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Lst>
  <p:sldSz cy="6858000" cx="12188825"/>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orient="horz" pos="367">
          <p15:clr>
            <a:srgbClr val="A4A3A4"/>
          </p15:clr>
        </p15:guide>
        <p15:guide id="3" orient="horz" pos="3888">
          <p15:clr>
            <a:srgbClr val="A4A3A4"/>
          </p15:clr>
        </p15:guide>
        <p15:guide id="4" pos="3839">
          <p15:clr>
            <a:srgbClr val="A4A3A4"/>
          </p15:clr>
        </p15:guide>
        <p15:guide id="5" pos="815">
          <p15:clr>
            <a:srgbClr val="A4A3A4"/>
          </p15:clr>
        </p15:guide>
        <p15:guide id="6" pos="6863">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67" orient="horz"/>
        <p:guide pos="3888" orient="horz"/>
        <p:guide pos="3839"/>
        <p:guide pos="815"/>
        <p:guide pos="6863"/>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9pPr>
          </a:lstStyle>
          <a:p/>
        </p:txBody>
      </p:sp>
      <p:sp>
        <p:nvSpPr>
          <p:cNvPr id="5" name="Google Shape;5;n"/>
          <p:cNvSpPr/>
          <p:nvPr>
            <p:ph idx="3"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2"/>
                </a:solidFill>
                <a:latin typeface="Cambria"/>
                <a:ea typeface="Cambria"/>
                <a:cs typeface="Cambria"/>
                <a:sym typeface="Cambria"/>
              </a:defRPr>
            </a:lvl1pPr>
            <a:lvl2pPr indent="-228600" lvl="1" marL="914400" marR="0" rtl="0" algn="l">
              <a:spcBef>
                <a:spcPts val="0"/>
              </a:spcBef>
              <a:spcAft>
                <a:spcPts val="0"/>
              </a:spcAft>
              <a:buSzPts val="1400"/>
              <a:buNone/>
              <a:defRPr b="0" i="0" sz="1200" u="none" cap="none" strike="noStrike">
                <a:solidFill>
                  <a:schemeClr val="dk2"/>
                </a:solidFill>
                <a:latin typeface="Cambria"/>
                <a:ea typeface="Cambria"/>
                <a:cs typeface="Cambria"/>
                <a:sym typeface="Cambria"/>
              </a:defRPr>
            </a:lvl2pPr>
            <a:lvl3pPr indent="-228600" lvl="2" marL="1371600" marR="0" rtl="0" algn="l">
              <a:spcBef>
                <a:spcPts val="0"/>
              </a:spcBef>
              <a:spcAft>
                <a:spcPts val="0"/>
              </a:spcAft>
              <a:buSzPts val="1400"/>
              <a:buNone/>
              <a:defRPr b="0" i="0" sz="1200" u="none" cap="none" strike="noStrike">
                <a:solidFill>
                  <a:schemeClr val="dk2"/>
                </a:solidFill>
                <a:latin typeface="Cambria"/>
                <a:ea typeface="Cambria"/>
                <a:cs typeface="Cambria"/>
                <a:sym typeface="Cambria"/>
              </a:defRPr>
            </a:lvl3pPr>
            <a:lvl4pPr indent="-228600" lvl="3" marL="1828800" marR="0" rtl="0" algn="l">
              <a:spcBef>
                <a:spcPts val="0"/>
              </a:spcBef>
              <a:spcAft>
                <a:spcPts val="0"/>
              </a:spcAft>
              <a:buSzPts val="1400"/>
              <a:buNone/>
              <a:defRPr b="0" i="0" sz="1200" u="none" cap="none" strike="noStrike">
                <a:solidFill>
                  <a:schemeClr val="dk2"/>
                </a:solidFill>
                <a:latin typeface="Cambria"/>
                <a:ea typeface="Cambria"/>
                <a:cs typeface="Cambria"/>
                <a:sym typeface="Cambria"/>
              </a:defRPr>
            </a:lvl4pPr>
            <a:lvl5pPr indent="-228600" lvl="4" marL="2286000" marR="0" rtl="0" algn="l">
              <a:spcBef>
                <a:spcPts val="0"/>
              </a:spcBef>
              <a:spcAft>
                <a:spcPts val="0"/>
              </a:spcAft>
              <a:buSzPts val="1400"/>
              <a:buNone/>
              <a:defRPr b="0" i="0" sz="1200" u="none" cap="none" strike="noStrike">
                <a:solidFill>
                  <a:schemeClr val="dk2"/>
                </a:solidFill>
                <a:latin typeface="Cambria"/>
                <a:ea typeface="Cambria"/>
                <a:cs typeface="Cambria"/>
                <a:sym typeface="Cambria"/>
              </a:defRPr>
            </a:lvl5pPr>
            <a:lvl6pPr indent="-228600" lvl="5" marL="2743200" marR="0" rtl="0" algn="l">
              <a:spcBef>
                <a:spcPts val="0"/>
              </a:spcBef>
              <a:spcAft>
                <a:spcPts val="0"/>
              </a:spcAft>
              <a:buSzPts val="1400"/>
              <a:buNone/>
              <a:defRPr b="0" i="0" sz="1200" u="none" cap="none" strike="noStrike">
                <a:solidFill>
                  <a:schemeClr val="dk1"/>
                </a:solidFill>
                <a:latin typeface="Cambria"/>
                <a:ea typeface="Cambria"/>
                <a:cs typeface="Cambria"/>
                <a:sym typeface="Cambria"/>
              </a:defRPr>
            </a:lvl6pPr>
            <a:lvl7pPr indent="-228600" lvl="6" marL="3200400" marR="0" rtl="0" algn="l">
              <a:spcBef>
                <a:spcPts val="0"/>
              </a:spcBef>
              <a:spcAft>
                <a:spcPts val="0"/>
              </a:spcAft>
              <a:buSzPts val="1400"/>
              <a:buNone/>
              <a:defRPr b="0" i="0" sz="1200" u="none" cap="none" strike="noStrike">
                <a:solidFill>
                  <a:schemeClr val="dk1"/>
                </a:solidFill>
                <a:latin typeface="Cambria"/>
                <a:ea typeface="Cambria"/>
                <a:cs typeface="Cambria"/>
                <a:sym typeface="Cambria"/>
              </a:defRPr>
            </a:lvl7pPr>
            <a:lvl8pPr indent="-228600" lvl="7" marL="3657600" marR="0" rtl="0" algn="l">
              <a:spcBef>
                <a:spcPts val="0"/>
              </a:spcBef>
              <a:spcAft>
                <a:spcPts val="0"/>
              </a:spcAft>
              <a:buSzPts val="1400"/>
              <a:buNone/>
              <a:defRPr b="0" i="0" sz="1200" u="none" cap="none" strike="noStrike">
                <a:solidFill>
                  <a:schemeClr val="dk1"/>
                </a:solidFill>
                <a:latin typeface="Cambria"/>
                <a:ea typeface="Cambria"/>
                <a:cs typeface="Cambria"/>
                <a:sym typeface="Cambria"/>
              </a:defRPr>
            </a:lvl8pPr>
            <a:lvl9pPr indent="-228600" lvl="8" marL="4114800" marR="0" rtl="0" algn="l">
              <a:spcBef>
                <a:spcPts val="0"/>
              </a:spcBef>
              <a:spcAft>
                <a:spcPts val="0"/>
              </a:spcAft>
              <a:buSzPts val="1400"/>
              <a:buNone/>
              <a:defRPr b="0" i="0" sz="1200" u="none" cap="none" strike="noStrike">
                <a:solidFill>
                  <a:schemeClr val="dk1"/>
                </a:solidFill>
                <a:latin typeface="Cambria"/>
                <a:ea typeface="Cambria"/>
                <a:cs typeface="Cambria"/>
                <a:sym typeface="Cambria"/>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s-MX" sz="1200" u="none" cap="none" strike="noStrike">
                <a:solidFill>
                  <a:schemeClr val="dk1"/>
                </a:solidFill>
                <a:latin typeface="Cambria"/>
                <a:ea typeface="Cambria"/>
                <a:cs typeface="Cambria"/>
                <a:sym typeface="Cambria"/>
              </a:rPr>
              <a:t>‹#›</a:t>
            </a:fld>
            <a:endParaRPr b="0" i="0" sz="1200" u="none" cap="none" strike="noStrike">
              <a:solidFill>
                <a:schemeClr val="dk1"/>
              </a:solidFill>
              <a:latin typeface="Cambria"/>
              <a:ea typeface="Cambria"/>
              <a:cs typeface="Cambria"/>
              <a:sym typeface="Cambria"/>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1: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2: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3: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p4: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5: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6: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p7: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with Picture" showMasterSp="0">
  <p:cSld name="Title Slide with Picture">
    <p:spTree>
      <p:nvGrpSpPr>
        <p:cNvPr id="19" name="Shape 19"/>
        <p:cNvGrpSpPr/>
        <p:nvPr/>
      </p:nvGrpSpPr>
      <p:grpSpPr>
        <a:xfrm>
          <a:off x="0" y="0"/>
          <a:ext cx="0" cy="0"/>
          <a:chOff x="0" y="0"/>
          <a:chExt cx="0" cy="0"/>
        </a:xfrm>
      </p:grpSpPr>
      <p:sp>
        <p:nvSpPr>
          <p:cNvPr id="20" name="Google Shape;20;p2"/>
          <p:cNvSpPr/>
          <p:nvPr/>
        </p:nvSpPr>
        <p:spPr>
          <a:xfrm>
            <a:off x="0" y="0"/>
            <a:ext cx="12188952" cy="6172200"/>
          </a:xfrm>
          <a:prstGeom prst="rect">
            <a:avLst/>
          </a:prstGeom>
          <a:solidFill>
            <a:schemeClr val="accent1">
              <a:alpha val="49803"/>
            </a:schemeClr>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21" name="Google Shape;21;p2"/>
          <p:cNvSpPr/>
          <p:nvPr/>
        </p:nvSpPr>
        <p:spPr>
          <a:xfrm>
            <a:off x="0" y="3"/>
            <a:ext cx="5180012" cy="6172197"/>
          </a:xfrm>
          <a:prstGeom prst="rect">
            <a:avLst/>
          </a:prstGeom>
          <a:solidFill>
            <a:srgbClr val="366A37">
              <a:alpha val="32156"/>
            </a:srgbClr>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22" name="Google Shape;22;p2"/>
          <p:cNvSpPr/>
          <p:nvPr/>
        </p:nvSpPr>
        <p:spPr>
          <a:xfrm>
            <a:off x="0" y="6172200"/>
            <a:ext cx="12188952" cy="685800"/>
          </a:xfrm>
          <a:prstGeom prst="rect">
            <a:avLst/>
          </a:prstGeom>
          <a:solidFill>
            <a:schemeClr val="lt2"/>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23" name="Google Shape;23;p2"/>
          <p:cNvSpPr txBox="1"/>
          <p:nvPr>
            <p:ph type="ctrTitle"/>
          </p:nvPr>
        </p:nvSpPr>
        <p:spPr>
          <a:xfrm>
            <a:off x="608013" y="914400"/>
            <a:ext cx="4190999" cy="3886200"/>
          </a:xfrm>
          <a:prstGeom prst="rect">
            <a:avLst/>
          </a:prstGeom>
          <a:noFill/>
          <a:ln>
            <a:noFill/>
          </a:ln>
        </p:spPr>
        <p:txBody>
          <a:bodyPr anchorCtr="0" anchor="b" bIns="45700" lIns="91425" spcFirstLastPara="1" rIns="91425" wrap="square" tIns="45700">
            <a:noAutofit/>
          </a:bodyPr>
          <a:lstStyle>
            <a:lvl1pPr lvl="0" algn="l">
              <a:lnSpc>
                <a:spcPct val="80000"/>
              </a:lnSpc>
              <a:spcBef>
                <a:spcPts val="0"/>
              </a:spcBef>
              <a:spcAft>
                <a:spcPts val="0"/>
              </a:spcAft>
              <a:buClr>
                <a:schemeClr val="lt1"/>
              </a:buClr>
              <a:buSzPts val="6000"/>
              <a:buFont typeface="Cambria"/>
              <a:buNone/>
              <a:defRPr sz="60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2"/>
          <p:cNvSpPr txBox="1"/>
          <p:nvPr>
            <p:ph idx="1" type="subTitle"/>
          </p:nvPr>
        </p:nvSpPr>
        <p:spPr>
          <a:xfrm>
            <a:off x="597799" y="4953000"/>
            <a:ext cx="4201213" cy="990599"/>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D6EBD6"/>
              </a:buClr>
              <a:buSzPts val="1800"/>
              <a:buNone/>
              <a:defRPr sz="2000">
                <a:solidFill>
                  <a:srgbClr val="D6EBD6"/>
                </a:solidFill>
              </a:defRPr>
            </a:lvl1pPr>
            <a:lvl2pPr lvl="1" algn="ctr">
              <a:lnSpc>
                <a:spcPct val="90000"/>
              </a:lnSpc>
              <a:spcBef>
                <a:spcPts val="600"/>
              </a:spcBef>
              <a:spcAft>
                <a:spcPts val="0"/>
              </a:spcAft>
              <a:buClr>
                <a:srgbClr val="909090"/>
              </a:buClr>
              <a:buSzPts val="1800"/>
              <a:buNone/>
              <a:defRPr>
                <a:solidFill>
                  <a:srgbClr val="909090"/>
                </a:solidFill>
              </a:defRPr>
            </a:lvl2pPr>
            <a:lvl3pPr lvl="2" algn="ctr">
              <a:lnSpc>
                <a:spcPct val="90000"/>
              </a:lnSpc>
              <a:spcBef>
                <a:spcPts val="600"/>
              </a:spcBef>
              <a:spcAft>
                <a:spcPts val="0"/>
              </a:spcAft>
              <a:buClr>
                <a:srgbClr val="909090"/>
              </a:buClr>
              <a:buSzPts val="1620"/>
              <a:buNone/>
              <a:defRPr>
                <a:solidFill>
                  <a:srgbClr val="909090"/>
                </a:solidFill>
              </a:defRPr>
            </a:lvl3pPr>
            <a:lvl4pPr lvl="3" algn="ctr">
              <a:lnSpc>
                <a:spcPct val="90000"/>
              </a:lnSpc>
              <a:spcBef>
                <a:spcPts val="600"/>
              </a:spcBef>
              <a:spcAft>
                <a:spcPts val="0"/>
              </a:spcAft>
              <a:buClr>
                <a:srgbClr val="909090"/>
              </a:buClr>
              <a:buSzPts val="1440"/>
              <a:buNone/>
              <a:defRPr>
                <a:solidFill>
                  <a:srgbClr val="909090"/>
                </a:solidFill>
              </a:defRPr>
            </a:lvl4pPr>
            <a:lvl5pPr lvl="4" algn="ctr">
              <a:lnSpc>
                <a:spcPct val="90000"/>
              </a:lnSpc>
              <a:spcBef>
                <a:spcPts val="600"/>
              </a:spcBef>
              <a:spcAft>
                <a:spcPts val="0"/>
              </a:spcAft>
              <a:buClr>
                <a:srgbClr val="909090"/>
              </a:buClr>
              <a:buSzPts val="1440"/>
              <a:buNone/>
              <a:defRPr>
                <a:solidFill>
                  <a:srgbClr val="909090"/>
                </a:solidFill>
              </a:defRPr>
            </a:lvl5pPr>
            <a:lvl6pPr lvl="5" algn="ctr">
              <a:lnSpc>
                <a:spcPct val="90000"/>
              </a:lnSpc>
              <a:spcBef>
                <a:spcPts val="600"/>
              </a:spcBef>
              <a:spcAft>
                <a:spcPts val="0"/>
              </a:spcAft>
              <a:buClr>
                <a:srgbClr val="909090"/>
              </a:buClr>
              <a:buSzPts val="1440"/>
              <a:buNone/>
              <a:defRPr>
                <a:solidFill>
                  <a:srgbClr val="909090"/>
                </a:solidFill>
              </a:defRPr>
            </a:lvl6pPr>
            <a:lvl7pPr lvl="6" algn="ctr">
              <a:lnSpc>
                <a:spcPct val="90000"/>
              </a:lnSpc>
              <a:spcBef>
                <a:spcPts val="600"/>
              </a:spcBef>
              <a:spcAft>
                <a:spcPts val="0"/>
              </a:spcAft>
              <a:buClr>
                <a:srgbClr val="909090"/>
              </a:buClr>
              <a:buSzPts val="1440"/>
              <a:buNone/>
              <a:defRPr>
                <a:solidFill>
                  <a:srgbClr val="909090"/>
                </a:solidFill>
              </a:defRPr>
            </a:lvl7pPr>
            <a:lvl8pPr lvl="7" algn="ctr">
              <a:lnSpc>
                <a:spcPct val="90000"/>
              </a:lnSpc>
              <a:spcBef>
                <a:spcPts val="600"/>
              </a:spcBef>
              <a:spcAft>
                <a:spcPts val="0"/>
              </a:spcAft>
              <a:buClr>
                <a:srgbClr val="909090"/>
              </a:buClr>
              <a:buSzPts val="1440"/>
              <a:buNone/>
              <a:defRPr>
                <a:solidFill>
                  <a:srgbClr val="909090"/>
                </a:solidFill>
              </a:defRPr>
            </a:lvl8pPr>
            <a:lvl9pPr lvl="8" algn="ctr">
              <a:lnSpc>
                <a:spcPct val="90000"/>
              </a:lnSpc>
              <a:spcBef>
                <a:spcPts val="600"/>
              </a:spcBef>
              <a:spcAft>
                <a:spcPts val="0"/>
              </a:spcAft>
              <a:buClr>
                <a:srgbClr val="909090"/>
              </a:buClr>
              <a:buSzPts val="1440"/>
              <a:buNone/>
              <a:defRPr>
                <a:solidFill>
                  <a:srgbClr val="909090"/>
                </a:solidFill>
              </a:defRPr>
            </a:lvl9pPr>
          </a:lstStyle>
          <a:p/>
        </p:txBody>
      </p:sp>
      <p:sp>
        <p:nvSpPr>
          <p:cNvPr id="25" name="Google Shape;25;p2"/>
          <p:cNvSpPr txBox="1"/>
          <p:nvPr>
            <p:ph idx="10" type="dt"/>
          </p:nvPr>
        </p:nvSpPr>
        <p:spPr>
          <a:xfrm>
            <a:off x="8913811" y="6248400"/>
            <a:ext cx="1091459" cy="152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
          <p:cNvSpPr txBox="1"/>
          <p:nvPr>
            <p:ph idx="11" type="ftr"/>
          </p:nvPr>
        </p:nvSpPr>
        <p:spPr>
          <a:xfrm>
            <a:off x="1293813" y="6248400"/>
            <a:ext cx="7467598" cy="152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
          <p:cNvSpPr txBox="1"/>
          <p:nvPr>
            <p:ph idx="12" type="sldNum"/>
          </p:nvPr>
        </p:nvSpPr>
        <p:spPr>
          <a:xfrm>
            <a:off x="10133011" y="6248400"/>
            <a:ext cx="762003" cy="152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
        <p:nvSpPr>
          <p:cNvPr id="28" name="Google Shape;28;p2"/>
          <p:cNvSpPr/>
          <p:nvPr>
            <p:ph idx="2" type="pic"/>
          </p:nvPr>
        </p:nvSpPr>
        <p:spPr>
          <a:xfrm>
            <a:off x="5180013" y="228600"/>
            <a:ext cx="6781800" cy="5715000"/>
          </a:xfrm>
          <a:prstGeom prst="round1Rect">
            <a:avLst>
              <a:gd fmla="val 5636" name="adj"/>
            </a:avLst>
          </a:prstGeom>
          <a:solidFill>
            <a:schemeClr val="lt2"/>
          </a:solidFill>
          <a:ln>
            <a:noFill/>
          </a:ln>
        </p:spPr>
        <p:txBody>
          <a:bodyPr anchorCtr="0" anchor="t" bIns="45700" lIns="91425" spcFirstLastPara="1" rIns="91425" wrap="square" tIns="914400">
            <a:noAutofit/>
          </a:bodyPr>
          <a:lstStyle>
            <a:lvl1pPr lvl="0" marR="0" rtl="0" algn="ctr">
              <a:lnSpc>
                <a:spcPct val="90000"/>
              </a:lnSpc>
              <a:spcBef>
                <a:spcPts val="1800"/>
              </a:spcBef>
              <a:spcAft>
                <a:spcPts val="0"/>
              </a:spcAft>
              <a:buClr>
                <a:schemeClr val="dk1"/>
              </a:buClr>
              <a:buSzPts val="2160"/>
              <a:buFont typeface="Arial"/>
              <a:buNone/>
              <a:defRPr b="0" i="0" sz="2400" u="none" cap="none" strike="noStrike">
                <a:solidFill>
                  <a:schemeClr val="dk1"/>
                </a:solidFill>
                <a:latin typeface="Cambria"/>
                <a:ea typeface="Cambria"/>
                <a:cs typeface="Cambria"/>
                <a:sym typeface="Cambria"/>
              </a:defRPr>
            </a:lvl1pPr>
            <a:lvl2pPr lvl="1" marR="0" rtl="0" algn="l">
              <a:lnSpc>
                <a:spcPct val="90000"/>
              </a:lnSpc>
              <a:spcBef>
                <a:spcPts val="600"/>
              </a:spcBef>
              <a:spcAft>
                <a:spcPts val="0"/>
              </a:spcAft>
              <a:buClr>
                <a:schemeClr val="dk1"/>
              </a:buClr>
              <a:buSzPts val="1800"/>
              <a:buFont typeface="Arial"/>
              <a:buChar char="•"/>
              <a:defRPr b="0" i="0" sz="2000" u="none" cap="none" strike="noStrike">
                <a:solidFill>
                  <a:schemeClr val="dk1"/>
                </a:solidFill>
                <a:latin typeface="Cambria"/>
                <a:ea typeface="Cambria"/>
                <a:cs typeface="Cambria"/>
                <a:sym typeface="Cambria"/>
              </a:defRPr>
            </a:lvl2pPr>
            <a:lvl3pPr lvl="2" marR="0" rtl="0" algn="l">
              <a:lnSpc>
                <a:spcPct val="90000"/>
              </a:lnSpc>
              <a:spcBef>
                <a:spcPts val="600"/>
              </a:spcBef>
              <a:spcAft>
                <a:spcPts val="0"/>
              </a:spcAft>
              <a:buClr>
                <a:schemeClr val="dk1"/>
              </a:buClr>
              <a:buSzPts val="1620"/>
              <a:buFont typeface="Arial"/>
              <a:buChar char="•"/>
              <a:defRPr b="0" i="0" sz="1800" u="none" cap="none" strike="noStrike">
                <a:solidFill>
                  <a:schemeClr val="dk1"/>
                </a:solidFill>
                <a:latin typeface="Cambria"/>
                <a:ea typeface="Cambria"/>
                <a:cs typeface="Cambria"/>
                <a:sym typeface="Cambria"/>
              </a:defRPr>
            </a:lvl3pPr>
            <a:lvl4pPr lvl="3" marR="0" rtl="0" algn="l">
              <a:lnSpc>
                <a:spcPct val="90000"/>
              </a:lnSpc>
              <a:spcBef>
                <a:spcPts val="600"/>
              </a:spcBef>
              <a:spcAft>
                <a:spcPts val="0"/>
              </a:spcAft>
              <a:buClr>
                <a:schemeClr val="dk1"/>
              </a:buClr>
              <a:buSzPts val="1440"/>
              <a:buFont typeface="Arial"/>
              <a:buChar char="•"/>
              <a:defRPr b="0" i="0" sz="1600" u="none" cap="none" strike="noStrike">
                <a:solidFill>
                  <a:schemeClr val="dk1"/>
                </a:solidFill>
                <a:latin typeface="Cambria"/>
                <a:ea typeface="Cambria"/>
                <a:cs typeface="Cambria"/>
                <a:sym typeface="Cambria"/>
              </a:defRPr>
            </a:lvl4pPr>
            <a:lvl5pPr lvl="4" marR="0" rtl="0" algn="l">
              <a:lnSpc>
                <a:spcPct val="90000"/>
              </a:lnSpc>
              <a:spcBef>
                <a:spcPts val="600"/>
              </a:spcBef>
              <a:spcAft>
                <a:spcPts val="0"/>
              </a:spcAft>
              <a:buClr>
                <a:schemeClr val="dk1"/>
              </a:buClr>
              <a:buSzPts val="1440"/>
              <a:buFont typeface="Arial"/>
              <a:buChar char="•"/>
              <a:defRPr b="0" i="0" sz="1600" u="none" cap="none" strike="noStrike">
                <a:solidFill>
                  <a:schemeClr val="dk1"/>
                </a:solidFill>
                <a:latin typeface="Cambria"/>
                <a:ea typeface="Cambria"/>
                <a:cs typeface="Cambria"/>
                <a:sym typeface="Cambria"/>
              </a:defRPr>
            </a:lvl5pPr>
            <a:lvl6pPr lvl="5" marR="0" rtl="0" algn="l">
              <a:lnSpc>
                <a:spcPct val="90000"/>
              </a:lnSpc>
              <a:spcBef>
                <a:spcPts val="600"/>
              </a:spcBef>
              <a:spcAft>
                <a:spcPts val="0"/>
              </a:spcAft>
              <a:buClr>
                <a:schemeClr val="dk1"/>
              </a:buClr>
              <a:buSzPts val="1440"/>
              <a:buFont typeface="Arial"/>
              <a:buChar char="•"/>
              <a:defRPr b="0" i="0" sz="1600" u="none" cap="none" strike="noStrike">
                <a:solidFill>
                  <a:schemeClr val="dk1"/>
                </a:solidFill>
                <a:latin typeface="Cambria"/>
                <a:ea typeface="Cambria"/>
                <a:cs typeface="Cambria"/>
                <a:sym typeface="Cambria"/>
              </a:defRPr>
            </a:lvl6pPr>
            <a:lvl7pPr lvl="6" marR="0" rtl="0" algn="l">
              <a:lnSpc>
                <a:spcPct val="90000"/>
              </a:lnSpc>
              <a:spcBef>
                <a:spcPts val="600"/>
              </a:spcBef>
              <a:spcAft>
                <a:spcPts val="0"/>
              </a:spcAft>
              <a:buClr>
                <a:schemeClr val="dk1"/>
              </a:buClr>
              <a:buSzPts val="1440"/>
              <a:buFont typeface="Arial"/>
              <a:buChar char="•"/>
              <a:defRPr b="0" i="0" sz="1600" u="none" cap="none" strike="noStrike">
                <a:solidFill>
                  <a:schemeClr val="dk1"/>
                </a:solidFill>
                <a:latin typeface="Cambria"/>
                <a:ea typeface="Cambria"/>
                <a:cs typeface="Cambria"/>
                <a:sym typeface="Cambria"/>
              </a:defRPr>
            </a:lvl7pPr>
            <a:lvl8pPr lvl="7" marR="0" rtl="0" algn="l">
              <a:lnSpc>
                <a:spcPct val="90000"/>
              </a:lnSpc>
              <a:spcBef>
                <a:spcPts val="600"/>
              </a:spcBef>
              <a:spcAft>
                <a:spcPts val="0"/>
              </a:spcAft>
              <a:buClr>
                <a:schemeClr val="dk1"/>
              </a:buClr>
              <a:buSzPts val="1440"/>
              <a:buFont typeface="Arial"/>
              <a:buChar char="•"/>
              <a:defRPr b="0" i="0" sz="1600" u="none" cap="none" strike="noStrike">
                <a:solidFill>
                  <a:schemeClr val="dk1"/>
                </a:solidFill>
                <a:latin typeface="Cambria"/>
                <a:ea typeface="Cambria"/>
                <a:cs typeface="Cambria"/>
                <a:sym typeface="Cambria"/>
              </a:defRPr>
            </a:lvl8pPr>
            <a:lvl9pPr lvl="8" marR="0" rtl="0" algn="l">
              <a:lnSpc>
                <a:spcPct val="90000"/>
              </a:lnSpc>
              <a:spcBef>
                <a:spcPts val="600"/>
              </a:spcBef>
              <a:spcAft>
                <a:spcPts val="0"/>
              </a:spcAft>
              <a:buClr>
                <a:schemeClr val="dk1"/>
              </a:buClr>
              <a:buSzPts val="1440"/>
              <a:buFont typeface="Arial"/>
              <a:buChar char="•"/>
              <a:defRPr b="0" i="0" sz="1600" u="none" cap="none" strike="noStrike">
                <a:solidFill>
                  <a:schemeClr val="dk1"/>
                </a:solidFill>
                <a:latin typeface="Cambria"/>
                <a:ea typeface="Cambria"/>
                <a:cs typeface="Cambria"/>
                <a:sym typeface="Cambria"/>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97" name="Shape 97"/>
        <p:cNvGrpSpPr/>
        <p:nvPr/>
      </p:nvGrpSpPr>
      <p:grpSpPr>
        <a:xfrm>
          <a:off x="0" y="0"/>
          <a:ext cx="0" cy="0"/>
          <a:chOff x="0" y="0"/>
          <a:chExt cx="0" cy="0"/>
        </a:xfrm>
      </p:grpSpPr>
      <p:sp>
        <p:nvSpPr>
          <p:cNvPr id="98" name="Google Shape;98;p11"/>
          <p:cNvSpPr txBox="1"/>
          <p:nvPr>
            <p:ph type="title"/>
          </p:nvPr>
        </p:nvSpPr>
        <p:spPr>
          <a:xfrm>
            <a:off x="1293813" y="563562"/>
            <a:ext cx="9601200" cy="1189038"/>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11"/>
          <p:cNvSpPr txBox="1"/>
          <p:nvPr>
            <p:ph idx="10" type="dt"/>
          </p:nvPr>
        </p:nvSpPr>
        <p:spPr>
          <a:xfrm>
            <a:off x="8913811" y="6248400"/>
            <a:ext cx="1091459" cy="152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1"/>
          <p:cNvSpPr txBox="1"/>
          <p:nvPr>
            <p:ph idx="11" type="ftr"/>
          </p:nvPr>
        </p:nvSpPr>
        <p:spPr>
          <a:xfrm>
            <a:off x="1293813" y="6248400"/>
            <a:ext cx="7467598" cy="152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1"/>
          <p:cNvSpPr txBox="1"/>
          <p:nvPr>
            <p:ph idx="12" type="sldNum"/>
          </p:nvPr>
        </p:nvSpPr>
        <p:spPr>
          <a:xfrm>
            <a:off x="10133011" y="6248400"/>
            <a:ext cx="762003" cy="152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102" name="Shape 102"/>
        <p:cNvGrpSpPr/>
        <p:nvPr/>
      </p:nvGrpSpPr>
      <p:grpSpPr>
        <a:xfrm>
          <a:off x="0" y="0"/>
          <a:ext cx="0" cy="0"/>
          <a:chOff x="0" y="0"/>
          <a:chExt cx="0" cy="0"/>
        </a:xfrm>
      </p:grpSpPr>
      <p:sp>
        <p:nvSpPr>
          <p:cNvPr id="103" name="Google Shape;103;p12"/>
          <p:cNvSpPr txBox="1"/>
          <p:nvPr>
            <p:ph type="title"/>
          </p:nvPr>
        </p:nvSpPr>
        <p:spPr>
          <a:xfrm>
            <a:off x="1293813" y="563562"/>
            <a:ext cx="9601200" cy="1189038"/>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12"/>
          <p:cNvSpPr txBox="1"/>
          <p:nvPr>
            <p:ph idx="1" type="body"/>
          </p:nvPr>
        </p:nvSpPr>
        <p:spPr>
          <a:xfrm rot="5400000">
            <a:off x="3998914" y="-723901"/>
            <a:ext cx="4191000" cy="9601202"/>
          </a:xfrm>
          <a:prstGeom prst="rect">
            <a:avLst/>
          </a:prstGeom>
          <a:noFill/>
          <a:ln>
            <a:noFill/>
          </a:ln>
        </p:spPr>
        <p:txBody>
          <a:bodyPr anchorCtr="0" anchor="t" bIns="45700" lIns="91425" spcFirstLastPara="1" rIns="91425" wrap="square" tIns="45700">
            <a:noAutofit/>
          </a:bodyPr>
          <a:lstStyle>
            <a:lvl1pPr indent="-331470" lvl="0" marL="457200" algn="l">
              <a:lnSpc>
                <a:spcPct val="90000"/>
              </a:lnSpc>
              <a:spcBef>
                <a:spcPts val="1800"/>
              </a:spcBef>
              <a:spcAft>
                <a:spcPts val="0"/>
              </a:spcAft>
              <a:buClr>
                <a:schemeClr val="dk1"/>
              </a:buClr>
              <a:buSzPts val="1620"/>
              <a:buChar char="•"/>
              <a:defRPr/>
            </a:lvl1pPr>
            <a:lvl2pPr indent="-331469" lvl="1" marL="914400" algn="l">
              <a:lnSpc>
                <a:spcPct val="90000"/>
              </a:lnSpc>
              <a:spcBef>
                <a:spcPts val="600"/>
              </a:spcBef>
              <a:spcAft>
                <a:spcPts val="0"/>
              </a:spcAft>
              <a:buClr>
                <a:schemeClr val="dk1"/>
              </a:buClr>
              <a:buSzPts val="1620"/>
              <a:buChar char="•"/>
              <a:defRPr/>
            </a:lvl2pPr>
            <a:lvl3pPr indent="-331469" lvl="2" marL="1371600" algn="l">
              <a:lnSpc>
                <a:spcPct val="90000"/>
              </a:lnSpc>
              <a:spcBef>
                <a:spcPts val="600"/>
              </a:spcBef>
              <a:spcAft>
                <a:spcPts val="0"/>
              </a:spcAft>
              <a:buClr>
                <a:schemeClr val="dk1"/>
              </a:buClr>
              <a:buSzPts val="1620"/>
              <a:buChar char="•"/>
              <a:defRPr/>
            </a:lvl3pPr>
            <a:lvl4pPr indent="-331469" lvl="3" marL="1828800" algn="l">
              <a:lnSpc>
                <a:spcPct val="90000"/>
              </a:lnSpc>
              <a:spcBef>
                <a:spcPts val="600"/>
              </a:spcBef>
              <a:spcAft>
                <a:spcPts val="0"/>
              </a:spcAft>
              <a:buClr>
                <a:schemeClr val="dk1"/>
              </a:buClr>
              <a:buSzPts val="1620"/>
              <a:buChar char="•"/>
              <a:defRPr/>
            </a:lvl4pPr>
            <a:lvl5pPr indent="-320039" lvl="4" marL="2286000" algn="l">
              <a:lnSpc>
                <a:spcPct val="90000"/>
              </a:lnSpc>
              <a:spcBef>
                <a:spcPts val="600"/>
              </a:spcBef>
              <a:spcAft>
                <a:spcPts val="0"/>
              </a:spcAft>
              <a:buClr>
                <a:schemeClr val="dk1"/>
              </a:buClr>
              <a:buSzPts val="1440"/>
              <a:buChar char="•"/>
              <a:defRPr/>
            </a:lvl5pPr>
            <a:lvl6pPr indent="-320039" lvl="5" marL="2743200" algn="l">
              <a:lnSpc>
                <a:spcPct val="90000"/>
              </a:lnSpc>
              <a:spcBef>
                <a:spcPts val="600"/>
              </a:spcBef>
              <a:spcAft>
                <a:spcPts val="0"/>
              </a:spcAft>
              <a:buClr>
                <a:schemeClr val="dk1"/>
              </a:buClr>
              <a:buSzPts val="1440"/>
              <a:buChar char="•"/>
              <a:defRPr/>
            </a:lvl6pPr>
            <a:lvl7pPr indent="-320039" lvl="6" marL="3200400" algn="l">
              <a:lnSpc>
                <a:spcPct val="90000"/>
              </a:lnSpc>
              <a:spcBef>
                <a:spcPts val="600"/>
              </a:spcBef>
              <a:spcAft>
                <a:spcPts val="0"/>
              </a:spcAft>
              <a:buClr>
                <a:schemeClr val="dk1"/>
              </a:buClr>
              <a:buSzPts val="1440"/>
              <a:buChar char="•"/>
              <a:defRPr/>
            </a:lvl7pPr>
            <a:lvl8pPr indent="-320040" lvl="7" marL="3657600" algn="l">
              <a:lnSpc>
                <a:spcPct val="90000"/>
              </a:lnSpc>
              <a:spcBef>
                <a:spcPts val="600"/>
              </a:spcBef>
              <a:spcAft>
                <a:spcPts val="0"/>
              </a:spcAft>
              <a:buClr>
                <a:schemeClr val="dk1"/>
              </a:buClr>
              <a:buSzPts val="1440"/>
              <a:buChar char="•"/>
              <a:defRPr/>
            </a:lvl8pPr>
            <a:lvl9pPr indent="-320040" lvl="8" marL="4114800" algn="l">
              <a:lnSpc>
                <a:spcPct val="90000"/>
              </a:lnSpc>
              <a:spcBef>
                <a:spcPts val="600"/>
              </a:spcBef>
              <a:spcAft>
                <a:spcPts val="0"/>
              </a:spcAft>
              <a:buClr>
                <a:schemeClr val="dk1"/>
              </a:buClr>
              <a:buSzPts val="1440"/>
              <a:buChar char="•"/>
              <a:defRPr/>
            </a:lvl9pPr>
          </a:lstStyle>
          <a:p/>
        </p:txBody>
      </p:sp>
      <p:sp>
        <p:nvSpPr>
          <p:cNvPr id="105" name="Google Shape;105;p12"/>
          <p:cNvSpPr txBox="1"/>
          <p:nvPr>
            <p:ph idx="10" type="dt"/>
          </p:nvPr>
        </p:nvSpPr>
        <p:spPr>
          <a:xfrm>
            <a:off x="8913811" y="6248400"/>
            <a:ext cx="1091459" cy="152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2"/>
          <p:cNvSpPr txBox="1"/>
          <p:nvPr>
            <p:ph idx="11" type="ftr"/>
          </p:nvPr>
        </p:nvSpPr>
        <p:spPr>
          <a:xfrm>
            <a:off x="1293813" y="6248400"/>
            <a:ext cx="7467598" cy="152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2"/>
          <p:cNvSpPr txBox="1"/>
          <p:nvPr>
            <p:ph idx="12" type="sldNum"/>
          </p:nvPr>
        </p:nvSpPr>
        <p:spPr>
          <a:xfrm>
            <a:off x="10133011" y="6248400"/>
            <a:ext cx="762003" cy="152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108" name="Shape 108"/>
        <p:cNvGrpSpPr/>
        <p:nvPr/>
      </p:nvGrpSpPr>
      <p:grpSpPr>
        <a:xfrm>
          <a:off x="0" y="0"/>
          <a:ext cx="0" cy="0"/>
          <a:chOff x="0" y="0"/>
          <a:chExt cx="0" cy="0"/>
        </a:xfrm>
      </p:grpSpPr>
      <p:sp>
        <p:nvSpPr>
          <p:cNvPr id="109" name="Google Shape;109;p13"/>
          <p:cNvSpPr txBox="1"/>
          <p:nvPr>
            <p:ph idx="1" type="body"/>
          </p:nvPr>
        </p:nvSpPr>
        <p:spPr>
          <a:xfrm rot="5400000">
            <a:off x="2590800" y="-714375"/>
            <a:ext cx="5589587" cy="8183562"/>
          </a:xfrm>
          <a:prstGeom prst="rect">
            <a:avLst/>
          </a:prstGeom>
          <a:noFill/>
          <a:ln>
            <a:noFill/>
          </a:ln>
        </p:spPr>
        <p:txBody>
          <a:bodyPr anchorCtr="0" anchor="t" bIns="45700" lIns="91425" spcFirstLastPara="1" rIns="91425" wrap="square" tIns="45700">
            <a:noAutofit/>
          </a:bodyPr>
          <a:lstStyle>
            <a:lvl1pPr indent="-331470" lvl="0" marL="457200" algn="l">
              <a:lnSpc>
                <a:spcPct val="90000"/>
              </a:lnSpc>
              <a:spcBef>
                <a:spcPts val="1800"/>
              </a:spcBef>
              <a:spcAft>
                <a:spcPts val="0"/>
              </a:spcAft>
              <a:buClr>
                <a:schemeClr val="dk1"/>
              </a:buClr>
              <a:buSzPts val="1620"/>
              <a:buChar char="•"/>
              <a:defRPr/>
            </a:lvl1pPr>
            <a:lvl2pPr indent="-331469" lvl="1" marL="914400" algn="l">
              <a:lnSpc>
                <a:spcPct val="90000"/>
              </a:lnSpc>
              <a:spcBef>
                <a:spcPts val="600"/>
              </a:spcBef>
              <a:spcAft>
                <a:spcPts val="0"/>
              </a:spcAft>
              <a:buClr>
                <a:schemeClr val="dk1"/>
              </a:buClr>
              <a:buSzPts val="1620"/>
              <a:buChar char="•"/>
              <a:defRPr/>
            </a:lvl2pPr>
            <a:lvl3pPr indent="-331469" lvl="2" marL="1371600" algn="l">
              <a:lnSpc>
                <a:spcPct val="90000"/>
              </a:lnSpc>
              <a:spcBef>
                <a:spcPts val="600"/>
              </a:spcBef>
              <a:spcAft>
                <a:spcPts val="0"/>
              </a:spcAft>
              <a:buClr>
                <a:schemeClr val="dk1"/>
              </a:buClr>
              <a:buSzPts val="1620"/>
              <a:buChar char="•"/>
              <a:defRPr/>
            </a:lvl3pPr>
            <a:lvl4pPr indent="-331469" lvl="3" marL="1828800" algn="l">
              <a:lnSpc>
                <a:spcPct val="90000"/>
              </a:lnSpc>
              <a:spcBef>
                <a:spcPts val="600"/>
              </a:spcBef>
              <a:spcAft>
                <a:spcPts val="0"/>
              </a:spcAft>
              <a:buClr>
                <a:schemeClr val="dk1"/>
              </a:buClr>
              <a:buSzPts val="1620"/>
              <a:buChar char="•"/>
              <a:defRPr/>
            </a:lvl4pPr>
            <a:lvl5pPr indent="-331470" lvl="4" marL="2286000" algn="l">
              <a:lnSpc>
                <a:spcPct val="90000"/>
              </a:lnSpc>
              <a:spcBef>
                <a:spcPts val="600"/>
              </a:spcBef>
              <a:spcAft>
                <a:spcPts val="0"/>
              </a:spcAft>
              <a:buClr>
                <a:schemeClr val="dk1"/>
              </a:buClr>
              <a:buSzPts val="1620"/>
              <a:buChar char="•"/>
              <a:defRPr/>
            </a:lvl5pPr>
            <a:lvl6pPr indent="-331470" lvl="5" marL="2743200" algn="l">
              <a:lnSpc>
                <a:spcPct val="90000"/>
              </a:lnSpc>
              <a:spcBef>
                <a:spcPts val="600"/>
              </a:spcBef>
              <a:spcAft>
                <a:spcPts val="0"/>
              </a:spcAft>
              <a:buClr>
                <a:schemeClr val="dk1"/>
              </a:buClr>
              <a:buSzPts val="1620"/>
              <a:buChar char="•"/>
              <a:defRPr/>
            </a:lvl6pPr>
            <a:lvl7pPr indent="-331470" lvl="6" marL="3200400" algn="l">
              <a:lnSpc>
                <a:spcPct val="90000"/>
              </a:lnSpc>
              <a:spcBef>
                <a:spcPts val="600"/>
              </a:spcBef>
              <a:spcAft>
                <a:spcPts val="0"/>
              </a:spcAft>
              <a:buClr>
                <a:schemeClr val="dk1"/>
              </a:buClr>
              <a:buSzPts val="1620"/>
              <a:buChar char="•"/>
              <a:defRPr/>
            </a:lvl7pPr>
            <a:lvl8pPr indent="-331470" lvl="7" marL="3657600" algn="l">
              <a:lnSpc>
                <a:spcPct val="90000"/>
              </a:lnSpc>
              <a:spcBef>
                <a:spcPts val="600"/>
              </a:spcBef>
              <a:spcAft>
                <a:spcPts val="0"/>
              </a:spcAft>
              <a:buClr>
                <a:schemeClr val="dk1"/>
              </a:buClr>
              <a:buSzPts val="1620"/>
              <a:buChar char="•"/>
              <a:defRPr/>
            </a:lvl8pPr>
            <a:lvl9pPr indent="-331470" lvl="8" marL="4114800" algn="l">
              <a:lnSpc>
                <a:spcPct val="90000"/>
              </a:lnSpc>
              <a:spcBef>
                <a:spcPts val="600"/>
              </a:spcBef>
              <a:spcAft>
                <a:spcPts val="0"/>
              </a:spcAft>
              <a:buClr>
                <a:schemeClr val="dk1"/>
              </a:buClr>
              <a:buSzPts val="1620"/>
              <a:buChar char="•"/>
              <a:defRPr/>
            </a:lvl9pPr>
          </a:lstStyle>
          <a:p/>
        </p:txBody>
      </p:sp>
      <p:sp>
        <p:nvSpPr>
          <p:cNvPr id="110" name="Google Shape;110;p13"/>
          <p:cNvSpPr txBox="1"/>
          <p:nvPr>
            <p:ph idx="10" type="dt"/>
          </p:nvPr>
        </p:nvSpPr>
        <p:spPr>
          <a:xfrm>
            <a:off x="8913811" y="6248400"/>
            <a:ext cx="1091459" cy="152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13"/>
          <p:cNvSpPr txBox="1"/>
          <p:nvPr>
            <p:ph idx="11" type="ftr"/>
          </p:nvPr>
        </p:nvSpPr>
        <p:spPr>
          <a:xfrm>
            <a:off x="1293813" y="6248400"/>
            <a:ext cx="7467598" cy="152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3"/>
          <p:cNvSpPr txBox="1"/>
          <p:nvPr>
            <p:ph idx="12" type="sldNum"/>
          </p:nvPr>
        </p:nvSpPr>
        <p:spPr>
          <a:xfrm>
            <a:off x="10133011" y="6248400"/>
            <a:ext cx="762003" cy="152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
        <p:nvSpPr>
          <p:cNvPr id="113" name="Google Shape;113;p13"/>
          <p:cNvSpPr txBox="1"/>
          <p:nvPr>
            <p:ph type="title"/>
          </p:nvPr>
        </p:nvSpPr>
        <p:spPr>
          <a:xfrm rot="5400000">
            <a:off x="7886699" y="2401888"/>
            <a:ext cx="5589587" cy="19510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showMasterSp="0" type="title">
  <p:cSld name="TITLE">
    <p:spTree>
      <p:nvGrpSpPr>
        <p:cNvPr id="29" name="Shape 29"/>
        <p:cNvGrpSpPr/>
        <p:nvPr/>
      </p:nvGrpSpPr>
      <p:grpSpPr>
        <a:xfrm>
          <a:off x="0" y="0"/>
          <a:ext cx="0" cy="0"/>
          <a:chOff x="0" y="0"/>
          <a:chExt cx="0" cy="0"/>
        </a:xfrm>
      </p:grpSpPr>
      <p:sp>
        <p:nvSpPr>
          <p:cNvPr id="30" name="Google Shape;30;p3"/>
          <p:cNvSpPr/>
          <p:nvPr/>
        </p:nvSpPr>
        <p:spPr>
          <a:xfrm>
            <a:off x="2" y="0"/>
            <a:ext cx="12188823" cy="6172200"/>
          </a:xfrm>
          <a:prstGeom prst="rect">
            <a:avLst/>
          </a:prstGeom>
          <a:solidFill>
            <a:schemeClr val="accent1">
              <a:alpha val="49803"/>
            </a:schemeClr>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31" name="Google Shape;31;p3"/>
          <p:cNvSpPr/>
          <p:nvPr/>
        </p:nvSpPr>
        <p:spPr>
          <a:xfrm>
            <a:off x="6926759" y="228598"/>
            <a:ext cx="5035054" cy="5715002"/>
          </a:xfrm>
          <a:prstGeom prst="round1Rect">
            <a:avLst>
              <a:gd fmla="val 5897" name="adj"/>
            </a:avLst>
          </a:prstGeom>
          <a:solidFill>
            <a:schemeClr val="lt2"/>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32" name="Google Shape;32;p3"/>
          <p:cNvSpPr/>
          <p:nvPr/>
        </p:nvSpPr>
        <p:spPr>
          <a:xfrm>
            <a:off x="0" y="3"/>
            <a:ext cx="6926756" cy="6172197"/>
          </a:xfrm>
          <a:prstGeom prst="rect">
            <a:avLst/>
          </a:prstGeom>
          <a:solidFill>
            <a:srgbClr val="366A37">
              <a:alpha val="32156"/>
            </a:srgbClr>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33" name="Google Shape;33;p3"/>
          <p:cNvSpPr/>
          <p:nvPr/>
        </p:nvSpPr>
        <p:spPr>
          <a:xfrm>
            <a:off x="0" y="6172200"/>
            <a:ext cx="12188952" cy="685800"/>
          </a:xfrm>
          <a:prstGeom prst="rect">
            <a:avLst/>
          </a:prstGeom>
          <a:solidFill>
            <a:srgbClr val="D6EBD6">
              <a:alpha val="69803"/>
            </a:srgbClr>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34" name="Google Shape;34;p3"/>
          <p:cNvSpPr txBox="1"/>
          <p:nvPr>
            <p:ph type="ctrTitle"/>
          </p:nvPr>
        </p:nvSpPr>
        <p:spPr>
          <a:xfrm>
            <a:off x="608013" y="1703718"/>
            <a:ext cx="5791200" cy="3733800"/>
          </a:xfrm>
          <a:prstGeom prst="rect">
            <a:avLst/>
          </a:prstGeom>
          <a:noFill/>
          <a:ln>
            <a:noFill/>
          </a:ln>
        </p:spPr>
        <p:txBody>
          <a:bodyPr anchorCtr="0" anchor="b" bIns="45700" lIns="91425" spcFirstLastPara="1" rIns="91425" wrap="square" tIns="45700">
            <a:noAutofit/>
          </a:bodyPr>
          <a:lstStyle>
            <a:lvl1pPr lvl="0" algn="l">
              <a:lnSpc>
                <a:spcPct val="80000"/>
              </a:lnSpc>
              <a:spcBef>
                <a:spcPts val="0"/>
              </a:spcBef>
              <a:spcAft>
                <a:spcPts val="0"/>
              </a:spcAft>
              <a:buClr>
                <a:schemeClr val="lt1"/>
              </a:buClr>
              <a:buSzPts val="6000"/>
              <a:buFont typeface="Cambria"/>
              <a:buNone/>
              <a:defRPr sz="60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
          <p:cNvSpPr txBox="1"/>
          <p:nvPr>
            <p:ph idx="1" type="subTitle"/>
          </p:nvPr>
        </p:nvSpPr>
        <p:spPr>
          <a:xfrm>
            <a:off x="7085014" y="3429000"/>
            <a:ext cx="4572000" cy="1905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2160"/>
              <a:buNone/>
              <a:defRPr>
                <a:solidFill>
                  <a:schemeClr val="dk1"/>
                </a:solidFill>
              </a:defRPr>
            </a:lvl1pPr>
            <a:lvl2pPr lvl="1" algn="ctr">
              <a:lnSpc>
                <a:spcPct val="90000"/>
              </a:lnSpc>
              <a:spcBef>
                <a:spcPts val="600"/>
              </a:spcBef>
              <a:spcAft>
                <a:spcPts val="0"/>
              </a:spcAft>
              <a:buClr>
                <a:srgbClr val="909090"/>
              </a:buClr>
              <a:buSzPts val="1800"/>
              <a:buNone/>
              <a:defRPr>
                <a:solidFill>
                  <a:srgbClr val="909090"/>
                </a:solidFill>
              </a:defRPr>
            </a:lvl2pPr>
            <a:lvl3pPr lvl="2" algn="ctr">
              <a:lnSpc>
                <a:spcPct val="90000"/>
              </a:lnSpc>
              <a:spcBef>
                <a:spcPts val="600"/>
              </a:spcBef>
              <a:spcAft>
                <a:spcPts val="0"/>
              </a:spcAft>
              <a:buClr>
                <a:srgbClr val="909090"/>
              </a:buClr>
              <a:buSzPts val="1620"/>
              <a:buNone/>
              <a:defRPr>
                <a:solidFill>
                  <a:srgbClr val="909090"/>
                </a:solidFill>
              </a:defRPr>
            </a:lvl3pPr>
            <a:lvl4pPr lvl="3" algn="ctr">
              <a:lnSpc>
                <a:spcPct val="90000"/>
              </a:lnSpc>
              <a:spcBef>
                <a:spcPts val="600"/>
              </a:spcBef>
              <a:spcAft>
                <a:spcPts val="0"/>
              </a:spcAft>
              <a:buClr>
                <a:srgbClr val="909090"/>
              </a:buClr>
              <a:buSzPts val="1440"/>
              <a:buNone/>
              <a:defRPr>
                <a:solidFill>
                  <a:srgbClr val="909090"/>
                </a:solidFill>
              </a:defRPr>
            </a:lvl4pPr>
            <a:lvl5pPr lvl="4" algn="ctr">
              <a:lnSpc>
                <a:spcPct val="90000"/>
              </a:lnSpc>
              <a:spcBef>
                <a:spcPts val="600"/>
              </a:spcBef>
              <a:spcAft>
                <a:spcPts val="0"/>
              </a:spcAft>
              <a:buClr>
                <a:srgbClr val="909090"/>
              </a:buClr>
              <a:buSzPts val="1440"/>
              <a:buNone/>
              <a:defRPr>
                <a:solidFill>
                  <a:srgbClr val="909090"/>
                </a:solidFill>
              </a:defRPr>
            </a:lvl5pPr>
            <a:lvl6pPr lvl="5" algn="ctr">
              <a:lnSpc>
                <a:spcPct val="90000"/>
              </a:lnSpc>
              <a:spcBef>
                <a:spcPts val="600"/>
              </a:spcBef>
              <a:spcAft>
                <a:spcPts val="0"/>
              </a:spcAft>
              <a:buClr>
                <a:srgbClr val="909090"/>
              </a:buClr>
              <a:buSzPts val="1440"/>
              <a:buNone/>
              <a:defRPr>
                <a:solidFill>
                  <a:srgbClr val="909090"/>
                </a:solidFill>
              </a:defRPr>
            </a:lvl6pPr>
            <a:lvl7pPr lvl="6" algn="ctr">
              <a:lnSpc>
                <a:spcPct val="90000"/>
              </a:lnSpc>
              <a:spcBef>
                <a:spcPts val="600"/>
              </a:spcBef>
              <a:spcAft>
                <a:spcPts val="0"/>
              </a:spcAft>
              <a:buClr>
                <a:srgbClr val="909090"/>
              </a:buClr>
              <a:buSzPts val="1440"/>
              <a:buNone/>
              <a:defRPr>
                <a:solidFill>
                  <a:srgbClr val="909090"/>
                </a:solidFill>
              </a:defRPr>
            </a:lvl7pPr>
            <a:lvl8pPr lvl="7" algn="ctr">
              <a:lnSpc>
                <a:spcPct val="90000"/>
              </a:lnSpc>
              <a:spcBef>
                <a:spcPts val="600"/>
              </a:spcBef>
              <a:spcAft>
                <a:spcPts val="0"/>
              </a:spcAft>
              <a:buClr>
                <a:srgbClr val="909090"/>
              </a:buClr>
              <a:buSzPts val="1440"/>
              <a:buNone/>
              <a:defRPr>
                <a:solidFill>
                  <a:srgbClr val="909090"/>
                </a:solidFill>
              </a:defRPr>
            </a:lvl8pPr>
            <a:lvl9pPr lvl="8" algn="ctr">
              <a:lnSpc>
                <a:spcPct val="90000"/>
              </a:lnSpc>
              <a:spcBef>
                <a:spcPts val="600"/>
              </a:spcBef>
              <a:spcAft>
                <a:spcPts val="0"/>
              </a:spcAft>
              <a:buClr>
                <a:srgbClr val="909090"/>
              </a:buClr>
              <a:buSzPts val="1440"/>
              <a:buNone/>
              <a:defRPr>
                <a:solidFill>
                  <a:srgbClr val="909090"/>
                </a:solidFill>
              </a:defRPr>
            </a:lvl9pPr>
          </a:lstStyle>
          <a:p/>
        </p:txBody>
      </p:sp>
      <p:sp>
        <p:nvSpPr>
          <p:cNvPr id="36" name="Google Shape;36;p3"/>
          <p:cNvSpPr txBox="1"/>
          <p:nvPr>
            <p:ph idx="10" type="dt"/>
          </p:nvPr>
        </p:nvSpPr>
        <p:spPr>
          <a:xfrm>
            <a:off x="8913811" y="6248400"/>
            <a:ext cx="1091459" cy="152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3"/>
          <p:cNvSpPr txBox="1"/>
          <p:nvPr>
            <p:ph idx="11" type="ftr"/>
          </p:nvPr>
        </p:nvSpPr>
        <p:spPr>
          <a:xfrm>
            <a:off x="1293813" y="6248400"/>
            <a:ext cx="7467598" cy="152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
          <p:cNvSpPr txBox="1"/>
          <p:nvPr>
            <p:ph idx="12" type="sldNum"/>
          </p:nvPr>
        </p:nvSpPr>
        <p:spPr>
          <a:xfrm>
            <a:off x="10133011" y="6248400"/>
            <a:ext cx="762003" cy="152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39" name="Shape 39"/>
        <p:cNvGrpSpPr/>
        <p:nvPr/>
      </p:nvGrpSpPr>
      <p:grpSpPr>
        <a:xfrm>
          <a:off x="0" y="0"/>
          <a:ext cx="0" cy="0"/>
          <a:chOff x="0" y="0"/>
          <a:chExt cx="0" cy="0"/>
        </a:xfrm>
      </p:grpSpPr>
      <p:sp>
        <p:nvSpPr>
          <p:cNvPr id="40" name="Google Shape;40;p4"/>
          <p:cNvSpPr txBox="1"/>
          <p:nvPr>
            <p:ph type="title"/>
          </p:nvPr>
        </p:nvSpPr>
        <p:spPr>
          <a:xfrm>
            <a:off x="1293813" y="563562"/>
            <a:ext cx="9601200" cy="1189038"/>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4"/>
          <p:cNvSpPr txBox="1"/>
          <p:nvPr>
            <p:ph idx="1" type="body"/>
          </p:nvPr>
        </p:nvSpPr>
        <p:spPr>
          <a:xfrm>
            <a:off x="1293813" y="1981200"/>
            <a:ext cx="9601202" cy="4191000"/>
          </a:xfrm>
          <a:prstGeom prst="rect">
            <a:avLst/>
          </a:prstGeom>
          <a:noFill/>
          <a:ln>
            <a:noFill/>
          </a:ln>
        </p:spPr>
        <p:txBody>
          <a:bodyPr anchorCtr="0" anchor="t" bIns="45700" lIns="91425" spcFirstLastPara="1" rIns="91425" wrap="square" tIns="45700">
            <a:noAutofit/>
          </a:bodyPr>
          <a:lstStyle>
            <a:lvl1pPr indent="-331470" lvl="0" marL="457200" algn="l">
              <a:lnSpc>
                <a:spcPct val="90000"/>
              </a:lnSpc>
              <a:spcBef>
                <a:spcPts val="1800"/>
              </a:spcBef>
              <a:spcAft>
                <a:spcPts val="0"/>
              </a:spcAft>
              <a:buClr>
                <a:schemeClr val="dk1"/>
              </a:buClr>
              <a:buSzPts val="1620"/>
              <a:buChar char="•"/>
              <a:defRPr/>
            </a:lvl1pPr>
            <a:lvl2pPr indent="-331469" lvl="1" marL="914400" algn="l">
              <a:lnSpc>
                <a:spcPct val="90000"/>
              </a:lnSpc>
              <a:spcBef>
                <a:spcPts val="600"/>
              </a:spcBef>
              <a:spcAft>
                <a:spcPts val="0"/>
              </a:spcAft>
              <a:buClr>
                <a:schemeClr val="dk1"/>
              </a:buClr>
              <a:buSzPts val="1620"/>
              <a:buChar char="•"/>
              <a:defRPr/>
            </a:lvl2pPr>
            <a:lvl3pPr indent="-331469" lvl="2" marL="1371600" algn="l">
              <a:lnSpc>
                <a:spcPct val="90000"/>
              </a:lnSpc>
              <a:spcBef>
                <a:spcPts val="600"/>
              </a:spcBef>
              <a:spcAft>
                <a:spcPts val="0"/>
              </a:spcAft>
              <a:buClr>
                <a:schemeClr val="dk1"/>
              </a:buClr>
              <a:buSzPts val="1620"/>
              <a:buChar char="•"/>
              <a:defRPr/>
            </a:lvl3pPr>
            <a:lvl4pPr indent="-331469" lvl="3" marL="1828800" algn="l">
              <a:lnSpc>
                <a:spcPct val="90000"/>
              </a:lnSpc>
              <a:spcBef>
                <a:spcPts val="600"/>
              </a:spcBef>
              <a:spcAft>
                <a:spcPts val="0"/>
              </a:spcAft>
              <a:buClr>
                <a:schemeClr val="dk1"/>
              </a:buClr>
              <a:buSzPts val="1620"/>
              <a:buChar char="•"/>
              <a:defRPr/>
            </a:lvl4pPr>
            <a:lvl5pPr indent="-320039" lvl="4" marL="2286000" algn="l">
              <a:lnSpc>
                <a:spcPct val="90000"/>
              </a:lnSpc>
              <a:spcBef>
                <a:spcPts val="600"/>
              </a:spcBef>
              <a:spcAft>
                <a:spcPts val="0"/>
              </a:spcAft>
              <a:buClr>
                <a:schemeClr val="dk1"/>
              </a:buClr>
              <a:buSzPts val="1440"/>
              <a:buChar char="•"/>
              <a:defRPr/>
            </a:lvl5pPr>
            <a:lvl6pPr indent="-320039" lvl="5" marL="2743200" algn="l">
              <a:lnSpc>
                <a:spcPct val="90000"/>
              </a:lnSpc>
              <a:spcBef>
                <a:spcPts val="600"/>
              </a:spcBef>
              <a:spcAft>
                <a:spcPts val="0"/>
              </a:spcAft>
              <a:buClr>
                <a:schemeClr val="dk1"/>
              </a:buClr>
              <a:buSzPts val="1440"/>
              <a:buChar char="•"/>
              <a:defRPr/>
            </a:lvl6pPr>
            <a:lvl7pPr indent="-320039" lvl="6" marL="3200400" algn="l">
              <a:lnSpc>
                <a:spcPct val="90000"/>
              </a:lnSpc>
              <a:spcBef>
                <a:spcPts val="600"/>
              </a:spcBef>
              <a:spcAft>
                <a:spcPts val="0"/>
              </a:spcAft>
              <a:buClr>
                <a:schemeClr val="dk1"/>
              </a:buClr>
              <a:buSzPts val="1440"/>
              <a:buChar char="•"/>
              <a:defRPr/>
            </a:lvl7pPr>
            <a:lvl8pPr indent="-320040" lvl="7" marL="3657600" algn="l">
              <a:lnSpc>
                <a:spcPct val="90000"/>
              </a:lnSpc>
              <a:spcBef>
                <a:spcPts val="600"/>
              </a:spcBef>
              <a:spcAft>
                <a:spcPts val="0"/>
              </a:spcAft>
              <a:buClr>
                <a:schemeClr val="dk1"/>
              </a:buClr>
              <a:buSzPts val="1440"/>
              <a:buChar char="•"/>
              <a:defRPr/>
            </a:lvl8pPr>
            <a:lvl9pPr indent="-320040" lvl="8" marL="4114800" algn="l">
              <a:lnSpc>
                <a:spcPct val="90000"/>
              </a:lnSpc>
              <a:spcBef>
                <a:spcPts val="600"/>
              </a:spcBef>
              <a:spcAft>
                <a:spcPts val="0"/>
              </a:spcAft>
              <a:buClr>
                <a:schemeClr val="dk1"/>
              </a:buClr>
              <a:buSzPts val="1440"/>
              <a:buChar char="•"/>
              <a:defRPr/>
            </a:lvl9pPr>
          </a:lstStyle>
          <a:p/>
        </p:txBody>
      </p:sp>
      <p:sp>
        <p:nvSpPr>
          <p:cNvPr id="42" name="Google Shape;42;p4"/>
          <p:cNvSpPr txBox="1"/>
          <p:nvPr>
            <p:ph idx="10" type="dt"/>
          </p:nvPr>
        </p:nvSpPr>
        <p:spPr>
          <a:xfrm>
            <a:off x="8913811" y="6248400"/>
            <a:ext cx="1091459" cy="152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
          <p:cNvSpPr txBox="1"/>
          <p:nvPr>
            <p:ph idx="11" type="ftr"/>
          </p:nvPr>
        </p:nvSpPr>
        <p:spPr>
          <a:xfrm>
            <a:off x="1293813" y="6248400"/>
            <a:ext cx="7467598" cy="152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4"/>
          <p:cNvSpPr txBox="1"/>
          <p:nvPr>
            <p:ph idx="12" type="sldNum"/>
          </p:nvPr>
        </p:nvSpPr>
        <p:spPr>
          <a:xfrm>
            <a:off x="10133011" y="6248400"/>
            <a:ext cx="762003" cy="152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showMasterSp="0" type="secHead">
  <p:cSld name="SECTION_HEADER">
    <p:spTree>
      <p:nvGrpSpPr>
        <p:cNvPr id="45" name="Shape 45"/>
        <p:cNvGrpSpPr/>
        <p:nvPr/>
      </p:nvGrpSpPr>
      <p:grpSpPr>
        <a:xfrm>
          <a:off x="0" y="0"/>
          <a:ext cx="0" cy="0"/>
          <a:chOff x="0" y="0"/>
          <a:chExt cx="0" cy="0"/>
        </a:xfrm>
      </p:grpSpPr>
      <p:sp>
        <p:nvSpPr>
          <p:cNvPr id="46" name="Google Shape;46;p5"/>
          <p:cNvSpPr/>
          <p:nvPr/>
        </p:nvSpPr>
        <p:spPr>
          <a:xfrm>
            <a:off x="0" y="2876"/>
            <a:ext cx="12188952" cy="6477000"/>
          </a:xfrm>
          <a:prstGeom prst="rect">
            <a:avLst/>
          </a:prstGeom>
          <a:solidFill>
            <a:schemeClr val="accent1">
              <a:alpha val="49803"/>
            </a:schemeClr>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47" name="Google Shape;47;p5"/>
          <p:cNvSpPr/>
          <p:nvPr/>
        </p:nvSpPr>
        <p:spPr>
          <a:xfrm>
            <a:off x="7451144" y="0"/>
            <a:ext cx="4737681" cy="6477000"/>
          </a:xfrm>
          <a:prstGeom prst="rect">
            <a:avLst/>
          </a:prstGeom>
          <a:solidFill>
            <a:srgbClr val="366A37">
              <a:alpha val="32156"/>
            </a:srgbClr>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48" name="Google Shape;48;p5"/>
          <p:cNvSpPr/>
          <p:nvPr/>
        </p:nvSpPr>
        <p:spPr>
          <a:xfrm flipH="1">
            <a:off x="219973" y="234351"/>
            <a:ext cx="7237410" cy="6014049"/>
          </a:xfrm>
          <a:prstGeom prst="round1Rect">
            <a:avLst>
              <a:gd fmla="val 5812" name="adj"/>
            </a:avLst>
          </a:prstGeom>
          <a:solidFill>
            <a:schemeClr val="lt2"/>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49" name="Google Shape;49;p5"/>
          <p:cNvSpPr/>
          <p:nvPr/>
        </p:nvSpPr>
        <p:spPr>
          <a:xfrm>
            <a:off x="0" y="6477000"/>
            <a:ext cx="12188952" cy="381000"/>
          </a:xfrm>
          <a:prstGeom prst="rect">
            <a:avLst/>
          </a:prstGeom>
          <a:solidFill>
            <a:srgbClr val="D6EBD6">
              <a:alpha val="69803"/>
            </a:srgbClr>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50" name="Google Shape;50;p5"/>
          <p:cNvSpPr txBox="1"/>
          <p:nvPr>
            <p:ph type="title"/>
          </p:nvPr>
        </p:nvSpPr>
        <p:spPr>
          <a:xfrm>
            <a:off x="1293813" y="685800"/>
            <a:ext cx="5638801" cy="4191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5400"/>
              <a:buFont typeface="Cambria"/>
              <a:buNone/>
              <a:defRPr b="0" sz="5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5"/>
          <p:cNvSpPr txBox="1"/>
          <p:nvPr>
            <p:ph idx="1" type="body"/>
          </p:nvPr>
        </p:nvSpPr>
        <p:spPr>
          <a:xfrm>
            <a:off x="1293813" y="5029200"/>
            <a:ext cx="5638800" cy="9144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0"/>
              </a:spcBef>
              <a:spcAft>
                <a:spcPts val="0"/>
              </a:spcAft>
              <a:buClr>
                <a:schemeClr val="accent1"/>
              </a:buClr>
              <a:buSzPts val="1800"/>
              <a:buNone/>
              <a:defRPr sz="2000">
                <a:solidFill>
                  <a:schemeClr val="accent1"/>
                </a:solidFill>
              </a:defRPr>
            </a:lvl1pPr>
            <a:lvl2pPr indent="-228600" lvl="1" marL="914400" algn="l">
              <a:lnSpc>
                <a:spcPct val="90000"/>
              </a:lnSpc>
              <a:spcBef>
                <a:spcPts val="600"/>
              </a:spcBef>
              <a:spcAft>
                <a:spcPts val="0"/>
              </a:spcAft>
              <a:buClr>
                <a:srgbClr val="909090"/>
              </a:buClr>
              <a:buSzPts val="1620"/>
              <a:buNone/>
              <a:defRPr sz="1800">
                <a:solidFill>
                  <a:srgbClr val="909090"/>
                </a:solidFill>
              </a:defRPr>
            </a:lvl2pPr>
            <a:lvl3pPr indent="-228600" lvl="2" marL="1371600" algn="l">
              <a:lnSpc>
                <a:spcPct val="90000"/>
              </a:lnSpc>
              <a:spcBef>
                <a:spcPts val="600"/>
              </a:spcBef>
              <a:spcAft>
                <a:spcPts val="0"/>
              </a:spcAft>
              <a:buClr>
                <a:srgbClr val="909090"/>
              </a:buClr>
              <a:buSzPts val="1440"/>
              <a:buNone/>
              <a:defRPr sz="1600">
                <a:solidFill>
                  <a:srgbClr val="909090"/>
                </a:solidFill>
              </a:defRPr>
            </a:lvl3pPr>
            <a:lvl4pPr indent="-228600" lvl="3" marL="1828800" algn="l">
              <a:lnSpc>
                <a:spcPct val="90000"/>
              </a:lnSpc>
              <a:spcBef>
                <a:spcPts val="600"/>
              </a:spcBef>
              <a:spcAft>
                <a:spcPts val="0"/>
              </a:spcAft>
              <a:buClr>
                <a:srgbClr val="909090"/>
              </a:buClr>
              <a:buSzPts val="1260"/>
              <a:buNone/>
              <a:defRPr sz="1400">
                <a:solidFill>
                  <a:srgbClr val="909090"/>
                </a:solidFill>
              </a:defRPr>
            </a:lvl4pPr>
            <a:lvl5pPr indent="-228600" lvl="4" marL="2286000" algn="l">
              <a:lnSpc>
                <a:spcPct val="90000"/>
              </a:lnSpc>
              <a:spcBef>
                <a:spcPts val="600"/>
              </a:spcBef>
              <a:spcAft>
                <a:spcPts val="0"/>
              </a:spcAft>
              <a:buClr>
                <a:srgbClr val="909090"/>
              </a:buClr>
              <a:buSzPts val="1260"/>
              <a:buNone/>
              <a:defRPr sz="1400">
                <a:solidFill>
                  <a:srgbClr val="909090"/>
                </a:solidFill>
              </a:defRPr>
            </a:lvl5pPr>
            <a:lvl6pPr indent="-228600" lvl="5" marL="2743200" algn="l">
              <a:lnSpc>
                <a:spcPct val="90000"/>
              </a:lnSpc>
              <a:spcBef>
                <a:spcPts val="600"/>
              </a:spcBef>
              <a:spcAft>
                <a:spcPts val="0"/>
              </a:spcAft>
              <a:buClr>
                <a:srgbClr val="909090"/>
              </a:buClr>
              <a:buSzPts val="1260"/>
              <a:buNone/>
              <a:defRPr sz="1400">
                <a:solidFill>
                  <a:srgbClr val="909090"/>
                </a:solidFill>
              </a:defRPr>
            </a:lvl6pPr>
            <a:lvl7pPr indent="-228600" lvl="6" marL="3200400" algn="l">
              <a:lnSpc>
                <a:spcPct val="90000"/>
              </a:lnSpc>
              <a:spcBef>
                <a:spcPts val="600"/>
              </a:spcBef>
              <a:spcAft>
                <a:spcPts val="0"/>
              </a:spcAft>
              <a:buClr>
                <a:srgbClr val="909090"/>
              </a:buClr>
              <a:buSzPts val="1260"/>
              <a:buNone/>
              <a:defRPr sz="1400">
                <a:solidFill>
                  <a:srgbClr val="909090"/>
                </a:solidFill>
              </a:defRPr>
            </a:lvl7pPr>
            <a:lvl8pPr indent="-228600" lvl="7" marL="3657600" algn="l">
              <a:lnSpc>
                <a:spcPct val="90000"/>
              </a:lnSpc>
              <a:spcBef>
                <a:spcPts val="600"/>
              </a:spcBef>
              <a:spcAft>
                <a:spcPts val="0"/>
              </a:spcAft>
              <a:buClr>
                <a:srgbClr val="909090"/>
              </a:buClr>
              <a:buSzPts val="1260"/>
              <a:buNone/>
              <a:defRPr sz="1400">
                <a:solidFill>
                  <a:srgbClr val="909090"/>
                </a:solidFill>
              </a:defRPr>
            </a:lvl8pPr>
            <a:lvl9pPr indent="-228600" lvl="8" marL="4114800" algn="l">
              <a:lnSpc>
                <a:spcPct val="90000"/>
              </a:lnSpc>
              <a:spcBef>
                <a:spcPts val="600"/>
              </a:spcBef>
              <a:spcAft>
                <a:spcPts val="0"/>
              </a:spcAft>
              <a:buClr>
                <a:srgbClr val="909090"/>
              </a:buClr>
              <a:buSzPts val="1260"/>
              <a:buNone/>
              <a:defRPr sz="1400">
                <a:solidFill>
                  <a:srgbClr val="909090"/>
                </a:solidFill>
              </a:defRPr>
            </a:lvl9pPr>
          </a:lstStyle>
          <a:p/>
        </p:txBody>
      </p:sp>
      <p:sp>
        <p:nvSpPr>
          <p:cNvPr id="52" name="Google Shape;52;p5"/>
          <p:cNvSpPr txBox="1"/>
          <p:nvPr>
            <p:ph idx="10" type="dt"/>
          </p:nvPr>
        </p:nvSpPr>
        <p:spPr>
          <a:xfrm>
            <a:off x="8913811" y="6248400"/>
            <a:ext cx="1091459" cy="152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
          <p:cNvSpPr txBox="1"/>
          <p:nvPr>
            <p:ph idx="11" type="ftr"/>
          </p:nvPr>
        </p:nvSpPr>
        <p:spPr>
          <a:xfrm>
            <a:off x="1293813" y="6248400"/>
            <a:ext cx="7467598" cy="152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5"/>
          <p:cNvSpPr txBox="1"/>
          <p:nvPr>
            <p:ph idx="12" type="sldNum"/>
          </p:nvPr>
        </p:nvSpPr>
        <p:spPr>
          <a:xfrm>
            <a:off x="10133011" y="6248400"/>
            <a:ext cx="762003" cy="152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showMasterSp="0" type="objTx">
  <p:cSld name="OBJECT_WITH_CAPTION_TEXT">
    <p:spTree>
      <p:nvGrpSpPr>
        <p:cNvPr id="55" name="Shape 55"/>
        <p:cNvGrpSpPr/>
        <p:nvPr/>
      </p:nvGrpSpPr>
      <p:grpSpPr>
        <a:xfrm>
          <a:off x="0" y="0"/>
          <a:ext cx="0" cy="0"/>
          <a:chOff x="0" y="0"/>
          <a:chExt cx="0" cy="0"/>
        </a:xfrm>
      </p:grpSpPr>
      <p:sp>
        <p:nvSpPr>
          <p:cNvPr id="56" name="Google Shape;56;p6"/>
          <p:cNvSpPr/>
          <p:nvPr/>
        </p:nvSpPr>
        <p:spPr>
          <a:xfrm>
            <a:off x="0" y="6172200"/>
            <a:ext cx="12188952" cy="685800"/>
          </a:xfrm>
          <a:prstGeom prst="rect">
            <a:avLst/>
          </a:prstGeom>
          <a:solidFill>
            <a:schemeClr val="lt2"/>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57" name="Google Shape;57;p6"/>
          <p:cNvSpPr/>
          <p:nvPr/>
        </p:nvSpPr>
        <p:spPr>
          <a:xfrm>
            <a:off x="2" y="0"/>
            <a:ext cx="12188952" cy="6172200"/>
          </a:xfrm>
          <a:prstGeom prst="rect">
            <a:avLst/>
          </a:prstGeom>
          <a:solidFill>
            <a:schemeClr val="accent1">
              <a:alpha val="49803"/>
            </a:schemeClr>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58" name="Google Shape;58;p6"/>
          <p:cNvSpPr/>
          <p:nvPr/>
        </p:nvSpPr>
        <p:spPr>
          <a:xfrm>
            <a:off x="4722814" y="234351"/>
            <a:ext cx="7237538" cy="5709249"/>
          </a:xfrm>
          <a:prstGeom prst="round1Rect">
            <a:avLst>
              <a:gd fmla="val 5812" name="adj"/>
            </a:avLst>
          </a:prstGeom>
          <a:solidFill>
            <a:schemeClr val="lt2"/>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59" name="Google Shape;59;p6"/>
          <p:cNvSpPr/>
          <p:nvPr/>
        </p:nvSpPr>
        <p:spPr>
          <a:xfrm>
            <a:off x="0" y="1"/>
            <a:ext cx="4722811" cy="6172200"/>
          </a:xfrm>
          <a:prstGeom prst="rect">
            <a:avLst/>
          </a:prstGeom>
          <a:solidFill>
            <a:srgbClr val="366A37">
              <a:alpha val="32156"/>
            </a:srgbClr>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60" name="Google Shape;60;p6"/>
          <p:cNvSpPr txBox="1"/>
          <p:nvPr>
            <p:ph type="title"/>
          </p:nvPr>
        </p:nvSpPr>
        <p:spPr>
          <a:xfrm>
            <a:off x="592197" y="234351"/>
            <a:ext cx="3773863" cy="464245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400"/>
              <a:buFont typeface="Cambria"/>
              <a:buNone/>
              <a:defRPr b="0" sz="44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6"/>
          <p:cNvSpPr txBox="1"/>
          <p:nvPr>
            <p:ph idx="1" type="body"/>
          </p:nvPr>
        </p:nvSpPr>
        <p:spPr>
          <a:xfrm>
            <a:off x="581983" y="5029199"/>
            <a:ext cx="3782586" cy="91440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0"/>
              </a:spcBef>
              <a:spcAft>
                <a:spcPts val="0"/>
              </a:spcAft>
              <a:buClr>
                <a:srgbClr val="D6EBD6"/>
              </a:buClr>
              <a:buSzPts val="1800"/>
              <a:buNone/>
              <a:defRPr sz="2000">
                <a:solidFill>
                  <a:srgbClr val="D6EBD6"/>
                </a:solidFill>
              </a:defRPr>
            </a:lvl1pPr>
            <a:lvl2pPr indent="-228600" lvl="1" marL="914400" algn="l">
              <a:lnSpc>
                <a:spcPct val="90000"/>
              </a:lnSpc>
              <a:spcBef>
                <a:spcPts val="600"/>
              </a:spcBef>
              <a:spcAft>
                <a:spcPts val="0"/>
              </a:spcAft>
              <a:buClr>
                <a:schemeClr val="dk1"/>
              </a:buClr>
              <a:buSzPts val="1080"/>
              <a:buNone/>
              <a:defRPr sz="1200"/>
            </a:lvl2pPr>
            <a:lvl3pPr indent="-228600" lvl="2" marL="1371600" algn="l">
              <a:lnSpc>
                <a:spcPct val="90000"/>
              </a:lnSpc>
              <a:spcBef>
                <a:spcPts val="600"/>
              </a:spcBef>
              <a:spcAft>
                <a:spcPts val="0"/>
              </a:spcAft>
              <a:buClr>
                <a:schemeClr val="dk1"/>
              </a:buClr>
              <a:buSzPts val="900"/>
              <a:buNone/>
              <a:defRPr sz="1000"/>
            </a:lvl3pPr>
            <a:lvl4pPr indent="-228600" lvl="3" marL="1828800" algn="l">
              <a:lnSpc>
                <a:spcPct val="90000"/>
              </a:lnSpc>
              <a:spcBef>
                <a:spcPts val="600"/>
              </a:spcBef>
              <a:spcAft>
                <a:spcPts val="0"/>
              </a:spcAft>
              <a:buClr>
                <a:schemeClr val="dk1"/>
              </a:buClr>
              <a:buSzPts val="810"/>
              <a:buNone/>
              <a:defRPr sz="900"/>
            </a:lvl4pPr>
            <a:lvl5pPr indent="-228600" lvl="4" marL="2286000" algn="l">
              <a:lnSpc>
                <a:spcPct val="90000"/>
              </a:lnSpc>
              <a:spcBef>
                <a:spcPts val="600"/>
              </a:spcBef>
              <a:spcAft>
                <a:spcPts val="0"/>
              </a:spcAft>
              <a:buClr>
                <a:schemeClr val="dk1"/>
              </a:buClr>
              <a:buSzPts val="810"/>
              <a:buNone/>
              <a:defRPr sz="900"/>
            </a:lvl5pPr>
            <a:lvl6pPr indent="-228600" lvl="5" marL="2743200" algn="l">
              <a:lnSpc>
                <a:spcPct val="90000"/>
              </a:lnSpc>
              <a:spcBef>
                <a:spcPts val="600"/>
              </a:spcBef>
              <a:spcAft>
                <a:spcPts val="0"/>
              </a:spcAft>
              <a:buClr>
                <a:schemeClr val="dk1"/>
              </a:buClr>
              <a:buSzPts val="810"/>
              <a:buNone/>
              <a:defRPr sz="900"/>
            </a:lvl6pPr>
            <a:lvl7pPr indent="-228600" lvl="6" marL="3200400" algn="l">
              <a:lnSpc>
                <a:spcPct val="90000"/>
              </a:lnSpc>
              <a:spcBef>
                <a:spcPts val="600"/>
              </a:spcBef>
              <a:spcAft>
                <a:spcPts val="0"/>
              </a:spcAft>
              <a:buClr>
                <a:schemeClr val="dk1"/>
              </a:buClr>
              <a:buSzPts val="810"/>
              <a:buNone/>
              <a:defRPr sz="900"/>
            </a:lvl7pPr>
            <a:lvl8pPr indent="-228600" lvl="7" marL="3657600" algn="l">
              <a:lnSpc>
                <a:spcPct val="90000"/>
              </a:lnSpc>
              <a:spcBef>
                <a:spcPts val="600"/>
              </a:spcBef>
              <a:spcAft>
                <a:spcPts val="0"/>
              </a:spcAft>
              <a:buClr>
                <a:schemeClr val="dk1"/>
              </a:buClr>
              <a:buSzPts val="810"/>
              <a:buNone/>
              <a:defRPr sz="900"/>
            </a:lvl8pPr>
            <a:lvl9pPr indent="-228600" lvl="8" marL="4114800" algn="l">
              <a:lnSpc>
                <a:spcPct val="90000"/>
              </a:lnSpc>
              <a:spcBef>
                <a:spcPts val="600"/>
              </a:spcBef>
              <a:spcAft>
                <a:spcPts val="0"/>
              </a:spcAft>
              <a:buClr>
                <a:schemeClr val="dk1"/>
              </a:buClr>
              <a:buSzPts val="810"/>
              <a:buNone/>
              <a:defRPr sz="900"/>
            </a:lvl9pPr>
          </a:lstStyle>
          <a:p/>
        </p:txBody>
      </p:sp>
      <p:sp>
        <p:nvSpPr>
          <p:cNvPr id="62" name="Google Shape;62;p6"/>
          <p:cNvSpPr txBox="1"/>
          <p:nvPr>
            <p:ph idx="10" type="dt"/>
          </p:nvPr>
        </p:nvSpPr>
        <p:spPr>
          <a:xfrm>
            <a:off x="8913811" y="6248400"/>
            <a:ext cx="1091459" cy="152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6"/>
          <p:cNvSpPr txBox="1"/>
          <p:nvPr>
            <p:ph idx="11" type="ftr"/>
          </p:nvPr>
        </p:nvSpPr>
        <p:spPr>
          <a:xfrm>
            <a:off x="1293813" y="6248400"/>
            <a:ext cx="7467598" cy="152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6"/>
          <p:cNvSpPr txBox="1"/>
          <p:nvPr>
            <p:ph idx="12" type="sldNum"/>
          </p:nvPr>
        </p:nvSpPr>
        <p:spPr>
          <a:xfrm>
            <a:off x="10133011" y="6248400"/>
            <a:ext cx="762003" cy="152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
        <p:nvSpPr>
          <p:cNvPr id="65" name="Google Shape;65;p6"/>
          <p:cNvSpPr txBox="1"/>
          <p:nvPr>
            <p:ph idx="2" type="body"/>
          </p:nvPr>
        </p:nvSpPr>
        <p:spPr>
          <a:xfrm>
            <a:off x="4945139" y="465285"/>
            <a:ext cx="6786614" cy="5249716"/>
          </a:xfrm>
          <a:prstGeom prst="rect">
            <a:avLst/>
          </a:prstGeom>
          <a:noFill/>
          <a:ln>
            <a:noFill/>
          </a:ln>
        </p:spPr>
        <p:txBody>
          <a:bodyPr anchorCtr="0" anchor="t" bIns="45700" lIns="91425" spcFirstLastPara="1" rIns="91425" wrap="square" tIns="45700">
            <a:noAutofit/>
          </a:bodyPr>
          <a:lstStyle>
            <a:lvl1pPr indent="-365760" lvl="0" marL="457200" algn="l">
              <a:lnSpc>
                <a:spcPct val="90000"/>
              </a:lnSpc>
              <a:spcBef>
                <a:spcPts val="1800"/>
              </a:spcBef>
              <a:spcAft>
                <a:spcPts val="0"/>
              </a:spcAft>
              <a:buClr>
                <a:schemeClr val="dk1"/>
              </a:buClr>
              <a:buSzPts val="2160"/>
              <a:buChar char="•"/>
              <a:defRPr sz="2400"/>
            </a:lvl1pPr>
            <a:lvl2pPr indent="-342900" lvl="1" marL="914400" algn="l">
              <a:lnSpc>
                <a:spcPct val="90000"/>
              </a:lnSpc>
              <a:spcBef>
                <a:spcPts val="600"/>
              </a:spcBef>
              <a:spcAft>
                <a:spcPts val="0"/>
              </a:spcAft>
              <a:buClr>
                <a:schemeClr val="dk1"/>
              </a:buClr>
              <a:buSzPts val="1800"/>
              <a:buChar char="•"/>
              <a:defRPr sz="2000"/>
            </a:lvl2pPr>
            <a:lvl3pPr indent="-331469" lvl="2" marL="1371600" algn="l">
              <a:lnSpc>
                <a:spcPct val="90000"/>
              </a:lnSpc>
              <a:spcBef>
                <a:spcPts val="600"/>
              </a:spcBef>
              <a:spcAft>
                <a:spcPts val="0"/>
              </a:spcAft>
              <a:buClr>
                <a:schemeClr val="dk1"/>
              </a:buClr>
              <a:buSzPts val="1620"/>
              <a:buChar char="•"/>
              <a:defRPr sz="1800"/>
            </a:lvl3pPr>
            <a:lvl4pPr indent="-320039" lvl="3" marL="1828800" algn="l">
              <a:lnSpc>
                <a:spcPct val="90000"/>
              </a:lnSpc>
              <a:spcBef>
                <a:spcPts val="600"/>
              </a:spcBef>
              <a:spcAft>
                <a:spcPts val="0"/>
              </a:spcAft>
              <a:buClr>
                <a:schemeClr val="dk1"/>
              </a:buClr>
              <a:buSzPts val="1440"/>
              <a:buChar char="•"/>
              <a:defRPr sz="1600"/>
            </a:lvl4pPr>
            <a:lvl5pPr indent="-320039" lvl="4" marL="2286000" algn="l">
              <a:lnSpc>
                <a:spcPct val="90000"/>
              </a:lnSpc>
              <a:spcBef>
                <a:spcPts val="600"/>
              </a:spcBef>
              <a:spcAft>
                <a:spcPts val="0"/>
              </a:spcAft>
              <a:buClr>
                <a:schemeClr val="dk1"/>
              </a:buClr>
              <a:buSzPts val="1440"/>
              <a:buChar char="•"/>
              <a:defRPr sz="1600"/>
            </a:lvl5pPr>
            <a:lvl6pPr indent="-320039" lvl="5" marL="2743200" algn="l">
              <a:lnSpc>
                <a:spcPct val="90000"/>
              </a:lnSpc>
              <a:spcBef>
                <a:spcPts val="600"/>
              </a:spcBef>
              <a:spcAft>
                <a:spcPts val="0"/>
              </a:spcAft>
              <a:buClr>
                <a:schemeClr val="dk1"/>
              </a:buClr>
              <a:buSzPts val="1440"/>
              <a:buChar char="•"/>
              <a:defRPr sz="1600"/>
            </a:lvl6pPr>
            <a:lvl7pPr indent="-320039" lvl="6" marL="3200400" algn="l">
              <a:lnSpc>
                <a:spcPct val="90000"/>
              </a:lnSpc>
              <a:spcBef>
                <a:spcPts val="600"/>
              </a:spcBef>
              <a:spcAft>
                <a:spcPts val="0"/>
              </a:spcAft>
              <a:buClr>
                <a:schemeClr val="dk1"/>
              </a:buClr>
              <a:buSzPts val="1440"/>
              <a:buChar char="•"/>
              <a:defRPr sz="1600"/>
            </a:lvl7pPr>
            <a:lvl8pPr indent="-320040" lvl="7" marL="3657600" algn="l">
              <a:lnSpc>
                <a:spcPct val="90000"/>
              </a:lnSpc>
              <a:spcBef>
                <a:spcPts val="600"/>
              </a:spcBef>
              <a:spcAft>
                <a:spcPts val="0"/>
              </a:spcAft>
              <a:buClr>
                <a:schemeClr val="dk1"/>
              </a:buClr>
              <a:buSzPts val="1440"/>
              <a:buChar char="•"/>
              <a:defRPr sz="1600"/>
            </a:lvl8pPr>
            <a:lvl9pPr indent="-320040" lvl="8" marL="4114800" algn="l">
              <a:lnSpc>
                <a:spcPct val="90000"/>
              </a:lnSpc>
              <a:spcBef>
                <a:spcPts val="600"/>
              </a:spcBef>
              <a:spcAft>
                <a:spcPts val="0"/>
              </a:spcAft>
              <a:buClr>
                <a:schemeClr val="dk1"/>
              </a:buClr>
              <a:buSzPts val="1440"/>
              <a:buChar char="•"/>
              <a:defRPr sz="16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showMasterSp="0" type="picTx">
  <p:cSld name="PICTURE_WITH_CAPTION_TEXT">
    <p:spTree>
      <p:nvGrpSpPr>
        <p:cNvPr id="66" name="Shape 66"/>
        <p:cNvGrpSpPr/>
        <p:nvPr/>
      </p:nvGrpSpPr>
      <p:grpSpPr>
        <a:xfrm>
          <a:off x="0" y="0"/>
          <a:ext cx="0" cy="0"/>
          <a:chOff x="0" y="0"/>
          <a:chExt cx="0" cy="0"/>
        </a:xfrm>
      </p:grpSpPr>
      <p:sp>
        <p:nvSpPr>
          <p:cNvPr id="67" name="Google Shape;67;p7"/>
          <p:cNvSpPr/>
          <p:nvPr/>
        </p:nvSpPr>
        <p:spPr>
          <a:xfrm>
            <a:off x="0" y="0"/>
            <a:ext cx="12188952" cy="6172200"/>
          </a:xfrm>
          <a:prstGeom prst="rect">
            <a:avLst/>
          </a:prstGeom>
          <a:solidFill>
            <a:schemeClr val="accent1">
              <a:alpha val="49803"/>
            </a:schemeClr>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68" name="Google Shape;68;p7"/>
          <p:cNvSpPr/>
          <p:nvPr/>
        </p:nvSpPr>
        <p:spPr>
          <a:xfrm>
            <a:off x="7466013" y="3"/>
            <a:ext cx="4722812" cy="6172197"/>
          </a:xfrm>
          <a:prstGeom prst="rect">
            <a:avLst/>
          </a:prstGeom>
          <a:solidFill>
            <a:srgbClr val="366A37">
              <a:alpha val="32156"/>
            </a:srgbClr>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69" name="Google Shape;69;p7"/>
          <p:cNvSpPr txBox="1"/>
          <p:nvPr>
            <p:ph type="title"/>
          </p:nvPr>
        </p:nvSpPr>
        <p:spPr>
          <a:xfrm>
            <a:off x="7883151" y="234351"/>
            <a:ext cx="3773863" cy="464245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400"/>
              <a:buFont typeface="Cambria"/>
              <a:buNone/>
              <a:defRPr sz="44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7"/>
          <p:cNvSpPr txBox="1"/>
          <p:nvPr>
            <p:ph idx="1" type="body"/>
          </p:nvPr>
        </p:nvSpPr>
        <p:spPr>
          <a:xfrm>
            <a:off x="7872936" y="5029200"/>
            <a:ext cx="3782586" cy="9144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0"/>
              </a:spcBef>
              <a:spcAft>
                <a:spcPts val="0"/>
              </a:spcAft>
              <a:buClr>
                <a:srgbClr val="D6EBD6"/>
              </a:buClr>
              <a:buSzPts val="1800"/>
              <a:buNone/>
              <a:defRPr sz="2000">
                <a:solidFill>
                  <a:srgbClr val="D6EBD6"/>
                </a:solidFill>
              </a:defRPr>
            </a:lvl1pPr>
            <a:lvl2pPr indent="-228600" lvl="1" marL="914400" algn="l">
              <a:lnSpc>
                <a:spcPct val="90000"/>
              </a:lnSpc>
              <a:spcBef>
                <a:spcPts val="600"/>
              </a:spcBef>
              <a:spcAft>
                <a:spcPts val="0"/>
              </a:spcAft>
              <a:buClr>
                <a:schemeClr val="dk1"/>
              </a:buClr>
              <a:buSzPts val="1080"/>
              <a:buNone/>
              <a:defRPr sz="1200"/>
            </a:lvl2pPr>
            <a:lvl3pPr indent="-228600" lvl="2" marL="1371600" algn="l">
              <a:lnSpc>
                <a:spcPct val="90000"/>
              </a:lnSpc>
              <a:spcBef>
                <a:spcPts val="600"/>
              </a:spcBef>
              <a:spcAft>
                <a:spcPts val="0"/>
              </a:spcAft>
              <a:buClr>
                <a:schemeClr val="dk1"/>
              </a:buClr>
              <a:buSzPts val="900"/>
              <a:buNone/>
              <a:defRPr sz="1000"/>
            </a:lvl3pPr>
            <a:lvl4pPr indent="-228600" lvl="3" marL="1828800" algn="l">
              <a:lnSpc>
                <a:spcPct val="90000"/>
              </a:lnSpc>
              <a:spcBef>
                <a:spcPts val="600"/>
              </a:spcBef>
              <a:spcAft>
                <a:spcPts val="0"/>
              </a:spcAft>
              <a:buClr>
                <a:schemeClr val="dk1"/>
              </a:buClr>
              <a:buSzPts val="810"/>
              <a:buNone/>
              <a:defRPr sz="900"/>
            </a:lvl4pPr>
            <a:lvl5pPr indent="-228600" lvl="4" marL="2286000" algn="l">
              <a:lnSpc>
                <a:spcPct val="90000"/>
              </a:lnSpc>
              <a:spcBef>
                <a:spcPts val="600"/>
              </a:spcBef>
              <a:spcAft>
                <a:spcPts val="0"/>
              </a:spcAft>
              <a:buClr>
                <a:schemeClr val="dk1"/>
              </a:buClr>
              <a:buSzPts val="810"/>
              <a:buNone/>
              <a:defRPr sz="900"/>
            </a:lvl5pPr>
            <a:lvl6pPr indent="-228600" lvl="5" marL="2743200" algn="l">
              <a:lnSpc>
                <a:spcPct val="90000"/>
              </a:lnSpc>
              <a:spcBef>
                <a:spcPts val="600"/>
              </a:spcBef>
              <a:spcAft>
                <a:spcPts val="0"/>
              </a:spcAft>
              <a:buClr>
                <a:schemeClr val="dk1"/>
              </a:buClr>
              <a:buSzPts val="810"/>
              <a:buNone/>
              <a:defRPr sz="900"/>
            </a:lvl6pPr>
            <a:lvl7pPr indent="-228600" lvl="6" marL="3200400" algn="l">
              <a:lnSpc>
                <a:spcPct val="90000"/>
              </a:lnSpc>
              <a:spcBef>
                <a:spcPts val="600"/>
              </a:spcBef>
              <a:spcAft>
                <a:spcPts val="0"/>
              </a:spcAft>
              <a:buClr>
                <a:schemeClr val="dk1"/>
              </a:buClr>
              <a:buSzPts val="810"/>
              <a:buNone/>
              <a:defRPr sz="900"/>
            </a:lvl7pPr>
            <a:lvl8pPr indent="-228600" lvl="7" marL="3657600" algn="l">
              <a:lnSpc>
                <a:spcPct val="90000"/>
              </a:lnSpc>
              <a:spcBef>
                <a:spcPts val="600"/>
              </a:spcBef>
              <a:spcAft>
                <a:spcPts val="0"/>
              </a:spcAft>
              <a:buClr>
                <a:schemeClr val="dk1"/>
              </a:buClr>
              <a:buSzPts val="810"/>
              <a:buNone/>
              <a:defRPr sz="900"/>
            </a:lvl8pPr>
            <a:lvl9pPr indent="-228600" lvl="8" marL="4114800" algn="l">
              <a:lnSpc>
                <a:spcPct val="90000"/>
              </a:lnSpc>
              <a:spcBef>
                <a:spcPts val="600"/>
              </a:spcBef>
              <a:spcAft>
                <a:spcPts val="0"/>
              </a:spcAft>
              <a:buClr>
                <a:schemeClr val="dk1"/>
              </a:buClr>
              <a:buSzPts val="810"/>
              <a:buNone/>
              <a:defRPr sz="900"/>
            </a:lvl9pPr>
          </a:lstStyle>
          <a:p/>
        </p:txBody>
      </p:sp>
      <p:sp>
        <p:nvSpPr>
          <p:cNvPr id="71" name="Google Shape;71;p7"/>
          <p:cNvSpPr/>
          <p:nvPr/>
        </p:nvSpPr>
        <p:spPr>
          <a:xfrm>
            <a:off x="0" y="6172200"/>
            <a:ext cx="12188952" cy="685800"/>
          </a:xfrm>
          <a:prstGeom prst="rect">
            <a:avLst/>
          </a:prstGeom>
          <a:solidFill>
            <a:schemeClr val="lt2"/>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72" name="Google Shape;72;p7"/>
          <p:cNvSpPr txBox="1"/>
          <p:nvPr>
            <p:ph idx="10" type="dt"/>
          </p:nvPr>
        </p:nvSpPr>
        <p:spPr>
          <a:xfrm>
            <a:off x="8913811" y="6248400"/>
            <a:ext cx="1091459" cy="152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7"/>
          <p:cNvSpPr txBox="1"/>
          <p:nvPr>
            <p:ph idx="11" type="ftr"/>
          </p:nvPr>
        </p:nvSpPr>
        <p:spPr>
          <a:xfrm>
            <a:off x="1293813" y="6248400"/>
            <a:ext cx="7467598" cy="152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7"/>
          <p:cNvSpPr txBox="1"/>
          <p:nvPr>
            <p:ph idx="12" type="sldNum"/>
          </p:nvPr>
        </p:nvSpPr>
        <p:spPr>
          <a:xfrm>
            <a:off x="10133011" y="6248400"/>
            <a:ext cx="762003" cy="152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
        <p:nvSpPr>
          <p:cNvPr id="75" name="Google Shape;75;p7"/>
          <p:cNvSpPr/>
          <p:nvPr/>
        </p:nvSpPr>
        <p:spPr>
          <a:xfrm flipH="1">
            <a:off x="227013" y="234351"/>
            <a:ext cx="7238999" cy="5709249"/>
          </a:xfrm>
          <a:prstGeom prst="round1Rect">
            <a:avLst>
              <a:gd fmla="val 5812" name="adj"/>
            </a:avLst>
          </a:prstGeom>
          <a:solidFill>
            <a:schemeClr val="lt2"/>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76" name="Google Shape;76;p7"/>
          <p:cNvSpPr/>
          <p:nvPr>
            <p:ph idx="2" type="pic"/>
          </p:nvPr>
        </p:nvSpPr>
        <p:spPr>
          <a:xfrm flipH="1">
            <a:off x="457198" y="465283"/>
            <a:ext cx="6780215" cy="5249717"/>
          </a:xfrm>
          <a:prstGeom prst="round1Rect">
            <a:avLst>
              <a:gd fmla="val 4287" name="adj"/>
            </a:avLst>
          </a:prstGeom>
          <a:solidFill>
            <a:schemeClr val="lt2"/>
          </a:solidFill>
          <a:ln>
            <a:noFill/>
          </a:ln>
        </p:spPr>
        <p:txBody>
          <a:bodyPr anchorCtr="0" anchor="t" bIns="45700" lIns="91425" spcFirstLastPara="1" rIns="91425" wrap="square" tIns="914400">
            <a:noAutofit/>
          </a:bodyPr>
          <a:lstStyle>
            <a:lvl1pPr lvl="0" marR="0" rtl="0" algn="ctr">
              <a:lnSpc>
                <a:spcPct val="90000"/>
              </a:lnSpc>
              <a:spcBef>
                <a:spcPts val="1800"/>
              </a:spcBef>
              <a:spcAft>
                <a:spcPts val="0"/>
              </a:spcAft>
              <a:buClr>
                <a:schemeClr val="dk1"/>
              </a:buClr>
              <a:buSzPts val="2160"/>
              <a:buFont typeface="Arial"/>
              <a:buNone/>
              <a:defRPr b="0" i="0" sz="2400" u="none" cap="none" strike="noStrike">
                <a:solidFill>
                  <a:schemeClr val="dk1"/>
                </a:solidFill>
                <a:latin typeface="Cambria"/>
                <a:ea typeface="Cambria"/>
                <a:cs typeface="Cambria"/>
                <a:sym typeface="Cambria"/>
              </a:defRPr>
            </a:lvl1pPr>
            <a:lvl2pPr lvl="1" marR="0" rtl="0" algn="l">
              <a:lnSpc>
                <a:spcPct val="90000"/>
              </a:lnSpc>
              <a:spcBef>
                <a:spcPts val="600"/>
              </a:spcBef>
              <a:spcAft>
                <a:spcPts val="0"/>
              </a:spcAft>
              <a:buClr>
                <a:schemeClr val="dk1"/>
              </a:buClr>
              <a:buSzPts val="2520"/>
              <a:buFont typeface="Arial"/>
              <a:buNone/>
              <a:defRPr b="0" i="0" sz="2800" u="none" cap="none" strike="noStrike">
                <a:solidFill>
                  <a:schemeClr val="dk1"/>
                </a:solidFill>
                <a:latin typeface="Cambria"/>
                <a:ea typeface="Cambria"/>
                <a:cs typeface="Cambria"/>
                <a:sym typeface="Cambria"/>
              </a:defRPr>
            </a:lvl2pPr>
            <a:lvl3pPr lvl="2" marR="0" rtl="0" algn="l">
              <a:lnSpc>
                <a:spcPct val="90000"/>
              </a:lnSpc>
              <a:spcBef>
                <a:spcPts val="600"/>
              </a:spcBef>
              <a:spcAft>
                <a:spcPts val="0"/>
              </a:spcAft>
              <a:buClr>
                <a:schemeClr val="dk1"/>
              </a:buClr>
              <a:buSzPts val="2160"/>
              <a:buFont typeface="Arial"/>
              <a:buNone/>
              <a:defRPr b="0" i="0" sz="2400" u="none" cap="none" strike="noStrike">
                <a:solidFill>
                  <a:schemeClr val="dk1"/>
                </a:solidFill>
                <a:latin typeface="Cambria"/>
                <a:ea typeface="Cambria"/>
                <a:cs typeface="Cambria"/>
                <a:sym typeface="Cambria"/>
              </a:defRPr>
            </a:lvl3pPr>
            <a:lvl4pPr lvl="3" marR="0" rtl="0" algn="l">
              <a:lnSpc>
                <a:spcPct val="90000"/>
              </a:lnSpc>
              <a:spcBef>
                <a:spcPts val="600"/>
              </a:spcBef>
              <a:spcAft>
                <a:spcPts val="0"/>
              </a:spcAft>
              <a:buClr>
                <a:schemeClr val="dk1"/>
              </a:buClr>
              <a:buSzPts val="1800"/>
              <a:buFont typeface="Arial"/>
              <a:buNone/>
              <a:defRPr b="0" i="0" sz="2000" u="none" cap="none" strike="noStrike">
                <a:solidFill>
                  <a:schemeClr val="dk1"/>
                </a:solidFill>
                <a:latin typeface="Cambria"/>
                <a:ea typeface="Cambria"/>
                <a:cs typeface="Cambria"/>
                <a:sym typeface="Cambria"/>
              </a:defRPr>
            </a:lvl4pPr>
            <a:lvl5pPr lvl="4" marR="0" rtl="0" algn="l">
              <a:lnSpc>
                <a:spcPct val="90000"/>
              </a:lnSpc>
              <a:spcBef>
                <a:spcPts val="600"/>
              </a:spcBef>
              <a:spcAft>
                <a:spcPts val="0"/>
              </a:spcAft>
              <a:buClr>
                <a:schemeClr val="dk1"/>
              </a:buClr>
              <a:buSzPts val="1800"/>
              <a:buFont typeface="Arial"/>
              <a:buNone/>
              <a:defRPr b="0" i="0" sz="2000" u="none" cap="none" strike="noStrike">
                <a:solidFill>
                  <a:schemeClr val="dk1"/>
                </a:solidFill>
                <a:latin typeface="Cambria"/>
                <a:ea typeface="Cambria"/>
                <a:cs typeface="Cambria"/>
                <a:sym typeface="Cambria"/>
              </a:defRPr>
            </a:lvl5pPr>
            <a:lvl6pPr lvl="5" marR="0" rtl="0" algn="l">
              <a:lnSpc>
                <a:spcPct val="90000"/>
              </a:lnSpc>
              <a:spcBef>
                <a:spcPts val="600"/>
              </a:spcBef>
              <a:spcAft>
                <a:spcPts val="0"/>
              </a:spcAft>
              <a:buClr>
                <a:schemeClr val="dk1"/>
              </a:buClr>
              <a:buSzPts val="1800"/>
              <a:buFont typeface="Arial"/>
              <a:buNone/>
              <a:defRPr b="0" i="0" sz="2000" u="none" cap="none" strike="noStrike">
                <a:solidFill>
                  <a:schemeClr val="dk1"/>
                </a:solidFill>
                <a:latin typeface="Cambria"/>
                <a:ea typeface="Cambria"/>
                <a:cs typeface="Cambria"/>
                <a:sym typeface="Cambria"/>
              </a:defRPr>
            </a:lvl6pPr>
            <a:lvl7pPr lvl="6" marR="0" rtl="0" algn="l">
              <a:lnSpc>
                <a:spcPct val="90000"/>
              </a:lnSpc>
              <a:spcBef>
                <a:spcPts val="600"/>
              </a:spcBef>
              <a:spcAft>
                <a:spcPts val="0"/>
              </a:spcAft>
              <a:buClr>
                <a:schemeClr val="dk1"/>
              </a:buClr>
              <a:buSzPts val="1800"/>
              <a:buFont typeface="Arial"/>
              <a:buNone/>
              <a:defRPr b="0" i="0" sz="2000" u="none" cap="none" strike="noStrike">
                <a:solidFill>
                  <a:schemeClr val="dk1"/>
                </a:solidFill>
                <a:latin typeface="Cambria"/>
                <a:ea typeface="Cambria"/>
                <a:cs typeface="Cambria"/>
                <a:sym typeface="Cambria"/>
              </a:defRPr>
            </a:lvl7pPr>
            <a:lvl8pPr lvl="7" marR="0" rtl="0" algn="l">
              <a:lnSpc>
                <a:spcPct val="90000"/>
              </a:lnSpc>
              <a:spcBef>
                <a:spcPts val="600"/>
              </a:spcBef>
              <a:spcAft>
                <a:spcPts val="0"/>
              </a:spcAft>
              <a:buClr>
                <a:schemeClr val="dk1"/>
              </a:buClr>
              <a:buSzPts val="1800"/>
              <a:buFont typeface="Arial"/>
              <a:buNone/>
              <a:defRPr b="0" i="0" sz="2000" u="none" cap="none" strike="noStrike">
                <a:solidFill>
                  <a:schemeClr val="dk1"/>
                </a:solidFill>
                <a:latin typeface="Cambria"/>
                <a:ea typeface="Cambria"/>
                <a:cs typeface="Cambria"/>
                <a:sym typeface="Cambria"/>
              </a:defRPr>
            </a:lvl8pPr>
            <a:lvl9pPr lvl="8" marR="0" rtl="0" algn="l">
              <a:lnSpc>
                <a:spcPct val="90000"/>
              </a:lnSpc>
              <a:spcBef>
                <a:spcPts val="600"/>
              </a:spcBef>
              <a:spcAft>
                <a:spcPts val="0"/>
              </a:spcAft>
              <a:buClr>
                <a:schemeClr val="dk1"/>
              </a:buClr>
              <a:buSzPts val="1800"/>
              <a:buFont typeface="Arial"/>
              <a:buNone/>
              <a:defRPr b="0" i="0" sz="2000" u="none" cap="none" strike="noStrike">
                <a:solidFill>
                  <a:schemeClr val="dk1"/>
                </a:solidFill>
                <a:latin typeface="Cambria"/>
                <a:ea typeface="Cambria"/>
                <a:cs typeface="Cambria"/>
                <a:sym typeface="Cambria"/>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77" name="Shape 77"/>
        <p:cNvGrpSpPr/>
        <p:nvPr/>
      </p:nvGrpSpPr>
      <p:grpSpPr>
        <a:xfrm>
          <a:off x="0" y="0"/>
          <a:ext cx="0" cy="0"/>
          <a:chOff x="0" y="0"/>
          <a:chExt cx="0" cy="0"/>
        </a:xfrm>
      </p:grpSpPr>
      <p:sp>
        <p:nvSpPr>
          <p:cNvPr id="78" name="Google Shape;78;p8"/>
          <p:cNvSpPr txBox="1"/>
          <p:nvPr>
            <p:ph idx="10" type="dt"/>
          </p:nvPr>
        </p:nvSpPr>
        <p:spPr>
          <a:xfrm>
            <a:off x="8913811" y="6248400"/>
            <a:ext cx="1091459" cy="152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8"/>
          <p:cNvSpPr txBox="1"/>
          <p:nvPr>
            <p:ph idx="11" type="ftr"/>
          </p:nvPr>
        </p:nvSpPr>
        <p:spPr>
          <a:xfrm>
            <a:off x="1293813" y="6248400"/>
            <a:ext cx="7467598" cy="152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8"/>
          <p:cNvSpPr txBox="1"/>
          <p:nvPr>
            <p:ph idx="12" type="sldNum"/>
          </p:nvPr>
        </p:nvSpPr>
        <p:spPr>
          <a:xfrm>
            <a:off x="10133011" y="6248400"/>
            <a:ext cx="762003" cy="152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81" name="Shape 81"/>
        <p:cNvGrpSpPr/>
        <p:nvPr/>
      </p:nvGrpSpPr>
      <p:grpSpPr>
        <a:xfrm>
          <a:off x="0" y="0"/>
          <a:ext cx="0" cy="0"/>
          <a:chOff x="0" y="0"/>
          <a:chExt cx="0" cy="0"/>
        </a:xfrm>
      </p:grpSpPr>
      <p:sp>
        <p:nvSpPr>
          <p:cNvPr id="82" name="Google Shape;82;p9"/>
          <p:cNvSpPr txBox="1"/>
          <p:nvPr>
            <p:ph type="title"/>
          </p:nvPr>
        </p:nvSpPr>
        <p:spPr>
          <a:xfrm>
            <a:off x="1293813" y="563562"/>
            <a:ext cx="9601200" cy="1189038"/>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9"/>
          <p:cNvSpPr txBox="1"/>
          <p:nvPr>
            <p:ph idx="1" type="body"/>
          </p:nvPr>
        </p:nvSpPr>
        <p:spPr>
          <a:xfrm>
            <a:off x="1293813" y="1981200"/>
            <a:ext cx="4648201" cy="4191000"/>
          </a:xfrm>
          <a:prstGeom prst="rect">
            <a:avLst/>
          </a:prstGeom>
          <a:noFill/>
          <a:ln>
            <a:noFill/>
          </a:ln>
        </p:spPr>
        <p:txBody>
          <a:bodyPr anchorCtr="0" anchor="t" bIns="45700" lIns="91425" spcFirstLastPara="1" rIns="91425" wrap="square" tIns="45700">
            <a:noAutofit/>
          </a:bodyPr>
          <a:lstStyle>
            <a:lvl1pPr indent="-365760" lvl="0" marL="457200" algn="l">
              <a:lnSpc>
                <a:spcPct val="90000"/>
              </a:lnSpc>
              <a:spcBef>
                <a:spcPts val="1800"/>
              </a:spcBef>
              <a:spcAft>
                <a:spcPts val="0"/>
              </a:spcAft>
              <a:buClr>
                <a:schemeClr val="dk1"/>
              </a:buClr>
              <a:buSzPts val="2160"/>
              <a:buChar char="•"/>
              <a:defRPr sz="2400"/>
            </a:lvl1pPr>
            <a:lvl2pPr indent="-342900" lvl="1" marL="914400" algn="l">
              <a:lnSpc>
                <a:spcPct val="90000"/>
              </a:lnSpc>
              <a:spcBef>
                <a:spcPts val="600"/>
              </a:spcBef>
              <a:spcAft>
                <a:spcPts val="0"/>
              </a:spcAft>
              <a:buClr>
                <a:schemeClr val="dk1"/>
              </a:buClr>
              <a:buSzPts val="1800"/>
              <a:buChar char="•"/>
              <a:defRPr sz="2000"/>
            </a:lvl2pPr>
            <a:lvl3pPr indent="-331469" lvl="2" marL="1371600" algn="l">
              <a:lnSpc>
                <a:spcPct val="90000"/>
              </a:lnSpc>
              <a:spcBef>
                <a:spcPts val="600"/>
              </a:spcBef>
              <a:spcAft>
                <a:spcPts val="0"/>
              </a:spcAft>
              <a:buClr>
                <a:schemeClr val="dk1"/>
              </a:buClr>
              <a:buSzPts val="1620"/>
              <a:buChar char="•"/>
              <a:defRPr sz="1800"/>
            </a:lvl3pPr>
            <a:lvl4pPr indent="-320039" lvl="3" marL="1828800" algn="l">
              <a:lnSpc>
                <a:spcPct val="90000"/>
              </a:lnSpc>
              <a:spcBef>
                <a:spcPts val="600"/>
              </a:spcBef>
              <a:spcAft>
                <a:spcPts val="0"/>
              </a:spcAft>
              <a:buClr>
                <a:schemeClr val="dk1"/>
              </a:buClr>
              <a:buSzPts val="1440"/>
              <a:buChar char="•"/>
              <a:defRPr sz="1600"/>
            </a:lvl4pPr>
            <a:lvl5pPr indent="-320039" lvl="4" marL="2286000" algn="l">
              <a:lnSpc>
                <a:spcPct val="90000"/>
              </a:lnSpc>
              <a:spcBef>
                <a:spcPts val="600"/>
              </a:spcBef>
              <a:spcAft>
                <a:spcPts val="0"/>
              </a:spcAft>
              <a:buClr>
                <a:schemeClr val="dk1"/>
              </a:buClr>
              <a:buSzPts val="1440"/>
              <a:buChar char="•"/>
              <a:defRPr sz="1600"/>
            </a:lvl5pPr>
            <a:lvl6pPr indent="-320039" lvl="5" marL="2743200" algn="l">
              <a:lnSpc>
                <a:spcPct val="90000"/>
              </a:lnSpc>
              <a:spcBef>
                <a:spcPts val="600"/>
              </a:spcBef>
              <a:spcAft>
                <a:spcPts val="0"/>
              </a:spcAft>
              <a:buClr>
                <a:schemeClr val="dk1"/>
              </a:buClr>
              <a:buSzPts val="1440"/>
              <a:buChar char="•"/>
              <a:defRPr sz="1600"/>
            </a:lvl6pPr>
            <a:lvl7pPr indent="-320039" lvl="6" marL="3200400" algn="l">
              <a:lnSpc>
                <a:spcPct val="90000"/>
              </a:lnSpc>
              <a:spcBef>
                <a:spcPts val="600"/>
              </a:spcBef>
              <a:spcAft>
                <a:spcPts val="0"/>
              </a:spcAft>
              <a:buClr>
                <a:schemeClr val="dk1"/>
              </a:buClr>
              <a:buSzPts val="1440"/>
              <a:buChar char="•"/>
              <a:defRPr sz="1600"/>
            </a:lvl7pPr>
            <a:lvl8pPr indent="-320040" lvl="7" marL="3657600" algn="l">
              <a:lnSpc>
                <a:spcPct val="90000"/>
              </a:lnSpc>
              <a:spcBef>
                <a:spcPts val="600"/>
              </a:spcBef>
              <a:spcAft>
                <a:spcPts val="0"/>
              </a:spcAft>
              <a:buClr>
                <a:schemeClr val="dk1"/>
              </a:buClr>
              <a:buSzPts val="1440"/>
              <a:buChar char="•"/>
              <a:defRPr sz="1600"/>
            </a:lvl8pPr>
            <a:lvl9pPr indent="-320040" lvl="8" marL="4114800" algn="l">
              <a:lnSpc>
                <a:spcPct val="90000"/>
              </a:lnSpc>
              <a:spcBef>
                <a:spcPts val="600"/>
              </a:spcBef>
              <a:spcAft>
                <a:spcPts val="0"/>
              </a:spcAft>
              <a:buClr>
                <a:schemeClr val="dk1"/>
              </a:buClr>
              <a:buSzPts val="1440"/>
              <a:buChar char="•"/>
              <a:defRPr sz="1600"/>
            </a:lvl9pPr>
          </a:lstStyle>
          <a:p/>
        </p:txBody>
      </p:sp>
      <p:sp>
        <p:nvSpPr>
          <p:cNvPr id="84" name="Google Shape;84;p9"/>
          <p:cNvSpPr txBox="1"/>
          <p:nvPr>
            <p:ph idx="2" type="body"/>
          </p:nvPr>
        </p:nvSpPr>
        <p:spPr>
          <a:xfrm>
            <a:off x="6246811" y="1981200"/>
            <a:ext cx="4648203" cy="4191000"/>
          </a:xfrm>
          <a:prstGeom prst="rect">
            <a:avLst/>
          </a:prstGeom>
          <a:noFill/>
          <a:ln>
            <a:noFill/>
          </a:ln>
        </p:spPr>
        <p:txBody>
          <a:bodyPr anchorCtr="0" anchor="t" bIns="45700" lIns="91425" spcFirstLastPara="1" rIns="91425" wrap="square" tIns="45700">
            <a:noAutofit/>
          </a:bodyPr>
          <a:lstStyle>
            <a:lvl1pPr indent="-365760" lvl="0" marL="457200" algn="l">
              <a:lnSpc>
                <a:spcPct val="90000"/>
              </a:lnSpc>
              <a:spcBef>
                <a:spcPts val="1800"/>
              </a:spcBef>
              <a:spcAft>
                <a:spcPts val="0"/>
              </a:spcAft>
              <a:buClr>
                <a:schemeClr val="dk1"/>
              </a:buClr>
              <a:buSzPts val="2160"/>
              <a:buChar char="•"/>
              <a:defRPr sz="2400"/>
            </a:lvl1pPr>
            <a:lvl2pPr indent="-342900" lvl="1" marL="914400" algn="l">
              <a:lnSpc>
                <a:spcPct val="90000"/>
              </a:lnSpc>
              <a:spcBef>
                <a:spcPts val="600"/>
              </a:spcBef>
              <a:spcAft>
                <a:spcPts val="0"/>
              </a:spcAft>
              <a:buClr>
                <a:schemeClr val="dk1"/>
              </a:buClr>
              <a:buSzPts val="1800"/>
              <a:buChar char="•"/>
              <a:defRPr sz="2000"/>
            </a:lvl2pPr>
            <a:lvl3pPr indent="-331469" lvl="2" marL="1371600" algn="l">
              <a:lnSpc>
                <a:spcPct val="90000"/>
              </a:lnSpc>
              <a:spcBef>
                <a:spcPts val="600"/>
              </a:spcBef>
              <a:spcAft>
                <a:spcPts val="0"/>
              </a:spcAft>
              <a:buClr>
                <a:schemeClr val="dk1"/>
              </a:buClr>
              <a:buSzPts val="1620"/>
              <a:buChar char="•"/>
              <a:defRPr sz="1800"/>
            </a:lvl3pPr>
            <a:lvl4pPr indent="-320039" lvl="3" marL="1828800" algn="l">
              <a:lnSpc>
                <a:spcPct val="90000"/>
              </a:lnSpc>
              <a:spcBef>
                <a:spcPts val="600"/>
              </a:spcBef>
              <a:spcAft>
                <a:spcPts val="0"/>
              </a:spcAft>
              <a:buClr>
                <a:schemeClr val="dk1"/>
              </a:buClr>
              <a:buSzPts val="1440"/>
              <a:buChar char="•"/>
              <a:defRPr sz="1600"/>
            </a:lvl4pPr>
            <a:lvl5pPr indent="-320039" lvl="4" marL="2286000" algn="l">
              <a:lnSpc>
                <a:spcPct val="90000"/>
              </a:lnSpc>
              <a:spcBef>
                <a:spcPts val="600"/>
              </a:spcBef>
              <a:spcAft>
                <a:spcPts val="0"/>
              </a:spcAft>
              <a:buClr>
                <a:schemeClr val="dk1"/>
              </a:buClr>
              <a:buSzPts val="1440"/>
              <a:buChar char="•"/>
              <a:defRPr sz="1600"/>
            </a:lvl5pPr>
            <a:lvl6pPr indent="-320039" lvl="5" marL="2743200" algn="l">
              <a:lnSpc>
                <a:spcPct val="90000"/>
              </a:lnSpc>
              <a:spcBef>
                <a:spcPts val="600"/>
              </a:spcBef>
              <a:spcAft>
                <a:spcPts val="0"/>
              </a:spcAft>
              <a:buClr>
                <a:schemeClr val="dk1"/>
              </a:buClr>
              <a:buSzPts val="1440"/>
              <a:buChar char="•"/>
              <a:defRPr sz="1600"/>
            </a:lvl6pPr>
            <a:lvl7pPr indent="-320039" lvl="6" marL="3200400" algn="l">
              <a:lnSpc>
                <a:spcPct val="90000"/>
              </a:lnSpc>
              <a:spcBef>
                <a:spcPts val="600"/>
              </a:spcBef>
              <a:spcAft>
                <a:spcPts val="0"/>
              </a:spcAft>
              <a:buClr>
                <a:schemeClr val="dk1"/>
              </a:buClr>
              <a:buSzPts val="1440"/>
              <a:buChar char="•"/>
              <a:defRPr sz="1600"/>
            </a:lvl7pPr>
            <a:lvl8pPr indent="-320040" lvl="7" marL="3657600" algn="l">
              <a:lnSpc>
                <a:spcPct val="90000"/>
              </a:lnSpc>
              <a:spcBef>
                <a:spcPts val="600"/>
              </a:spcBef>
              <a:spcAft>
                <a:spcPts val="0"/>
              </a:spcAft>
              <a:buClr>
                <a:schemeClr val="dk1"/>
              </a:buClr>
              <a:buSzPts val="1440"/>
              <a:buChar char="•"/>
              <a:defRPr sz="1600"/>
            </a:lvl8pPr>
            <a:lvl9pPr indent="-320040" lvl="8" marL="4114800" algn="l">
              <a:lnSpc>
                <a:spcPct val="90000"/>
              </a:lnSpc>
              <a:spcBef>
                <a:spcPts val="600"/>
              </a:spcBef>
              <a:spcAft>
                <a:spcPts val="0"/>
              </a:spcAft>
              <a:buClr>
                <a:schemeClr val="dk1"/>
              </a:buClr>
              <a:buSzPts val="1440"/>
              <a:buChar char="•"/>
              <a:defRPr sz="1600"/>
            </a:lvl9pPr>
          </a:lstStyle>
          <a:p/>
        </p:txBody>
      </p:sp>
      <p:sp>
        <p:nvSpPr>
          <p:cNvPr id="85" name="Google Shape;85;p9"/>
          <p:cNvSpPr txBox="1"/>
          <p:nvPr>
            <p:ph idx="10" type="dt"/>
          </p:nvPr>
        </p:nvSpPr>
        <p:spPr>
          <a:xfrm>
            <a:off x="8913811" y="6248400"/>
            <a:ext cx="1091459" cy="152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9"/>
          <p:cNvSpPr txBox="1"/>
          <p:nvPr>
            <p:ph idx="11" type="ftr"/>
          </p:nvPr>
        </p:nvSpPr>
        <p:spPr>
          <a:xfrm>
            <a:off x="1293813" y="6248400"/>
            <a:ext cx="7467598" cy="152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9"/>
          <p:cNvSpPr txBox="1"/>
          <p:nvPr>
            <p:ph idx="12" type="sldNum"/>
          </p:nvPr>
        </p:nvSpPr>
        <p:spPr>
          <a:xfrm>
            <a:off x="10133011" y="6248400"/>
            <a:ext cx="762003" cy="152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88" name="Shape 88"/>
        <p:cNvGrpSpPr/>
        <p:nvPr/>
      </p:nvGrpSpPr>
      <p:grpSpPr>
        <a:xfrm>
          <a:off x="0" y="0"/>
          <a:ext cx="0" cy="0"/>
          <a:chOff x="0" y="0"/>
          <a:chExt cx="0" cy="0"/>
        </a:xfrm>
      </p:grpSpPr>
      <p:sp>
        <p:nvSpPr>
          <p:cNvPr id="89" name="Google Shape;89;p10"/>
          <p:cNvSpPr txBox="1"/>
          <p:nvPr>
            <p:ph type="title"/>
          </p:nvPr>
        </p:nvSpPr>
        <p:spPr>
          <a:xfrm>
            <a:off x="1293813" y="563562"/>
            <a:ext cx="9601200" cy="1189038"/>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4000"/>
              <a:buFont typeface="Cambria"/>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0"/>
          <p:cNvSpPr txBox="1"/>
          <p:nvPr>
            <p:ph idx="1" type="body"/>
          </p:nvPr>
        </p:nvSpPr>
        <p:spPr>
          <a:xfrm>
            <a:off x="1293813" y="1981200"/>
            <a:ext cx="4645152" cy="76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0"/>
              </a:spcBef>
              <a:spcAft>
                <a:spcPts val="0"/>
              </a:spcAft>
              <a:buClr>
                <a:schemeClr val="dk1"/>
              </a:buClr>
              <a:buSzPts val="2160"/>
              <a:buNone/>
              <a:defRPr b="0" sz="2400"/>
            </a:lvl1pPr>
            <a:lvl2pPr indent="-228600" lvl="1" marL="914400" algn="l">
              <a:lnSpc>
                <a:spcPct val="90000"/>
              </a:lnSpc>
              <a:spcBef>
                <a:spcPts val="600"/>
              </a:spcBef>
              <a:spcAft>
                <a:spcPts val="0"/>
              </a:spcAft>
              <a:buClr>
                <a:schemeClr val="dk1"/>
              </a:buClr>
              <a:buSzPts val="1800"/>
              <a:buNone/>
              <a:defRPr b="1" sz="2000"/>
            </a:lvl2pPr>
            <a:lvl3pPr indent="-228600" lvl="2" marL="1371600" algn="l">
              <a:lnSpc>
                <a:spcPct val="90000"/>
              </a:lnSpc>
              <a:spcBef>
                <a:spcPts val="600"/>
              </a:spcBef>
              <a:spcAft>
                <a:spcPts val="0"/>
              </a:spcAft>
              <a:buClr>
                <a:schemeClr val="dk1"/>
              </a:buClr>
              <a:buSzPts val="1620"/>
              <a:buNone/>
              <a:defRPr b="1" sz="1800"/>
            </a:lvl3pPr>
            <a:lvl4pPr indent="-228600" lvl="3" marL="1828800" algn="l">
              <a:lnSpc>
                <a:spcPct val="90000"/>
              </a:lnSpc>
              <a:spcBef>
                <a:spcPts val="600"/>
              </a:spcBef>
              <a:spcAft>
                <a:spcPts val="0"/>
              </a:spcAft>
              <a:buClr>
                <a:schemeClr val="dk1"/>
              </a:buClr>
              <a:buSzPts val="1440"/>
              <a:buNone/>
              <a:defRPr b="1" sz="1600"/>
            </a:lvl4pPr>
            <a:lvl5pPr indent="-228600" lvl="4" marL="2286000" algn="l">
              <a:lnSpc>
                <a:spcPct val="90000"/>
              </a:lnSpc>
              <a:spcBef>
                <a:spcPts val="600"/>
              </a:spcBef>
              <a:spcAft>
                <a:spcPts val="0"/>
              </a:spcAft>
              <a:buClr>
                <a:schemeClr val="dk1"/>
              </a:buClr>
              <a:buSzPts val="1440"/>
              <a:buNone/>
              <a:defRPr b="1" sz="1600"/>
            </a:lvl5pPr>
            <a:lvl6pPr indent="-228600" lvl="5" marL="2743200" algn="l">
              <a:lnSpc>
                <a:spcPct val="90000"/>
              </a:lnSpc>
              <a:spcBef>
                <a:spcPts val="600"/>
              </a:spcBef>
              <a:spcAft>
                <a:spcPts val="0"/>
              </a:spcAft>
              <a:buClr>
                <a:schemeClr val="dk1"/>
              </a:buClr>
              <a:buSzPts val="1440"/>
              <a:buNone/>
              <a:defRPr b="1" sz="1600"/>
            </a:lvl6pPr>
            <a:lvl7pPr indent="-228600" lvl="6" marL="3200400" algn="l">
              <a:lnSpc>
                <a:spcPct val="90000"/>
              </a:lnSpc>
              <a:spcBef>
                <a:spcPts val="600"/>
              </a:spcBef>
              <a:spcAft>
                <a:spcPts val="0"/>
              </a:spcAft>
              <a:buClr>
                <a:schemeClr val="dk1"/>
              </a:buClr>
              <a:buSzPts val="1440"/>
              <a:buNone/>
              <a:defRPr b="1" sz="1600"/>
            </a:lvl7pPr>
            <a:lvl8pPr indent="-228600" lvl="7" marL="3657600" algn="l">
              <a:lnSpc>
                <a:spcPct val="90000"/>
              </a:lnSpc>
              <a:spcBef>
                <a:spcPts val="600"/>
              </a:spcBef>
              <a:spcAft>
                <a:spcPts val="0"/>
              </a:spcAft>
              <a:buClr>
                <a:schemeClr val="dk1"/>
              </a:buClr>
              <a:buSzPts val="1440"/>
              <a:buNone/>
              <a:defRPr b="1" sz="1600"/>
            </a:lvl8pPr>
            <a:lvl9pPr indent="-228600" lvl="8" marL="4114800" algn="l">
              <a:lnSpc>
                <a:spcPct val="90000"/>
              </a:lnSpc>
              <a:spcBef>
                <a:spcPts val="600"/>
              </a:spcBef>
              <a:spcAft>
                <a:spcPts val="0"/>
              </a:spcAft>
              <a:buClr>
                <a:schemeClr val="dk1"/>
              </a:buClr>
              <a:buSzPts val="1440"/>
              <a:buNone/>
              <a:defRPr b="1" sz="1600"/>
            </a:lvl9pPr>
          </a:lstStyle>
          <a:p/>
        </p:txBody>
      </p:sp>
      <p:sp>
        <p:nvSpPr>
          <p:cNvPr id="91" name="Google Shape;91;p10"/>
          <p:cNvSpPr txBox="1"/>
          <p:nvPr>
            <p:ph idx="2" type="body"/>
          </p:nvPr>
        </p:nvSpPr>
        <p:spPr>
          <a:xfrm>
            <a:off x="1293813" y="2819400"/>
            <a:ext cx="4645152" cy="3352800"/>
          </a:xfrm>
          <a:prstGeom prst="rect">
            <a:avLst/>
          </a:prstGeom>
          <a:noFill/>
          <a:ln>
            <a:noFill/>
          </a:ln>
        </p:spPr>
        <p:txBody>
          <a:bodyPr anchorCtr="0" anchor="t" bIns="45700" lIns="91425" spcFirstLastPara="1" rIns="91425" wrap="square" tIns="45700">
            <a:noAutofit/>
          </a:bodyPr>
          <a:lstStyle>
            <a:lvl1pPr indent="-365760" lvl="0" marL="457200" algn="l">
              <a:lnSpc>
                <a:spcPct val="90000"/>
              </a:lnSpc>
              <a:spcBef>
                <a:spcPts val="1800"/>
              </a:spcBef>
              <a:spcAft>
                <a:spcPts val="0"/>
              </a:spcAft>
              <a:buClr>
                <a:schemeClr val="dk1"/>
              </a:buClr>
              <a:buSzPts val="2160"/>
              <a:buChar char="•"/>
              <a:defRPr sz="2400"/>
            </a:lvl1pPr>
            <a:lvl2pPr indent="-342900" lvl="1" marL="914400" algn="l">
              <a:lnSpc>
                <a:spcPct val="90000"/>
              </a:lnSpc>
              <a:spcBef>
                <a:spcPts val="600"/>
              </a:spcBef>
              <a:spcAft>
                <a:spcPts val="0"/>
              </a:spcAft>
              <a:buClr>
                <a:schemeClr val="dk1"/>
              </a:buClr>
              <a:buSzPts val="1800"/>
              <a:buChar char="•"/>
              <a:defRPr sz="2000"/>
            </a:lvl2pPr>
            <a:lvl3pPr indent="-331469" lvl="2" marL="1371600" algn="l">
              <a:lnSpc>
                <a:spcPct val="90000"/>
              </a:lnSpc>
              <a:spcBef>
                <a:spcPts val="600"/>
              </a:spcBef>
              <a:spcAft>
                <a:spcPts val="0"/>
              </a:spcAft>
              <a:buClr>
                <a:schemeClr val="dk1"/>
              </a:buClr>
              <a:buSzPts val="1620"/>
              <a:buChar char="•"/>
              <a:defRPr sz="1800"/>
            </a:lvl3pPr>
            <a:lvl4pPr indent="-320039" lvl="3" marL="1828800" algn="l">
              <a:lnSpc>
                <a:spcPct val="90000"/>
              </a:lnSpc>
              <a:spcBef>
                <a:spcPts val="600"/>
              </a:spcBef>
              <a:spcAft>
                <a:spcPts val="0"/>
              </a:spcAft>
              <a:buClr>
                <a:schemeClr val="dk1"/>
              </a:buClr>
              <a:buSzPts val="1440"/>
              <a:buChar char="•"/>
              <a:defRPr sz="1600"/>
            </a:lvl4pPr>
            <a:lvl5pPr indent="-320039" lvl="4" marL="2286000" algn="l">
              <a:lnSpc>
                <a:spcPct val="90000"/>
              </a:lnSpc>
              <a:spcBef>
                <a:spcPts val="600"/>
              </a:spcBef>
              <a:spcAft>
                <a:spcPts val="0"/>
              </a:spcAft>
              <a:buClr>
                <a:schemeClr val="dk1"/>
              </a:buClr>
              <a:buSzPts val="1440"/>
              <a:buChar char="•"/>
              <a:defRPr sz="1600"/>
            </a:lvl5pPr>
            <a:lvl6pPr indent="-320039" lvl="5" marL="2743200" algn="l">
              <a:lnSpc>
                <a:spcPct val="90000"/>
              </a:lnSpc>
              <a:spcBef>
                <a:spcPts val="600"/>
              </a:spcBef>
              <a:spcAft>
                <a:spcPts val="0"/>
              </a:spcAft>
              <a:buClr>
                <a:schemeClr val="dk1"/>
              </a:buClr>
              <a:buSzPts val="1440"/>
              <a:buChar char="•"/>
              <a:defRPr sz="1600"/>
            </a:lvl6pPr>
            <a:lvl7pPr indent="-320039" lvl="6" marL="3200400" algn="l">
              <a:lnSpc>
                <a:spcPct val="90000"/>
              </a:lnSpc>
              <a:spcBef>
                <a:spcPts val="600"/>
              </a:spcBef>
              <a:spcAft>
                <a:spcPts val="0"/>
              </a:spcAft>
              <a:buClr>
                <a:schemeClr val="dk1"/>
              </a:buClr>
              <a:buSzPts val="1440"/>
              <a:buChar char="•"/>
              <a:defRPr sz="1600"/>
            </a:lvl7pPr>
            <a:lvl8pPr indent="-320040" lvl="7" marL="3657600" algn="l">
              <a:lnSpc>
                <a:spcPct val="90000"/>
              </a:lnSpc>
              <a:spcBef>
                <a:spcPts val="600"/>
              </a:spcBef>
              <a:spcAft>
                <a:spcPts val="0"/>
              </a:spcAft>
              <a:buClr>
                <a:schemeClr val="dk1"/>
              </a:buClr>
              <a:buSzPts val="1440"/>
              <a:buChar char="•"/>
              <a:defRPr sz="1600"/>
            </a:lvl8pPr>
            <a:lvl9pPr indent="-320040" lvl="8" marL="4114800" algn="l">
              <a:lnSpc>
                <a:spcPct val="90000"/>
              </a:lnSpc>
              <a:spcBef>
                <a:spcPts val="600"/>
              </a:spcBef>
              <a:spcAft>
                <a:spcPts val="0"/>
              </a:spcAft>
              <a:buClr>
                <a:schemeClr val="dk1"/>
              </a:buClr>
              <a:buSzPts val="1440"/>
              <a:buChar char="•"/>
              <a:defRPr sz="1600"/>
            </a:lvl9pPr>
          </a:lstStyle>
          <a:p/>
        </p:txBody>
      </p:sp>
      <p:sp>
        <p:nvSpPr>
          <p:cNvPr id="92" name="Google Shape;92;p10"/>
          <p:cNvSpPr txBox="1"/>
          <p:nvPr>
            <p:ph idx="3" type="body"/>
          </p:nvPr>
        </p:nvSpPr>
        <p:spPr>
          <a:xfrm>
            <a:off x="6249862" y="1981200"/>
            <a:ext cx="4645152" cy="76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0"/>
              </a:spcBef>
              <a:spcAft>
                <a:spcPts val="0"/>
              </a:spcAft>
              <a:buClr>
                <a:schemeClr val="dk1"/>
              </a:buClr>
              <a:buSzPts val="2160"/>
              <a:buNone/>
              <a:defRPr b="0" sz="2400"/>
            </a:lvl1pPr>
            <a:lvl2pPr indent="-228600" lvl="1" marL="914400" algn="l">
              <a:lnSpc>
                <a:spcPct val="90000"/>
              </a:lnSpc>
              <a:spcBef>
                <a:spcPts val="600"/>
              </a:spcBef>
              <a:spcAft>
                <a:spcPts val="0"/>
              </a:spcAft>
              <a:buClr>
                <a:schemeClr val="dk1"/>
              </a:buClr>
              <a:buSzPts val="1800"/>
              <a:buNone/>
              <a:defRPr b="1" sz="2000"/>
            </a:lvl2pPr>
            <a:lvl3pPr indent="-228600" lvl="2" marL="1371600" algn="l">
              <a:lnSpc>
                <a:spcPct val="90000"/>
              </a:lnSpc>
              <a:spcBef>
                <a:spcPts val="600"/>
              </a:spcBef>
              <a:spcAft>
                <a:spcPts val="0"/>
              </a:spcAft>
              <a:buClr>
                <a:schemeClr val="dk1"/>
              </a:buClr>
              <a:buSzPts val="1620"/>
              <a:buNone/>
              <a:defRPr b="1" sz="1800"/>
            </a:lvl3pPr>
            <a:lvl4pPr indent="-228600" lvl="3" marL="1828800" algn="l">
              <a:lnSpc>
                <a:spcPct val="90000"/>
              </a:lnSpc>
              <a:spcBef>
                <a:spcPts val="600"/>
              </a:spcBef>
              <a:spcAft>
                <a:spcPts val="0"/>
              </a:spcAft>
              <a:buClr>
                <a:schemeClr val="dk1"/>
              </a:buClr>
              <a:buSzPts val="1440"/>
              <a:buNone/>
              <a:defRPr b="1" sz="1600"/>
            </a:lvl4pPr>
            <a:lvl5pPr indent="-228600" lvl="4" marL="2286000" algn="l">
              <a:lnSpc>
                <a:spcPct val="90000"/>
              </a:lnSpc>
              <a:spcBef>
                <a:spcPts val="600"/>
              </a:spcBef>
              <a:spcAft>
                <a:spcPts val="0"/>
              </a:spcAft>
              <a:buClr>
                <a:schemeClr val="dk1"/>
              </a:buClr>
              <a:buSzPts val="1440"/>
              <a:buNone/>
              <a:defRPr b="1" sz="1600"/>
            </a:lvl5pPr>
            <a:lvl6pPr indent="-228600" lvl="5" marL="2743200" algn="l">
              <a:lnSpc>
                <a:spcPct val="90000"/>
              </a:lnSpc>
              <a:spcBef>
                <a:spcPts val="600"/>
              </a:spcBef>
              <a:spcAft>
                <a:spcPts val="0"/>
              </a:spcAft>
              <a:buClr>
                <a:schemeClr val="dk1"/>
              </a:buClr>
              <a:buSzPts val="1440"/>
              <a:buNone/>
              <a:defRPr b="1" sz="1600"/>
            </a:lvl6pPr>
            <a:lvl7pPr indent="-228600" lvl="6" marL="3200400" algn="l">
              <a:lnSpc>
                <a:spcPct val="90000"/>
              </a:lnSpc>
              <a:spcBef>
                <a:spcPts val="600"/>
              </a:spcBef>
              <a:spcAft>
                <a:spcPts val="0"/>
              </a:spcAft>
              <a:buClr>
                <a:schemeClr val="dk1"/>
              </a:buClr>
              <a:buSzPts val="1440"/>
              <a:buNone/>
              <a:defRPr b="1" sz="1600"/>
            </a:lvl7pPr>
            <a:lvl8pPr indent="-228600" lvl="7" marL="3657600" algn="l">
              <a:lnSpc>
                <a:spcPct val="90000"/>
              </a:lnSpc>
              <a:spcBef>
                <a:spcPts val="600"/>
              </a:spcBef>
              <a:spcAft>
                <a:spcPts val="0"/>
              </a:spcAft>
              <a:buClr>
                <a:schemeClr val="dk1"/>
              </a:buClr>
              <a:buSzPts val="1440"/>
              <a:buNone/>
              <a:defRPr b="1" sz="1600"/>
            </a:lvl8pPr>
            <a:lvl9pPr indent="-228600" lvl="8" marL="4114800" algn="l">
              <a:lnSpc>
                <a:spcPct val="90000"/>
              </a:lnSpc>
              <a:spcBef>
                <a:spcPts val="600"/>
              </a:spcBef>
              <a:spcAft>
                <a:spcPts val="0"/>
              </a:spcAft>
              <a:buClr>
                <a:schemeClr val="dk1"/>
              </a:buClr>
              <a:buSzPts val="1440"/>
              <a:buNone/>
              <a:defRPr b="1" sz="1600"/>
            </a:lvl9pPr>
          </a:lstStyle>
          <a:p/>
        </p:txBody>
      </p:sp>
      <p:sp>
        <p:nvSpPr>
          <p:cNvPr id="93" name="Google Shape;93;p10"/>
          <p:cNvSpPr txBox="1"/>
          <p:nvPr>
            <p:ph idx="4" type="body"/>
          </p:nvPr>
        </p:nvSpPr>
        <p:spPr>
          <a:xfrm>
            <a:off x="6249862" y="2819400"/>
            <a:ext cx="4645152" cy="3352800"/>
          </a:xfrm>
          <a:prstGeom prst="rect">
            <a:avLst/>
          </a:prstGeom>
          <a:noFill/>
          <a:ln>
            <a:noFill/>
          </a:ln>
        </p:spPr>
        <p:txBody>
          <a:bodyPr anchorCtr="0" anchor="t" bIns="45700" lIns="91425" spcFirstLastPara="1" rIns="91425" wrap="square" tIns="45700">
            <a:noAutofit/>
          </a:bodyPr>
          <a:lstStyle>
            <a:lvl1pPr indent="-365760" lvl="0" marL="457200" algn="l">
              <a:lnSpc>
                <a:spcPct val="90000"/>
              </a:lnSpc>
              <a:spcBef>
                <a:spcPts val="1800"/>
              </a:spcBef>
              <a:spcAft>
                <a:spcPts val="0"/>
              </a:spcAft>
              <a:buClr>
                <a:schemeClr val="dk1"/>
              </a:buClr>
              <a:buSzPts val="2160"/>
              <a:buChar char="•"/>
              <a:defRPr sz="2400"/>
            </a:lvl1pPr>
            <a:lvl2pPr indent="-342900" lvl="1" marL="914400" algn="l">
              <a:lnSpc>
                <a:spcPct val="90000"/>
              </a:lnSpc>
              <a:spcBef>
                <a:spcPts val="600"/>
              </a:spcBef>
              <a:spcAft>
                <a:spcPts val="0"/>
              </a:spcAft>
              <a:buClr>
                <a:schemeClr val="dk1"/>
              </a:buClr>
              <a:buSzPts val="1800"/>
              <a:buChar char="•"/>
              <a:defRPr sz="2000"/>
            </a:lvl2pPr>
            <a:lvl3pPr indent="-331469" lvl="2" marL="1371600" algn="l">
              <a:lnSpc>
                <a:spcPct val="90000"/>
              </a:lnSpc>
              <a:spcBef>
                <a:spcPts val="600"/>
              </a:spcBef>
              <a:spcAft>
                <a:spcPts val="0"/>
              </a:spcAft>
              <a:buClr>
                <a:schemeClr val="dk1"/>
              </a:buClr>
              <a:buSzPts val="1620"/>
              <a:buChar char="•"/>
              <a:defRPr sz="1800"/>
            </a:lvl3pPr>
            <a:lvl4pPr indent="-320039" lvl="3" marL="1828800" algn="l">
              <a:lnSpc>
                <a:spcPct val="90000"/>
              </a:lnSpc>
              <a:spcBef>
                <a:spcPts val="600"/>
              </a:spcBef>
              <a:spcAft>
                <a:spcPts val="0"/>
              </a:spcAft>
              <a:buClr>
                <a:schemeClr val="dk1"/>
              </a:buClr>
              <a:buSzPts val="1440"/>
              <a:buChar char="•"/>
              <a:defRPr sz="1600"/>
            </a:lvl4pPr>
            <a:lvl5pPr indent="-320039" lvl="4" marL="2286000" algn="l">
              <a:lnSpc>
                <a:spcPct val="90000"/>
              </a:lnSpc>
              <a:spcBef>
                <a:spcPts val="600"/>
              </a:spcBef>
              <a:spcAft>
                <a:spcPts val="0"/>
              </a:spcAft>
              <a:buClr>
                <a:schemeClr val="dk1"/>
              </a:buClr>
              <a:buSzPts val="1440"/>
              <a:buChar char="•"/>
              <a:defRPr sz="1600"/>
            </a:lvl5pPr>
            <a:lvl6pPr indent="-320039" lvl="5" marL="2743200" algn="l">
              <a:lnSpc>
                <a:spcPct val="90000"/>
              </a:lnSpc>
              <a:spcBef>
                <a:spcPts val="600"/>
              </a:spcBef>
              <a:spcAft>
                <a:spcPts val="0"/>
              </a:spcAft>
              <a:buClr>
                <a:schemeClr val="dk1"/>
              </a:buClr>
              <a:buSzPts val="1440"/>
              <a:buChar char="•"/>
              <a:defRPr sz="1600"/>
            </a:lvl6pPr>
            <a:lvl7pPr indent="-320039" lvl="6" marL="3200400" algn="l">
              <a:lnSpc>
                <a:spcPct val="90000"/>
              </a:lnSpc>
              <a:spcBef>
                <a:spcPts val="600"/>
              </a:spcBef>
              <a:spcAft>
                <a:spcPts val="0"/>
              </a:spcAft>
              <a:buClr>
                <a:schemeClr val="dk1"/>
              </a:buClr>
              <a:buSzPts val="1440"/>
              <a:buChar char="•"/>
              <a:defRPr sz="1600"/>
            </a:lvl7pPr>
            <a:lvl8pPr indent="-320040" lvl="7" marL="3657600" algn="l">
              <a:lnSpc>
                <a:spcPct val="90000"/>
              </a:lnSpc>
              <a:spcBef>
                <a:spcPts val="600"/>
              </a:spcBef>
              <a:spcAft>
                <a:spcPts val="0"/>
              </a:spcAft>
              <a:buClr>
                <a:schemeClr val="dk1"/>
              </a:buClr>
              <a:buSzPts val="1440"/>
              <a:buChar char="•"/>
              <a:defRPr sz="1600"/>
            </a:lvl8pPr>
            <a:lvl9pPr indent="-320040" lvl="8" marL="4114800" algn="l">
              <a:lnSpc>
                <a:spcPct val="90000"/>
              </a:lnSpc>
              <a:spcBef>
                <a:spcPts val="600"/>
              </a:spcBef>
              <a:spcAft>
                <a:spcPts val="0"/>
              </a:spcAft>
              <a:buClr>
                <a:schemeClr val="dk1"/>
              </a:buClr>
              <a:buSzPts val="1440"/>
              <a:buChar char="•"/>
              <a:defRPr sz="1600"/>
            </a:lvl9pPr>
          </a:lstStyle>
          <a:p/>
        </p:txBody>
      </p:sp>
      <p:sp>
        <p:nvSpPr>
          <p:cNvPr id="94" name="Google Shape;94;p10"/>
          <p:cNvSpPr txBox="1"/>
          <p:nvPr>
            <p:ph idx="10" type="dt"/>
          </p:nvPr>
        </p:nvSpPr>
        <p:spPr>
          <a:xfrm>
            <a:off x="8913811" y="6248400"/>
            <a:ext cx="1091459" cy="152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0"/>
          <p:cNvSpPr txBox="1"/>
          <p:nvPr>
            <p:ph idx="11" type="ftr"/>
          </p:nvPr>
        </p:nvSpPr>
        <p:spPr>
          <a:xfrm>
            <a:off x="1293813" y="6248400"/>
            <a:ext cx="7467598" cy="152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0"/>
          <p:cNvSpPr txBox="1"/>
          <p:nvPr>
            <p:ph idx="12" type="sldNum"/>
          </p:nvPr>
        </p:nvSpPr>
        <p:spPr>
          <a:xfrm>
            <a:off x="10133011" y="6248400"/>
            <a:ext cx="762003" cy="152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6.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p:nvPr/>
        </p:nvSpPr>
        <p:spPr>
          <a:xfrm>
            <a:off x="0" y="6477000"/>
            <a:ext cx="11960352" cy="381000"/>
          </a:xfrm>
          <a:prstGeom prst="rect">
            <a:avLst/>
          </a:prstGeom>
          <a:solidFill>
            <a:srgbClr val="D6EBD6">
              <a:alpha val="69803"/>
            </a:srgbClr>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11" name="Google Shape;11;p1"/>
          <p:cNvSpPr/>
          <p:nvPr/>
        </p:nvSpPr>
        <p:spPr>
          <a:xfrm>
            <a:off x="11960352" y="6477000"/>
            <a:ext cx="228473" cy="381000"/>
          </a:xfrm>
          <a:prstGeom prst="rect">
            <a:avLst/>
          </a:prstGeom>
          <a:solidFill>
            <a:schemeClr val="accent1">
              <a:alpha val="49803"/>
            </a:schemeClr>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12" name="Google Shape;12;p1"/>
          <p:cNvSpPr/>
          <p:nvPr/>
        </p:nvSpPr>
        <p:spPr>
          <a:xfrm>
            <a:off x="1" y="0"/>
            <a:ext cx="12188825" cy="6477000"/>
          </a:xfrm>
          <a:prstGeom prst="rect">
            <a:avLst/>
          </a:prstGeom>
          <a:solidFill>
            <a:schemeClr val="accent1">
              <a:alpha val="49803"/>
            </a:schemeClr>
          </a:solidFill>
          <a:ln>
            <a:noFill/>
          </a:ln>
        </p:spPr>
        <p:txBody>
          <a:bodyPr anchorCtr="0" anchor="ctr" bIns="60925" lIns="121875" spcFirstLastPara="1" rIns="121875" wrap="square" tIns="60925">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13" name="Google Shape;13;p1"/>
          <p:cNvSpPr/>
          <p:nvPr/>
        </p:nvSpPr>
        <p:spPr>
          <a:xfrm>
            <a:off x="0" y="228600"/>
            <a:ext cx="11961877" cy="6248400"/>
          </a:xfrm>
          <a:prstGeom prst="round1Rect">
            <a:avLst>
              <a:gd fmla="val 4584" name="adj"/>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14" name="Google Shape;14;p1"/>
          <p:cNvSpPr txBox="1"/>
          <p:nvPr>
            <p:ph type="title"/>
          </p:nvPr>
        </p:nvSpPr>
        <p:spPr>
          <a:xfrm>
            <a:off x="1293813" y="563562"/>
            <a:ext cx="9601200" cy="1189038"/>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4000"/>
              <a:buFont typeface="Cambria"/>
              <a:buNone/>
              <a:defRPr b="0" i="0" sz="4000" u="none" cap="none" strike="noStrike">
                <a:solidFill>
                  <a:schemeClr val="dk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15" name="Google Shape;15;p1"/>
          <p:cNvSpPr txBox="1"/>
          <p:nvPr>
            <p:ph idx="1" type="body"/>
          </p:nvPr>
        </p:nvSpPr>
        <p:spPr>
          <a:xfrm>
            <a:off x="1293813" y="1981200"/>
            <a:ext cx="9601202" cy="4191000"/>
          </a:xfrm>
          <a:prstGeom prst="rect">
            <a:avLst/>
          </a:prstGeom>
          <a:noFill/>
          <a:ln>
            <a:noFill/>
          </a:ln>
        </p:spPr>
        <p:txBody>
          <a:bodyPr anchorCtr="0" anchor="t" bIns="45700" lIns="91425" spcFirstLastPara="1" rIns="91425" wrap="square" tIns="45700">
            <a:noAutofit/>
          </a:bodyPr>
          <a:lstStyle>
            <a:lvl1pPr indent="-365760" lvl="0" marL="457200" marR="0" rtl="0" algn="l">
              <a:lnSpc>
                <a:spcPct val="90000"/>
              </a:lnSpc>
              <a:spcBef>
                <a:spcPts val="1800"/>
              </a:spcBef>
              <a:spcAft>
                <a:spcPts val="0"/>
              </a:spcAft>
              <a:buClr>
                <a:schemeClr val="dk1"/>
              </a:buClr>
              <a:buSzPts val="2160"/>
              <a:buFont typeface="Arial"/>
              <a:buChar char="•"/>
              <a:defRPr b="0" i="0" sz="2400" u="none" cap="none" strike="noStrike">
                <a:solidFill>
                  <a:schemeClr val="dk1"/>
                </a:solidFill>
                <a:latin typeface="Cambria"/>
                <a:ea typeface="Cambria"/>
                <a:cs typeface="Cambria"/>
                <a:sym typeface="Cambria"/>
              </a:defRPr>
            </a:lvl1pPr>
            <a:lvl2pPr indent="-342900" lvl="1" marL="914400" marR="0" rtl="0" algn="l">
              <a:lnSpc>
                <a:spcPct val="90000"/>
              </a:lnSpc>
              <a:spcBef>
                <a:spcPts val="600"/>
              </a:spcBef>
              <a:spcAft>
                <a:spcPts val="0"/>
              </a:spcAft>
              <a:buClr>
                <a:schemeClr val="dk1"/>
              </a:buClr>
              <a:buSzPts val="1800"/>
              <a:buFont typeface="Arial"/>
              <a:buChar char="•"/>
              <a:defRPr b="0" i="0" sz="2000" u="none" cap="none" strike="noStrike">
                <a:solidFill>
                  <a:schemeClr val="dk1"/>
                </a:solidFill>
                <a:latin typeface="Cambria"/>
                <a:ea typeface="Cambria"/>
                <a:cs typeface="Cambria"/>
                <a:sym typeface="Cambria"/>
              </a:defRPr>
            </a:lvl2pPr>
            <a:lvl3pPr indent="-331469" lvl="2" marL="1371600" marR="0" rtl="0" algn="l">
              <a:lnSpc>
                <a:spcPct val="90000"/>
              </a:lnSpc>
              <a:spcBef>
                <a:spcPts val="600"/>
              </a:spcBef>
              <a:spcAft>
                <a:spcPts val="0"/>
              </a:spcAft>
              <a:buClr>
                <a:schemeClr val="dk1"/>
              </a:buClr>
              <a:buSzPts val="1620"/>
              <a:buFont typeface="Arial"/>
              <a:buChar char="•"/>
              <a:defRPr b="0" i="0" sz="1800" u="none" cap="none" strike="noStrike">
                <a:solidFill>
                  <a:schemeClr val="dk1"/>
                </a:solidFill>
                <a:latin typeface="Cambria"/>
                <a:ea typeface="Cambria"/>
                <a:cs typeface="Cambria"/>
                <a:sym typeface="Cambria"/>
              </a:defRPr>
            </a:lvl3pPr>
            <a:lvl4pPr indent="-320039" lvl="3" marL="1828800" marR="0" rtl="0" algn="l">
              <a:lnSpc>
                <a:spcPct val="90000"/>
              </a:lnSpc>
              <a:spcBef>
                <a:spcPts val="600"/>
              </a:spcBef>
              <a:spcAft>
                <a:spcPts val="0"/>
              </a:spcAft>
              <a:buClr>
                <a:schemeClr val="dk1"/>
              </a:buClr>
              <a:buSzPts val="1440"/>
              <a:buFont typeface="Arial"/>
              <a:buChar char="•"/>
              <a:defRPr b="0" i="0" sz="1600" u="none" cap="none" strike="noStrike">
                <a:solidFill>
                  <a:schemeClr val="dk1"/>
                </a:solidFill>
                <a:latin typeface="Cambria"/>
                <a:ea typeface="Cambria"/>
                <a:cs typeface="Cambria"/>
                <a:sym typeface="Cambria"/>
              </a:defRPr>
            </a:lvl4pPr>
            <a:lvl5pPr indent="-320039" lvl="4" marL="2286000" marR="0" rtl="0" algn="l">
              <a:lnSpc>
                <a:spcPct val="90000"/>
              </a:lnSpc>
              <a:spcBef>
                <a:spcPts val="600"/>
              </a:spcBef>
              <a:spcAft>
                <a:spcPts val="0"/>
              </a:spcAft>
              <a:buClr>
                <a:schemeClr val="dk1"/>
              </a:buClr>
              <a:buSzPts val="1440"/>
              <a:buFont typeface="Arial"/>
              <a:buChar char="•"/>
              <a:defRPr b="0" i="0" sz="1600" u="none" cap="none" strike="noStrike">
                <a:solidFill>
                  <a:schemeClr val="dk1"/>
                </a:solidFill>
                <a:latin typeface="Cambria"/>
                <a:ea typeface="Cambria"/>
                <a:cs typeface="Cambria"/>
                <a:sym typeface="Cambria"/>
              </a:defRPr>
            </a:lvl5pPr>
            <a:lvl6pPr indent="-320039" lvl="5" marL="2743200" marR="0" rtl="0" algn="l">
              <a:lnSpc>
                <a:spcPct val="90000"/>
              </a:lnSpc>
              <a:spcBef>
                <a:spcPts val="600"/>
              </a:spcBef>
              <a:spcAft>
                <a:spcPts val="0"/>
              </a:spcAft>
              <a:buClr>
                <a:schemeClr val="dk1"/>
              </a:buClr>
              <a:buSzPts val="1440"/>
              <a:buFont typeface="Arial"/>
              <a:buChar char="•"/>
              <a:defRPr b="0" i="0" sz="1600" u="none" cap="none" strike="noStrike">
                <a:solidFill>
                  <a:schemeClr val="dk1"/>
                </a:solidFill>
                <a:latin typeface="Cambria"/>
                <a:ea typeface="Cambria"/>
                <a:cs typeface="Cambria"/>
                <a:sym typeface="Cambria"/>
              </a:defRPr>
            </a:lvl6pPr>
            <a:lvl7pPr indent="-320039" lvl="6" marL="3200400" marR="0" rtl="0" algn="l">
              <a:lnSpc>
                <a:spcPct val="90000"/>
              </a:lnSpc>
              <a:spcBef>
                <a:spcPts val="600"/>
              </a:spcBef>
              <a:spcAft>
                <a:spcPts val="0"/>
              </a:spcAft>
              <a:buClr>
                <a:schemeClr val="dk1"/>
              </a:buClr>
              <a:buSzPts val="1440"/>
              <a:buFont typeface="Arial"/>
              <a:buChar char="•"/>
              <a:defRPr b="0" i="0" sz="1600" u="none" cap="none" strike="noStrike">
                <a:solidFill>
                  <a:schemeClr val="dk1"/>
                </a:solidFill>
                <a:latin typeface="Cambria"/>
                <a:ea typeface="Cambria"/>
                <a:cs typeface="Cambria"/>
                <a:sym typeface="Cambria"/>
              </a:defRPr>
            </a:lvl7pPr>
            <a:lvl8pPr indent="-320040" lvl="7" marL="3657600" marR="0" rtl="0" algn="l">
              <a:lnSpc>
                <a:spcPct val="90000"/>
              </a:lnSpc>
              <a:spcBef>
                <a:spcPts val="600"/>
              </a:spcBef>
              <a:spcAft>
                <a:spcPts val="0"/>
              </a:spcAft>
              <a:buClr>
                <a:schemeClr val="dk1"/>
              </a:buClr>
              <a:buSzPts val="1440"/>
              <a:buFont typeface="Arial"/>
              <a:buChar char="•"/>
              <a:defRPr b="0" i="0" sz="1600" u="none" cap="none" strike="noStrike">
                <a:solidFill>
                  <a:schemeClr val="dk1"/>
                </a:solidFill>
                <a:latin typeface="Cambria"/>
                <a:ea typeface="Cambria"/>
                <a:cs typeface="Cambria"/>
                <a:sym typeface="Cambria"/>
              </a:defRPr>
            </a:lvl8pPr>
            <a:lvl9pPr indent="-320040" lvl="8" marL="4114800" marR="0" rtl="0" algn="l">
              <a:lnSpc>
                <a:spcPct val="90000"/>
              </a:lnSpc>
              <a:spcBef>
                <a:spcPts val="600"/>
              </a:spcBef>
              <a:spcAft>
                <a:spcPts val="0"/>
              </a:spcAft>
              <a:buClr>
                <a:schemeClr val="dk1"/>
              </a:buClr>
              <a:buSzPts val="1440"/>
              <a:buFont typeface="Arial"/>
              <a:buChar char="•"/>
              <a:defRPr b="0" i="0" sz="1600" u="none" cap="none" strike="noStrike">
                <a:solidFill>
                  <a:schemeClr val="dk1"/>
                </a:solidFill>
                <a:latin typeface="Cambria"/>
                <a:ea typeface="Cambria"/>
                <a:cs typeface="Cambria"/>
                <a:sym typeface="Cambria"/>
              </a:defRPr>
            </a:lvl9pPr>
          </a:lstStyle>
          <a:p/>
        </p:txBody>
      </p:sp>
      <p:sp>
        <p:nvSpPr>
          <p:cNvPr id="16" name="Google Shape;16;p1"/>
          <p:cNvSpPr txBox="1"/>
          <p:nvPr>
            <p:ph idx="10" type="dt"/>
          </p:nvPr>
        </p:nvSpPr>
        <p:spPr>
          <a:xfrm>
            <a:off x="8913811" y="6248400"/>
            <a:ext cx="1091459" cy="152400"/>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chemeClr val="dk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9pPr>
          </a:lstStyle>
          <a:p/>
        </p:txBody>
      </p:sp>
      <p:sp>
        <p:nvSpPr>
          <p:cNvPr id="17" name="Google Shape;17;p1"/>
          <p:cNvSpPr txBox="1"/>
          <p:nvPr>
            <p:ph idx="11" type="ftr"/>
          </p:nvPr>
        </p:nvSpPr>
        <p:spPr>
          <a:xfrm>
            <a:off x="1293813" y="6248400"/>
            <a:ext cx="7467598" cy="1524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chemeClr val="dk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9pPr>
          </a:lstStyle>
          <a:p/>
        </p:txBody>
      </p:sp>
      <p:sp>
        <p:nvSpPr>
          <p:cNvPr id="18" name="Google Shape;18;p1"/>
          <p:cNvSpPr txBox="1"/>
          <p:nvPr>
            <p:ph idx="12" type="sldNum"/>
          </p:nvPr>
        </p:nvSpPr>
        <p:spPr>
          <a:xfrm>
            <a:off x="10133011" y="6248400"/>
            <a:ext cx="762003" cy="1524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chemeClr val="dk1"/>
                </a:solidFill>
                <a:latin typeface="Cambria"/>
                <a:ea typeface="Cambria"/>
                <a:cs typeface="Cambria"/>
                <a:sym typeface="Cambria"/>
              </a:defRPr>
            </a:lvl1pPr>
            <a:lvl2pPr indent="0" lvl="1" marL="0" marR="0" rtl="0" algn="r">
              <a:spcBef>
                <a:spcPts val="0"/>
              </a:spcBef>
              <a:buNone/>
              <a:defRPr b="0" i="0" sz="900" u="none" cap="none" strike="noStrike">
                <a:solidFill>
                  <a:schemeClr val="dk1"/>
                </a:solidFill>
                <a:latin typeface="Cambria"/>
                <a:ea typeface="Cambria"/>
                <a:cs typeface="Cambria"/>
                <a:sym typeface="Cambria"/>
              </a:defRPr>
            </a:lvl2pPr>
            <a:lvl3pPr indent="0" lvl="2" marL="0" marR="0" rtl="0" algn="r">
              <a:spcBef>
                <a:spcPts val="0"/>
              </a:spcBef>
              <a:buNone/>
              <a:defRPr b="0" i="0" sz="900" u="none" cap="none" strike="noStrike">
                <a:solidFill>
                  <a:schemeClr val="dk1"/>
                </a:solidFill>
                <a:latin typeface="Cambria"/>
                <a:ea typeface="Cambria"/>
                <a:cs typeface="Cambria"/>
                <a:sym typeface="Cambria"/>
              </a:defRPr>
            </a:lvl3pPr>
            <a:lvl4pPr indent="0" lvl="3" marL="0" marR="0" rtl="0" algn="r">
              <a:spcBef>
                <a:spcPts val="0"/>
              </a:spcBef>
              <a:buNone/>
              <a:defRPr b="0" i="0" sz="900" u="none" cap="none" strike="noStrike">
                <a:solidFill>
                  <a:schemeClr val="dk1"/>
                </a:solidFill>
                <a:latin typeface="Cambria"/>
                <a:ea typeface="Cambria"/>
                <a:cs typeface="Cambria"/>
                <a:sym typeface="Cambria"/>
              </a:defRPr>
            </a:lvl4pPr>
            <a:lvl5pPr indent="0" lvl="4" marL="0" marR="0" rtl="0" algn="r">
              <a:spcBef>
                <a:spcPts val="0"/>
              </a:spcBef>
              <a:buNone/>
              <a:defRPr b="0" i="0" sz="900" u="none" cap="none" strike="noStrike">
                <a:solidFill>
                  <a:schemeClr val="dk1"/>
                </a:solidFill>
                <a:latin typeface="Cambria"/>
                <a:ea typeface="Cambria"/>
                <a:cs typeface="Cambria"/>
                <a:sym typeface="Cambria"/>
              </a:defRPr>
            </a:lvl5pPr>
            <a:lvl6pPr indent="0" lvl="5" marL="0" marR="0" rtl="0" algn="r">
              <a:spcBef>
                <a:spcPts val="0"/>
              </a:spcBef>
              <a:buNone/>
              <a:defRPr b="0" i="0" sz="900" u="none" cap="none" strike="noStrike">
                <a:solidFill>
                  <a:schemeClr val="dk1"/>
                </a:solidFill>
                <a:latin typeface="Cambria"/>
                <a:ea typeface="Cambria"/>
                <a:cs typeface="Cambria"/>
                <a:sym typeface="Cambria"/>
              </a:defRPr>
            </a:lvl6pPr>
            <a:lvl7pPr indent="0" lvl="6" marL="0" marR="0" rtl="0" algn="r">
              <a:spcBef>
                <a:spcPts val="0"/>
              </a:spcBef>
              <a:buNone/>
              <a:defRPr b="0" i="0" sz="900" u="none" cap="none" strike="noStrike">
                <a:solidFill>
                  <a:schemeClr val="dk1"/>
                </a:solidFill>
                <a:latin typeface="Cambria"/>
                <a:ea typeface="Cambria"/>
                <a:cs typeface="Cambria"/>
                <a:sym typeface="Cambria"/>
              </a:defRPr>
            </a:lvl7pPr>
            <a:lvl8pPr indent="0" lvl="7" marL="0" marR="0" rtl="0" algn="r">
              <a:spcBef>
                <a:spcPts val="0"/>
              </a:spcBef>
              <a:buNone/>
              <a:defRPr b="0" i="0" sz="900" u="none" cap="none" strike="noStrike">
                <a:solidFill>
                  <a:schemeClr val="dk1"/>
                </a:solidFill>
                <a:latin typeface="Cambria"/>
                <a:ea typeface="Cambria"/>
                <a:cs typeface="Cambria"/>
                <a:sym typeface="Cambria"/>
              </a:defRPr>
            </a:lvl8pPr>
            <a:lvl9pPr indent="0" lvl="8" marL="0" marR="0" rtl="0" algn="r">
              <a:spcBef>
                <a:spcPts val="0"/>
              </a:spcBef>
              <a:buNone/>
              <a:defRPr b="0" i="0" sz="900" u="none" cap="none" strike="noStrike">
                <a:solidFill>
                  <a:schemeClr val="dk1"/>
                </a:solidFill>
                <a:latin typeface="Cambria"/>
                <a:ea typeface="Cambria"/>
                <a:cs typeface="Cambria"/>
                <a:sym typeface="Cambria"/>
              </a:defRPr>
            </a:lvl9pPr>
          </a:lstStyle>
          <a:p>
            <a:pPr indent="0" lvl="0" marL="0" rtl="0" algn="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www.royalqueenseeds.es/blog-el-cultivo-de-marihuana-en-tierra-frente-al-cultivo-hidroponico-n718" TargetMode="External"/><Relationship Id="rId4" Type="http://schemas.openxmlformats.org/officeDocument/2006/relationships/image" Target="../media/image8.png"/><Relationship Id="rId5"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7.jpg"/><Relationship Id="rId5" Type="http://schemas.openxmlformats.org/officeDocument/2006/relationships/image" Target="../media/image1.jpg"/><Relationship Id="rId6"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4"/>
          <p:cNvSpPr txBox="1"/>
          <p:nvPr>
            <p:ph type="ctrTitle"/>
          </p:nvPr>
        </p:nvSpPr>
        <p:spPr>
          <a:xfrm>
            <a:off x="597799" y="980728"/>
            <a:ext cx="4190999" cy="2523728"/>
          </a:xfrm>
          <a:prstGeom prst="rect">
            <a:avLst/>
          </a:prstGeom>
          <a:noFill/>
          <a:ln>
            <a:noFill/>
          </a:ln>
        </p:spPr>
        <p:txBody>
          <a:bodyPr anchorCtr="0" anchor="b" bIns="45700" lIns="91425" spcFirstLastPara="1" rIns="91425" wrap="square" tIns="45700">
            <a:noAutofit/>
          </a:bodyPr>
          <a:lstStyle/>
          <a:p>
            <a:pPr indent="0" lvl="0" marL="0" rtl="0" algn="ctr">
              <a:lnSpc>
                <a:spcPct val="80000"/>
              </a:lnSpc>
              <a:spcBef>
                <a:spcPts val="0"/>
              </a:spcBef>
              <a:spcAft>
                <a:spcPts val="0"/>
              </a:spcAft>
              <a:buClr>
                <a:schemeClr val="lt1"/>
              </a:buClr>
              <a:buSzPts val="6600"/>
              <a:buFont typeface="Cambria"/>
              <a:buNone/>
            </a:pPr>
            <a:r>
              <a:rPr lang="es-MX" sz="6600">
                <a:latin typeface="Cambria"/>
                <a:ea typeface="Cambria"/>
                <a:cs typeface="Cambria"/>
                <a:sym typeface="Cambria"/>
              </a:rPr>
              <a:t>Sistema de Mecha</a:t>
            </a:r>
            <a:endParaRPr b="0" i="0" sz="6600">
              <a:solidFill>
                <a:schemeClr val="lt1"/>
              </a:solidFill>
              <a:latin typeface="Cambria"/>
              <a:ea typeface="Cambria"/>
              <a:cs typeface="Cambria"/>
              <a:sym typeface="Cambria"/>
            </a:endParaRPr>
          </a:p>
        </p:txBody>
      </p:sp>
      <p:sp>
        <p:nvSpPr>
          <p:cNvPr id="119" name="Google Shape;119;p14"/>
          <p:cNvSpPr txBox="1"/>
          <p:nvPr>
            <p:ph idx="1" type="subTitle"/>
          </p:nvPr>
        </p:nvSpPr>
        <p:spPr>
          <a:xfrm>
            <a:off x="597799" y="4953000"/>
            <a:ext cx="4201213" cy="99059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800"/>
              <a:buNone/>
            </a:pPr>
            <a:r>
              <a:rPr lang="es-MX">
                <a:solidFill>
                  <a:schemeClr val="lt1"/>
                </a:solidFill>
              </a:rPr>
              <a:t>Hidroponia</a:t>
            </a:r>
            <a:endParaRPr b="0" i="0" sz="2000">
              <a:solidFill>
                <a:schemeClr val="lt1"/>
              </a:solidFill>
            </a:endParaRPr>
          </a:p>
        </p:txBody>
      </p:sp>
      <p:sp>
        <p:nvSpPr>
          <p:cNvPr id="120" name="Google Shape;120;p14"/>
          <p:cNvSpPr/>
          <p:nvPr>
            <p:ph idx="2" type="pic"/>
          </p:nvPr>
        </p:nvSpPr>
        <p:spPr>
          <a:xfrm>
            <a:off x="5180013" y="228600"/>
            <a:ext cx="6781800" cy="5715000"/>
          </a:xfrm>
          <a:prstGeom prst="round1Rect">
            <a:avLst>
              <a:gd fmla="val 5636" name="adj"/>
            </a:avLst>
          </a:prstGeom>
          <a:solidFill>
            <a:schemeClr val="lt2"/>
          </a:solidFill>
          <a:ln>
            <a:noFill/>
          </a:ln>
        </p:spPr>
        <p:txBody>
          <a:bodyPr anchorCtr="0" anchor="t" bIns="45700" lIns="91425" spcFirstLastPara="1" rIns="91425" wrap="square" tIns="914400">
            <a:noAutofit/>
          </a:bodyPr>
          <a:lstStyle/>
          <a:p>
            <a:pPr indent="0" lvl="0" marL="0" rtl="0" algn="ctr">
              <a:spcBef>
                <a:spcPts val="1800"/>
              </a:spcBef>
              <a:spcAft>
                <a:spcPts val="0"/>
              </a:spcAft>
              <a:buNone/>
            </a:pPr>
            <a:r>
              <a:t/>
            </a:r>
            <a:endParaRPr/>
          </a:p>
        </p:txBody>
      </p:sp>
      <p:pic>
        <p:nvPicPr>
          <p:cNvPr id="121" name="Google Shape;121;p14"/>
          <p:cNvPicPr preferRelativeResize="0"/>
          <p:nvPr/>
        </p:nvPicPr>
        <p:blipFill rotWithShape="1">
          <a:blip r:embed="rId3">
            <a:alphaModFix/>
          </a:blip>
          <a:srcRect b="0" l="0" r="0" t="0"/>
          <a:stretch/>
        </p:blipFill>
        <p:spPr>
          <a:xfrm>
            <a:off x="5193867" y="90055"/>
            <a:ext cx="7008812" cy="571499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5"/>
          <p:cNvSpPr txBox="1"/>
          <p:nvPr>
            <p:ph type="ctrTitle"/>
          </p:nvPr>
        </p:nvSpPr>
        <p:spPr>
          <a:xfrm>
            <a:off x="621804" y="692696"/>
            <a:ext cx="5791200" cy="2293640"/>
          </a:xfrm>
          <a:prstGeom prst="rect">
            <a:avLst/>
          </a:prstGeom>
          <a:noFill/>
          <a:ln>
            <a:noFill/>
          </a:ln>
        </p:spPr>
        <p:txBody>
          <a:bodyPr anchorCtr="0" anchor="b" bIns="45700" lIns="91425" spcFirstLastPara="1" rIns="91425" wrap="square" tIns="45700">
            <a:noAutofit/>
          </a:bodyPr>
          <a:lstStyle/>
          <a:p>
            <a:pPr indent="0" lvl="0" marL="0" rtl="0" algn="ctr">
              <a:lnSpc>
                <a:spcPct val="80000"/>
              </a:lnSpc>
              <a:spcBef>
                <a:spcPts val="0"/>
              </a:spcBef>
              <a:spcAft>
                <a:spcPts val="0"/>
              </a:spcAft>
              <a:buClr>
                <a:schemeClr val="lt1"/>
              </a:buClr>
              <a:buSzPts val="4900"/>
              <a:buFont typeface="Cambria"/>
              <a:buNone/>
            </a:pPr>
            <a:r>
              <a:rPr lang="es-MX" sz="4900"/>
              <a:t>¿QUÉ ES UN SISTEMA DE MECHA HIDROPÓNICO?</a:t>
            </a:r>
            <a:endParaRPr sz="4900"/>
          </a:p>
        </p:txBody>
      </p:sp>
      <p:sp>
        <p:nvSpPr>
          <p:cNvPr id="127" name="Google Shape;127;p15"/>
          <p:cNvSpPr txBox="1"/>
          <p:nvPr>
            <p:ph idx="1" type="subTitle"/>
          </p:nvPr>
        </p:nvSpPr>
        <p:spPr>
          <a:xfrm>
            <a:off x="7174532" y="908720"/>
            <a:ext cx="4572000" cy="3816424"/>
          </a:xfrm>
          <a:prstGeom prst="rect">
            <a:avLst/>
          </a:prstGeom>
          <a:noFill/>
          <a:ln>
            <a:noFill/>
          </a:ln>
        </p:spPr>
        <p:txBody>
          <a:bodyPr anchorCtr="0" anchor="b" bIns="45700" lIns="91425" spcFirstLastPara="1" rIns="91425" wrap="square" tIns="45700">
            <a:noAutofit/>
          </a:bodyPr>
          <a:lstStyle/>
          <a:p>
            <a:pPr indent="0" lvl="0" marL="0" rtl="0" algn="l">
              <a:lnSpc>
                <a:spcPct val="70000"/>
              </a:lnSpc>
              <a:spcBef>
                <a:spcPts val="0"/>
              </a:spcBef>
              <a:spcAft>
                <a:spcPts val="0"/>
              </a:spcAft>
              <a:buClr>
                <a:schemeClr val="dk1"/>
              </a:buClr>
              <a:buSzPts val="1188"/>
              <a:buNone/>
            </a:pPr>
            <a:r>
              <a:t/>
            </a:r>
            <a:endParaRPr sz="1320"/>
          </a:p>
          <a:p>
            <a:pPr indent="0" lvl="0" marL="0" rtl="0" algn="l">
              <a:lnSpc>
                <a:spcPct val="100000"/>
              </a:lnSpc>
              <a:spcBef>
                <a:spcPts val="0"/>
              </a:spcBef>
              <a:spcAft>
                <a:spcPts val="0"/>
              </a:spcAft>
              <a:buClr>
                <a:schemeClr val="dk1"/>
              </a:buClr>
              <a:buSzPts val="1238"/>
              <a:buNone/>
            </a:pPr>
            <a:r>
              <a:rPr lang="es-MX" sz="1375"/>
              <a:t>El concepto de este sistema se basa en la acción capilar; un proceso mediante el cual un líquido viaja en contra de la gravedad a través de un trozo de tela o mecha. La planta proporciona la energía para que el líquido suba hacia las raíces, en lugar del sentido contrario.</a:t>
            </a:r>
            <a:endParaRPr/>
          </a:p>
          <a:p>
            <a:pPr indent="0" lvl="0" marL="0" rtl="0" algn="l">
              <a:lnSpc>
                <a:spcPct val="100000"/>
              </a:lnSpc>
              <a:spcBef>
                <a:spcPts val="0"/>
              </a:spcBef>
              <a:spcAft>
                <a:spcPts val="0"/>
              </a:spcAft>
              <a:buClr>
                <a:schemeClr val="dk1"/>
              </a:buClr>
              <a:buSzPts val="1238"/>
              <a:buNone/>
            </a:pPr>
            <a:r>
              <a:t/>
            </a:r>
            <a:endParaRPr sz="1375"/>
          </a:p>
          <a:p>
            <a:pPr indent="0" lvl="0" marL="0" rtl="0" algn="l">
              <a:lnSpc>
                <a:spcPct val="100000"/>
              </a:lnSpc>
              <a:spcBef>
                <a:spcPts val="0"/>
              </a:spcBef>
              <a:spcAft>
                <a:spcPts val="0"/>
              </a:spcAft>
              <a:buClr>
                <a:schemeClr val="dk1"/>
              </a:buClr>
              <a:buSzPts val="1238"/>
              <a:buNone/>
            </a:pPr>
            <a:r>
              <a:rPr lang="es-MX" sz="1375"/>
              <a:t>Dado que la planta controla el proceso, solo absorberá el líquido que necesite. La tela/mecha debe ser lo suficientemente larga para que un extremo quede sumergido en la mezcla líquida, y el otro extremo haga contacto con el sistema de raíces de la planta. Hay que usar un sustrato de cultivo alternativo a la tierra. La arena, la grava, o la perlita son opciones viables, ya que todas pueden absorber y retener humedad. El tipo de sustrato que escojas dependerá de la eficacia de la mecha</a:t>
            </a:r>
            <a:endParaRPr sz="1375"/>
          </a:p>
        </p:txBody>
      </p:sp>
      <p:pic>
        <p:nvPicPr>
          <p:cNvPr id="128" name="Google Shape;128;p15"/>
          <p:cNvPicPr preferRelativeResize="0"/>
          <p:nvPr/>
        </p:nvPicPr>
        <p:blipFill rotWithShape="1">
          <a:blip r:embed="rId3">
            <a:alphaModFix/>
          </a:blip>
          <a:srcRect b="0" l="0" r="0" t="0"/>
          <a:stretch/>
        </p:blipFill>
        <p:spPr>
          <a:xfrm>
            <a:off x="288429" y="3356992"/>
            <a:ext cx="6457950" cy="25527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6"/>
          <p:cNvSpPr txBox="1"/>
          <p:nvPr>
            <p:ph type="title"/>
          </p:nvPr>
        </p:nvSpPr>
        <p:spPr>
          <a:xfrm>
            <a:off x="1293815" y="582143"/>
            <a:ext cx="9601200" cy="1189038"/>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3200"/>
              <a:buFont typeface="Cambria"/>
              <a:buNone/>
            </a:pPr>
            <a:r>
              <a:rPr b="1" lang="es-MX" sz="3200"/>
              <a:t>LOS SISTEMAS DE MECHA HIDROPÓNICOS SON UNA GRAN OPCIÓN PARA LOS PRINCIPIANTES</a:t>
            </a:r>
            <a:endParaRPr sz="3200"/>
          </a:p>
        </p:txBody>
      </p:sp>
      <p:sp>
        <p:nvSpPr>
          <p:cNvPr id="134" name="Google Shape;134;p16"/>
          <p:cNvSpPr txBox="1"/>
          <p:nvPr>
            <p:ph idx="1" type="body"/>
          </p:nvPr>
        </p:nvSpPr>
        <p:spPr>
          <a:xfrm>
            <a:off x="1293813" y="1981200"/>
            <a:ext cx="9601202" cy="41910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160"/>
              <a:buChar char="•"/>
            </a:pPr>
            <a:r>
              <a:rPr lang="es-MX"/>
              <a:t>Simplicidad y bajo costo</a:t>
            </a:r>
            <a:endParaRPr/>
          </a:p>
          <a:p>
            <a:pPr indent="-91440" lvl="0" marL="228600" rtl="0" algn="l">
              <a:lnSpc>
                <a:spcPct val="90000"/>
              </a:lnSpc>
              <a:spcBef>
                <a:spcPts val="1800"/>
              </a:spcBef>
              <a:spcAft>
                <a:spcPts val="0"/>
              </a:spcAft>
              <a:buClr>
                <a:schemeClr val="dk1"/>
              </a:buClr>
              <a:buSzPts val="2160"/>
              <a:buNone/>
            </a:pPr>
            <a:r>
              <a:t/>
            </a:r>
            <a:endParaRPr/>
          </a:p>
          <a:p>
            <a:pPr indent="-228600" lvl="0" marL="228600" rtl="0" algn="l">
              <a:lnSpc>
                <a:spcPct val="90000"/>
              </a:lnSpc>
              <a:spcBef>
                <a:spcPts val="1800"/>
              </a:spcBef>
              <a:spcAft>
                <a:spcPts val="0"/>
              </a:spcAft>
              <a:buClr>
                <a:schemeClr val="dk1"/>
              </a:buClr>
              <a:buSzPts val="2160"/>
              <a:buChar char="•"/>
            </a:pPr>
            <a:r>
              <a:rPr lang="es-MX"/>
              <a:t>El propio hecho de </a:t>
            </a:r>
            <a:r>
              <a:rPr lang="es-MX" u="sng">
                <a:solidFill>
                  <a:schemeClr val="hlink"/>
                </a:solidFill>
                <a:hlinkClick r:id="rId3"/>
              </a:rPr>
              <a:t>no usar tierra</a:t>
            </a:r>
            <a:r>
              <a:rPr lang="es-MX"/>
              <a:t> elimina algunos riesgos como plagas, moho y contaminación. La mecha proporciona un suministro constante de agua rica en nutrientes. Los cultivadores primerizos tienden a regar las plantas en exceso, ante el temor de que no reciban suficiente agua. Los sistemas de mecha, de forma pasiva, proporcionan a las plantas la cantidad de agua justa y necesaria. Los sistemas pasivos son silenciosos y no requieren electricidad. </a:t>
            </a:r>
            <a:endParaRPr/>
          </a:p>
        </p:txBody>
      </p:sp>
      <p:pic>
        <p:nvPicPr>
          <p:cNvPr id="135" name="Google Shape;135;p16"/>
          <p:cNvPicPr preferRelativeResize="0"/>
          <p:nvPr/>
        </p:nvPicPr>
        <p:blipFill rotWithShape="1">
          <a:blip r:embed="rId4">
            <a:alphaModFix/>
          </a:blip>
          <a:srcRect b="0" l="0" r="0" t="0"/>
          <a:stretch/>
        </p:blipFill>
        <p:spPr>
          <a:xfrm>
            <a:off x="6670476" y="1861843"/>
            <a:ext cx="1022813" cy="1022813"/>
          </a:xfrm>
          <a:prstGeom prst="rect">
            <a:avLst/>
          </a:prstGeom>
          <a:noFill/>
          <a:ln>
            <a:noFill/>
          </a:ln>
          <a:effectLst>
            <a:outerShdw blurRad="292100" rotWithShape="0" algn="tl" dir="2700000" dist="139700">
              <a:srgbClr val="333333">
                <a:alpha val="64705"/>
              </a:srgbClr>
            </a:outerShdw>
          </a:effectLst>
        </p:spPr>
      </p:pic>
      <p:pic>
        <p:nvPicPr>
          <p:cNvPr id="136" name="Google Shape;136;p16"/>
          <p:cNvPicPr preferRelativeResize="0"/>
          <p:nvPr/>
        </p:nvPicPr>
        <p:blipFill rotWithShape="1">
          <a:blip r:embed="rId5">
            <a:alphaModFix/>
          </a:blip>
          <a:srcRect b="0" l="0" r="0" t="0"/>
          <a:stretch/>
        </p:blipFill>
        <p:spPr>
          <a:xfrm>
            <a:off x="5014292" y="1843455"/>
            <a:ext cx="1224136" cy="1088121"/>
          </a:xfrm>
          <a:prstGeom prst="roundRect">
            <a:avLst>
              <a:gd fmla="val 16667" name="adj"/>
            </a:avLst>
          </a:prstGeom>
          <a:noFill/>
          <a:ln>
            <a:noFill/>
          </a:ln>
          <a:effectLst>
            <a:outerShdw blurRad="76200" rotWithShape="0" algn="tl" dir="7800000" dist="38100">
              <a:srgbClr val="000000">
                <a:alpha val="40000"/>
              </a:srgbClr>
            </a:outerShdw>
          </a:effectLst>
        </p:spPr>
      </p:pic>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7"/>
          <p:cNvSpPr txBox="1"/>
          <p:nvPr>
            <p:ph type="title"/>
          </p:nvPr>
        </p:nvSpPr>
        <p:spPr>
          <a:xfrm>
            <a:off x="1293813" y="685800"/>
            <a:ext cx="5638801" cy="2167136"/>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3600"/>
              <a:buFont typeface="Cambria"/>
              <a:buNone/>
            </a:pPr>
            <a:r>
              <a:rPr b="1" lang="es-MX" sz="3600"/>
              <a:t>MONTAR TU PROPIO SISTEMA DE MECHA HIDROPÓNICO</a:t>
            </a:r>
            <a:br>
              <a:rPr b="1" lang="es-MX"/>
            </a:br>
            <a:endParaRPr/>
          </a:p>
        </p:txBody>
      </p:sp>
      <p:sp>
        <p:nvSpPr>
          <p:cNvPr id="142" name="Google Shape;142;p17"/>
          <p:cNvSpPr txBox="1"/>
          <p:nvPr>
            <p:ph idx="1" type="body"/>
          </p:nvPr>
        </p:nvSpPr>
        <p:spPr>
          <a:xfrm>
            <a:off x="2180597" y="1954561"/>
            <a:ext cx="5638800" cy="3738600"/>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accent1"/>
              </a:buClr>
              <a:buSzPts val="1665"/>
              <a:buNone/>
            </a:pPr>
            <a:r>
              <a:rPr lang="es-MX" sz="1850"/>
              <a:t>Una observación antes de entrar en detalles: el aspecto más importante a considerar es la calidad de la mecha. Ya que es el elemento más esencial del sistema de mecha. El material de la mecha afectará directamente la velocidad y la cantidad de líquido que es capaz de absorber y transportar a las plantas.</a:t>
            </a:r>
            <a:endParaRPr/>
          </a:p>
          <a:p>
            <a:pPr indent="0" lvl="0" marL="0" rtl="0" algn="l">
              <a:lnSpc>
                <a:spcPct val="80000"/>
              </a:lnSpc>
              <a:spcBef>
                <a:spcPts val="0"/>
              </a:spcBef>
              <a:spcAft>
                <a:spcPts val="0"/>
              </a:spcAft>
              <a:buClr>
                <a:schemeClr val="accent1"/>
              </a:buClr>
              <a:buSzPts val="1665"/>
              <a:buNone/>
            </a:pPr>
            <a:r>
              <a:rPr lang="es-MX" sz="1850"/>
              <a:t>Para hacer la mecha puedes usar materiales caseros cotidianos, como cuerda de nylon, las hebras de una fregona, tiras de ropa vieja, o tiras de propileno. Previamente, puedes probar estos materiales haciendo un experimento con agua cuando haya pasado al menos una hora, deberías poder ver a qué distancia y velocidad ha viajado el agua. Y, finalmente, para conseguir los mejores resultados utiliza dos mechas por planta</a:t>
            </a:r>
            <a:endParaRPr/>
          </a:p>
          <a:p>
            <a:pPr indent="0" lvl="0" marL="0" rtl="0" algn="l">
              <a:lnSpc>
                <a:spcPct val="80000"/>
              </a:lnSpc>
              <a:spcBef>
                <a:spcPts val="0"/>
              </a:spcBef>
              <a:spcAft>
                <a:spcPts val="0"/>
              </a:spcAft>
              <a:buClr>
                <a:schemeClr val="accent1"/>
              </a:buClr>
              <a:buSzPts val="1665"/>
              <a:buNone/>
            </a:pPr>
            <a:r>
              <a:t/>
            </a:r>
            <a:endParaRPr sz="1850"/>
          </a:p>
        </p:txBody>
      </p:sp>
      <p:pic>
        <p:nvPicPr>
          <p:cNvPr id="143" name="Google Shape;143;p17"/>
          <p:cNvPicPr preferRelativeResize="0"/>
          <p:nvPr/>
        </p:nvPicPr>
        <p:blipFill rotWithShape="1">
          <a:blip r:embed="rId3">
            <a:alphaModFix/>
          </a:blip>
          <a:srcRect b="9051" l="0" r="0" t="0"/>
          <a:stretch/>
        </p:blipFill>
        <p:spPr>
          <a:xfrm>
            <a:off x="7620144" y="469776"/>
            <a:ext cx="2483224" cy="1700808"/>
          </a:xfrm>
          <a:prstGeom prst="rect">
            <a:avLst/>
          </a:prstGeom>
          <a:noFill/>
          <a:ln>
            <a:noFill/>
          </a:ln>
        </p:spPr>
      </p:pic>
      <p:pic>
        <p:nvPicPr>
          <p:cNvPr id="144" name="Google Shape;144;p17"/>
          <p:cNvPicPr preferRelativeResize="0"/>
          <p:nvPr/>
        </p:nvPicPr>
        <p:blipFill rotWithShape="1">
          <a:blip r:embed="rId4">
            <a:alphaModFix/>
          </a:blip>
          <a:srcRect b="0" l="0" r="0" t="0"/>
          <a:stretch/>
        </p:blipFill>
        <p:spPr>
          <a:xfrm>
            <a:off x="10270876" y="685800"/>
            <a:ext cx="1390422" cy="1268760"/>
          </a:xfrm>
          <a:prstGeom prst="rect">
            <a:avLst/>
          </a:prstGeom>
          <a:noFill/>
          <a:ln>
            <a:noFill/>
          </a:ln>
        </p:spPr>
      </p:pic>
      <p:pic>
        <p:nvPicPr>
          <p:cNvPr id="145" name="Google Shape;145;p17"/>
          <p:cNvPicPr preferRelativeResize="0"/>
          <p:nvPr/>
        </p:nvPicPr>
        <p:blipFill rotWithShape="1">
          <a:blip r:embed="rId5">
            <a:alphaModFix/>
          </a:blip>
          <a:srcRect b="0" l="0" r="0" t="0"/>
          <a:stretch/>
        </p:blipFill>
        <p:spPr>
          <a:xfrm>
            <a:off x="7718848" y="3622791"/>
            <a:ext cx="2285816" cy="2285816"/>
          </a:xfrm>
          <a:prstGeom prst="rect">
            <a:avLst/>
          </a:prstGeom>
          <a:noFill/>
          <a:ln>
            <a:noFill/>
          </a:ln>
        </p:spPr>
      </p:pic>
      <p:pic>
        <p:nvPicPr>
          <p:cNvPr id="146" name="Google Shape;146;p17"/>
          <p:cNvPicPr preferRelativeResize="0"/>
          <p:nvPr/>
        </p:nvPicPr>
        <p:blipFill rotWithShape="1">
          <a:blip r:embed="rId6">
            <a:alphaModFix/>
          </a:blip>
          <a:srcRect b="7999" l="0" r="0" t="0"/>
          <a:stretch/>
        </p:blipFill>
        <p:spPr>
          <a:xfrm>
            <a:off x="9262764" y="2373926"/>
            <a:ext cx="2417232" cy="1992902"/>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8"/>
          <p:cNvSpPr txBox="1"/>
          <p:nvPr>
            <p:ph type="title"/>
          </p:nvPr>
        </p:nvSpPr>
        <p:spPr>
          <a:xfrm>
            <a:off x="455876" y="396012"/>
            <a:ext cx="3773863" cy="1383742"/>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4800"/>
              <a:buFont typeface="Cambria"/>
              <a:buNone/>
            </a:pPr>
            <a:r>
              <a:rPr lang="es-MX" sz="4800"/>
              <a:t>Instrucciones</a:t>
            </a:r>
            <a:endParaRPr sz="4800"/>
          </a:p>
        </p:txBody>
      </p:sp>
      <p:sp>
        <p:nvSpPr>
          <p:cNvPr id="152" name="Google Shape;152;p18"/>
          <p:cNvSpPr txBox="1"/>
          <p:nvPr>
            <p:ph idx="2" type="body"/>
          </p:nvPr>
        </p:nvSpPr>
        <p:spPr>
          <a:xfrm>
            <a:off x="4945139" y="465285"/>
            <a:ext cx="6786614" cy="500444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440"/>
              <a:buChar char="•"/>
            </a:pPr>
            <a:r>
              <a:rPr lang="es-MX" sz="1600"/>
              <a:t>1. Llena un recipiente o cubo pequeño con el agua rica en nutrientes. Idealmente, el recipiente debería ser opaco y tener una circunferencia ligeramente menor que la maceta de cultivo. El recipiente actuará como depósito, proporcionando agua y fertilizante a la planta.</a:t>
            </a:r>
            <a:endParaRPr sz="1600"/>
          </a:p>
          <a:p>
            <a:pPr indent="-228600" lvl="0" marL="228600" rtl="0" algn="l">
              <a:lnSpc>
                <a:spcPct val="90000"/>
              </a:lnSpc>
              <a:spcBef>
                <a:spcPts val="1800"/>
              </a:spcBef>
              <a:spcAft>
                <a:spcPts val="0"/>
              </a:spcAft>
              <a:buClr>
                <a:schemeClr val="dk1"/>
              </a:buClr>
              <a:buSzPts val="1440"/>
              <a:buChar char="•"/>
            </a:pPr>
            <a:r>
              <a:rPr lang="es-MX" sz="1600"/>
              <a:t>2. A continuación, coge la maceta donde vas a plantar y coloca ambas mechas en el centro. Debería haber un agujero pequeño en la base de la maceta por donde puedan colgar las mechas.</a:t>
            </a:r>
            <a:endParaRPr sz="1600"/>
          </a:p>
          <a:p>
            <a:pPr indent="-228600" lvl="0" marL="228600" rtl="0" algn="l">
              <a:lnSpc>
                <a:spcPct val="90000"/>
              </a:lnSpc>
              <a:spcBef>
                <a:spcPts val="1800"/>
              </a:spcBef>
              <a:spcAft>
                <a:spcPts val="0"/>
              </a:spcAft>
              <a:buClr>
                <a:schemeClr val="dk1"/>
              </a:buClr>
              <a:buSzPts val="1440"/>
              <a:buChar char="•"/>
            </a:pPr>
            <a:r>
              <a:rPr lang="es-MX" sz="1600"/>
              <a:t>3. Llena la maceta con el sustrato de cultivo escogido, y asegúrate de que las mechas sean lo suficientemente largas para entrar en contacto con el sistema radicular de la planta y a la vez estar sumergidas en la solución fertilizante.</a:t>
            </a:r>
            <a:endParaRPr sz="1600"/>
          </a:p>
          <a:p>
            <a:pPr indent="-228600" lvl="0" marL="228600" rtl="0" algn="l">
              <a:lnSpc>
                <a:spcPct val="90000"/>
              </a:lnSpc>
              <a:spcBef>
                <a:spcPts val="1800"/>
              </a:spcBef>
              <a:spcAft>
                <a:spcPts val="0"/>
              </a:spcAft>
              <a:buClr>
                <a:schemeClr val="dk1"/>
              </a:buClr>
              <a:buSzPts val="1440"/>
              <a:buChar char="•"/>
            </a:pPr>
            <a:r>
              <a:rPr lang="es-MX" sz="1600"/>
              <a:t>4. Puede que sea necesario ajustar la longitud de la mecha. Cuando estés satisfecho, coloca la maceta con la planta sobre el recipiente del paso 1, de manera que la maceta quede suspendida sobre el agua, con las mechas parcialmente sumergidas en ella.</a:t>
            </a:r>
            <a:endParaRPr sz="1600"/>
          </a:p>
          <a:p>
            <a:pPr indent="-228600" lvl="0" marL="228600" rtl="0" algn="l">
              <a:lnSpc>
                <a:spcPct val="90000"/>
              </a:lnSpc>
              <a:spcBef>
                <a:spcPts val="1800"/>
              </a:spcBef>
              <a:spcAft>
                <a:spcPts val="0"/>
              </a:spcAft>
              <a:buClr>
                <a:schemeClr val="dk1"/>
              </a:buClr>
              <a:buSzPts val="1440"/>
              <a:buChar char="•"/>
            </a:pPr>
            <a:r>
              <a:rPr lang="es-MX" sz="1600"/>
              <a:t>5. Para prevenir cualquier plaga o contaminación, asegúrate de que el recipiente situado en la parte inferior esté sellado. Debes evitar que el aire o la luz entren en contacto con la mezcla líquida.</a:t>
            </a:r>
            <a:endParaRPr/>
          </a:p>
        </p:txBody>
      </p:sp>
      <p:pic>
        <p:nvPicPr>
          <p:cNvPr id="153" name="Google Shape;153;p18"/>
          <p:cNvPicPr preferRelativeResize="0"/>
          <p:nvPr/>
        </p:nvPicPr>
        <p:blipFill rotWithShape="1">
          <a:blip r:embed="rId3">
            <a:alphaModFix/>
          </a:blip>
          <a:srcRect b="0" l="0" r="0" t="0"/>
          <a:stretch/>
        </p:blipFill>
        <p:spPr>
          <a:xfrm>
            <a:off x="189756" y="2276872"/>
            <a:ext cx="4320480" cy="269671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9"/>
          <p:cNvSpPr txBox="1"/>
          <p:nvPr>
            <p:ph idx="1" type="body"/>
          </p:nvPr>
        </p:nvSpPr>
        <p:spPr>
          <a:xfrm>
            <a:off x="7872936" y="2780928"/>
            <a:ext cx="3782586" cy="2802632"/>
          </a:xfrm>
          <a:prstGeom prst="rect">
            <a:avLst/>
          </a:prstGeom>
          <a:noFill/>
          <a:ln>
            <a:noFill/>
          </a:ln>
        </p:spPr>
        <p:txBody>
          <a:bodyPr anchorCtr="0" anchor="t" bIns="45700" lIns="91425" spcFirstLastPara="1" rIns="91425" wrap="square" tIns="45700">
            <a:noAutofit/>
          </a:bodyPr>
          <a:lstStyle/>
          <a:p>
            <a:pPr indent="-127000" lvl="0" marL="0" rtl="0" algn="l">
              <a:lnSpc>
                <a:spcPct val="100000"/>
              </a:lnSpc>
              <a:spcBef>
                <a:spcPts val="0"/>
              </a:spcBef>
              <a:spcAft>
                <a:spcPts val="0"/>
              </a:spcAft>
              <a:buClr>
                <a:schemeClr val="dk1"/>
              </a:buClr>
              <a:buSzPts val="2000"/>
              <a:buFont typeface="Arial"/>
              <a:buChar char="•"/>
            </a:pPr>
            <a:r>
              <a:rPr lang="es-MX">
                <a:solidFill>
                  <a:schemeClr val="dk1"/>
                </a:solidFill>
                <a:latin typeface="Arial"/>
                <a:ea typeface="Arial"/>
                <a:cs typeface="Arial"/>
                <a:sym typeface="Arial"/>
              </a:rPr>
              <a:t>No es apto para plantas más grandes y sedientas </a:t>
            </a:r>
            <a:br>
              <a:rPr lang="es-MX">
                <a:solidFill>
                  <a:schemeClr val="dk1"/>
                </a:solidFill>
                <a:latin typeface="Arial"/>
                <a:ea typeface="Arial"/>
                <a:cs typeface="Arial"/>
                <a:sym typeface="Arial"/>
              </a:rPr>
            </a:br>
            <a:endParaRPr>
              <a:solidFill>
                <a:schemeClr val="dk1"/>
              </a:solidFill>
              <a:latin typeface="Arial"/>
              <a:ea typeface="Arial"/>
              <a:cs typeface="Arial"/>
              <a:sym typeface="Arial"/>
            </a:endParaRPr>
          </a:p>
          <a:p>
            <a:pPr indent="-127000" lvl="0" marL="0" rtl="0" algn="l">
              <a:lnSpc>
                <a:spcPct val="100000"/>
              </a:lnSpc>
              <a:spcBef>
                <a:spcPts val="0"/>
              </a:spcBef>
              <a:spcAft>
                <a:spcPts val="0"/>
              </a:spcAft>
              <a:buClr>
                <a:schemeClr val="dk1"/>
              </a:buClr>
              <a:buSzPts val="2000"/>
              <a:buFont typeface="Arial"/>
              <a:buChar char="•"/>
            </a:pPr>
            <a:r>
              <a:rPr lang="es-MX">
                <a:solidFill>
                  <a:schemeClr val="dk1"/>
                </a:solidFill>
                <a:latin typeface="Arial"/>
                <a:ea typeface="Arial"/>
                <a:cs typeface="Arial"/>
                <a:sym typeface="Arial"/>
              </a:rPr>
              <a:t>Hongos en la mecha</a:t>
            </a:r>
            <a:br>
              <a:rPr lang="es-MX">
                <a:solidFill>
                  <a:schemeClr val="dk1"/>
                </a:solidFill>
                <a:latin typeface="Arial"/>
                <a:ea typeface="Arial"/>
                <a:cs typeface="Arial"/>
                <a:sym typeface="Arial"/>
              </a:rPr>
            </a:br>
            <a:endParaRPr>
              <a:solidFill>
                <a:schemeClr val="dk1"/>
              </a:solidFill>
              <a:latin typeface="Arial"/>
              <a:ea typeface="Arial"/>
              <a:cs typeface="Arial"/>
              <a:sym typeface="Arial"/>
            </a:endParaRPr>
          </a:p>
          <a:p>
            <a:pPr indent="-127000" lvl="0" marL="0" rtl="0" algn="l">
              <a:lnSpc>
                <a:spcPct val="100000"/>
              </a:lnSpc>
              <a:spcBef>
                <a:spcPts val="0"/>
              </a:spcBef>
              <a:spcAft>
                <a:spcPts val="0"/>
              </a:spcAft>
              <a:buClr>
                <a:schemeClr val="dk1"/>
              </a:buClr>
              <a:buSzPts val="2000"/>
              <a:buFont typeface="Arial"/>
              <a:buChar char="•"/>
            </a:pPr>
            <a:r>
              <a:rPr lang="es-MX">
                <a:solidFill>
                  <a:schemeClr val="dk1"/>
                </a:solidFill>
                <a:latin typeface="Arial"/>
                <a:ea typeface="Arial"/>
                <a:cs typeface="Arial"/>
                <a:sym typeface="Arial"/>
              </a:rPr>
              <a:t>El agua del depósito puede quedarse estancada </a:t>
            </a:r>
            <a:endParaRPr/>
          </a:p>
        </p:txBody>
      </p:sp>
      <p:pic>
        <p:nvPicPr>
          <p:cNvPr id="159" name="Google Shape;159;p19"/>
          <p:cNvPicPr preferRelativeResize="0"/>
          <p:nvPr>
            <p:ph idx="2" type="pic"/>
          </p:nvPr>
        </p:nvPicPr>
        <p:blipFill rotWithShape="1">
          <a:blip r:embed="rId3">
            <a:alphaModFix/>
          </a:blip>
          <a:srcRect b="0" l="9641" r="9640" t="0"/>
          <a:stretch/>
        </p:blipFill>
        <p:spPr>
          <a:xfrm flipH="1">
            <a:off x="457198" y="465283"/>
            <a:ext cx="6780215" cy="5249717"/>
          </a:xfrm>
          <a:prstGeom prst="round1Rect">
            <a:avLst>
              <a:gd fmla="val 4287" name="adj"/>
            </a:avLst>
          </a:prstGeom>
          <a:solidFill>
            <a:schemeClr val="lt2"/>
          </a:solidFill>
          <a:ln>
            <a:noFill/>
          </a:ln>
        </p:spPr>
      </p:pic>
      <p:sp>
        <p:nvSpPr>
          <p:cNvPr id="160" name="Google Shape;160;p19"/>
          <p:cNvSpPr txBox="1"/>
          <p:nvPr>
            <p:ph type="title"/>
          </p:nvPr>
        </p:nvSpPr>
        <p:spPr>
          <a:xfrm>
            <a:off x="7722157" y="1279793"/>
            <a:ext cx="4084144" cy="120032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600"/>
              <a:buFont typeface="Arial"/>
              <a:buNone/>
            </a:pPr>
            <a:r>
              <a:rPr lang="es-MX" sz="3600">
                <a:solidFill>
                  <a:schemeClr val="dk1"/>
                </a:solidFill>
                <a:latin typeface="Arial"/>
                <a:ea typeface="Arial"/>
                <a:cs typeface="Arial"/>
                <a:sym typeface="Arial"/>
              </a:rPr>
              <a:t>Cosas que debes considerar</a:t>
            </a:r>
            <a:r>
              <a:rPr b="0" i="0" lang="es-MX" sz="3600" u="none" cap="none" strike="noStrike">
                <a:solidFill>
                  <a:schemeClr val="dk1"/>
                </a:solidFill>
                <a:latin typeface="Arial"/>
                <a:ea typeface="Arial"/>
                <a:cs typeface="Arial"/>
                <a:sym typeface="Arial"/>
              </a:rPr>
              <a:t>:</a:t>
            </a:r>
            <a:endParaRPr b="0" i="0" sz="36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pic>
        <p:nvPicPr>
          <p:cNvPr id="165" name="Google Shape;165;p20"/>
          <p:cNvPicPr preferRelativeResize="0"/>
          <p:nvPr/>
        </p:nvPicPr>
        <p:blipFill rotWithShape="1">
          <a:blip r:embed="rId3">
            <a:alphaModFix/>
          </a:blip>
          <a:srcRect b="0" l="0" r="0" t="0"/>
          <a:stretch/>
        </p:blipFill>
        <p:spPr>
          <a:xfrm>
            <a:off x="3430116" y="2132856"/>
            <a:ext cx="5181096" cy="3025874"/>
          </a:xfrm>
          <a:prstGeom prst="rect">
            <a:avLst/>
          </a:prstGeom>
          <a:noFill/>
          <a:ln>
            <a:noFill/>
          </a:ln>
        </p:spPr>
      </p:pic>
      <p:sp>
        <p:nvSpPr>
          <p:cNvPr id="166" name="Google Shape;166;p20"/>
          <p:cNvSpPr txBox="1"/>
          <p:nvPr/>
        </p:nvSpPr>
        <p:spPr>
          <a:xfrm>
            <a:off x="3142084" y="764704"/>
            <a:ext cx="5325112" cy="978729"/>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0" i="0" lang="es-MX" sz="3200" u="none" cap="none" strike="noStrike">
                <a:solidFill>
                  <a:schemeClr val="accent1"/>
                </a:solidFill>
                <a:latin typeface="Cambria"/>
                <a:ea typeface="Cambria"/>
                <a:cs typeface="Cambria"/>
                <a:sym typeface="Cambria"/>
              </a:rPr>
              <a:t>¡ Y listo, ya puedes tener tu Sistema de Mecha!</a:t>
            </a:r>
            <a:endParaRPr b="0" i="0" sz="3200" u="none" cap="none" strike="noStrike">
              <a:solidFill>
                <a:schemeClr val="accent1"/>
              </a:solidFill>
              <a:latin typeface="Cambria"/>
              <a:ea typeface="Cambria"/>
              <a:cs typeface="Cambria"/>
              <a:sym typeface="Cambria"/>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EcoLiving">
      <a:dk1>
        <a:srgbClr val="404040"/>
      </a:dk1>
      <a:lt1>
        <a:srgbClr val="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coLiving_16x9">
  <a:themeElements>
    <a:clrScheme name="EcoLiving">
      <a:dk1>
        <a:srgbClr val="404040"/>
      </a:dk1>
      <a:lt1>
        <a:srgbClr val="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