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32" roundtripDataSignature="AMtx7mj8A9wwRv/2TJqpfW0onV2cnAc/a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10" Type="http://schemas.openxmlformats.org/officeDocument/2006/relationships/slide" Target="slides/slide6.xml"/><Relationship Id="rId32" Type="http://customschemas.google.com/relationships/presentationmetadata" Target="metadata"/><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de título" showMasterSp="0" type="title">
  <p:cSld name="TITLE">
    <p:spTree>
      <p:nvGrpSpPr>
        <p:cNvPr id="22" name="Shape 22"/>
        <p:cNvGrpSpPr/>
        <p:nvPr/>
      </p:nvGrpSpPr>
      <p:grpSpPr>
        <a:xfrm>
          <a:off x="0" y="0"/>
          <a:ext cx="0" cy="0"/>
          <a:chOff x="0" y="0"/>
          <a:chExt cx="0" cy="0"/>
        </a:xfrm>
      </p:grpSpPr>
      <p:grpSp>
        <p:nvGrpSpPr>
          <p:cNvPr id="23" name="Google Shape;23;p29"/>
          <p:cNvGrpSpPr/>
          <p:nvPr/>
        </p:nvGrpSpPr>
        <p:grpSpPr>
          <a:xfrm>
            <a:off x="0" y="-8467"/>
            <a:ext cx="12192000" cy="6866467"/>
            <a:chOff x="0" y="-8467"/>
            <a:chExt cx="12192000" cy="6866467"/>
          </a:xfrm>
        </p:grpSpPr>
        <p:cxnSp>
          <p:nvCxnSpPr>
            <p:cNvPr id="24" name="Google Shape;24;p29"/>
            <p:cNvCxnSpPr/>
            <p:nvPr/>
          </p:nvCxnSpPr>
          <p:spPr>
            <a:xfrm>
              <a:off x="9371012" y="0"/>
              <a:ext cx="1219200" cy="6858000"/>
            </a:xfrm>
            <a:prstGeom prst="straightConnector1">
              <a:avLst/>
            </a:prstGeom>
            <a:noFill/>
            <a:ln cap="flat" cmpd="sng" w="9525">
              <a:solidFill>
                <a:srgbClr val="262626"/>
              </a:solidFill>
              <a:prstDash val="solid"/>
              <a:round/>
              <a:headEnd len="sm" w="sm" type="none"/>
              <a:tailEnd len="sm" w="sm" type="none"/>
            </a:ln>
          </p:spPr>
        </p:cxnSp>
        <p:cxnSp>
          <p:nvCxnSpPr>
            <p:cNvPr id="25" name="Google Shape;25;p29"/>
            <p:cNvCxnSpPr/>
            <p:nvPr/>
          </p:nvCxnSpPr>
          <p:spPr>
            <a:xfrm flipH="1">
              <a:off x="7425267" y="3681413"/>
              <a:ext cx="4763558" cy="3176587"/>
            </a:xfrm>
            <a:prstGeom prst="straightConnector1">
              <a:avLst/>
            </a:prstGeom>
            <a:noFill/>
            <a:ln cap="flat" cmpd="sng" w="9525">
              <a:solidFill>
                <a:srgbClr val="262626"/>
              </a:solidFill>
              <a:prstDash val="solid"/>
              <a:round/>
              <a:headEnd len="sm" w="sm" type="none"/>
              <a:tailEnd len="sm" w="sm" type="none"/>
            </a:ln>
          </p:spPr>
        </p:cxnSp>
        <p:sp>
          <p:nvSpPr>
            <p:cNvPr id="26" name="Google Shape;26;p29"/>
            <p:cNvSpPr/>
            <p:nvPr/>
          </p:nvSpPr>
          <p:spPr>
            <a:xfrm>
              <a:off x="9181476" y="-8467"/>
              <a:ext cx="3007349" cy="6866467"/>
            </a:xfrm>
            <a:custGeom>
              <a:rect b="b" l="l" r="r" t="t"/>
              <a:pathLst>
                <a:path extrusionOk="0" h="6866467" w="3007349">
                  <a:moveTo>
                    <a:pt x="2045532" y="0"/>
                  </a:moveTo>
                  <a:lnTo>
                    <a:pt x="3007349" y="0"/>
                  </a:lnTo>
                  <a:lnTo>
                    <a:pt x="3007349" y="6866467"/>
                  </a:lnTo>
                  <a:lnTo>
                    <a:pt x="0" y="6866467"/>
                  </a:lnTo>
                  <a:lnTo>
                    <a:pt x="2045532" y="0"/>
                  </a:lnTo>
                  <a:close/>
                </a:path>
              </a:pathLst>
            </a:custGeom>
            <a:solidFill>
              <a:schemeClr val="accent1">
                <a:alpha val="29803"/>
              </a:schemeClr>
            </a:solidFill>
            <a:ln>
              <a:noFill/>
            </a:ln>
          </p:spPr>
        </p:sp>
        <p:sp>
          <p:nvSpPr>
            <p:cNvPr id="27" name="Google Shape;27;p29"/>
            <p:cNvSpPr/>
            <p:nvPr/>
          </p:nvSpPr>
          <p:spPr>
            <a:xfrm>
              <a:off x="9603442" y="-8467"/>
              <a:ext cx="2588558" cy="6866467"/>
            </a:xfrm>
            <a:custGeom>
              <a:rect b="b" l="l" r="r" t="t"/>
              <a:pathLst>
                <a:path extrusionOk="0" h="6866467" w="2573311">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28" name="Google Shape;28;p29"/>
            <p:cNvSpPr/>
            <p:nvPr/>
          </p:nvSpPr>
          <p:spPr>
            <a:xfrm>
              <a:off x="8932333" y="3048000"/>
              <a:ext cx="3259667" cy="3810000"/>
            </a:xfrm>
            <a:prstGeom prst="triangle">
              <a:avLst>
                <a:gd fmla="val 100000" name="adj"/>
              </a:avLst>
            </a:prstGeom>
            <a:solidFill>
              <a:schemeClr val="accent2">
                <a:alpha val="71764"/>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29"/>
            <p:cNvSpPr/>
            <p:nvPr/>
          </p:nvSpPr>
          <p:spPr>
            <a:xfrm>
              <a:off x="9334500" y="-8467"/>
              <a:ext cx="2854326" cy="6866467"/>
            </a:xfrm>
            <a:custGeom>
              <a:rect b="b" l="l" r="r" t="t"/>
              <a:pathLst>
                <a:path extrusionOk="0" h="6866467" w="2858013">
                  <a:moveTo>
                    <a:pt x="0" y="0"/>
                  </a:moveTo>
                  <a:lnTo>
                    <a:pt x="2858013" y="0"/>
                  </a:lnTo>
                  <a:lnTo>
                    <a:pt x="2858013" y="6866467"/>
                  </a:lnTo>
                  <a:lnTo>
                    <a:pt x="2473942" y="6866467"/>
                  </a:lnTo>
                  <a:lnTo>
                    <a:pt x="0" y="0"/>
                  </a:lnTo>
                  <a:close/>
                </a:path>
              </a:pathLst>
            </a:custGeom>
            <a:solidFill>
              <a:srgbClr val="3F7818">
                <a:alpha val="69803"/>
              </a:srgbClr>
            </a:solidFill>
            <a:ln>
              <a:noFill/>
            </a:ln>
          </p:spPr>
        </p:sp>
        <p:sp>
          <p:nvSpPr>
            <p:cNvPr id="30" name="Google Shape;30;p29"/>
            <p:cNvSpPr/>
            <p:nvPr/>
          </p:nvSpPr>
          <p:spPr>
            <a:xfrm>
              <a:off x="10898730" y="-8467"/>
              <a:ext cx="1290094" cy="6866467"/>
            </a:xfrm>
            <a:custGeom>
              <a:rect b="b" l="l" r="r" t="t"/>
              <a:pathLst>
                <a:path extrusionOk="0" h="6858000" w="1290094">
                  <a:moveTo>
                    <a:pt x="1019735" y="0"/>
                  </a:moveTo>
                  <a:lnTo>
                    <a:pt x="1290094" y="0"/>
                  </a:lnTo>
                  <a:lnTo>
                    <a:pt x="1290094" y="6858000"/>
                  </a:lnTo>
                  <a:lnTo>
                    <a:pt x="0" y="6858000"/>
                  </a:lnTo>
                  <a:lnTo>
                    <a:pt x="1019735" y="0"/>
                  </a:lnTo>
                  <a:close/>
                </a:path>
              </a:pathLst>
            </a:custGeom>
            <a:solidFill>
              <a:srgbClr val="BFE471">
                <a:alpha val="69803"/>
              </a:srgbClr>
            </a:solidFill>
            <a:ln>
              <a:noFill/>
            </a:ln>
          </p:spPr>
        </p:sp>
        <p:sp>
          <p:nvSpPr>
            <p:cNvPr id="31" name="Google Shape;31;p29"/>
            <p:cNvSpPr/>
            <p:nvPr/>
          </p:nvSpPr>
          <p:spPr>
            <a:xfrm>
              <a:off x="10938999" y="-8467"/>
              <a:ext cx="1249825" cy="6866467"/>
            </a:xfrm>
            <a:custGeom>
              <a:rect b="b" l="l" r="r" t="t"/>
              <a:pathLst>
                <a:path extrusionOk="0" h="6858000" w="1249825">
                  <a:moveTo>
                    <a:pt x="0" y="0"/>
                  </a:moveTo>
                  <a:lnTo>
                    <a:pt x="1249825" y="0"/>
                  </a:lnTo>
                  <a:lnTo>
                    <a:pt x="1249825" y="6858000"/>
                  </a:lnTo>
                  <a:lnTo>
                    <a:pt x="1109382" y="6858000"/>
                  </a:lnTo>
                  <a:lnTo>
                    <a:pt x="0" y="0"/>
                  </a:lnTo>
                  <a:close/>
                </a:path>
              </a:pathLst>
            </a:custGeom>
            <a:solidFill>
              <a:schemeClr val="accent1">
                <a:alpha val="64705"/>
              </a:schemeClr>
            </a:solidFill>
            <a:ln>
              <a:noFill/>
            </a:ln>
          </p:spPr>
        </p:sp>
        <p:sp>
          <p:nvSpPr>
            <p:cNvPr id="32" name="Google Shape;32;p29"/>
            <p:cNvSpPr/>
            <p:nvPr/>
          </p:nvSpPr>
          <p:spPr>
            <a:xfrm>
              <a:off x="10371666" y="3589867"/>
              <a:ext cx="1817159" cy="3268133"/>
            </a:xfrm>
            <a:prstGeom prst="triangle">
              <a:avLst>
                <a:gd fmla="val 100000" name="adj"/>
              </a:avLst>
            </a:prstGeom>
            <a:solidFill>
              <a:schemeClr val="accent1">
                <a:alpha val="8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29"/>
            <p:cNvSpPr/>
            <p:nvPr/>
          </p:nvSpPr>
          <p:spPr>
            <a:xfrm rot="10800000">
              <a:off x="0" y="0"/>
              <a:ext cx="842596" cy="5666154"/>
            </a:xfrm>
            <a:prstGeom prst="triangle">
              <a:avLst>
                <a:gd fmla="val 100000" name="adj"/>
              </a:avLst>
            </a:prstGeom>
            <a:solidFill>
              <a:schemeClr val="accent1">
                <a:alpha val="84705"/>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4" name="Google Shape;34;p29"/>
          <p:cNvSpPr txBox="1"/>
          <p:nvPr>
            <p:ph type="ctrTitle"/>
          </p:nvPr>
        </p:nvSpPr>
        <p:spPr>
          <a:xfrm>
            <a:off x="1507067" y="2404534"/>
            <a:ext cx="7766936" cy="1646302"/>
          </a:xfrm>
          <a:prstGeom prst="rect">
            <a:avLst/>
          </a:prstGeom>
          <a:noFill/>
          <a:ln>
            <a:noFill/>
          </a:ln>
        </p:spPr>
        <p:txBody>
          <a:bodyPr anchorCtr="0" anchor="b" bIns="45700" lIns="91425" spcFirstLastPara="1" rIns="91425" wrap="square" tIns="45700">
            <a:noAutofit/>
          </a:bodyPr>
          <a:lstStyle>
            <a:lvl1pPr lvl="0" algn="r">
              <a:spcBef>
                <a:spcPts val="0"/>
              </a:spcBef>
              <a:spcAft>
                <a:spcPts val="0"/>
              </a:spcAft>
              <a:buClr>
                <a:schemeClr val="accent1"/>
              </a:buClr>
              <a:buSzPts val="5400"/>
              <a:buFont typeface="Trebuchet MS"/>
              <a:buNone/>
              <a:defRPr sz="5400">
                <a:solidFill>
                  <a:schemeClr val="accen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29"/>
          <p:cNvSpPr txBox="1"/>
          <p:nvPr>
            <p:ph idx="1" type="subTitle"/>
          </p:nvPr>
        </p:nvSpPr>
        <p:spPr>
          <a:xfrm>
            <a:off x="1507067" y="4050833"/>
            <a:ext cx="7766936" cy="1096899"/>
          </a:xfrm>
          <a:prstGeom prst="rect">
            <a:avLst/>
          </a:prstGeom>
          <a:noFill/>
          <a:ln>
            <a:noFill/>
          </a:ln>
        </p:spPr>
        <p:txBody>
          <a:bodyPr anchorCtr="0" anchor="t" bIns="45700" lIns="91425" spcFirstLastPara="1" rIns="91425" wrap="square" tIns="45700">
            <a:normAutofit/>
          </a:bodyPr>
          <a:lstStyle>
            <a:lvl1pPr lvl="0" algn="r">
              <a:spcBef>
                <a:spcPts val="1000"/>
              </a:spcBef>
              <a:spcAft>
                <a:spcPts val="0"/>
              </a:spcAft>
              <a:buSzPts val="1440"/>
              <a:buNone/>
              <a:defRPr>
                <a:solidFill>
                  <a:srgbClr val="FEFEFE"/>
                </a:solidFill>
              </a:defRPr>
            </a:lvl1pPr>
            <a:lvl2pPr lvl="1" algn="ctr">
              <a:spcBef>
                <a:spcPts val="1000"/>
              </a:spcBef>
              <a:spcAft>
                <a:spcPts val="0"/>
              </a:spcAft>
              <a:buSzPts val="1280"/>
              <a:buNone/>
              <a:defRPr>
                <a:solidFill>
                  <a:schemeClr val="lt1"/>
                </a:solidFill>
              </a:defRPr>
            </a:lvl2pPr>
            <a:lvl3pPr lvl="2" algn="ctr">
              <a:spcBef>
                <a:spcPts val="1000"/>
              </a:spcBef>
              <a:spcAft>
                <a:spcPts val="0"/>
              </a:spcAft>
              <a:buSzPts val="1120"/>
              <a:buNone/>
              <a:defRPr>
                <a:solidFill>
                  <a:schemeClr val="lt1"/>
                </a:solidFill>
              </a:defRPr>
            </a:lvl3pPr>
            <a:lvl4pPr lvl="3" algn="ctr">
              <a:spcBef>
                <a:spcPts val="1000"/>
              </a:spcBef>
              <a:spcAft>
                <a:spcPts val="0"/>
              </a:spcAft>
              <a:buSzPts val="960"/>
              <a:buNone/>
              <a:defRPr>
                <a:solidFill>
                  <a:schemeClr val="lt1"/>
                </a:solidFill>
              </a:defRPr>
            </a:lvl4pPr>
            <a:lvl5pPr lvl="4" algn="ctr">
              <a:spcBef>
                <a:spcPts val="1000"/>
              </a:spcBef>
              <a:spcAft>
                <a:spcPts val="0"/>
              </a:spcAft>
              <a:buSzPts val="960"/>
              <a:buNone/>
              <a:defRPr>
                <a:solidFill>
                  <a:schemeClr val="lt1"/>
                </a:solidFill>
              </a:defRPr>
            </a:lvl5pPr>
            <a:lvl6pPr lvl="5" algn="ctr">
              <a:spcBef>
                <a:spcPts val="1000"/>
              </a:spcBef>
              <a:spcAft>
                <a:spcPts val="0"/>
              </a:spcAft>
              <a:buSzPts val="960"/>
              <a:buNone/>
              <a:defRPr>
                <a:solidFill>
                  <a:schemeClr val="lt1"/>
                </a:solidFill>
              </a:defRPr>
            </a:lvl6pPr>
            <a:lvl7pPr lvl="6" algn="ctr">
              <a:spcBef>
                <a:spcPts val="1000"/>
              </a:spcBef>
              <a:spcAft>
                <a:spcPts val="0"/>
              </a:spcAft>
              <a:buSzPts val="960"/>
              <a:buNone/>
              <a:defRPr>
                <a:solidFill>
                  <a:schemeClr val="lt1"/>
                </a:solidFill>
              </a:defRPr>
            </a:lvl7pPr>
            <a:lvl8pPr lvl="7" algn="ctr">
              <a:spcBef>
                <a:spcPts val="1000"/>
              </a:spcBef>
              <a:spcAft>
                <a:spcPts val="0"/>
              </a:spcAft>
              <a:buSzPts val="960"/>
              <a:buNone/>
              <a:defRPr>
                <a:solidFill>
                  <a:schemeClr val="lt1"/>
                </a:solidFill>
              </a:defRPr>
            </a:lvl8pPr>
            <a:lvl9pPr lvl="8" algn="ctr">
              <a:spcBef>
                <a:spcPts val="1000"/>
              </a:spcBef>
              <a:spcAft>
                <a:spcPts val="0"/>
              </a:spcAft>
              <a:buSzPts val="960"/>
              <a:buNone/>
              <a:defRPr>
                <a:solidFill>
                  <a:schemeClr val="lt1"/>
                </a:solidFill>
              </a:defRPr>
            </a:lvl9pPr>
          </a:lstStyle>
          <a:p/>
        </p:txBody>
      </p:sp>
      <p:sp>
        <p:nvSpPr>
          <p:cNvPr id="36" name="Google Shape;36;p29"/>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29"/>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29"/>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 blanco" type="blank">
  <p:cSld name="BLANK">
    <p:spTree>
      <p:nvGrpSpPr>
        <p:cNvPr id="92" name="Shape 92"/>
        <p:cNvGrpSpPr/>
        <p:nvPr/>
      </p:nvGrpSpPr>
      <p:grpSpPr>
        <a:xfrm>
          <a:off x="0" y="0"/>
          <a:ext cx="0" cy="0"/>
          <a:chOff x="0" y="0"/>
          <a:chExt cx="0" cy="0"/>
        </a:xfrm>
      </p:grpSpPr>
      <p:sp>
        <p:nvSpPr>
          <p:cNvPr id="93" name="Google Shape;93;p38"/>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38"/>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38"/>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descripción">
  <p:cSld name="Título y descripción">
    <p:spTree>
      <p:nvGrpSpPr>
        <p:cNvPr id="96" name="Shape 96"/>
        <p:cNvGrpSpPr/>
        <p:nvPr/>
      </p:nvGrpSpPr>
      <p:grpSpPr>
        <a:xfrm>
          <a:off x="0" y="0"/>
          <a:ext cx="0" cy="0"/>
          <a:chOff x="0" y="0"/>
          <a:chExt cx="0" cy="0"/>
        </a:xfrm>
      </p:grpSpPr>
      <p:sp>
        <p:nvSpPr>
          <p:cNvPr id="97" name="Google Shape;97;p39"/>
          <p:cNvSpPr txBox="1"/>
          <p:nvPr>
            <p:ph type="title"/>
          </p:nvPr>
        </p:nvSpPr>
        <p:spPr>
          <a:xfrm>
            <a:off x="677335" y="609600"/>
            <a:ext cx="8596668" cy="34036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accent1"/>
              </a:buClr>
              <a:buSzPts val="4400"/>
              <a:buFont typeface="Trebuchet MS"/>
              <a:buNone/>
              <a:defRPr b="0" sz="44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8" name="Google Shape;98;p39"/>
          <p:cNvSpPr txBox="1"/>
          <p:nvPr>
            <p:ph idx="1" type="body"/>
          </p:nvPr>
        </p:nvSpPr>
        <p:spPr>
          <a:xfrm>
            <a:off x="677335" y="4470400"/>
            <a:ext cx="8596668" cy="1570962"/>
          </a:xfrm>
          <a:prstGeom prst="rect">
            <a:avLst/>
          </a:prstGeom>
          <a:noFill/>
          <a:ln>
            <a:noFill/>
          </a:ln>
        </p:spPr>
        <p:txBody>
          <a:bodyPr anchorCtr="0" anchor="ctr" bIns="45700" lIns="91425" spcFirstLastPara="1" rIns="91425" wrap="square" tIns="45700">
            <a:normAutofit/>
          </a:bodyPr>
          <a:lstStyle>
            <a:lvl1pPr indent="-228600" lvl="0" marL="457200" algn="l">
              <a:spcBef>
                <a:spcPts val="1000"/>
              </a:spcBef>
              <a:spcAft>
                <a:spcPts val="0"/>
              </a:spcAft>
              <a:buSzPts val="1440"/>
              <a:buNone/>
              <a:defRPr sz="1800">
                <a:solidFill>
                  <a:srgbClr val="FEFEFE"/>
                </a:solidFill>
              </a:defRPr>
            </a:lvl1pPr>
            <a:lvl2pPr indent="-228600" lvl="1" marL="914400" algn="l">
              <a:spcBef>
                <a:spcPts val="1000"/>
              </a:spcBef>
              <a:spcAft>
                <a:spcPts val="0"/>
              </a:spcAft>
              <a:buSzPts val="1440"/>
              <a:buNone/>
              <a:defRPr sz="1800">
                <a:solidFill>
                  <a:schemeClr val="lt1"/>
                </a:solidFill>
              </a:defRPr>
            </a:lvl2pPr>
            <a:lvl3pPr indent="-228600" lvl="2" marL="1371600" algn="l">
              <a:spcBef>
                <a:spcPts val="1000"/>
              </a:spcBef>
              <a:spcAft>
                <a:spcPts val="0"/>
              </a:spcAft>
              <a:buSzPts val="1280"/>
              <a:buNone/>
              <a:defRPr sz="1600">
                <a:solidFill>
                  <a:schemeClr val="lt1"/>
                </a:solidFill>
              </a:defRPr>
            </a:lvl3pPr>
            <a:lvl4pPr indent="-228600" lvl="3" marL="1828800" algn="l">
              <a:spcBef>
                <a:spcPts val="1000"/>
              </a:spcBef>
              <a:spcAft>
                <a:spcPts val="0"/>
              </a:spcAft>
              <a:buSzPts val="1120"/>
              <a:buNone/>
              <a:defRPr sz="1400">
                <a:solidFill>
                  <a:schemeClr val="lt1"/>
                </a:solidFill>
              </a:defRPr>
            </a:lvl4pPr>
            <a:lvl5pPr indent="-228600" lvl="4" marL="2286000" algn="l">
              <a:spcBef>
                <a:spcPts val="1000"/>
              </a:spcBef>
              <a:spcAft>
                <a:spcPts val="0"/>
              </a:spcAft>
              <a:buSzPts val="1120"/>
              <a:buNone/>
              <a:defRPr sz="1400">
                <a:solidFill>
                  <a:schemeClr val="lt1"/>
                </a:solidFill>
              </a:defRPr>
            </a:lvl5pPr>
            <a:lvl6pPr indent="-228600" lvl="5" marL="2743200" algn="l">
              <a:spcBef>
                <a:spcPts val="1000"/>
              </a:spcBef>
              <a:spcAft>
                <a:spcPts val="0"/>
              </a:spcAft>
              <a:buSzPts val="1120"/>
              <a:buNone/>
              <a:defRPr sz="1400">
                <a:solidFill>
                  <a:schemeClr val="lt1"/>
                </a:solidFill>
              </a:defRPr>
            </a:lvl6pPr>
            <a:lvl7pPr indent="-228600" lvl="6" marL="3200400" algn="l">
              <a:spcBef>
                <a:spcPts val="1000"/>
              </a:spcBef>
              <a:spcAft>
                <a:spcPts val="0"/>
              </a:spcAft>
              <a:buSzPts val="1120"/>
              <a:buNone/>
              <a:defRPr sz="1400">
                <a:solidFill>
                  <a:schemeClr val="lt1"/>
                </a:solidFill>
              </a:defRPr>
            </a:lvl7pPr>
            <a:lvl8pPr indent="-228600" lvl="7" marL="3657600" algn="l">
              <a:spcBef>
                <a:spcPts val="1000"/>
              </a:spcBef>
              <a:spcAft>
                <a:spcPts val="0"/>
              </a:spcAft>
              <a:buSzPts val="1120"/>
              <a:buNone/>
              <a:defRPr sz="1400">
                <a:solidFill>
                  <a:schemeClr val="lt1"/>
                </a:solidFill>
              </a:defRPr>
            </a:lvl8pPr>
            <a:lvl9pPr indent="-228600" lvl="8" marL="4114800" algn="l">
              <a:spcBef>
                <a:spcPts val="1000"/>
              </a:spcBef>
              <a:spcAft>
                <a:spcPts val="0"/>
              </a:spcAft>
              <a:buSzPts val="1120"/>
              <a:buNone/>
              <a:defRPr sz="1400">
                <a:solidFill>
                  <a:schemeClr val="lt1"/>
                </a:solidFill>
              </a:defRPr>
            </a:lvl9pPr>
          </a:lstStyle>
          <a:p/>
        </p:txBody>
      </p:sp>
      <p:sp>
        <p:nvSpPr>
          <p:cNvPr id="99" name="Google Shape;99;p39"/>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39"/>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39"/>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ita con descripción">
  <p:cSld name="Cita con descripción">
    <p:spTree>
      <p:nvGrpSpPr>
        <p:cNvPr id="102" name="Shape 102"/>
        <p:cNvGrpSpPr/>
        <p:nvPr/>
      </p:nvGrpSpPr>
      <p:grpSpPr>
        <a:xfrm>
          <a:off x="0" y="0"/>
          <a:ext cx="0" cy="0"/>
          <a:chOff x="0" y="0"/>
          <a:chExt cx="0" cy="0"/>
        </a:xfrm>
      </p:grpSpPr>
      <p:sp>
        <p:nvSpPr>
          <p:cNvPr id="103" name="Google Shape;103;p40"/>
          <p:cNvSpPr txBox="1"/>
          <p:nvPr>
            <p:ph type="title"/>
          </p:nvPr>
        </p:nvSpPr>
        <p:spPr>
          <a:xfrm>
            <a:off x="931334" y="609600"/>
            <a:ext cx="8094134" cy="30226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accent1"/>
              </a:buClr>
              <a:buSzPts val="4400"/>
              <a:buFont typeface="Trebuchet MS"/>
              <a:buNone/>
              <a:defRPr b="0" sz="44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4" name="Google Shape;104;p40"/>
          <p:cNvSpPr txBox="1"/>
          <p:nvPr>
            <p:ph idx="1" type="body"/>
          </p:nvPr>
        </p:nvSpPr>
        <p:spPr>
          <a:xfrm>
            <a:off x="1366139" y="3632200"/>
            <a:ext cx="7224524" cy="381000"/>
          </a:xfrm>
          <a:prstGeom prst="rect">
            <a:avLst/>
          </a:prstGeom>
          <a:noFill/>
          <a:ln>
            <a:noFill/>
          </a:ln>
        </p:spPr>
        <p:txBody>
          <a:bodyPr anchorCtr="0" anchor="ctr" bIns="45700" lIns="91425" spcFirstLastPara="1" rIns="91425" wrap="square" tIns="45700">
            <a:noAutofit/>
          </a:bodyPr>
          <a:lstStyle>
            <a:lvl1pPr indent="-228600" lvl="0" marL="457200" algn="l">
              <a:spcBef>
                <a:spcPts val="1000"/>
              </a:spcBef>
              <a:spcAft>
                <a:spcPts val="0"/>
              </a:spcAft>
              <a:buSzPts val="1280"/>
              <a:buFont typeface="Trebuchet MS"/>
              <a:buNone/>
              <a:defRPr sz="1600">
                <a:solidFill>
                  <a:srgbClr val="FEFEFE"/>
                </a:solidFill>
              </a:defRPr>
            </a:lvl1pPr>
            <a:lvl2pPr indent="-228600" lvl="1" marL="914400" algn="l">
              <a:spcBef>
                <a:spcPts val="1000"/>
              </a:spcBef>
              <a:spcAft>
                <a:spcPts val="0"/>
              </a:spcAft>
              <a:buSzPts val="1280"/>
              <a:buFont typeface="Trebuchet MS"/>
              <a:buNone/>
              <a:defRPr/>
            </a:lvl2pPr>
            <a:lvl3pPr indent="-228600" lvl="2" marL="1371600" algn="l">
              <a:spcBef>
                <a:spcPts val="1000"/>
              </a:spcBef>
              <a:spcAft>
                <a:spcPts val="0"/>
              </a:spcAft>
              <a:buSzPts val="1120"/>
              <a:buFont typeface="Trebuchet MS"/>
              <a:buNone/>
              <a:defRPr/>
            </a:lvl3pPr>
            <a:lvl4pPr indent="-228600" lvl="3" marL="1828800" algn="l">
              <a:spcBef>
                <a:spcPts val="1000"/>
              </a:spcBef>
              <a:spcAft>
                <a:spcPts val="0"/>
              </a:spcAft>
              <a:buSzPts val="960"/>
              <a:buFont typeface="Trebuchet MS"/>
              <a:buNone/>
              <a:defRPr/>
            </a:lvl4pPr>
            <a:lvl5pPr indent="-228600" lvl="4" marL="2286000" algn="l">
              <a:spcBef>
                <a:spcPts val="1000"/>
              </a:spcBef>
              <a:spcAft>
                <a:spcPts val="0"/>
              </a:spcAft>
              <a:buSzPts val="960"/>
              <a:buFont typeface="Trebuchet MS"/>
              <a:buNone/>
              <a:defRPr/>
            </a:lvl5pPr>
            <a:lvl6pPr indent="-320039" lvl="5" marL="2743200" algn="l">
              <a:spcBef>
                <a:spcPts val="1000"/>
              </a:spcBef>
              <a:spcAft>
                <a:spcPts val="0"/>
              </a:spcAft>
              <a:buSzPts val="1440"/>
              <a:buChar char="►"/>
              <a:defRPr/>
            </a:lvl6pPr>
            <a:lvl7pPr indent="-320039"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105" name="Google Shape;105;p40"/>
          <p:cNvSpPr txBox="1"/>
          <p:nvPr>
            <p:ph idx="2" type="body"/>
          </p:nvPr>
        </p:nvSpPr>
        <p:spPr>
          <a:xfrm>
            <a:off x="677335" y="4470400"/>
            <a:ext cx="8596668" cy="1570962"/>
          </a:xfrm>
          <a:prstGeom prst="rect">
            <a:avLst/>
          </a:prstGeom>
          <a:noFill/>
          <a:ln>
            <a:noFill/>
          </a:ln>
        </p:spPr>
        <p:txBody>
          <a:bodyPr anchorCtr="0" anchor="ctr" bIns="45700" lIns="91425" spcFirstLastPara="1" rIns="91425" wrap="square" tIns="45700">
            <a:normAutofit/>
          </a:bodyPr>
          <a:lstStyle>
            <a:lvl1pPr indent="-228600" lvl="0" marL="457200" algn="l">
              <a:spcBef>
                <a:spcPts val="1000"/>
              </a:spcBef>
              <a:spcAft>
                <a:spcPts val="0"/>
              </a:spcAft>
              <a:buSzPts val="1440"/>
              <a:buNone/>
              <a:defRPr sz="1800">
                <a:solidFill>
                  <a:srgbClr val="FEFEFE"/>
                </a:solidFill>
              </a:defRPr>
            </a:lvl1pPr>
            <a:lvl2pPr indent="-228600" lvl="1" marL="914400" algn="l">
              <a:spcBef>
                <a:spcPts val="1000"/>
              </a:spcBef>
              <a:spcAft>
                <a:spcPts val="0"/>
              </a:spcAft>
              <a:buSzPts val="1440"/>
              <a:buNone/>
              <a:defRPr sz="1800">
                <a:solidFill>
                  <a:schemeClr val="lt1"/>
                </a:solidFill>
              </a:defRPr>
            </a:lvl2pPr>
            <a:lvl3pPr indent="-228600" lvl="2" marL="1371600" algn="l">
              <a:spcBef>
                <a:spcPts val="1000"/>
              </a:spcBef>
              <a:spcAft>
                <a:spcPts val="0"/>
              </a:spcAft>
              <a:buSzPts val="1280"/>
              <a:buNone/>
              <a:defRPr sz="1600">
                <a:solidFill>
                  <a:schemeClr val="lt1"/>
                </a:solidFill>
              </a:defRPr>
            </a:lvl3pPr>
            <a:lvl4pPr indent="-228600" lvl="3" marL="1828800" algn="l">
              <a:spcBef>
                <a:spcPts val="1000"/>
              </a:spcBef>
              <a:spcAft>
                <a:spcPts val="0"/>
              </a:spcAft>
              <a:buSzPts val="1120"/>
              <a:buNone/>
              <a:defRPr sz="1400">
                <a:solidFill>
                  <a:schemeClr val="lt1"/>
                </a:solidFill>
              </a:defRPr>
            </a:lvl4pPr>
            <a:lvl5pPr indent="-228600" lvl="4" marL="2286000" algn="l">
              <a:spcBef>
                <a:spcPts val="1000"/>
              </a:spcBef>
              <a:spcAft>
                <a:spcPts val="0"/>
              </a:spcAft>
              <a:buSzPts val="1120"/>
              <a:buNone/>
              <a:defRPr sz="1400">
                <a:solidFill>
                  <a:schemeClr val="lt1"/>
                </a:solidFill>
              </a:defRPr>
            </a:lvl5pPr>
            <a:lvl6pPr indent="-228600" lvl="5" marL="2743200" algn="l">
              <a:spcBef>
                <a:spcPts val="1000"/>
              </a:spcBef>
              <a:spcAft>
                <a:spcPts val="0"/>
              </a:spcAft>
              <a:buSzPts val="1120"/>
              <a:buNone/>
              <a:defRPr sz="1400">
                <a:solidFill>
                  <a:schemeClr val="lt1"/>
                </a:solidFill>
              </a:defRPr>
            </a:lvl6pPr>
            <a:lvl7pPr indent="-228600" lvl="6" marL="3200400" algn="l">
              <a:spcBef>
                <a:spcPts val="1000"/>
              </a:spcBef>
              <a:spcAft>
                <a:spcPts val="0"/>
              </a:spcAft>
              <a:buSzPts val="1120"/>
              <a:buNone/>
              <a:defRPr sz="1400">
                <a:solidFill>
                  <a:schemeClr val="lt1"/>
                </a:solidFill>
              </a:defRPr>
            </a:lvl7pPr>
            <a:lvl8pPr indent="-228600" lvl="7" marL="3657600" algn="l">
              <a:spcBef>
                <a:spcPts val="1000"/>
              </a:spcBef>
              <a:spcAft>
                <a:spcPts val="0"/>
              </a:spcAft>
              <a:buSzPts val="1120"/>
              <a:buNone/>
              <a:defRPr sz="1400">
                <a:solidFill>
                  <a:schemeClr val="lt1"/>
                </a:solidFill>
              </a:defRPr>
            </a:lvl8pPr>
            <a:lvl9pPr indent="-228600" lvl="8" marL="4114800" algn="l">
              <a:spcBef>
                <a:spcPts val="1000"/>
              </a:spcBef>
              <a:spcAft>
                <a:spcPts val="0"/>
              </a:spcAft>
              <a:buSzPts val="1120"/>
              <a:buNone/>
              <a:defRPr sz="1400">
                <a:solidFill>
                  <a:schemeClr val="lt1"/>
                </a:solidFill>
              </a:defRPr>
            </a:lvl9pPr>
          </a:lstStyle>
          <a:p/>
        </p:txBody>
      </p:sp>
      <p:sp>
        <p:nvSpPr>
          <p:cNvPr id="106" name="Google Shape;106;p40"/>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40"/>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8" name="Google Shape;108;p40"/>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
        <p:nvSpPr>
          <p:cNvPr id="109" name="Google Shape;109;p40"/>
          <p:cNvSpPr txBox="1"/>
          <p:nvPr/>
        </p:nvSpPr>
        <p:spPr>
          <a:xfrm>
            <a:off x="541870" y="790378"/>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s-MX" sz="8000">
                <a:solidFill>
                  <a:schemeClr val="accent1"/>
                </a:solidFill>
                <a:latin typeface="Arial"/>
                <a:ea typeface="Arial"/>
                <a:cs typeface="Arial"/>
                <a:sym typeface="Arial"/>
              </a:rPr>
              <a:t>“</a:t>
            </a:r>
            <a:endParaRPr/>
          </a:p>
        </p:txBody>
      </p:sp>
      <p:sp>
        <p:nvSpPr>
          <p:cNvPr id="110" name="Google Shape;110;p40"/>
          <p:cNvSpPr txBox="1"/>
          <p:nvPr/>
        </p:nvSpPr>
        <p:spPr>
          <a:xfrm>
            <a:off x="8893011" y="2886556"/>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s-MX" sz="8000">
                <a:solidFill>
                  <a:schemeClr val="accent1"/>
                </a:solidFill>
                <a:latin typeface="Arial"/>
                <a:ea typeface="Arial"/>
                <a:cs typeface="Arial"/>
                <a:sym typeface="Arial"/>
              </a:rPr>
              <a:t>”</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itar la tarjeta de nombre">
  <p:cSld name="Citar la tarjeta de nombre">
    <p:spTree>
      <p:nvGrpSpPr>
        <p:cNvPr id="111" name="Shape 111"/>
        <p:cNvGrpSpPr/>
        <p:nvPr/>
      </p:nvGrpSpPr>
      <p:grpSpPr>
        <a:xfrm>
          <a:off x="0" y="0"/>
          <a:ext cx="0" cy="0"/>
          <a:chOff x="0" y="0"/>
          <a:chExt cx="0" cy="0"/>
        </a:xfrm>
      </p:grpSpPr>
      <p:sp>
        <p:nvSpPr>
          <p:cNvPr id="112" name="Google Shape;112;p41"/>
          <p:cNvSpPr txBox="1"/>
          <p:nvPr>
            <p:ph type="title"/>
          </p:nvPr>
        </p:nvSpPr>
        <p:spPr>
          <a:xfrm>
            <a:off x="931334" y="609600"/>
            <a:ext cx="8094134" cy="30226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accent1"/>
              </a:buClr>
              <a:buSzPts val="4400"/>
              <a:buFont typeface="Trebuchet MS"/>
              <a:buNone/>
              <a:defRPr b="0" sz="44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41"/>
          <p:cNvSpPr txBox="1"/>
          <p:nvPr>
            <p:ph idx="1" type="body"/>
          </p:nvPr>
        </p:nvSpPr>
        <p:spPr>
          <a:xfrm>
            <a:off x="677332" y="4013200"/>
            <a:ext cx="8596669" cy="514248"/>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1920"/>
              <a:buFont typeface="Trebuchet MS"/>
              <a:buNone/>
              <a:defRPr sz="2400">
                <a:solidFill>
                  <a:srgbClr val="FEFEFE"/>
                </a:solidFill>
              </a:defRPr>
            </a:lvl1pPr>
            <a:lvl2pPr indent="-228600" lvl="1" marL="914400" algn="l">
              <a:spcBef>
                <a:spcPts val="1000"/>
              </a:spcBef>
              <a:spcAft>
                <a:spcPts val="0"/>
              </a:spcAft>
              <a:buSzPts val="1280"/>
              <a:buFont typeface="Trebuchet MS"/>
              <a:buNone/>
              <a:defRPr/>
            </a:lvl2pPr>
            <a:lvl3pPr indent="-228600" lvl="2" marL="1371600" algn="l">
              <a:spcBef>
                <a:spcPts val="1000"/>
              </a:spcBef>
              <a:spcAft>
                <a:spcPts val="0"/>
              </a:spcAft>
              <a:buSzPts val="1120"/>
              <a:buFont typeface="Trebuchet MS"/>
              <a:buNone/>
              <a:defRPr/>
            </a:lvl3pPr>
            <a:lvl4pPr indent="-228600" lvl="3" marL="1828800" algn="l">
              <a:spcBef>
                <a:spcPts val="1000"/>
              </a:spcBef>
              <a:spcAft>
                <a:spcPts val="0"/>
              </a:spcAft>
              <a:buSzPts val="960"/>
              <a:buFont typeface="Trebuchet MS"/>
              <a:buNone/>
              <a:defRPr/>
            </a:lvl4pPr>
            <a:lvl5pPr indent="-228600" lvl="4" marL="2286000" algn="l">
              <a:spcBef>
                <a:spcPts val="1000"/>
              </a:spcBef>
              <a:spcAft>
                <a:spcPts val="0"/>
              </a:spcAft>
              <a:buSzPts val="960"/>
              <a:buFont typeface="Trebuchet MS"/>
              <a:buNone/>
              <a:defRPr/>
            </a:lvl5pPr>
            <a:lvl6pPr indent="-320039" lvl="5" marL="2743200" algn="l">
              <a:spcBef>
                <a:spcPts val="1000"/>
              </a:spcBef>
              <a:spcAft>
                <a:spcPts val="0"/>
              </a:spcAft>
              <a:buSzPts val="1440"/>
              <a:buChar char="►"/>
              <a:defRPr/>
            </a:lvl6pPr>
            <a:lvl7pPr indent="-320039"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114" name="Google Shape;114;p41"/>
          <p:cNvSpPr txBox="1"/>
          <p:nvPr>
            <p:ph idx="2"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440"/>
              <a:buNone/>
              <a:defRPr sz="1800">
                <a:solidFill>
                  <a:srgbClr val="FEFEFE"/>
                </a:solidFill>
              </a:defRPr>
            </a:lvl1pPr>
            <a:lvl2pPr indent="-228600" lvl="1" marL="914400" algn="l">
              <a:spcBef>
                <a:spcPts val="1000"/>
              </a:spcBef>
              <a:spcAft>
                <a:spcPts val="0"/>
              </a:spcAft>
              <a:buSzPts val="1440"/>
              <a:buNone/>
              <a:defRPr sz="1800">
                <a:solidFill>
                  <a:schemeClr val="lt1"/>
                </a:solidFill>
              </a:defRPr>
            </a:lvl2pPr>
            <a:lvl3pPr indent="-228600" lvl="2" marL="1371600" algn="l">
              <a:spcBef>
                <a:spcPts val="1000"/>
              </a:spcBef>
              <a:spcAft>
                <a:spcPts val="0"/>
              </a:spcAft>
              <a:buSzPts val="1280"/>
              <a:buNone/>
              <a:defRPr sz="1600">
                <a:solidFill>
                  <a:schemeClr val="lt1"/>
                </a:solidFill>
              </a:defRPr>
            </a:lvl3pPr>
            <a:lvl4pPr indent="-228600" lvl="3" marL="1828800" algn="l">
              <a:spcBef>
                <a:spcPts val="1000"/>
              </a:spcBef>
              <a:spcAft>
                <a:spcPts val="0"/>
              </a:spcAft>
              <a:buSzPts val="1120"/>
              <a:buNone/>
              <a:defRPr sz="1400">
                <a:solidFill>
                  <a:schemeClr val="lt1"/>
                </a:solidFill>
              </a:defRPr>
            </a:lvl4pPr>
            <a:lvl5pPr indent="-228600" lvl="4" marL="2286000" algn="l">
              <a:spcBef>
                <a:spcPts val="1000"/>
              </a:spcBef>
              <a:spcAft>
                <a:spcPts val="0"/>
              </a:spcAft>
              <a:buSzPts val="1120"/>
              <a:buNone/>
              <a:defRPr sz="1400">
                <a:solidFill>
                  <a:schemeClr val="lt1"/>
                </a:solidFill>
              </a:defRPr>
            </a:lvl5pPr>
            <a:lvl6pPr indent="-228600" lvl="5" marL="2743200" algn="l">
              <a:spcBef>
                <a:spcPts val="1000"/>
              </a:spcBef>
              <a:spcAft>
                <a:spcPts val="0"/>
              </a:spcAft>
              <a:buSzPts val="1120"/>
              <a:buNone/>
              <a:defRPr sz="1400">
                <a:solidFill>
                  <a:schemeClr val="lt1"/>
                </a:solidFill>
              </a:defRPr>
            </a:lvl6pPr>
            <a:lvl7pPr indent="-228600" lvl="6" marL="3200400" algn="l">
              <a:spcBef>
                <a:spcPts val="1000"/>
              </a:spcBef>
              <a:spcAft>
                <a:spcPts val="0"/>
              </a:spcAft>
              <a:buSzPts val="1120"/>
              <a:buNone/>
              <a:defRPr sz="1400">
                <a:solidFill>
                  <a:schemeClr val="lt1"/>
                </a:solidFill>
              </a:defRPr>
            </a:lvl7pPr>
            <a:lvl8pPr indent="-228600" lvl="7" marL="3657600" algn="l">
              <a:spcBef>
                <a:spcPts val="1000"/>
              </a:spcBef>
              <a:spcAft>
                <a:spcPts val="0"/>
              </a:spcAft>
              <a:buSzPts val="1120"/>
              <a:buNone/>
              <a:defRPr sz="1400">
                <a:solidFill>
                  <a:schemeClr val="lt1"/>
                </a:solidFill>
              </a:defRPr>
            </a:lvl8pPr>
            <a:lvl9pPr indent="-228600" lvl="8" marL="4114800" algn="l">
              <a:spcBef>
                <a:spcPts val="1000"/>
              </a:spcBef>
              <a:spcAft>
                <a:spcPts val="0"/>
              </a:spcAft>
              <a:buSzPts val="1120"/>
              <a:buNone/>
              <a:defRPr sz="1400">
                <a:solidFill>
                  <a:schemeClr val="lt1"/>
                </a:solidFill>
              </a:defRPr>
            </a:lvl9pPr>
          </a:lstStyle>
          <a:p/>
        </p:txBody>
      </p:sp>
      <p:sp>
        <p:nvSpPr>
          <p:cNvPr id="115" name="Google Shape;115;p41"/>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6" name="Google Shape;116;p41"/>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7" name="Google Shape;117;p41"/>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
        <p:nvSpPr>
          <p:cNvPr id="118" name="Google Shape;118;p41"/>
          <p:cNvSpPr txBox="1"/>
          <p:nvPr/>
        </p:nvSpPr>
        <p:spPr>
          <a:xfrm>
            <a:off x="541870" y="790378"/>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s-MX" sz="8000">
                <a:solidFill>
                  <a:schemeClr val="accent1"/>
                </a:solidFill>
                <a:latin typeface="Arial"/>
                <a:ea typeface="Arial"/>
                <a:cs typeface="Arial"/>
                <a:sym typeface="Arial"/>
              </a:rPr>
              <a:t>“</a:t>
            </a:r>
            <a:endParaRPr/>
          </a:p>
        </p:txBody>
      </p:sp>
      <p:sp>
        <p:nvSpPr>
          <p:cNvPr id="119" name="Google Shape;119;p41"/>
          <p:cNvSpPr txBox="1"/>
          <p:nvPr/>
        </p:nvSpPr>
        <p:spPr>
          <a:xfrm>
            <a:off x="8893011" y="2886556"/>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s-MX" sz="8000">
                <a:solidFill>
                  <a:schemeClr val="accent1"/>
                </a:solidFill>
                <a:latin typeface="Arial"/>
                <a:ea typeface="Arial"/>
                <a:cs typeface="Arial"/>
                <a:sym typeface="Arial"/>
              </a:rPr>
              <a:t>”</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dadero o falso">
  <p:cSld name="Verdadero o falso">
    <p:spTree>
      <p:nvGrpSpPr>
        <p:cNvPr id="120" name="Shape 120"/>
        <p:cNvGrpSpPr/>
        <p:nvPr/>
      </p:nvGrpSpPr>
      <p:grpSpPr>
        <a:xfrm>
          <a:off x="0" y="0"/>
          <a:ext cx="0" cy="0"/>
          <a:chOff x="0" y="0"/>
          <a:chExt cx="0" cy="0"/>
        </a:xfrm>
      </p:grpSpPr>
      <p:sp>
        <p:nvSpPr>
          <p:cNvPr id="121" name="Google Shape;121;p42"/>
          <p:cNvSpPr txBox="1"/>
          <p:nvPr>
            <p:ph type="title"/>
          </p:nvPr>
        </p:nvSpPr>
        <p:spPr>
          <a:xfrm>
            <a:off x="685799" y="609600"/>
            <a:ext cx="8588203" cy="30226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accent1"/>
              </a:buClr>
              <a:buSzPts val="4400"/>
              <a:buFont typeface="Trebuchet MS"/>
              <a:buNone/>
              <a:defRPr b="0" sz="44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2" name="Google Shape;122;p42"/>
          <p:cNvSpPr txBox="1"/>
          <p:nvPr>
            <p:ph idx="1" type="body"/>
          </p:nvPr>
        </p:nvSpPr>
        <p:spPr>
          <a:xfrm>
            <a:off x="677332" y="4013200"/>
            <a:ext cx="8596669" cy="514248"/>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1920"/>
              <a:buFont typeface="Trebuchet MS"/>
              <a:buNone/>
              <a:defRPr sz="2400">
                <a:solidFill>
                  <a:schemeClr val="accent1"/>
                </a:solidFill>
              </a:defRPr>
            </a:lvl1pPr>
            <a:lvl2pPr indent="-228600" lvl="1" marL="914400" algn="l">
              <a:spcBef>
                <a:spcPts val="1000"/>
              </a:spcBef>
              <a:spcAft>
                <a:spcPts val="0"/>
              </a:spcAft>
              <a:buSzPts val="1280"/>
              <a:buFont typeface="Trebuchet MS"/>
              <a:buNone/>
              <a:defRPr/>
            </a:lvl2pPr>
            <a:lvl3pPr indent="-228600" lvl="2" marL="1371600" algn="l">
              <a:spcBef>
                <a:spcPts val="1000"/>
              </a:spcBef>
              <a:spcAft>
                <a:spcPts val="0"/>
              </a:spcAft>
              <a:buSzPts val="1120"/>
              <a:buFont typeface="Trebuchet MS"/>
              <a:buNone/>
              <a:defRPr/>
            </a:lvl3pPr>
            <a:lvl4pPr indent="-228600" lvl="3" marL="1828800" algn="l">
              <a:spcBef>
                <a:spcPts val="1000"/>
              </a:spcBef>
              <a:spcAft>
                <a:spcPts val="0"/>
              </a:spcAft>
              <a:buSzPts val="960"/>
              <a:buFont typeface="Trebuchet MS"/>
              <a:buNone/>
              <a:defRPr/>
            </a:lvl4pPr>
            <a:lvl5pPr indent="-228600" lvl="4" marL="2286000" algn="l">
              <a:spcBef>
                <a:spcPts val="1000"/>
              </a:spcBef>
              <a:spcAft>
                <a:spcPts val="0"/>
              </a:spcAft>
              <a:buSzPts val="960"/>
              <a:buFont typeface="Trebuchet MS"/>
              <a:buNone/>
              <a:defRPr/>
            </a:lvl5pPr>
            <a:lvl6pPr indent="-320039" lvl="5" marL="2743200" algn="l">
              <a:spcBef>
                <a:spcPts val="1000"/>
              </a:spcBef>
              <a:spcAft>
                <a:spcPts val="0"/>
              </a:spcAft>
              <a:buSzPts val="1440"/>
              <a:buChar char="►"/>
              <a:defRPr/>
            </a:lvl6pPr>
            <a:lvl7pPr indent="-320039"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123" name="Google Shape;123;p42"/>
          <p:cNvSpPr txBox="1"/>
          <p:nvPr>
            <p:ph idx="2"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440"/>
              <a:buNone/>
              <a:defRPr sz="1800">
                <a:solidFill>
                  <a:srgbClr val="FEFEFE"/>
                </a:solidFill>
              </a:defRPr>
            </a:lvl1pPr>
            <a:lvl2pPr indent="-228600" lvl="1" marL="914400" algn="l">
              <a:spcBef>
                <a:spcPts val="1000"/>
              </a:spcBef>
              <a:spcAft>
                <a:spcPts val="0"/>
              </a:spcAft>
              <a:buSzPts val="1440"/>
              <a:buNone/>
              <a:defRPr sz="1800">
                <a:solidFill>
                  <a:schemeClr val="lt1"/>
                </a:solidFill>
              </a:defRPr>
            </a:lvl2pPr>
            <a:lvl3pPr indent="-228600" lvl="2" marL="1371600" algn="l">
              <a:spcBef>
                <a:spcPts val="1000"/>
              </a:spcBef>
              <a:spcAft>
                <a:spcPts val="0"/>
              </a:spcAft>
              <a:buSzPts val="1280"/>
              <a:buNone/>
              <a:defRPr sz="1600">
                <a:solidFill>
                  <a:schemeClr val="lt1"/>
                </a:solidFill>
              </a:defRPr>
            </a:lvl3pPr>
            <a:lvl4pPr indent="-228600" lvl="3" marL="1828800" algn="l">
              <a:spcBef>
                <a:spcPts val="1000"/>
              </a:spcBef>
              <a:spcAft>
                <a:spcPts val="0"/>
              </a:spcAft>
              <a:buSzPts val="1120"/>
              <a:buNone/>
              <a:defRPr sz="1400">
                <a:solidFill>
                  <a:schemeClr val="lt1"/>
                </a:solidFill>
              </a:defRPr>
            </a:lvl4pPr>
            <a:lvl5pPr indent="-228600" lvl="4" marL="2286000" algn="l">
              <a:spcBef>
                <a:spcPts val="1000"/>
              </a:spcBef>
              <a:spcAft>
                <a:spcPts val="0"/>
              </a:spcAft>
              <a:buSzPts val="1120"/>
              <a:buNone/>
              <a:defRPr sz="1400">
                <a:solidFill>
                  <a:schemeClr val="lt1"/>
                </a:solidFill>
              </a:defRPr>
            </a:lvl5pPr>
            <a:lvl6pPr indent="-228600" lvl="5" marL="2743200" algn="l">
              <a:spcBef>
                <a:spcPts val="1000"/>
              </a:spcBef>
              <a:spcAft>
                <a:spcPts val="0"/>
              </a:spcAft>
              <a:buSzPts val="1120"/>
              <a:buNone/>
              <a:defRPr sz="1400">
                <a:solidFill>
                  <a:schemeClr val="lt1"/>
                </a:solidFill>
              </a:defRPr>
            </a:lvl6pPr>
            <a:lvl7pPr indent="-228600" lvl="6" marL="3200400" algn="l">
              <a:spcBef>
                <a:spcPts val="1000"/>
              </a:spcBef>
              <a:spcAft>
                <a:spcPts val="0"/>
              </a:spcAft>
              <a:buSzPts val="1120"/>
              <a:buNone/>
              <a:defRPr sz="1400">
                <a:solidFill>
                  <a:schemeClr val="lt1"/>
                </a:solidFill>
              </a:defRPr>
            </a:lvl7pPr>
            <a:lvl8pPr indent="-228600" lvl="7" marL="3657600" algn="l">
              <a:spcBef>
                <a:spcPts val="1000"/>
              </a:spcBef>
              <a:spcAft>
                <a:spcPts val="0"/>
              </a:spcAft>
              <a:buSzPts val="1120"/>
              <a:buNone/>
              <a:defRPr sz="1400">
                <a:solidFill>
                  <a:schemeClr val="lt1"/>
                </a:solidFill>
              </a:defRPr>
            </a:lvl8pPr>
            <a:lvl9pPr indent="-228600" lvl="8" marL="4114800" algn="l">
              <a:spcBef>
                <a:spcPts val="1000"/>
              </a:spcBef>
              <a:spcAft>
                <a:spcPts val="0"/>
              </a:spcAft>
              <a:buSzPts val="1120"/>
              <a:buNone/>
              <a:defRPr sz="1400">
                <a:solidFill>
                  <a:schemeClr val="lt1"/>
                </a:solidFill>
              </a:defRPr>
            </a:lvl9pPr>
          </a:lstStyle>
          <a:p/>
        </p:txBody>
      </p:sp>
      <p:sp>
        <p:nvSpPr>
          <p:cNvPr id="124" name="Google Shape;124;p42"/>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42"/>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42"/>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texto vertical" type="vertTx">
  <p:cSld name="VERTICAL_TEXT">
    <p:spTree>
      <p:nvGrpSpPr>
        <p:cNvPr id="127" name="Shape 127"/>
        <p:cNvGrpSpPr/>
        <p:nvPr/>
      </p:nvGrpSpPr>
      <p:grpSpPr>
        <a:xfrm>
          <a:off x="0" y="0"/>
          <a:ext cx="0" cy="0"/>
          <a:chOff x="0" y="0"/>
          <a:chExt cx="0" cy="0"/>
        </a:xfrm>
      </p:grpSpPr>
      <p:sp>
        <p:nvSpPr>
          <p:cNvPr id="128" name="Google Shape;128;p43"/>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9" name="Google Shape;129;p43"/>
          <p:cNvSpPr txBox="1"/>
          <p:nvPr>
            <p:ph idx="1" type="body"/>
          </p:nvPr>
        </p:nvSpPr>
        <p:spPr>
          <a:xfrm rot="5400000">
            <a:off x="3035282" y="-197358"/>
            <a:ext cx="3880773" cy="8596668"/>
          </a:xfrm>
          <a:prstGeom prst="rect">
            <a:avLst/>
          </a:prstGeom>
          <a:noFill/>
          <a:ln>
            <a:noFill/>
          </a:ln>
        </p:spPr>
        <p:txBody>
          <a:bodyPr anchorCtr="0" anchor="t" bIns="45700" lIns="91425" spcFirstLastPara="1" rIns="91425" wrap="square" tIns="45700">
            <a:normAutofit/>
          </a:bodyPr>
          <a:lstStyle>
            <a:lvl1pPr indent="-320040" lvl="0" marL="457200" algn="l">
              <a:spcBef>
                <a:spcPts val="1000"/>
              </a:spcBef>
              <a:spcAft>
                <a:spcPts val="0"/>
              </a:spcAft>
              <a:buSzPts val="1440"/>
              <a:buChar char="►"/>
              <a:defRPr/>
            </a:lvl1pPr>
            <a:lvl2pPr indent="-320040" lvl="1" marL="914400" algn="l">
              <a:spcBef>
                <a:spcPts val="1000"/>
              </a:spcBef>
              <a:spcAft>
                <a:spcPts val="0"/>
              </a:spcAft>
              <a:buSzPts val="1440"/>
              <a:buChar char="►"/>
              <a:defRPr/>
            </a:lvl2pPr>
            <a:lvl3pPr indent="-320039" lvl="2" marL="1371600" algn="l">
              <a:spcBef>
                <a:spcPts val="1000"/>
              </a:spcBef>
              <a:spcAft>
                <a:spcPts val="0"/>
              </a:spcAft>
              <a:buSzPts val="1440"/>
              <a:buChar char="►"/>
              <a:defRPr/>
            </a:lvl3pPr>
            <a:lvl4pPr indent="-320039" lvl="3" marL="1828800" algn="l">
              <a:spcBef>
                <a:spcPts val="1000"/>
              </a:spcBef>
              <a:spcAft>
                <a:spcPts val="0"/>
              </a:spcAft>
              <a:buSzPts val="1440"/>
              <a:buChar char="►"/>
              <a:defRPr/>
            </a:lvl4pPr>
            <a:lvl5pPr indent="-320039" lvl="4" marL="2286000" algn="l">
              <a:spcBef>
                <a:spcPts val="1000"/>
              </a:spcBef>
              <a:spcAft>
                <a:spcPts val="0"/>
              </a:spcAft>
              <a:buSzPts val="1440"/>
              <a:buChar char="►"/>
              <a:defRPr/>
            </a:lvl5pPr>
            <a:lvl6pPr indent="-320039" lvl="5" marL="2743200" algn="l">
              <a:spcBef>
                <a:spcPts val="1000"/>
              </a:spcBef>
              <a:spcAft>
                <a:spcPts val="0"/>
              </a:spcAft>
              <a:buSzPts val="1440"/>
              <a:buChar char="►"/>
              <a:defRPr/>
            </a:lvl6pPr>
            <a:lvl7pPr indent="-320039"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130" name="Google Shape;130;p43"/>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1" name="Google Shape;131;p43"/>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2" name="Google Shape;132;p43"/>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vertical y texto" type="vertTitleAndTx">
  <p:cSld name="VERTICAL_TITLE_AND_VERTICAL_TEXT">
    <p:spTree>
      <p:nvGrpSpPr>
        <p:cNvPr id="133" name="Shape 133"/>
        <p:cNvGrpSpPr/>
        <p:nvPr/>
      </p:nvGrpSpPr>
      <p:grpSpPr>
        <a:xfrm>
          <a:off x="0" y="0"/>
          <a:ext cx="0" cy="0"/>
          <a:chOff x="0" y="0"/>
          <a:chExt cx="0" cy="0"/>
        </a:xfrm>
      </p:grpSpPr>
      <p:sp>
        <p:nvSpPr>
          <p:cNvPr id="134" name="Google Shape;134;p44"/>
          <p:cNvSpPr txBox="1"/>
          <p:nvPr>
            <p:ph type="title"/>
          </p:nvPr>
        </p:nvSpPr>
        <p:spPr>
          <a:xfrm rot="5400000">
            <a:off x="5994319" y="2582953"/>
            <a:ext cx="5251451" cy="1304743"/>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5" name="Google Shape;135;p44"/>
          <p:cNvSpPr txBox="1"/>
          <p:nvPr>
            <p:ph idx="1" type="body"/>
          </p:nvPr>
        </p:nvSpPr>
        <p:spPr>
          <a:xfrm rot="5400000">
            <a:off x="1581685" y="-294750"/>
            <a:ext cx="5251450" cy="7060150"/>
          </a:xfrm>
          <a:prstGeom prst="rect">
            <a:avLst/>
          </a:prstGeom>
          <a:noFill/>
          <a:ln>
            <a:noFill/>
          </a:ln>
        </p:spPr>
        <p:txBody>
          <a:bodyPr anchorCtr="0" anchor="t" bIns="45700" lIns="91425" spcFirstLastPara="1" rIns="91425" wrap="square" tIns="45700">
            <a:normAutofit/>
          </a:bodyPr>
          <a:lstStyle>
            <a:lvl1pPr indent="-320040" lvl="0" marL="457200" algn="l">
              <a:spcBef>
                <a:spcPts val="1000"/>
              </a:spcBef>
              <a:spcAft>
                <a:spcPts val="0"/>
              </a:spcAft>
              <a:buSzPts val="1440"/>
              <a:buChar char="►"/>
              <a:defRPr/>
            </a:lvl1pPr>
            <a:lvl2pPr indent="-320040" lvl="1" marL="914400" algn="l">
              <a:spcBef>
                <a:spcPts val="1000"/>
              </a:spcBef>
              <a:spcAft>
                <a:spcPts val="0"/>
              </a:spcAft>
              <a:buSzPts val="1440"/>
              <a:buChar char="►"/>
              <a:defRPr/>
            </a:lvl2pPr>
            <a:lvl3pPr indent="-320039" lvl="2" marL="1371600" algn="l">
              <a:spcBef>
                <a:spcPts val="1000"/>
              </a:spcBef>
              <a:spcAft>
                <a:spcPts val="0"/>
              </a:spcAft>
              <a:buSzPts val="1440"/>
              <a:buChar char="►"/>
              <a:defRPr/>
            </a:lvl3pPr>
            <a:lvl4pPr indent="-320039" lvl="3" marL="1828800" algn="l">
              <a:spcBef>
                <a:spcPts val="1000"/>
              </a:spcBef>
              <a:spcAft>
                <a:spcPts val="0"/>
              </a:spcAft>
              <a:buSzPts val="1440"/>
              <a:buChar char="►"/>
              <a:defRPr/>
            </a:lvl4pPr>
            <a:lvl5pPr indent="-320039" lvl="4" marL="2286000" algn="l">
              <a:spcBef>
                <a:spcPts val="1000"/>
              </a:spcBef>
              <a:spcAft>
                <a:spcPts val="0"/>
              </a:spcAft>
              <a:buSzPts val="1440"/>
              <a:buChar char="►"/>
              <a:defRPr/>
            </a:lvl5pPr>
            <a:lvl6pPr indent="-320039" lvl="5" marL="2743200" algn="l">
              <a:spcBef>
                <a:spcPts val="1000"/>
              </a:spcBef>
              <a:spcAft>
                <a:spcPts val="0"/>
              </a:spcAft>
              <a:buSzPts val="1440"/>
              <a:buChar char="►"/>
              <a:defRPr/>
            </a:lvl6pPr>
            <a:lvl7pPr indent="-320039"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136" name="Google Shape;136;p44"/>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7" name="Google Shape;137;p44"/>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8" name="Google Shape;138;p44"/>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lo el título" type="titleOnly">
  <p:cSld name="TITLE_ONLY">
    <p:spTree>
      <p:nvGrpSpPr>
        <p:cNvPr id="39" name="Shape 39"/>
        <p:cNvGrpSpPr/>
        <p:nvPr/>
      </p:nvGrpSpPr>
      <p:grpSpPr>
        <a:xfrm>
          <a:off x="0" y="0"/>
          <a:ext cx="0" cy="0"/>
          <a:chOff x="0" y="0"/>
          <a:chExt cx="0" cy="0"/>
        </a:xfrm>
      </p:grpSpPr>
      <p:sp>
        <p:nvSpPr>
          <p:cNvPr id="40" name="Google Shape;40;p30"/>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 name="Google Shape;41;p30"/>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30"/>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30"/>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ción" type="twoTxTwoObj">
  <p:cSld name="TWO_OBJECTS_WITH_TEXT">
    <p:spTree>
      <p:nvGrpSpPr>
        <p:cNvPr id="44" name="Shape 44"/>
        <p:cNvGrpSpPr/>
        <p:nvPr/>
      </p:nvGrpSpPr>
      <p:grpSpPr>
        <a:xfrm>
          <a:off x="0" y="0"/>
          <a:ext cx="0" cy="0"/>
          <a:chOff x="0" y="0"/>
          <a:chExt cx="0" cy="0"/>
        </a:xfrm>
      </p:grpSpPr>
      <p:sp>
        <p:nvSpPr>
          <p:cNvPr id="45" name="Google Shape;45;p31"/>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accent1"/>
              </a:buClr>
              <a:buSzPts val="3600"/>
              <a:buFont typeface="Trebuchet MS"/>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31"/>
          <p:cNvSpPr txBox="1"/>
          <p:nvPr>
            <p:ph idx="1" type="body"/>
          </p:nvPr>
        </p:nvSpPr>
        <p:spPr>
          <a:xfrm>
            <a:off x="675745" y="2160983"/>
            <a:ext cx="4185623" cy="576262"/>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1920"/>
              <a:buNone/>
              <a:defRPr b="0" sz="2400"/>
            </a:lvl1pPr>
            <a:lvl2pPr indent="-228600" lvl="1" marL="914400" algn="l">
              <a:spcBef>
                <a:spcPts val="1000"/>
              </a:spcBef>
              <a:spcAft>
                <a:spcPts val="0"/>
              </a:spcAft>
              <a:buSzPts val="1600"/>
              <a:buNone/>
              <a:defRPr b="1" sz="2000"/>
            </a:lvl2pPr>
            <a:lvl3pPr indent="-228600" lvl="2" marL="1371600" algn="l">
              <a:spcBef>
                <a:spcPts val="1000"/>
              </a:spcBef>
              <a:spcAft>
                <a:spcPts val="0"/>
              </a:spcAft>
              <a:buSzPts val="1440"/>
              <a:buNone/>
              <a:defRPr b="1" sz="1800"/>
            </a:lvl3pPr>
            <a:lvl4pPr indent="-228600" lvl="3" marL="1828800" algn="l">
              <a:spcBef>
                <a:spcPts val="1000"/>
              </a:spcBef>
              <a:spcAft>
                <a:spcPts val="0"/>
              </a:spcAft>
              <a:buSzPts val="1280"/>
              <a:buNone/>
              <a:defRPr b="1" sz="1600"/>
            </a:lvl4pPr>
            <a:lvl5pPr indent="-228600" lvl="4" marL="2286000" algn="l">
              <a:spcBef>
                <a:spcPts val="1000"/>
              </a:spcBef>
              <a:spcAft>
                <a:spcPts val="0"/>
              </a:spcAft>
              <a:buSzPts val="1280"/>
              <a:buNone/>
              <a:defRPr b="1" sz="1600"/>
            </a:lvl5pPr>
            <a:lvl6pPr indent="-228600" lvl="5" marL="2743200" algn="l">
              <a:spcBef>
                <a:spcPts val="1000"/>
              </a:spcBef>
              <a:spcAft>
                <a:spcPts val="0"/>
              </a:spcAft>
              <a:buSzPts val="1280"/>
              <a:buNone/>
              <a:defRPr b="1" sz="1600"/>
            </a:lvl6pPr>
            <a:lvl7pPr indent="-228600" lvl="6" marL="3200400" algn="l">
              <a:spcBef>
                <a:spcPts val="1000"/>
              </a:spcBef>
              <a:spcAft>
                <a:spcPts val="0"/>
              </a:spcAft>
              <a:buSzPts val="1280"/>
              <a:buNone/>
              <a:defRPr b="1" sz="1600"/>
            </a:lvl7pPr>
            <a:lvl8pPr indent="-228600" lvl="7" marL="3657600" algn="l">
              <a:spcBef>
                <a:spcPts val="1000"/>
              </a:spcBef>
              <a:spcAft>
                <a:spcPts val="0"/>
              </a:spcAft>
              <a:buSzPts val="1280"/>
              <a:buNone/>
              <a:defRPr b="1" sz="1600"/>
            </a:lvl8pPr>
            <a:lvl9pPr indent="-228600" lvl="8" marL="4114800" algn="l">
              <a:spcBef>
                <a:spcPts val="1000"/>
              </a:spcBef>
              <a:spcAft>
                <a:spcPts val="0"/>
              </a:spcAft>
              <a:buSzPts val="1280"/>
              <a:buNone/>
              <a:defRPr b="1" sz="1600"/>
            </a:lvl9pPr>
          </a:lstStyle>
          <a:p/>
        </p:txBody>
      </p:sp>
      <p:sp>
        <p:nvSpPr>
          <p:cNvPr id="47" name="Google Shape;47;p31"/>
          <p:cNvSpPr txBox="1"/>
          <p:nvPr>
            <p:ph idx="2" type="body"/>
          </p:nvPr>
        </p:nvSpPr>
        <p:spPr>
          <a:xfrm>
            <a:off x="675745" y="2737245"/>
            <a:ext cx="4185623" cy="3304117"/>
          </a:xfrm>
          <a:prstGeom prst="rect">
            <a:avLst/>
          </a:prstGeom>
          <a:noFill/>
          <a:ln>
            <a:noFill/>
          </a:ln>
        </p:spPr>
        <p:txBody>
          <a:bodyPr anchorCtr="0" anchor="t" bIns="45700" lIns="91425" spcFirstLastPara="1" rIns="91425" wrap="square" tIns="45700">
            <a:normAutofit/>
          </a:bodyPr>
          <a:lstStyle>
            <a:lvl1pPr indent="-320040" lvl="0" marL="457200" algn="l">
              <a:spcBef>
                <a:spcPts val="1000"/>
              </a:spcBef>
              <a:spcAft>
                <a:spcPts val="0"/>
              </a:spcAft>
              <a:buSzPts val="1440"/>
              <a:buChar char="►"/>
              <a:defRPr/>
            </a:lvl1pPr>
            <a:lvl2pPr indent="-320040" lvl="1" marL="914400" algn="l">
              <a:spcBef>
                <a:spcPts val="1000"/>
              </a:spcBef>
              <a:spcAft>
                <a:spcPts val="0"/>
              </a:spcAft>
              <a:buSzPts val="1440"/>
              <a:buChar char="►"/>
              <a:defRPr/>
            </a:lvl2pPr>
            <a:lvl3pPr indent="-320039" lvl="2" marL="1371600" algn="l">
              <a:spcBef>
                <a:spcPts val="1000"/>
              </a:spcBef>
              <a:spcAft>
                <a:spcPts val="0"/>
              </a:spcAft>
              <a:buSzPts val="1440"/>
              <a:buChar char="►"/>
              <a:defRPr/>
            </a:lvl3pPr>
            <a:lvl4pPr indent="-320039" lvl="3" marL="1828800" algn="l">
              <a:spcBef>
                <a:spcPts val="1000"/>
              </a:spcBef>
              <a:spcAft>
                <a:spcPts val="0"/>
              </a:spcAft>
              <a:buSzPts val="1440"/>
              <a:buChar char="►"/>
              <a:defRPr/>
            </a:lvl4pPr>
            <a:lvl5pPr indent="-320039" lvl="4" marL="2286000" algn="l">
              <a:spcBef>
                <a:spcPts val="1000"/>
              </a:spcBef>
              <a:spcAft>
                <a:spcPts val="0"/>
              </a:spcAft>
              <a:buSzPts val="1440"/>
              <a:buChar char="►"/>
              <a:defRPr/>
            </a:lvl5pPr>
            <a:lvl6pPr indent="-320039" lvl="5" marL="2743200" algn="l">
              <a:spcBef>
                <a:spcPts val="1000"/>
              </a:spcBef>
              <a:spcAft>
                <a:spcPts val="0"/>
              </a:spcAft>
              <a:buSzPts val="1440"/>
              <a:buChar char="►"/>
              <a:defRPr/>
            </a:lvl6pPr>
            <a:lvl7pPr indent="-320039"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48" name="Google Shape;48;p31"/>
          <p:cNvSpPr txBox="1"/>
          <p:nvPr>
            <p:ph idx="3" type="body"/>
          </p:nvPr>
        </p:nvSpPr>
        <p:spPr>
          <a:xfrm>
            <a:off x="5088383" y="2160983"/>
            <a:ext cx="4185618" cy="576262"/>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1920"/>
              <a:buNone/>
              <a:defRPr b="0" sz="2400"/>
            </a:lvl1pPr>
            <a:lvl2pPr indent="-228600" lvl="1" marL="914400" algn="l">
              <a:spcBef>
                <a:spcPts val="1000"/>
              </a:spcBef>
              <a:spcAft>
                <a:spcPts val="0"/>
              </a:spcAft>
              <a:buSzPts val="1600"/>
              <a:buNone/>
              <a:defRPr b="1" sz="2000"/>
            </a:lvl2pPr>
            <a:lvl3pPr indent="-228600" lvl="2" marL="1371600" algn="l">
              <a:spcBef>
                <a:spcPts val="1000"/>
              </a:spcBef>
              <a:spcAft>
                <a:spcPts val="0"/>
              </a:spcAft>
              <a:buSzPts val="1440"/>
              <a:buNone/>
              <a:defRPr b="1" sz="1800"/>
            </a:lvl3pPr>
            <a:lvl4pPr indent="-228600" lvl="3" marL="1828800" algn="l">
              <a:spcBef>
                <a:spcPts val="1000"/>
              </a:spcBef>
              <a:spcAft>
                <a:spcPts val="0"/>
              </a:spcAft>
              <a:buSzPts val="1280"/>
              <a:buNone/>
              <a:defRPr b="1" sz="1600"/>
            </a:lvl4pPr>
            <a:lvl5pPr indent="-228600" lvl="4" marL="2286000" algn="l">
              <a:spcBef>
                <a:spcPts val="1000"/>
              </a:spcBef>
              <a:spcAft>
                <a:spcPts val="0"/>
              </a:spcAft>
              <a:buSzPts val="1280"/>
              <a:buNone/>
              <a:defRPr b="1" sz="1600"/>
            </a:lvl5pPr>
            <a:lvl6pPr indent="-228600" lvl="5" marL="2743200" algn="l">
              <a:spcBef>
                <a:spcPts val="1000"/>
              </a:spcBef>
              <a:spcAft>
                <a:spcPts val="0"/>
              </a:spcAft>
              <a:buSzPts val="1280"/>
              <a:buNone/>
              <a:defRPr b="1" sz="1600"/>
            </a:lvl6pPr>
            <a:lvl7pPr indent="-228600" lvl="6" marL="3200400" algn="l">
              <a:spcBef>
                <a:spcPts val="1000"/>
              </a:spcBef>
              <a:spcAft>
                <a:spcPts val="0"/>
              </a:spcAft>
              <a:buSzPts val="1280"/>
              <a:buNone/>
              <a:defRPr b="1" sz="1600"/>
            </a:lvl7pPr>
            <a:lvl8pPr indent="-228600" lvl="7" marL="3657600" algn="l">
              <a:spcBef>
                <a:spcPts val="1000"/>
              </a:spcBef>
              <a:spcAft>
                <a:spcPts val="0"/>
              </a:spcAft>
              <a:buSzPts val="1280"/>
              <a:buNone/>
              <a:defRPr b="1" sz="1600"/>
            </a:lvl8pPr>
            <a:lvl9pPr indent="-228600" lvl="8" marL="4114800" algn="l">
              <a:spcBef>
                <a:spcPts val="1000"/>
              </a:spcBef>
              <a:spcAft>
                <a:spcPts val="0"/>
              </a:spcAft>
              <a:buSzPts val="1280"/>
              <a:buNone/>
              <a:defRPr b="1" sz="1600"/>
            </a:lvl9pPr>
          </a:lstStyle>
          <a:p/>
        </p:txBody>
      </p:sp>
      <p:sp>
        <p:nvSpPr>
          <p:cNvPr id="49" name="Google Shape;49;p31"/>
          <p:cNvSpPr txBox="1"/>
          <p:nvPr>
            <p:ph idx="4" type="body"/>
          </p:nvPr>
        </p:nvSpPr>
        <p:spPr>
          <a:xfrm>
            <a:off x="5088384" y="2737245"/>
            <a:ext cx="4185617" cy="3304117"/>
          </a:xfrm>
          <a:prstGeom prst="rect">
            <a:avLst/>
          </a:prstGeom>
          <a:noFill/>
          <a:ln>
            <a:noFill/>
          </a:ln>
        </p:spPr>
        <p:txBody>
          <a:bodyPr anchorCtr="0" anchor="t" bIns="45700" lIns="91425" spcFirstLastPara="1" rIns="91425" wrap="square" tIns="45700">
            <a:normAutofit/>
          </a:bodyPr>
          <a:lstStyle>
            <a:lvl1pPr indent="-320040" lvl="0" marL="457200" algn="l">
              <a:spcBef>
                <a:spcPts val="1000"/>
              </a:spcBef>
              <a:spcAft>
                <a:spcPts val="0"/>
              </a:spcAft>
              <a:buSzPts val="1440"/>
              <a:buChar char="►"/>
              <a:defRPr/>
            </a:lvl1pPr>
            <a:lvl2pPr indent="-320040" lvl="1" marL="914400" algn="l">
              <a:spcBef>
                <a:spcPts val="1000"/>
              </a:spcBef>
              <a:spcAft>
                <a:spcPts val="0"/>
              </a:spcAft>
              <a:buSzPts val="1440"/>
              <a:buChar char="►"/>
              <a:defRPr/>
            </a:lvl2pPr>
            <a:lvl3pPr indent="-320039" lvl="2" marL="1371600" algn="l">
              <a:spcBef>
                <a:spcPts val="1000"/>
              </a:spcBef>
              <a:spcAft>
                <a:spcPts val="0"/>
              </a:spcAft>
              <a:buSzPts val="1440"/>
              <a:buChar char="►"/>
              <a:defRPr/>
            </a:lvl3pPr>
            <a:lvl4pPr indent="-320039" lvl="3" marL="1828800" algn="l">
              <a:spcBef>
                <a:spcPts val="1000"/>
              </a:spcBef>
              <a:spcAft>
                <a:spcPts val="0"/>
              </a:spcAft>
              <a:buSzPts val="1440"/>
              <a:buChar char="►"/>
              <a:defRPr/>
            </a:lvl4pPr>
            <a:lvl5pPr indent="-320039" lvl="4" marL="2286000" algn="l">
              <a:spcBef>
                <a:spcPts val="1000"/>
              </a:spcBef>
              <a:spcAft>
                <a:spcPts val="0"/>
              </a:spcAft>
              <a:buSzPts val="1440"/>
              <a:buChar char="►"/>
              <a:defRPr/>
            </a:lvl5pPr>
            <a:lvl6pPr indent="-320039" lvl="5" marL="2743200" algn="l">
              <a:spcBef>
                <a:spcPts val="1000"/>
              </a:spcBef>
              <a:spcAft>
                <a:spcPts val="0"/>
              </a:spcAft>
              <a:buSzPts val="1440"/>
              <a:buChar char="►"/>
              <a:defRPr/>
            </a:lvl6pPr>
            <a:lvl7pPr indent="-320039"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50" name="Google Shape;50;p31"/>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31"/>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31"/>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n con título" type="picTx">
  <p:cSld name="PICTURE_WITH_CAPTION_TEXT">
    <p:spTree>
      <p:nvGrpSpPr>
        <p:cNvPr id="53" name="Shape 53"/>
        <p:cNvGrpSpPr/>
        <p:nvPr/>
      </p:nvGrpSpPr>
      <p:grpSpPr>
        <a:xfrm>
          <a:off x="0" y="0"/>
          <a:ext cx="0" cy="0"/>
          <a:chOff x="0" y="0"/>
          <a:chExt cx="0" cy="0"/>
        </a:xfrm>
      </p:grpSpPr>
      <p:sp>
        <p:nvSpPr>
          <p:cNvPr id="54" name="Google Shape;54;p32"/>
          <p:cNvSpPr txBox="1"/>
          <p:nvPr>
            <p:ph type="title"/>
          </p:nvPr>
        </p:nvSpPr>
        <p:spPr>
          <a:xfrm>
            <a:off x="677334" y="4800600"/>
            <a:ext cx="8596667"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accent1"/>
              </a:buClr>
              <a:buSzPts val="2400"/>
              <a:buFont typeface="Trebuchet MS"/>
              <a:buNone/>
              <a:defRPr b="0" sz="2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32"/>
          <p:cNvSpPr/>
          <p:nvPr>
            <p:ph idx="2" type="pic"/>
          </p:nvPr>
        </p:nvSpPr>
        <p:spPr>
          <a:xfrm>
            <a:off x="677334" y="609600"/>
            <a:ext cx="8596668" cy="3845718"/>
          </a:xfrm>
          <a:prstGeom prst="rect">
            <a:avLst/>
          </a:prstGeom>
          <a:noFill/>
          <a:ln>
            <a:noFill/>
          </a:ln>
        </p:spPr>
        <p:txBody>
          <a:bodyPr anchorCtr="0" anchor="t" bIns="45700" lIns="91425" spcFirstLastPara="1" rIns="91425" wrap="square" tIns="45700">
            <a:normAutofit/>
          </a:bodyPr>
          <a:lstStyle>
            <a:lvl1pPr lvl="0" marR="0" rtl="0" algn="ctr">
              <a:spcBef>
                <a:spcPts val="1000"/>
              </a:spcBef>
              <a:spcAft>
                <a:spcPts val="0"/>
              </a:spcAft>
              <a:buClr>
                <a:schemeClr val="accent1"/>
              </a:buClr>
              <a:buSzPts val="1280"/>
              <a:buFont typeface="Noto Sans Symbols"/>
              <a:buNone/>
              <a:defRPr b="0" i="0" sz="1600" u="none" cap="none" strike="noStrike">
                <a:solidFill>
                  <a:srgbClr val="FEFEFE"/>
                </a:solidFill>
                <a:latin typeface="Trebuchet MS"/>
                <a:ea typeface="Trebuchet MS"/>
                <a:cs typeface="Trebuchet MS"/>
                <a:sym typeface="Trebuchet MS"/>
              </a:defRPr>
            </a:lvl1pPr>
            <a:lvl2pPr lvl="1" marR="0" rtl="0" algn="l">
              <a:spcBef>
                <a:spcPts val="1000"/>
              </a:spcBef>
              <a:spcAft>
                <a:spcPts val="0"/>
              </a:spcAft>
              <a:buClr>
                <a:schemeClr val="accent1"/>
              </a:buClr>
              <a:buSzPts val="1280"/>
              <a:buFont typeface="Noto Sans Symbols"/>
              <a:buNone/>
              <a:defRPr b="0" i="0" sz="1600" u="none" cap="none" strike="noStrike">
                <a:solidFill>
                  <a:srgbClr val="FEFEFE"/>
                </a:solidFill>
                <a:latin typeface="Trebuchet MS"/>
                <a:ea typeface="Trebuchet MS"/>
                <a:cs typeface="Trebuchet MS"/>
                <a:sym typeface="Trebuchet MS"/>
              </a:defRPr>
            </a:lvl2pPr>
            <a:lvl3pPr lvl="2" marR="0" rtl="0" algn="l">
              <a:spcBef>
                <a:spcPts val="1000"/>
              </a:spcBef>
              <a:spcAft>
                <a:spcPts val="0"/>
              </a:spcAft>
              <a:buClr>
                <a:schemeClr val="accent1"/>
              </a:buClr>
              <a:buSzPts val="1280"/>
              <a:buFont typeface="Noto Sans Symbols"/>
              <a:buNone/>
              <a:defRPr b="0" i="0" sz="1600" u="none" cap="none" strike="noStrike">
                <a:solidFill>
                  <a:srgbClr val="FEFEFE"/>
                </a:solidFill>
                <a:latin typeface="Trebuchet MS"/>
                <a:ea typeface="Trebuchet MS"/>
                <a:cs typeface="Trebuchet MS"/>
                <a:sym typeface="Trebuchet MS"/>
              </a:defRPr>
            </a:lvl3pPr>
            <a:lvl4pPr lvl="3" marR="0" rtl="0" algn="l">
              <a:spcBef>
                <a:spcPts val="1000"/>
              </a:spcBef>
              <a:spcAft>
                <a:spcPts val="0"/>
              </a:spcAft>
              <a:buClr>
                <a:schemeClr val="accent1"/>
              </a:buClr>
              <a:buSzPts val="1280"/>
              <a:buFont typeface="Noto Sans Symbols"/>
              <a:buNone/>
              <a:defRPr b="0" i="0" sz="1600" u="none" cap="none" strike="noStrike">
                <a:solidFill>
                  <a:srgbClr val="FEFEFE"/>
                </a:solidFill>
                <a:latin typeface="Trebuchet MS"/>
                <a:ea typeface="Trebuchet MS"/>
                <a:cs typeface="Trebuchet MS"/>
                <a:sym typeface="Trebuchet MS"/>
              </a:defRPr>
            </a:lvl4pPr>
            <a:lvl5pPr lvl="4" marR="0" rtl="0" algn="l">
              <a:spcBef>
                <a:spcPts val="1000"/>
              </a:spcBef>
              <a:spcAft>
                <a:spcPts val="0"/>
              </a:spcAft>
              <a:buClr>
                <a:schemeClr val="accent1"/>
              </a:buClr>
              <a:buSzPts val="1280"/>
              <a:buFont typeface="Noto Sans Symbols"/>
              <a:buNone/>
              <a:defRPr b="0" i="0" sz="1600" u="none" cap="none" strike="noStrike">
                <a:solidFill>
                  <a:srgbClr val="FEFEFE"/>
                </a:solidFill>
                <a:latin typeface="Trebuchet MS"/>
                <a:ea typeface="Trebuchet MS"/>
                <a:cs typeface="Trebuchet MS"/>
                <a:sym typeface="Trebuchet MS"/>
              </a:defRPr>
            </a:lvl5pPr>
            <a:lvl6pPr lvl="5" marR="0" rtl="0" algn="l">
              <a:spcBef>
                <a:spcPts val="1000"/>
              </a:spcBef>
              <a:spcAft>
                <a:spcPts val="0"/>
              </a:spcAft>
              <a:buClr>
                <a:schemeClr val="accent1"/>
              </a:buClr>
              <a:buSzPts val="1280"/>
              <a:buFont typeface="Noto Sans Symbols"/>
              <a:buNone/>
              <a:defRPr b="0" i="0" sz="1600" u="none" cap="none" strike="noStrike">
                <a:solidFill>
                  <a:srgbClr val="FEFEFE"/>
                </a:solidFill>
                <a:latin typeface="Trebuchet MS"/>
                <a:ea typeface="Trebuchet MS"/>
                <a:cs typeface="Trebuchet MS"/>
                <a:sym typeface="Trebuchet MS"/>
              </a:defRPr>
            </a:lvl6pPr>
            <a:lvl7pPr lvl="6" marR="0" rtl="0" algn="l">
              <a:spcBef>
                <a:spcPts val="1000"/>
              </a:spcBef>
              <a:spcAft>
                <a:spcPts val="0"/>
              </a:spcAft>
              <a:buClr>
                <a:schemeClr val="accent1"/>
              </a:buClr>
              <a:buSzPts val="1280"/>
              <a:buFont typeface="Noto Sans Symbols"/>
              <a:buNone/>
              <a:defRPr b="0" i="0" sz="1600" u="none" cap="none" strike="noStrike">
                <a:solidFill>
                  <a:srgbClr val="FEFEFE"/>
                </a:solidFill>
                <a:latin typeface="Trebuchet MS"/>
                <a:ea typeface="Trebuchet MS"/>
                <a:cs typeface="Trebuchet MS"/>
                <a:sym typeface="Trebuchet MS"/>
              </a:defRPr>
            </a:lvl7pPr>
            <a:lvl8pPr lvl="7" marR="0" rtl="0" algn="l">
              <a:spcBef>
                <a:spcPts val="1000"/>
              </a:spcBef>
              <a:spcAft>
                <a:spcPts val="0"/>
              </a:spcAft>
              <a:buClr>
                <a:schemeClr val="accent1"/>
              </a:buClr>
              <a:buSzPts val="1280"/>
              <a:buFont typeface="Noto Sans Symbols"/>
              <a:buNone/>
              <a:defRPr b="0" i="0" sz="1600" u="none" cap="none" strike="noStrike">
                <a:solidFill>
                  <a:srgbClr val="FEFEFE"/>
                </a:solidFill>
                <a:latin typeface="Trebuchet MS"/>
                <a:ea typeface="Trebuchet MS"/>
                <a:cs typeface="Trebuchet MS"/>
                <a:sym typeface="Trebuchet MS"/>
              </a:defRPr>
            </a:lvl8pPr>
            <a:lvl9pPr lvl="8" marR="0" rtl="0" algn="l">
              <a:spcBef>
                <a:spcPts val="1000"/>
              </a:spcBef>
              <a:spcAft>
                <a:spcPts val="0"/>
              </a:spcAft>
              <a:buClr>
                <a:schemeClr val="accent1"/>
              </a:buClr>
              <a:buSzPts val="1280"/>
              <a:buFont typeface="Noto Sans Symbols"/>
              <a:buNone/>
              <a:defRPr b="0" i="0" sz="1600" u="none" cap="none" strike="noStrike">
                <a:solidFill>
                  <a:srgbClr val="FEFEFE"/>
                </a:solidFill>
                <a:latin typeface="Trebuchet MS"/>
                <a:ea typeface="Trebuchet MS"/>
                <a:cs typeface="Trebuchet MS"/>
                <a:sym typeface="Trebuchet MS"/>
              </a:defRPr>
            </a:lvl9pPr>
          </a:lstStyle>
          <a:p/>
        </p:txBody>
      </p:sp>
      <p:sp>
        <p:nvSpPr>
          <p:cNvPr id="56" name="Google Shape;56;p32"/>
          <p:cNvSpPr txBox="1"/>
          <p:nvPr>
            <p:ph idx="1" type="body"/>
          </p:nvPr>
        </p:nvSpPr>
        <p:spPr>
          <a:xfrm>
            <a:off x="677334" y="5367338"/>
            <a:ext cx="8596667" cy="674024"/>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960"/>
              <a:buNone/>
              <a:defRPr sz="1200"/>
            </a:lvl1pPr>
            <a:lvl2pPr indent="-228600" lvl="1" marL="914400" algn="l">
              <a:spcBef>
                <a:spcPts val="1000"/>
              </a:spcBef>
              <a:spcAft>
                <a:spcPts val="0"/>
              </a:spcAft>
              <a:buSzPts val="960"/>
              <a:buNone/>
              <a:defRPr sz="1200"/>
            </a:lvl2pPr>
            <a:lvl3pPr indent="-228600" lvl="2" marL="1371600" algn="l">
              <a:spcBef>
                <a:spcPts val="1000"/>
              </a:spcBef>
              <a:spcAft>
                <a:spcPts val="0"/>
              </a:spcAft>
              <a:buSzPts val="800"/>
              <a:buNone/>
              <a:defRPr sz="1000"/>
            </a:lvl3pPr>
            <a:lvl4pPr indent="-228600" lvl="3" marL="1828800" algn="l">
              <a:spcBef>
                <a:spcPts val="1000"/>
              </a:spcBef>
              <a:spcAft>
                <a:spcPts val="0"/>
              </a:spcAft>
              <a:buSzPts val="720"/>
              <a:buNone/>
              <a:defRPr sz="900"/>
            </a:lvl4pPr>
            <a:lvl5pPr indent="-228600" lvl="4" marL="2286000" algn="l">
              <a:spcBef>
                <a:spcPts val="1000"/>
              </a:spcBef>
              <a:spcAft>
                <a:spcPts val="0"/>
              </a:spcAft>
              <a:buSzPts val="720"/>
              <a:buNone/>
              <a:defRPr sz="900"/>
            </a:lvl5pPr>
            <a:lvl6pPr indent="-228600" lvl="5" marL="2743200" algn="l">
              <a:spcBef>
                <a:spcPts val="1000"/>
              </a:spcBef>
              <a:spcAft>
                <a:spcPts val="0"/>
              </a:spcAft>
              <a:buSzPts val="720"/>
              <a:buNone/>
              <a:defRPr sz="900"/>
            </a:lvl6pPr>
            <a:lvl7pPr indent="-228600" lvl="6" marL="3200400" algn="l">
              <a:spcBef>
                <a:spcPts val="1000"/>
              </a:spcBef>
              <a:spcAft>
                <a:spcPts val="0"/>
              </a:spcAft>
              <a:buSzPts val="720"/>
              <a:buNone/>
              <a:defRPr sz="900"/>
            </a:lvl7pPr>
            <a:lvl8pPr indent="-228600" lvl="7" marL="3657600" algn="l">
              <a:spcBef>
                <a:spcPts val="1000"/>
              </a:spcBef>
              <a:spcAft>
                <a:spcPts val="0"/>
              </a:spcAft>
              <a:buSzPts val="720"/>
              <a:buNone/>
              <a:defRPr sz="900"/>
            </a:lvl8pPr>
            <a:lvl9pPr indent="-228600" lvl="8" marL="4114800" algn="l">
              <a:spcBef>
                <a:spcPts val="1000"/>
              </a:spcBef>
              <a:spcAft>
                <a:spcPts val="0"/>
              </a:spcAft>
              <a:buSzPts val="720"/>
              <a:buNone/>
              <a:defRPr sz="900"/>
            </a:lvl9pPr>
          </a:lstStyle>
          <a:p/>
        </p:txBody>
      </p:sp>
      <p:sp>
        <p:nvSpPr>
          <p:cNvPr id="57" name="Google Shape;57;p32"/>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32"/>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32"/>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ido con título" type="objTx">
  <p:cSld name="OBJECT_WITH_CAPTION_TEXT">
    <p:spTree>
      <p:nvGrpSpPr>
        <p:cNvPr id="60" name="Shape 60"/>
        <p:cNvGrpSpPr/>
        <p:nvPr/>
      </p:nvGrpSpPr>
      <p:grpSpPr>
        <a:xfrm>
          <a:off x="0" y="0"/>
          <a:ext cx="0" cy="0"/>
          <a:chOff x="0" y="0"/>
          <a:chExt cx="0" cy="0"/>
        </a:xfrm>
      </p:grpSpPr>
      <p:sp>
        <p:nvSpPr>
          <p:cNvPr id="61" name="Google Shape;61;p33"/>
          <p:cNvSpPr txBox="1"/>
          <p:nvPr>
            <p:ph type="title"/>
          </p:nvPr>
        </p:nvSpPr>
        <p:spPr>
          <a:xfrm>
            <a:off x="677334" y="1498604"/>
            <a:ext cx="3854528" cy="1278466"/>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accent1"/>
              </a:buClr>
              <a:buSzPts val="2000"/>
              <a:buFont typeface="Trebuchet MS"/>
              <a:buNone/>
              <a:defRPr sz="2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33"/>
          <p:cNvSpPr txBox="1"/>
          <p:nvPr>
            <p:ph idx="1" type="body"/>
          </p:nvPr>
        </p:nvSpPr>
        <p:spPr>
          <a:xfrm>
            <a:off x="4760461" y="514924"/>
            <a:ext cx="4513541" cy="5526437"/>
          </a:xfrm>
          <a:prstGeom prst="rect">
            <a:avLst/>
          </a:prstGeom>
          <a:noFill/>
          <a:ln>
            <a:noFill/>
          </a:ln>
        </p:spPr>
        <p:txBody>
          <a:bodyPr anchorCtr="0" anchor="t" bIns="45700" lIns="91425" spcFirstLastPara="1" rIns="91425" wrap="square" tIns="45700">
            <a:normAutofit/>
          </a:bodyPr>
          <a:lstStyle>
            <a:lvl1pPr indent="-320040" lvl="0" marL="457200" algn="l">
              <a:spcBef>
                <a:spcPts val="1000"/>
              </a:spcBef>
              <a:spcAft>
                <a:spcPts val="0"/>
              </a:spcAft>
              <a:buSzPts val="1440"/>
              <a:buChar char="►"/>
              <a:defRPr/>
            </a:lvl1pPr>
            <a:lvl2pPr indent="-320040" lvl="1" marL="914400" algn="l">
              <a:spcBef>
                <a:spcPts val="1000"/>
              </a:spcBef>
              <a:spcAft>
                <a:spcPts val="0"/>
              </a:spcAft>
              <a:buSzPts val="1440"/>
              <a:buChar char="►"/>
              <a:defRPr/>
            </a:lvl2pPr>
            <a:lvl3pPr indent="-320039" lvl="2" marL="1371600" algn="l">
              <a:spcBef>
                <a:spcPts val="1000"/>
              </a:spcBef>
              <a:spcAft>
                <a:spcPts val="0"/>
              </a:spcAft>
              <a:buSzPts val="1440"/>
              <a:buChar char="►"/>
              <a:defRPr/>
            </a:lvl3pPr>
            <a:lvl4pPr indent="-320039" lvl="3" marL="1828800" algn="l">
              <a:spcBef>
                <a:spcPts val="1000"/>
              </a:spcBef>
              <a:spcAft>
                <a:spcPts val="0"/>
              </a:spcAft>
              <a:buSzPts val="1440"/>
              <a:buChar char="►"/>
              <a:defRPr/>
            </a:lvl4pPr>
            <a:lvl5pPr indent="-320039" lvl="4" marL="2286000" algn="l">
              <a:spcBef>
                <a:spcPts val="1000"/>
              </a:spcBef>
              <a:spcAft>
                <a:spcPts val="0"/>
              </a:spcAft>
              <a:buSzPts val="1440"/>
              <a:buChar char="►"/>
              <a:defRPr/>
            </a:lvl5pPr>
            <a:lvl6pPr indent="-320039" lvl="5" marL="2743200" algn="l">
              <a:spcBef>
                <a:spcPts val="1000"/>
              </a:spcBef>
              <a:spcAft>
                <a:spcPts val="0"/>
              </a:spcAft>
              <a:buSzPts val="1440"/>
              <a:buChar char="►"/>
              <a:defRPr/>
            </a:lvl6pPr>
            <a:lvl7pPr indent="-320039"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63" name="Google Shape;63;p33"/>
          <p:cNvSpPr txBox="1"/>
          <p:nvPr>
            <p:ph idx="2" type="body"/>
          </p:nvPr>
        </p:nvSpPr>
        <p:spPr>
          <a:xfrm>
            <a:off x="677334" y="2777069"/>
            <a:ext cx="3854528" cy="2584449"/>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120"/>
              <a:buNone/>
              <a:defRPr sz="1400"/>
            </a:lvl1pPr>
            <a:lvl2pPr indent="-228600" lvl="1" marL="914400" algn="l">
              <a:spcBef>
                <a:spcPts val="1000"/>
              </a:spcBef>
              <a:spcAft>
                <a:spcPts val="0"/>
              </a:spcAft>
              <a:buSzPts val="1120"/>
              <a:buNone/>
              <a:defRPr sz="1400"/>
            </a:lvl2pPr>
            <a:lvl3pPr indent="-228600" lvl="2" marL="1371600" algn="l">
              <a:spcBef>
                <a:spcPts val="1000"/>
              </a:spcBef>
              <a:spcAft>
                <a:spcPts val="0"/>
              </a:spcAft>
              <a:buSzPts val="960"/>
              <a:buNone/>
              <a:defRPr sz="1200"/>
            </a:lvl3pPr>
            <a:lvl4pPr indent="-228600" lvl="3" marL="1828800" algn="l">
              <a:spcBef>
                <a:spcPts val="1000"/>
              </a:spcBef>
              <a:spcAft>
                <a:spcPts val="0"/>
              </a:spcAft>
              <a:buSzPts val="800"/>
              <a:buNone/>
              <a:defRPr sz="1000"/>
            </a:lvl4pPr>
            <a:lvl5pPr indent="-228600" lvl="4" marL="2286000" algn="l">
              <a:spcBef>
                <a:spcPts val="1000"/>
              </a:spcBef>
              <a:spcAft>
                <a:spcPts val="0"/>
              </a:spcAft>
              <a:buSzPts val="800"/>
              <a:buNone/>
              <a:defRPr sz="1000"/>
            </a:lvl5pPr>
            <a:lvl6pPr indent="-228600" lvl="5" marL="2743200" algn="l">
              <a:spcBef>
                <a:spcPts val="1000"/>
              </a:spcBef>
              <a:spcAft>
                <a:spcPts val="0"/>
              </a:spcAft>
              <a:buSzPts val="800"/>
              <a:buNone/>
              <a:defRPr sz="1000"/>
            </a:lvl6pPr>
            <a:lvl7pPr indent="-228600" lvl="6" marL="3200400" algn="l">
              <a:spcBef>
                <a:spcPts val="1000"/>
              </a:spcBef>
              <a:spcAft>
                <a:spcPts val="0"/>
              </a:spcAft>
              <a:buSzPts val="800"/>
              <a:buNone/>
              <a:defRPr sz="1000"/>
            </a:lvl7pPr>
            <a:lvl8pPr indent="-228600" lvl="7" marL="3657600" algn="l">
              <a:spcBef>
                <a:spcPts val="1000"/>
              </a:spcBef>
              <a:spcAft>
                <a:spcPts val="0"/>
              </a:spcAft>
              <a:buSzPts val="800"/>
              <a:buNone/>
              <a:defRPr sz="1000"/>
            </a:lvl8pPr>
            <a:lvl9pPr indent="-228600" lvl="8" marL="4114800" algn="l">
              <a:spcBef>
                <a:spcPts val="1000"/>
              </a:spcBef>
              <a:spcAft>
                <a:spcPts val="0"/>
              </a:spcAft>
              <a:buSzPts val="800"/>
              <a:buNone/>
              <a:defRPr sz="1000"/>
            </a:lvl9pPr>
          </a:lstStyle>
          <a:p/>
        </p:txBody>
      </p:sp>
      <p:sp>
        <p:nvSpPr>
          <p:cNvPr id="64" name="Google Shape;64;p33"/>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33"/>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33"/>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objetos" type="obj">
  <p:cSld name="OBJECT">
    <p:spTree>
      <p:nvGrpSpPr>
        <p:cNvPr id="67" name="Shape 67"/>
        <p:cNvGrpSpPr/>
        <p:nvPr/>
      </p:nvGrpSpPr>
      <p:grpSpPr>
        <a:xfrm>
          <a:off x="0" y="0"/>
          <a:ext cx="0" cy="0"/>
          <a:chOff x="0" y="0"/>
          <a:chExt cx="0" cy="0"/>
        </a:xfrm>
      </p:grpSpPr>
      <p:sp>
        <p:nvSpPr>
          <p:cNvPr id="68" name="Google Shape;68;p34"/>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accent1"/>
              </a:buClr>
              <a:buSzPts val="3600"/>
              <a:buFont typeface="Trebuchet MS"/>
              <a:buNone/>
              <a:defRPr sz="36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34"/>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lvl1pPr indent="-320040" lvl="0" marL="457200" algn="l">
              <a:spcBef>
                <a:spcPts val="1000"/>
              </a:spcBef>
              <a:spcAft>
                <a:spcPts val="0"/>
              </a:spcAft>
              <a:buSzPts val="1440"/>
              <a:buChar char="►"/>
              <a:defRPr/>
            </a:lvl1pPr>
            <a:lvl2pPr indent="-320040" lvl="1" marL="914400" algn="l">
              <a:spcBef>
                <a:spcPts val="1000"/>
              </a:spcBef>
              <a:spcAft>
                <a:spcPts val="0"/>
              </a:spcAft>
              <a:buSzPts val="1440"/>
              <a:buChar char="►"/>
              <a:defRPr/>
            </a:lvl2pPr>
            <a:lvl3pPr indent="-320039" lvl="2" marL="1371600" algn="l">
              <a:spcBef>
                <a:spcPts val="1000"/>
              </a:spcBef>
              <a:spcAft>
                <a:spcPts val="0"/>
              </a:spcAft>
              <a:buSzPts val="1440"/>
              <a:buChar char="►"/>
              <a:defRPr/>
            </a:lvl3pPr>
            <a:lvl4pPr indent="-320039" lvl="3" marL="1828800" algn="l">
              <a:spcBef>
                <a:spcPts val="1000"/>
              </a:spcBef>
              <a:spcAft>
                <a:spcPts val="0"/>
              </a:spcAft>
              <a:buSzPts val="1440"/>
              <a:buChar char="►"/>
              <a:defRPr/>
            </a:lvl4pPr>
            <a:lvl5pPr indent="-320039" lvl="4" marL="2286000" algn="l">
              <a:spcBef>
                <a:spcPts val="1000"/>
              </a:spcBef>
              <a:spcAft>
                <a:spcPts val="0"/>
              </a:spcAft>
              <a:buSzPts val="1440"/>
              <a:buChar char="►"/>
              <a:defRPr/>
            </a:lvl5pPr>
            <a:lvl6pPr indent="-320039" lvl="5" marL="2743200" algn="l">
              <a:spcBef>
                <a:spcPts val="1000"/>
              </a:spcBef>
              <a:spcAft>
                <a:spcPts val="0"/>
              </a:spcAft>
              <a:buSzPts val="1440"/>
              <a:buChar char="►"/>
              <a:defRPr/>
            </a:lvl6pPr>
            <a:lvl7pPr indent="-320039"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70" name="Google Shape;70;p34"/>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34"/>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34"/>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s objetos" type="twoObj">
  <p:cSld name="TWO_OBJECTS">
    <p:spTree>
      <p:nvGrpSpPr>
        <p:cNvPr id="73" name="Shape 73"/>
        <p:cNvGrpSpPr/>
        <p:nvPr/>
      </p:nvGrpSpPr>
      <p:grpSpPr>
        <a:xfrm>
          <a:off x="0" y="0"/>
          <a:ext cx="0" cy="0"/>
          <a:chOff x="0" y="0"/>
          <a:chExt cx="0" cy="0"/>
        </a:xfrm>
      </p:grpSpPr>
      <p:sp>
        <p:nvSpPr>
          <p:cNvPr id="74" name="Google Shape;74;p35"/>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35"/>
          <p:cNvSpPr txBox="1"/>
          <p:nvPr>
            <p:ph idx="1" type="body"/>
          </p:nvPr>
        </p:nvSpPr>
        <p:spPr>
          <a:xfrm>
            <a:off x="677334" y="2160589"/>
            <a:ext cx="4184035" cy="3880772"/>
          </a:xfrm>
          <a:prstGeom prst="rect">
            <a:avLst/>
          </a:prstGeom>
          <a:noFill/>
          <a:ln>
            <a:noFill/>
          </a:ln>
        </p:spPr>
        <p:txBody>
          <a:bodyPr anchorCtr="0" anchor="t" bIns="45700" lIns="91425" spcFirstLastPara="1" rIns="91425" wrap="square" tIns="45700">
            <a:normAutofit/>
          </a:bodyPr>
          <a:lstStyle>
            <a:lvl1pPr indent="-320040" lvl="0" marL="457200" algn="l">
              <a:spcBef>
                <a:spcPts val="1000"/>
              </a:spcBef>
              <a:spcAft>
                <a:spcPts val="0"/>
              </a:spcAft>
              <a:buSzPts val="1440"/>
              <a:buChar char="►"/>
              <a:defRPr/>
            </a:lvl1pPr>
            <a:lvl2pPr indent="-320040" lvl="1" marL="914400" algn="l">
              <a:spcBef>
                <a:spcPts val="1000"/>
              </a:spcBef>
              <a:spcAft>
                <a:spcPts val="0"/>
              </a:spcAft>
              <a:buSzPts val="1440"/>
              <a:buChar char="►"/>
              <a:defRPr/>
            </a:lvl2pPr>
            <a:lvl3pPr indent="-320039" lvl="2" marL="1371600" algn="l">
              <a:spcBef>
                <a:spcPts val="1000"/>
              </a:spcBef>
              <a:spcAft>
                <a:spcPts val="0"/>
              </a:spcAft>
              <a:buSzPts val="1440"/>
              <a:buChar char="►"/>
              <a:defRPr/>
            </a:lvl3pPr>
            <a:lvl4pPr indent="-320039" lvl="3" marL="1828800" algn="l">
              <a:spcBef>
                <a:spcPts val="1000"/>
              </a:spcBef>
              <a:spcAft>
                <a:spcPts val="0"/>
              </a:spcAft>
              <a:buSzPts val="1440"/>
              <a:buChar char="►"/>
              <a:defRPr/>
            </a:lvl4pPr>
            <a:lvl5pPr indent="-320039" lvl="4" marL="2286000" algn="l">
              <a:spcBef>
                <a:spcPts val="1000"/>
              </a:spcBef>
              <a:spcAft>
                <a:spcPts val="0"/>
              </a:spcAft>
              <a:buSzPts val="1440"/>
              <a:buChar char="►"/>
              <a:defRPr/>
            </a:lvl5pPr>
            <a:lvl6pPr indent="-320039" lvl="5" marL="2743200" algn="l">
              <a:spcBef>
                <a:spcPts val="1000"/>
              </a:spcBef>
              <a:spcAft>
                <a:spcPts val="0"/>
              </a:spcAft>
              <a:buSzPts val="1440"/>
              <a:buChar char="►"/>
              <a:defRPr/>
            </a:lvl6pPr>
            <a:lvl7pPr indent="-320039"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76" name="Google Shape;76;p35"/>
          <p:cNvSpPr txBox="1"/>
          <p:nvPr>
            <p:ph idx="2" type="body"/>
          </p:nvPr>
        </p:nvSpPr>
        <p:spPr>
          <a:xfrm>
            <a:off x="5089970" y="2160589"/>
            <a:ext cx="4184034" cy="3880773"/>
          </a:xfrm>
          <a:prstGeom prst="rect">
            <a:avLst/>
          </a:prstGeom>
          <a:noFill/>
          <a:ln>
            <a:noFill/>
          </a:ln>
        </p:spPr>
        <p:txBody>
          <a:bodyPr anchorCtr="0" anchor="t" bIns="45700" lIns="91425" spcFirstLastPara="1" rIns="91425" wrap="square" tIns="45700">
            <a:normAutofit/>
          </a:bodyPr>
          <a:lstStyle>
            <a:lvl1pPr indent="-320040" lvl="0" marL="457200" algn="l">
              <a:spcBef>
                <a:spcPts val="1000"/>
              </a:spcBef>
              <a:spcAft>
                <a:spcPts val="0"/>
              </a:spcAft>
              <a:buSzPts val="1440"/>
              <a:buChar char="►"/>
              <a:defRPr/>
            </a:lvl1pPr>
            <a:lvl2pPr indent="-320040" lvl="1" marL="914400" algn="l">
              <a:spcBef>
                <a:spcPts val="1000"/>
              </a:spcBef>
              <a:spcAft>
                <a:spcPts val="0"/>
              </a:spcAft>
              <a:buSzPts val="1440"/>
              <a:buChar char="►"/>
              <a:defRPr/>
            </a:lvl2pPr>
            <a:lvl3pPr indent="-320039" lvl="2" marL="1371600" algn="l">
              <a:spcBef>
                <a:spcPts val="1000"/>
              </a:spcBef>
              <a:spcAft>
                <a:spcPts val="0"/>
              </a:spcAft>
              <a:buSzPts val="1440"/>
              <a:buChar char="►"/>
              <a:defRPr/>
            </a:lvl3pPr>
            <a:lvl4pPr indent="-320039" lvl="3" marL="1828800" algn="l">
              <a:spcBef>
                <a:spcPts val="1000"/>
              </a:spcBef>
              <a:spcAft>
                <a:spcPts val="0"/>
              </a:spcAft>
              <a:buSzPts val="1440"/>
              <a:buChar char="►"/>
              <a:defRPr/>
            </a:lvl4pPr>
            <a:lvl5pPr indent="-320039" lvl="4" marL="2286000" algn="l">
              <a:spcBef>
                <a:spcPts val="1000"/>
              </a:spcBef>
              <a:spcAft>
                <a:spcPts val="0"/>
              </a:spcAft>
              <a:buSzPts val="1440"/>
              <a:buChar char="►"/>
              <a:defRPr/>
            </a:lvl5pPr>
            <a:lvl6pPr indent="-320039" lvl="5" marL="2743200" algn="l">
              <a:spcBef>
                <a:spcPts val="1000"/>
              </a:spcBef>
              <a:spcAft>
                <a:spcPts val="0"/>
              </a:spcAft>
              <a:buSzPts val="1440"/>
              <a:buChar char="►"/>
              <a:defRPr/>
            </a:lvl6pPr>
            <a:lvl7pPr indent="-320039"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77" name="Google Shape;77;p35"/>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5"/>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35"/>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rjeta de nombre">
  <p:cSld name="Tarjeta de nombre">
    <p:spTree>
      <p:nvGrpSpPr>
        <p:cNvPr id="80" name="Shape 80"/>
        <p:cNvGrpSpPr/>
        <p:nvPr/>
      </p:nvGrpSpPr>
      <p:grpSpPr>
        <a:xfrm>
          <a:off x="0" y="0"/>
          <a:ext cx="0" cy="0"/>
          <a:chOff x="0" y="0"/>
          <a:chExt cx="0" cy="0"/>
        </a:xfrm>
      </p:grpSpPr>
      <p:sp>
        <p:nvSpPr>
          <p:cNvPr id="81" name="Google Shape;81;p36"/>
          <p:cNvSpPr txBox="1"/>
          <p:nvPr>
            <p:ph type="title"/>
          </p:nvPr>
        </p:nvSpPr>
        <p:spPr>
          <a:xfrm>
            <a:off x="677335" y="1931988"/>
            <a:ext cx="8596668" cy="259546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accent1"/>
              </a:buClr>
              <a:buSzPts val="4400"/>
              <a:buFont typeface="Trebuchet MS"/>
              <a:buNone/>
              <a:defRPr b="0" sz="44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36"/>
          <p:cNvSpPr txBox="1"/>
          <p:nvPr>
            <p:ph idx="1"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440"/>
              <a:buNone/>
              <a:defRPr sz="1800">
                <a:solidFill>
                  <a:srgbClr val="FEFEFE"/>
                </a:solidFill>
              </a:defRPr>
            </a:lvl1pPr>
            <a:lvl2pPr indent="-228600" lvl="1" marL="914400" algn="l">
              <a:spcBef>
                <a:spcPts val="1000"/>
              </a:spcBef>
              <a:spcAft>
                <a:spcPts val="0"/>
              </a:spcAft>
              <a:buSzPts val="1440"/>
              <a:buNone/>
              <a:defRPr sz="1800">
                <a:solidFill>
                  <a:schemeClr val="lt1"/>
                </a:solidFill>
              </a:defRPr>
            </a:lvl2pPr>
            <a:lvl3pPr indent="-228600" lvl="2" marL="1371600" algn="l">
              <a:spcBef>
                <a:spcPts val="1000"/>
              </a:spcBef>
              <a:spcAft>
                <a:spcPts val="0"/>
              </a:spcAft>
              <a:buSzPts val="1280"/>
              <a:buNone/>
              <a:defRPr sz="1600">
                <a:solidFill>
                  <a:schemeClr val="lt1"/>
                </a:solidFill>
              </a:defRPr>
            </a:lvl3pPr>
            <a:lvl4pPr indent="-228600" lvl="3" marL="1828800" algn="l">
              <a:spcBef>
                <a:spcPts val="1000"/>
              </a:spcBef>
              <a:spcAft>
                <a:spcPts val="0"/>
              </a:spcAft>
              <a:buSzPts val="1120"/>
              <a:buNone/>
              <a:defRPr sz="1400">
                <a:solidFill>
                  <a:schemeClr val="lt1"/>
                </a:solidFill>
              </a:defRPr>
            </a:lvl4pPr>
            <a:lvl5pPr indent="-228600" lvl="4" marL="2286000" algn="l">
              <a:spcBef>
                <a:spcPts val="1000"/>
              </a:spcBef>
              <a:spcAft>
                <a:spcPts val="0"/>
              </a:spcAft>
              <a:buSzPts val="1120"/>
              <a:buNone/>
              <a:defRPr sz="1400">
                <a:solidFill>
                  <a:schemeClr val="lt1"/>
                </a:solidFill>
              </a:defRPr>
            </a:lvl5pPr>
            <a:lvl6pPr indent="-228600" lvl="5" marL="2743200" algn="l">
              <a:spcBef>
                <a:spcPts val="1000"/>
              </a:spcBef>
              <a:spcAft>
                <a:spcPts val="0"/>
              </a:spcAft>
              <a:buSzPts val="1120"/>
              <a:buNone/>
              <a:defRPr sz="1400">
                <a:solidFill>
                  <a:schemeClr val="lt1"/>
                </a:solidFill>
              </a:defRPr>
            </a:lvl6pPr>
            <a:lvl7pPr indent="-228600" lvl="6" marL="3200400" algn="l">
              <a:spcBef>
                <a:spcPts val="1000"/>
              </a:spcBef>
              <a:spcAft>
                <a:spcPts val="0"/>
              </a:spcAft>
              <a:buSzPts val="1120"/>
              <a:buNone/>
              <a:defRPr sz="1400">
                <a:solidFill>
                  <a:schemeClr val="lt1"/>
                </a:solidFill>
              </a:defRPr>
            </a:lvl7pPr>
            <a:lvl8pPr indent="-228600" lvl="7" marL="3657600" algn="l">
              <a:spcBef>
                <a:spcPts val="1000"/>
              </a:spcBef>
              <a:spcAft>
                <a:spcPts val="0"/>
              </a:spcAft>
              <a:buSzPts val="1120"/>
              <a:buNone/>
              <a:defRPr sz="1400">
                <a:solidFill>
                  <a:schemeClr val="lt1"/>
                </a:solidFill>
              </a:defRPr>
            </a:lvl8pPr>
            <a:lvl9pPr indent="-228600" lvl="8" marL="4114800" algn="l">
              <a:spcBef>
                <a:spcPts val="1000"/>
              </a:spcBef>
              <a:spcAft>
                <a:spcPts val="0"/>
              </a:spcAft>
              <a:buSzPts val="1120"/>
              <a:buNone/>
              <a:defRPr sz="1400">
                <a:solidFill>
                  <a:schemeClr val="lt1"/>
                </a:solidFill>
              </a:defRPr>
            </a:lvl9pPr>
          </a:lstStyle>
          <a:p/>
        </p:txBody>
      </p:sp>
      <p:sp>
        <p:nvSpPr>
          <p:cNvPr id="83" name="Google Shape;83;p36"/>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36"/>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36"/>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cabezado de sección" type="secHead">
  <p:cSld name="SECTION_HEADER">
    <p:spTree>
      <p:nvGrpSpPr>
        <p:cNvPr id="86" name="Shape 86"/>
        <p:cNvGrpSpPr/>
        <p:nvPr/>
      </p:nvGrpSpPr>
      <p:grpSpPr>
        <a:xfrm>
          <a:off x="0" y="0"/>
          <a:ext cx="0" cy="0"/>
          <a:chOff x="0" y="0"/>
          <a:chExt cx="0" cy="0"/>
        </a:xfrm>
      </p:grpSpPr>
      <p:sp>
        <p:nvSpPr>
          <p:cNvPr id="87" name="Google Shape;87;p37"/>
          <p:cNvSpPr txBox="1"/>
          <p:nvPr>
            <p:ph type="title"/>
          </p:nvPr>
        </p:nvSpPr>
        <p:spPr>
          <a:xfrm>
            <a:off x="677335" y="2700867"/>
            <a:ext cx="8596668" cy="1826581"/>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accent1"/>
              </a:buClr>
              <a:buSzPts val="4000"/>
              <a:buFont typeface="Trebuchet MS"/>
              <a:buNone/>
              <a:defRPr b="0" sz="40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37"/>
          <p:cNvSpPr txBox="1"/>
          <p:nvPr>
            <p:ph idx="1" type="body"/>
          </p:nvPr>
        </p:nvSpPr>
        <p:spPr>
          <a:xfrm>
            <a:off x="677335" y="4527448"/>
            <a:ext cx="8596668" cy="860400"/>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600"/>
              <a:buNone/>
              <a:defRPr sz="2000">
                <a:solidFill>
                  <a:srgbClr val="FEFEFE"/>
                </a:solidFill>
              </a:defRPr>
            </a:lvl1pPr>
            <a:lvl2pPr indent="-228600" lvl="1" marL="914400" algn="l">
              <a:spcBef>
                <a:spcPts val="1000"/>
              </a:spcBef>
              <a:spcAft>
                <a:spcPts val="0"/>
              </a:spcAft>
              <a:buSzPts val="1440"/>
              <a:buNone/>
              <a:defRPr sz="1800">
                <a:solidFill>
                  <a:schemeClr val="lt1"/>
                </a:solidFill>
              </a:defRPr>
            </a:lvl2pPr>
            <a:lvl3pPr indent="-228600" lvl="2" marL="1371600" algn="l">
              <a:spcBef>
                <a:spcPts val="1000"/>
              </a:spcBef>
              <a:spcAft>
                <a:spcPts val="0"/>
              </a:spcAft>
              <a:buSzPts val="1280"/>
              <a:buNone/>
              <a:defRPr sz="1600">
                <a:solidFill>
                  <a:schemeClr val="lt1"/>
                </a:solidFill>
              </a:defRPr>
            </a:lvl3pPr>
            <a:lvl4pPr indent="-228600" lvl="3" marL="1828800" algn="l">
              <a:spcBef>
                <a:spcPts val="1000"/>
              </a:spcBef>
              <a:spcAft>
                <a:spcPts val="0"/>
              </a:spcAft>
              <a:buSzPts val="1120"/>
              <a:buNone/>
              <a:defRPr sz="1400">
                <a:solidFill>
                  <a:schemeClr val="lt1"/>
                </a:solidFill>
              </a:defRPr>
            </a:lvl4pPr>
            <a:lvl5pPr indent="-228600" lvl="4" marL="2286000" algn="l">
              <a:spcBef>
                <a:spcPts val="1000"/>
              </a:spcBef>
              <a:spcAft>
                <a:spcPts val="0"/>
              </a:spcAft>
              <a:buSzPts val="1120"/>
              <a:buNone/>
              <a:defRPr sz="1400">
                <a:solidFill>
                  <a:schemeClr val="lt1"/>
                </a:solidFill>
              </a:defRPr>
            </a:lvl5pPr>
            <a:lvl6pPr indent="-228600" lvl="5" marL="2743200" algn="l">
              <a:spcBef>
                <a:spcPts val="1000"/>
              </a:spcBef>
              <a:spcAft>
                <a:spcPts val="0"/>
              </a:spcAft>
              <a:buSzPts val="1120"/>
              <a:buNone/>
              <a:defRPr sz="1400">
                <a:solidFill>
                  <a:schemeClr val="lt1"/>
                </a:solidFill>
              </a:defRPr>
            </a:lvl6pPr>
            <a:lvl7pPr indent="-228600" lvl="6" marL="3200400" algn="l">
              <a:spcBef>
                <a:spcPts val="1000"/>
              </a:spcBef>
              <a:spcAft>
                <a:spcPts val="0"/>
              </a:spcAft>
              <a:buSzPts val="1120"/>
              <a:buNone/>
              <a:defRPr sz="1400">
                <a:solidFill>
                  <a:schemeClr val="lt1"/>
                </a:solidFill>
              </a:defRPr>
            </a:lvl7pPr>
            <a:lvl8pPr indent="-228600" lvl="7" marL="3657600" algn="l">
              <a:spcBef>
                <a:spcPts val="1000"/>
              </a:spcBef>
              <a:spcAft>
                <a:spcPts val="0"/>
              </a:spcAft>
              <a:buSzPts val="1120"/>
              <a:buNone/>
              <a:defRPr sz="1400">
                <a:solidFill>
                  <a:schemeClr val="lt1"/>
                </a:solidFill>
              </a:defRPr>
            </a:lvl8pPr>
            <a:lvl9pPr indent="-228600" lvl="8" marL="4114800" algn="l">
              <a:spcBef>
                <a:spcPts val="1000"/>
              </a:spcBef>
              <a:spcAft>
                <a:spcPts val="0"/>
              </a:spcAft>
              <a:buSzPts val="1120"/>
              <a:buNone/>
              <a:defRPr sz="1400">
                <a:solidFill>
                  <a:schemeClr val="lt1"/>
                </a:solidFill>
              </a:defRPr>
            </a:lvl9pPr>
          </a:lstStyle>
          <a:p/>
        </p:txBody>
      </p:sp>
      <p:sp>
        <p:nvSpPr>
          <p:cNvPr id="89" name="Google Shape;89;p37"/>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37"/>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37"/>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1.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5" name="Shape 5"/>
        <p:cNvGrpSpPr/>
        <p:nvPr/>
      </p:nvGrpSpPr>
      <p:grpSpPr>
        <a:xfrm>
          <a:off x="0" y="0"/>
          <a:ext cx="0" cy="0"/>
          <a:chOff x="0" y="0"/>
          <a:chExt cx="0" cy="0"/>
        </a:xfrm>
      </p:grpSpPr>
      <p:grpSp>
        <p:nvGrpSpPr>
          <p:cNvPr id="6" name="Google Shape;6;p28"/>
          <p:cNvGrpSpPr/>
          <p:nvPr/>
        </p:nvGrpSpPr>
        <p:grpSpPr>
          <a:xfrm>
            <a:off x="0" y="-8467"/>
            <a:ext cx="12192000" cy="6866467"/>
            <a:chOff x="0" y="-8467"/>
            <a:chExt cx="12192000" cy="6866467"/>
          </a:xfrm>
        </p:grpSpPr>
        <p:cxnSp>
          <p:nvCxnSpPr>
            <p:cNvPr id="7" name="Google Shape;7;p28"/>
            <p:cNvCxnSpPr/>
            <p:nvPr/>
          </p:nvCxnSpPr>
          <p:spPr>
            <a:xfrm>
              <a:off x="9371012" y="0"/>
              <a:ext cx="1219200" cy="6858000"/>
            </a:xfrm>
            <a:prstGeom prst="straightConnector1">
              <a:avLst/>
            </a:prstGeom>
            <a:noFill/>
            <a:ln cap="flat" cmpd="sng" w="9525">
              <a:solidFill>
                <a:srgbClr val="262626"/>
              </a:solidFill>
              <a:prstDash val="solid"/>
              <a:round/>
              <a:headEnd len="sm" w="sm" type="none"/>
              <a:tailEnd len="sm" w="sm" type="none"/>
            </a:ln>
          </p:spPr>
        </p:cxnSp>
        <p:cxnSp>
          <p:nvCxnSpPr>
            <p:cNvPr id="8" name="Google Shape;8;p28"/>
            <p:cNvCxnSpPr/>
            <p:nvPr/>
          </p:nvCxnSpPr>
          <p:spPr>
            <a:xfrm flipH="1">
              <a:off x="7425267" y="3681413"/>
              <a:ext cx="4763558" cy="3176587"/>
            </a:xfrm>
            <a:prstGeom prst="straightConnector1">
              <a:avLst/>
            </a:prstGeom>
            <a:noFill/>
            <a:ln cap="flat" cmpd="sng" w="9525">
              <a:solidFill>
                <a:srgbClr val="262626"/>
              </a:solidFill>
              <a:prstDash val="solid"/>
              <a:round/>
              <a:headEnd len="sm" w="sm" type="none"/>
              <a:tailEnd len="sm" w="sm" type="none"/>
            </a:ln>
          </p:spPr>
        </p:cxnSp>
        <p:sp>
          <p:nvSpPr>
            <p:cNvPr id="9" name="Google Shape;9;p28"/>
            <p:cNvSpPr/>
            <p:nvPr/>
          </p:nvSpPr>
          <p:spPr>
            <a:xfrm>
              <a:off x="9181476" y="-8467"/>
              <a:ext cx="3007349" cy="6866467"/>
            </a:xfrm>
            <a:custGeom>
              <a:rect b="b" l="l" r="r" t="t"/>
              <a:pathLst>
                <a:path extrusionOk="0" h="6866467" w="3007349">
                  <a:moveTo>
                    <a:pt x="2045532" y="0"/>
                  </a:moveTo>
                  <a:lnTo>
                    <a:pt x="3007349" y="0"/>
                  </a:lnTo>
                  <a:lnTo>
                    <a:pt x="3007349" y="6866467"/>
                  </a:lnTo>
                  <a:lnTo>
                    <a:pt x="0" y="6866467"/>
                  </a:lnTo>
                  <a:lnTo>
                    <a:pt x="2045532" y="0"/>
                  </a:lnTo>
                  <a:close/>
                </a:path>
              </a:pathLst>
            </a:custGeom>
            <a:solidFill>
              <a:schemeClr val="accent1">
                <a:alpha val="29803"/>
              </a:schemeClr>
            </a:solidFill>
            <a:ln>
              <a:noFill/>
            </a:ln>
          </p:spPr>
        </p:sp>
        <p:sp>
          <p:nvSpPr>
            <p:cNvPr id="10" name="Google Shape;10;p28"/>
            <p:cNvSpPr/>
            <p:nvPr/>
          </p:nvSpPr>
          <p:spPr>
            <a:xfrm>
              <a:off x="9603442" y="-8467"/>
              <a:ext cx="2588558" cy="6866467"/>
            </a:xfrm>
            <a:custGeom>
              <a:rect b="b" l="l" r="r" t="t"/>
              <a:pathLst>
                <a:path extrusionOk="0" h="6866467" w="2573311">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11" name="Google Shape;11;p28"/>
            <p:cNvSpPr/>
            <p:nvPr/>
          </p:nvSpPr>
          <p:spPr>
            <a:xfrm>
              <a:off x="8932333" y="3048000"/>
              <a:ext cx="3259667" cy="3810000"/>
            </a:xfrm>
            <a:prstGeom prst="triangle">
              <a:avLst>
                <a:gd fmla="val 100000" name="adj"/>
              </a:avLst>
            </a:prstGeom>
            <a:solidFill>
              <a:schemeClr val="accent2">
                <a:alpha val="71764"/>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8"/>
            <p:cNvSpPr/>
            <p:nvPr/>
          </p:nvSpPr>
          <p:spPr>
            <a:xfrm>
              <a:off x="9334500" y="-8467"/>
              <a:ext cx="2854326" cy="6866467"/>
            </a:xfrm>
            <a:custGeom>
              <a:rect b="b" l="l" r="r" t="t"/>
              <a:pathLst>
                <a:path extrusionOk="0" h="6866467" w="2858013">
                  <a:moveTo>
                    <a:pt x="0" y="0"/>
                  </a:moveTo>
                  <a:lnTo>
                    <a:pt x="2858013" y="0"/>
                  </a:lnTo>
                  <a:lnTo>
                    <a:pt x="2858013" y="6866467"/>
                  </a:lnTo>
                  <a:lnTo>
                    <a:pt x="2473942" y="6866467"/>
                  </a:lnTo>
                  <a:lnTo>
                    <a:pt x="0" y="0"/>
                  </a:lnTo>
                  <a:close/>
                </a:path>
              </a:pathLst>
            </a:custGeom>
            <a:solidFill>
              <a:srgbClr val="3F7818">
                <a:alpha val="69803"/>
              </a:srgbClr>
            </a:solidFill>
            <a:ln>
              <a:noFill/>
            </a:ln>
          </p:spPr>
        </p:sp>
        <p:sp>
          <p:nvSpPr>
            <p:cNvPr id="13" name="Google Shape;13;p28"/>
            <p:cNvSpPr/>
            <p:nvPr/>
          </p:nvSpPr>
          <p:spPr>
            <a:xfrm>
              <a:off x="10898730" y="-8467"/>
              <a:ext cx="1290094" cy="6866467"/>
            </a:xfrm>
            <a:custGeom>
              <a:rect b="b" l="l" r="r" t="t"/>
              <a:pathLst>
                <a:path extrusionOk="0" h="6858000" w="1290094">
                  <a:moveTo>
                    <a:pt x="1019735" y="0"/>
                  </a:moveTo>
                  <a:lnTo>
                    <a:pt x="1290094" y="0"/>
                  </a:lnTo>
                  <a:lnTo>
                    <a:pt x="1290094" y="6858000"/>
                  </a:lnTo>
                  <a:lnTo>
                    <a:pt x="0" y="6858000"/>
                  </a:lnTo>
                  <a:lnTo>
                    <a:pt x="1019735" y="0"/>
                  </a:lnTo>
                  <a:close/>
                </a:path>
              </a:pathLst>
            </a:custGeom>
            <a:solidFill>
              <a:srgbClr val="BFE471">
                <a:alpha val="69803"/>
              </a:srgbClr>
            </a:solidFill>
            <a:ln>
              <a:noFill/>
            </a:ln>
          </p:spPr>
        </p:sp>
        <p:sp>
          <p:nvSpPr>
            <p:cNvPr id="14" name="Google Shape;14;p28"/>
            <p:cNvSpPr/>
            <p:nvPr/>
          </p:nvSpPr>
          <p:spPr>
            <a:xfrm>
              <a:off x="10938999" y="-8467"/>
              <a:ext cx="1249825" cy="6866467"/>
            </a:xfrm>
            <a:custGeom>
              <a:rect b="b" l="l" r="r" t="t"/>
              <a:pathLst>
                <a:path extrusionOk="0" h="6858000" w="1249825">
                  <a:moveTo>
                    <a:pt x="0" y="0"/>
                  </a:moveTo>
                  <a:lnTo>
                    <a:pt x="1249825" y="0"/>
                  </a:lnTo>
                  <a:lnTo>
                    <a:pt x="1249825" y="6858000"/>
                  </a:lnTo>
                  <a:lnTo>
                    <a:pt x="1109382" y="6858000"/>
                  </a:lnTo>
                  <a:lnTo>
                    <a:pt x="0" y="0"/>
                  </a:lnTo>
                  <a:close/>
                </a:path>
              </a:pathLst>
            </a:custGeom>
            <a:solidFill>
              <a:schemeClr val="accent1">
                <a:alpha val="64705"/>
              </a:schemeClr>
            </a:solidFill>
            <a:ln>
              <a:noFill/>
            </a:ln>
          </p:spPr>
        </p:sp>
        <p:sp>
          <p:nvSpPr>
            <p:cNvPr id="15" name="Google Shape;15;p28"/>
            <p:cNvSpPr/>
            <p:nvPr/>
          </p:nvSpPr>
          <p:spPr>
            <a:xfrm>
              <a:off x="10371666" y="3589867"/>
              <a:ext cx="1817159" cy="3268133"/>
            </a:xfrm>
            <a:prstGeom prst="triangle">
              <a:avLst>
                <a:gd fmla="val 100000" name="adj"/>
              </a:avLst>
            </a:prstGeom>
            <a:solidFill>
              <a:schemeClr val="accent1">
                <a:alpha val="8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8"/>
            <p:cNvSpPr/>
            <p:nvPr/>
          </p:nvSpPr>
          <p:spPr>
            <a:xfrm>
              <a:off x="0" y="4013200"/>
              <a:ext cx="448733" cy="2844800"/>
            </a:xfrm>
            <a:prstGeom prst="triangle">
              <a:avLst>
                <a:gd fmla="val 0" name="adj"/>
              </a:avLst>
            </a:prstGeom>
            <a:solidFill>
              <a:schemeClr val="accent1">
                <a:alpha val="84705"/>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7" name="Google Shape;17;p28"/>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marR="0" rtl="0" algn="l">
              <a:spcBef>
                <a:spcPts val="0"/>
              </a:spcBef>
              <a:spcAft>
                <a:spcPts val="0"/>
              </a:spcAft>
              <a:buClr>
                <a:schemeClr val="accent1"/>
              </a:buClr>
              <a:buSzPts val="3600"/>
              <a:buFont typeface="Trebuchet MS"/>
              <a:buNone/>
              <a:defRPr b="0" i="0" sz="3600" u="none" cap="none" strike="noStrike">
                <a:solidFill>
                  <a:schemeClr val="accent1"/>
                </a:solidFill>
                <a:latin typeface="Trebuchet MS"/>
                <a:ea typeface="Trebuchet MS"/>
                <a:cs typeface="Trebuchet MS"/>
                <a:sym typeface="Trebuchet MS"/>
              </a:defRPr>
            </a:lvl1pPr>
            <a:lvl2pPr lvl="1" marR="0" rtl="0" algn="l">
              <a:spcBef>
                <a:spcPts val="0"/>
              </a:spcBef>
              <a:spcAft>
                <a:spcPts val="0"/>
              </a:spcAft>
              <a:buSzPts val="1400"/>
              <a:buNone/>
              <a:defRPr b="0" i="0" sz="1800" u="none" cap="none" strike="noStrike">
                <a:solidFill>
                  <a:schemeClr val="lt2"/>
                </a:solidFill>
              </a:defRPr>
            </a:lvl2pPr>
            <a:lvl3pPr lvl="2" marR="0" rtl="0" algn="l">
              <a:spcBef>
                <a:spcPts val="0"/>
              </a:spcBef>
              <a:spcAft>
                <a:spcPts val="0"/>
              </a:spcAft>
              <a:buSzPts val="1400"/>
              <a:buNone/>
              <a:defRPr b="0" i="0" sz="1800" u="none" cap="none" strike="noStrike">
                <a:solidFill>
                  <a:schemeClr val="lt2"/>
                </a:solidFill>
              </a:defRPr>
            </a:lvl3pPr>
            <a:lvl4pPr lvl="3" marR="0" rtl="0" algn="l">
              <a:spcBef>
                <a:spcPts val="0"/>
              </a:spcBef>
              <a:spcAft>
                <a:spcPts val="0"/>
              </a:spcAft>
              <a:buSzPts val="1400"/>
              <a:buNone/>
              <a:defRPr b="0" i="0" sz="1800" u="none" cap="none" strike="noStrike">
                <a:solidFill>
                  <a:schemeClr val="lt2"/>
                </a:solidFill>
              </a:defRPr>
            </a:lvl4pPr>
            <a:lvl5pPr lvl="4" marR="0" rtl="0" algn="l">
              <a:spcBef>
                <a:spcPts val="0"/>
              </a:spcBef>
              <a:spcAft>
                <a:spcPts val="0"/>
              </a:spcAft>
              <a:buSzPts val="1400"/>
              <a:buNone/>
              <a:defRPr b="0" i="0" sz="1800" u="none" cap="none" strike="noStrike">
                <a:solidFill>
                  <a:schemeClr val="lt2"/>
                </a:solidFill>
              </a:defRPr>
            </a:lvl5pPr>
            <a:lvl6pPr lvl="5" marR="0" rtl="0" algn="l">
              <a:spcBef>
                <a:spcPts val="0"/>
              </a:spcBef>
              <a:spcAft>
                <a:spcPts val="0"/>
              </a:spcAft>
              <a:buSzPts val="1400"/>
              <a:buNone/>
              <a:defRPr b="0" i="0" sz="1800" u="none" cap="none" strike="noStrike">
                <a:solidFill>
                  <a:schemeClr val="lt2"/>
                </a:solidFill>
              </a:defRPr>
            </a:lvl6pPr>
            <a:lvl7pPr lvl="6" marR="0" rtl="0" algn="l">
              <a:spcBef>
                <a:spcPts val="0"/>
              </a:spcBef>
              <a:spcAft>
                <a:spcPts val="0"/>
              </a:spcAft>
              <a:buSzPts val="1400"/>
              <a:buNone/>
              <a:defRPr b="0" i="0" sz="1800" u="none" cap="none" strike="noStrike">
                <a:solidFill>
                  <a:schemeClr val="lt2"/>
                </a:solidFill>
              </a:defRPr>
            </a:lvl7pPr>
            <a:lvl8pPr lvl="7" marR="0" rtl="0" algn="l">
              <a:spcBef>
                <a:spcPts val="0"/>
              </a:spcBef>
              <a:spcAft>
                <a:spcPts val="0"/>
              </a:spcAft>
              <a:buSzPts val="1400"/>
              <a:buNone/>
              <a:defRPr b="0" i="0" sz="1800" u="none" cap="none" strike="noStrike">
                <a:solidFill>
                  <a:schemeClr val="lt2"/>
                </a:solidFill>
              </a:defRPr>
            </a:lvl8pPr>
            <a:lvl9pPr lvl="8" marR="0" rtl="0" algn="l">
              <a:spcBef>
                <a:spcPts val="0"/>
              </a:spcBef>
              <a:spcAft>
                <a:spcPts val="0"/>
              </a:spcAft>
              <a:buSzPts val="1400"/>
              <a:buNone/>
              <a:defRPr b="0" i="0" sz="1800" u="none" cap="none" strike="noStrike">
                <a:solidFill>
                  <a:schemeClr val="lt2"/>
                </a:solidFill>
              </a:defRPr>
            </a:lvl9pPr>
          </a:lstStyle>
          <a:p/>
        </p:txBody>
      </p:sp>
      <p:sp>
        <p:nvSpPr>
          <p:cNvPr id="18" name="Google Shape;18;p28"/>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lvl1pPr indent="-320040" lvl="0" marL="457200" marR="0" rtl="0" algn="l">
              <a:spcBef>
                <a:spcPts val="1000"/>
              </a:spcBef>
              <a:spcAft>
                <a:spcPts val="0"/>
              </a:spcAft>
              <a:buClr>
                <a:schemeClr val="accent1"/>
              </a:buClr>
              <a:buSzPts val="1440"/>
              <a:buFont typeface="Noto Sans Symbols"/>
              <a:buChar char="►"/>
              <a:defRPr b="0" i="0" sz="1800" u="none" cap="none" strike="noStrike">
                <a:solidFill>
                  <a:srgbClr val="FEFEFE"/>
                </a:solidFill>
                <a:latin typeface="Trebuchet MS"/>
                <a:ea typeface="Trebuchet MS"/>
                <a:cs typeface="Trebuchet MS"/>
                <a:sym typeface="Trebuchet MS"/>
              </a:defRPr>
            </a:lvl1pPr>
            <a:lvl2pPr indent="-309880" lvl="1" marL="914400" marR="0" rtl="0" algn="l">
              <a:spcBef>
                <a:spcPts val="1000"/>
              </a:spcBef>
              <a:spcAft>
                <a:spcPts val="0"/>
              </a:spcAft>
              <a:buClr>
                <a:schemeClr val="accent1"/>
              </a:buClr>
              <a:buSzPts val="1280"/>
              <a:buFont typeface="Noto Sans Symbols"/>
              <a:buChar char="►"/>
              <a:defRPr b="0" i="0" sz="1600" u="none" cap="none" strike="noStrike">
                <a:solidFill>
                  <a:srgbClr val="FEFEFE"/>
                </a:solidFill>
                <a:latin typeface="Trebuchet MS"/>
                <a:ea typeface="Trebuchet MS"/>
                <a:cs typeface="Trebuchet MS"/>
                <a:sym typeface="Trebuchet MS"/>
              </a:defRPr>
            </a:lvl2pPr>
            <a:lvl3pPr indent="-299719" lvl="2" marL="1371600" marR="0" rtl="0" algn="l">
              <a:spcBef>
                <a:spcPts val="1000"/>
              </a:spcBef>
              <a:spcAft>
                <a:spcPts val="0"/>
              </a:spcAft>
              <a:buClr>
                <a:schemeClr val="accent1"/>
              </a:buClr>
              <a:buSzPts val="1120"/>
              <a:buFont typeface="Noto Sans Symbols"/>
              <a:buChar char="►"/>
              <a:defRPr b="0" i="0" sz="1400" u="none" cap="none" strike="noStrike">
                <a:solidFill>
                  <a:srgbClr val="FEFEFE"/>
                </a:solidFill>
                <a:latin typeface="Trebuchet MS"/>
                <a:ea typeface="Trebuchet MS"/>
                <a:cs typeface="Trebuchet MS"/>
                <a:sym typeface="Trebuchet MS"/>
              </a:defRPr>
            </a:lvl3pPr>
            <a:lvl4pPr indent="-289560" lvl="3" marL="1828800" marR="0" rtl="0" algn="l">
              <a:spcBef>
                <a:spcPts val="1000"/>
              </a:spcBef>
              <a:spcAft>
                <a:spcPts val="0"/>
              </a:spcAft>
              <a:buClr>
                <a:schemeClr val="accent1"/>
              </a:buClr>
              <a:buSzPts val="960"/>
              <a:buFont typeface="Noto Sans Symbols"/>
              <a:buChar char="►"/>
              <a:defRPr b="0" i="0" sz="1200" u="none" cap="none" strike="noStrike">
                <a:solidFill>
                  <a:srgbClr val="FEFEFE"/>
                </a:solidFill>
                <a:latin typeface="Trebuchet MS"/>
                <a:ea typeface="Trebuchet MS"/>
                <a:cs typeface="Trebuchet MS"/>
                <a:sym typeface="Trebuchet MS"/>
              </a:defRPr>
            </a:lvl4pPr>
            <a:lvl5pPr indent="-289560" lvl="4" marL="2286000" marR="0" rtl="0" algn="l">
              <a:spcBef>
                <a:spcPts val="1000"/>
              </a:spcBef>
              <a:spcAft>
                <a:spcPts val="0"/>
              </a:spcAft>
              <a:buClr>
                <a:schemeClr val="accent1"/>
              </a:buClr>
              <a:buSzPts val="960"/>
              <a:buFont typeface="Noto Sans Symbols"/>
              <a:buChar char="►"/>
              <a:defRPr b="0" i="0" sz="1200" u="none" cap="none" strike="noStrike">
                <a:solidFill>
                  <a:srgbClr val="FEFEFE"/>
                </a:solidFill>
                <a:latin typeface="Trebuchet MS"/>
                <a:ea typeface="Trebuchet MS"/>
                <a:cs typeface="Trebuchet MS"/>
                <a:sym typeface="Trebuchet MS"/>
              </a:defRPr>
            </a:lvl5pPr>
            <a:lvl6pPr indent="-289560" lvl="5" marL="2743200" marR="0" rtl="0" algn="l">
              <a:spcBef>
                <a:spcPts val="1000"/>
              </a:spcBef>
              <a:spcAft>
                <a:spcPts val="0"/>
              </a:spcAft>
              <a:buClr>
                <a:schemeClr val="accent1"/>
              </a:buClr>
              <a:buSzPts val="960"/>
              <a:buFont typeface="Noto Sans Symbols"/>
              <a:buChar char="►"/>
              <a:defRPr b="0" i="0" sz="1200" u="none" cap="none" strike="noStrike">
                <a:solidFill>
                  <a:srgbClr val="FEFEFE"/>
                </a:solidFill>
                <a:latin typeface="Trebuchet MS"/>
                <a:ea typeface="Trebuchet MS"/>
                <a:cs typeface="Trebuchet MS"/>
                <a:sym typeface="Trebuchet MS"/>
              </a:defRPr>
            </a:lvl6pPr>
            <a:lvl7pPr indent="-289560" lvl="6" marL="3200400" marR="0" rtl="0" algn="l">
              <a:spcBef>
                <a:spcPts val="1000"/>
              </a:spcBef>
              <a:spcAft>
                <a:spcPts val="0"/>
              </a:spcAft>
              <a:buClr>
                <a:schemeClr val="accent1"/>
              </a:buClr>
              <a:buSzPts val="960"/>
              <a:buFont typeface="Noto Sans Symbols"/>
              <a:buChar char="►"/>
              <a:defRPr b="0" i="0" sz="1200" u="none" cap="none" strike="noStrike">
                <a:solidFill>
                  <a:srgbClr val="FEFEFE"/>
                </a:solidFill>
                <a:latin typeface="Trebuchet MS"/>
                <a:ea typeface="Trebuchet MS"/>
                <a:cs typeface="Trebuchet MS"/>
                <a:sym typeface="Trebuchet MS"/>
              </a:defRPr>
            </a:lvl7pPr>
            <a:lvl8pPr indent="-289559" lvl="7" marL="3657600" marR="0" rtl="0" algn="l">
              <a:spcBef>
                <a:spcPts val="1000"/>
              </a:spcBef>
              <a:spcAft>
                <a:spcPts val="0"/>
              </a:spcAft>
              <a:buClr>
                <a:schemeClr val="accent1"/>
              </a:buClr>
              <a:buSzPts val="960"/>
              <a:buFont typeface="Noto Sans Symbols"/>
              <a:buChar char="►"/>
              <a:defRPr b="0" i="0" sz="1200" u="none" cap="none" strike="noStrike">
                <a:solidFill>
                  <a:srgbClr val="FEFEFE"/>
                </a:solidFill>
                <a:latin typeface="Trebuchet MS"/>
                <a:ea typeface="Trebuchet MS"/>
                <a:cs typeface="Trebuchet MS"/>
                <a:sym typeface="Trebuchet MS"/>
              </a:defRPr>
            </a:lvl8pPr>
            <a:lvl9pPr indent="-289559" lvl="8" marL="4114800" marR="0" rtl="0" algn="l">
              <a:spcBef>
                <a:spcPts val="1000"/>
              </a:spcBef>
              <a:spcAft>
                <a:spcPts val="0"/>
              </a:spcAft>
              <a:buClr>
                <a:schemeClr val="accent1"/>
              </a:buClr>
              <a:buSzPts val="960"/>
              <a:buFont typeface="Noto Sans Symbols"/>
              <a:buChar char="►"/>
              <a:defRPr b="0" i="0" sz="1200" u="none" cap="none" strike="noStrike">
                <a:solidFill>
                  <a:srgbClr val="FEFEFE"/>
                </a:solidFill>
                <a:latin typeface="Trebuchet MS"/>
                <a:ea typeface="Trebuchet MS"/>
                <a:cs typeface="Trebuchet MS"/>
                <a:sym typeface="Trebuchet MS"/>
              </a:defRPr>
            </a:lvl9pPr>
          </a:lstStyle>
          <a:p/>
        </p:txBody>
      </p:sp>
      <p:sp>
        <p:nvSpPr>
          <p:cNvPr id="19" name="Google Shape;19;p28"/>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marR="0" rtl="0" algn="r">
              <a:spcBef>
                <a:spcPts val="0"/>
              </a:spcBef>
              <a:spcAft>
                <a:spcPts val="0"/>
              </a:spcAft>
              <a:buSzPts val="1400"/>
              <a:buNone/>
              <a:defRPr b="0" i="0" sz="900" u="none" cap="none" strike="noStrike">
                <a:solidFill>
                  <a:schemeClr val="lt1"/>
                </a:solidFill>
                <a:latin typeface="Trebuchet MS"/>
                <a:ea typeface="Trebuchet MS"/>
                <a:cs typeface="Trebuchet MS"/>
                <a:sym typeface="Trebuchet MS"/>
              </a:defRPr>
            </a:lvl1pPr>
            <a:lvl2pPr lvl="1" marR="0" rtl="0" algn="l">
              <a:spcBef>
                <a:spcPts val="0"/>
              </a:spcBef>
              <a:spcAft>
                <a:spcPts val="0"/>
              </a:spcAft>
              <a:buSzPts val="1400"/>
              <a:buNone/>
              <a:defRPr b="0" i="0" sz="1800" u="none" cap="none" strike="noStrike">
                <a:solidFill>
                  <a:schemeClr val="lt1"/>
                </a:solidFill>
                <a:latin typeface="Trebuchet MS"/>
                <a:ea typeface="Trebuchet MS"/>
                <a:cs typeface="Trebuchet MS"/>
                <a:sym typeface="Trebuchet MS"/>
              </a:defRPr>
            </a:lvl2pPr>
            <a:lvl3pPr lvl="2" marR="0" rtl="0" algn="l">
              <a:spcBef>
                <a:spcPts val="0"/>
              </a:spcBef>
              <a:spcAft>
                <a:spcPts val="0"/>
              </a:spcAft>
              <a:buSzPts val="1400"/>
              <a:buNone/>
              <a:defRPr b="0" i="0" sz="1800" u="none" cap="none" strike="noStrike">
                <a:solidFill>
                  <a:schemeClr val="lt1"/>
                </a:solidFill>
                <a:latin typeface="Trebuchet MS"/>
                <a:ea typeface="Trebuchet MS"/>
                <a:cs typeface="Trebuchet MS"/>
                <a:sym typeface="Trebuchet MS"/>
              </a:defRPr>
            </a:lvl3pPr>
            <a:lvl4pPr lvl="3" marR="0" rtl="0" algn="l">
              <a:spcBef>
                <a:spcPts val="0"/>
              </a:spcBef>
              <a:spcAft>
                <a:spcPts val="0"/>
              </a:spcAft>
              <a:buSzPts val="1400"/>
              <a:buNone/>
              <a:defRPr b="0" i="0" sz="1800" u="none" cap="none" strike="noStrike">
                <a:solidFill>
                  <a:schemeClr val="lt1"/>
                </a:solidFill>
                <a:latin typeface="Trebuchet MS"/>
                <a:ea typeface="Trebuchet MS"/>
                <a:cs typeface="Trebuchet MS"/>
                <a:sym typeface="Trebuchet MS"/>
              </a:defRPr>
            </a:lvl4pPr>
            <a:lvl5pPr lvl="4" marR="0" rtl="0" algn="l">
              <a:spcBef>
                <a:spcPts val="0"/>
              </a:spcBef>
              <a:spcAft>
                <a:spcPts val="0"/>
              </a:spcAft>
              <a:buSzPts val="1400"/>
              <a:buNone/>
              <a:defRPr b="0" i="0" sz="1800" u="none" cap="none" strike="noStrike">
                <a:solidFill>
                  <a:schemeClr val="lt1"/>
                </a:solidFill>
                <a:latin typeface="Trebuchet MS"/>
                <a:ea typeface="Trebuchet MS"/>
                <a:cs typeface="Trebuchet MS"/>
                <a:sym typeface="Trebuchet MS"/>
              </a:defRPr>
            </a:lvl5pPr>
            <a:lvl6pPr lvl="5" marR="0" rtl="0" algn="l">
              <a:spcBef>
                <a:spcPts val="0"/>
              </a:spcBef>
              <a:spcAft>
                <a:spcPts val="0"/>
              </a:spcAft>
              <a:buSzPts val="1400"/>
              <a:buNone/>
              <a:defRPr b="0" i="0" sz="1800" u="none" cap="none" strike="noStrike">
                <a:solidFill>
                  <a:schemeClr val="lt1"/>
                </a:solidFill>
                <a:latin typeface="Trebuchet MS"/>
                <a:ea typeface="Trebuchet MS"/>
                <a:cs typeface="Trebuchet MS"/>
                <a:sym typeface="Trebuchet MS"/>
              </a:defRPr>
            </a:lvl6pPr>
            <a:lvl7pPr lvl="6" marR="0" rtl="0" algn="l">
              <a:spcBef>
                <a:spcPts val="0"/>
              </a:spcBef>
              <a:spcAft>
                <a:spcPts val="0"/>
              </a:spcAft>
              <a:buSzPts val="1400"/>
              <a:buNone/>
              <a:defRPr b="0" i="0" sz="1800" u="none" cap="none" strike="noStrike">
                <a:solidFill>
                  <a:schemeClr val="lt1"/>
                </a:solidFill>
                <a:latin typeface="Trebuchet MS"/>
                <a:ea typeface="Trebuchet MS"/>
                <a:cs typeface="Trebuchet MS"/>
                <a:sym typeface="Trebuchet MS"/>
              </a:defRPr>
            </a:lvl7pPr>
            <a:lvl8pPr lvl="7" marR="0" rtl="0" algn="l">
              <a:spcBef>
                <a:spcPts val="0"/>
              </a:spcBef>
              <a:spcAft>
                <a:spcPts val="0"/>
              </a:spcAft>
              <a:buSzPts val="1400"/>
              <a:buNone/>
              <a:defRPr b="0" i="0" sz="1800" u="none" cap="none" strike="noStrike">
                <a:solidFill>
                  <a:schemeClr val="lt1"/>
                </a:solidFill>
                <a:latin typeface="Trebuchet MS"/>
                <a:ea typeface="Trebuchet MS"/>
                <a:cs typeface="Trebuchet MS"/>
                <a:sym typeface="Trebuchet MS"/>
              </a:defRPr>
            </a:lvl8pPr>
            <a:lvl9pPr lvl="8" marR="0" rtl="0" algn="l">
              <a:spcBef>
                <a:spcPts val="0"/>
              </a:spcBef>
              <a:spcAft>
                <a:spcPts val="0"/>
              </a:spcAft>
              <a:buSzPts val="1400"/>
              <a:buNone/>
              <a:defRPr b="0" i="0" sz="1800" u="none" cap="none" strike="noStrike">
                <a:solidFill>
                  <a:schemeClr val="lt1"/>
                </a:solidFill>
                <a:latin typeface="Trebuchet MS"/>
                <a:ea typeface="Trebuchet MS"/>
                <a:cs typeface="Trebuchet MS"/>
                <a:sym typeface="Trebuchet MS"/>
              </a:defRPr>
            </a:lvl9pPr>
          </a:lstStyle>
          <a:p/>
        </p:txBody>
      </p:sp>
      <p:sp>
        <p:nvSpPr>
          <p:cNvPr id="20" name="Google Shape;20;p28"/>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900" u="none" cap="none" strike="noStrike">
                <a:solidFill>
                  <a:schemeClr val="lt1"/>
                </a:solidFill>
                <a:latin typeface="Trebuchet MS"/>
                <a:ea typeface="Trebuchet MS"/>
                <a:cs typeface="Trebuchet MS"/>
                <a:sym typeface="Trebuchet MS"/>
              </a:defRPr>
            </a:lvl1pPr>
            <a:lvl2pPr lvl="1" marR="0" rtl="0" algn="l">
              <a:spcBef>
                <a:spcPts val="0"/>
              </a:spcBef>
              <a:spcAft>
                <a:spcPts val="0"/>
              </a:spcAft>
              <a:buSzPts val="1400"/>
              <a:buNone/>
              <a:defRPr b="0" i="0" sz="1800" u="none" cap="none" strike="noStrike">
                <a:solidFill>
                  <a:schemeClr val="lt1"/>
                </a:solidFill>
                <a:latin typeface="Trebuchet MS"/>
                <a:ea typeface="Trebuchet MS"/>
                <a:cs typeface="Trebuchet MS"/>
                <a:sym typeface="Trebuchet MS"/>
              </a:defRPr>
            </a:lvl2pPr>
            <a:lvl3pPr lvl="2" marR="0" rtl="0" algn="l">
              <a:spcBef>
                <a:spcPts val="0"/>
              </a:spcBef>
              <a:spcAft>
                <a:spcPts val="0"/>
              </a:spcAft>
              <a:buSzPts val="1400"/>
              <a:buNone/>
              <a:defRPr b="0" i="0" sz="1800" u="none" cap="none" strike="noStrike">
                <a:solidFill>
                  <a:schemeClr val="lt1"/>
                </a:solidFill>
                <a:latin typeface="Trebuchet MS"/>
                <a:ea typeface="Trebuchet MS"/>
                <a:cs typeface="Trebuchet MS"/>
                <a:sym typeface="Trebuchet MS"/>
              </a:defRPr>
            </a:lvl3pPr>
            <a:lvl4pPr lvl="3" marR="0" rtl="0" algn="l">
              <a:spcBef>
                <a:spcPts val="0"/>
              </a:spcBef>
              <a:spcAft>
                <a:spcPts val="0"/>
              </a:spcAft>
              <a:buSzPts val="1400"/>
              <a:buNone/>
              <a:defRPr b="0" i="0" sz="1800" u="none" cap="none" strike="noStrike">
                <a:solidFill>
                  <a:schemeClr val="lt1"/>
                </a:solidFill>
                <a:latin typeface="Trebuchet MS"/>
                <a:ea typeface="Trebuchet MS"/>
                <a:cs typeface="Trebuchet MS"/>
                <a:sym typeface="Trebuchet MS"/>
              </a:defRPr>
            </a:lvl4pPr>
            <a:lvl5pPr lvl="4" marR="0" rtl="0" algn="l">
              <a:spcBef>
                <a:spcPts val="0"/>
              </a:spcBef>
              <a:spcAft>
                <a:spcPts val="0"/>
              </a:spcAft>
              <a:buSzPts val="1400"/>
              <a:buNone/>
              <a:defRPr b="0" i="0" sz="1800" u="none" cap="none" strike="noStrike">
                <a:solidFill>
                  <a:schemeClr val="lt1"/>
                </a:solidFill>
                <a:latin typeface="Trebuchet MS"/>
                <a:ea typeface="Trebuchet MS"/>
                <a:cs typeface="Trebuchet MS"/>
                <a:sym typeface="Trebuchet MS"/>
              </a:defRPr>
            </a:lvl5pPr>
            <a:lvl6pPr lvl="5" marR="0" rtl="0" algn="l">
              <a:spcBef>
                <a:spcPts val="0"/>
              </a:spcBef>
              <a:spcAft>
                <a:spcPts val="0"/>
              </a:spcAft>
              <a:buSzPts val="1400"/>
              <a:buNone/>
              <a:defRPr b="0" i="0" sz="1800" u="none" cap="none" strike="noStrike">
                <a:solidFill>
                  <a:schemeClr val="lt1"/>
                </a:solidFill>
                <a:latin typeface="Trebuchet MS"/>
                <a:ea typeface="Trebuchet MS"/>
                <a:cs typeface="Trebuchet MS"/>
                <a:sym typeface="Trebuchet MS"/>
              </a:defRPr>
            </a:lvl6pPr>
            <a:lvl7pPr lvl="6" marR="0" rtl="0" algn="l">
              <a:spcBef>
                <a:spcPts val="0"/>
              </a:spcBef>
              <a:spcAft>
                <a:spcPts val="0"/>
              </a:spcAft>
              <a:buSzPts val="1400"/>
              <a:buNone/>
              <a:defRPr b="0" i="0" sz="1800" u="none" cap="none" strike="noStrike">
                <a:solidFill>
                  <a:schemeClr val="lt1"/>
                </a:solidFill>
                <a:latin typeface="Trebuchet MS"/>
                <a:ea typeface="Trebuchet MS"/>
                <a:cs typeface="Trebuchet MS"/>
                <a:sym typeface="Trebuchet MS"/>
              </a:defRPr>
            </a:lvl7pPr>
            <a:lvl8pPr lvl="7" marR="0" rtl="0" algn="l">
              <a:spcBef>
                <a:spcPts val="0"/>
              </a:spcBef>
              <a:spcAft>
                <a:spcPts val="0"/>
              </a:spcAft>
              <a:buSzPts val="1400"/>
              <a:buNone/>
              <a:defRPr b="0" i="0" sz="1800" u="none" cap="none" strike="noStrike">
                <a:solidFill>
                  <a:schemeClr val="lt1"/>
                </a:solidFill>
                <a:latin typeface="Trebuchet MS"/>
                <a:ea typeface="Trebuchet MS"/>
                <a:cs typeface="Trebuchet MS"/>
                <a:sym typeface="Trebuchet MS"/>
              </a:defRPr>
            </a:lvl8pPr>
            <a:lvl9pPr lvl="8" marR="0" rtl="0" algn="l">
              <a:spcBef>
                <a:spcPts val="0"/>
              </a:spcBef>
              <a:spcAft>
                <a:spcPts val="0"/>
              </a:spcAft>
              <a:buSzPts val="1400"/>
              <a:buNone/>
              <a:defRPr b="0" i="0" sz="1800" u="none" cap="none" strike="noStrike">
                <a:solidFill>
                  <a:schemeClr val="lt1"/>
                </a:solidFill>
                <a:latin typeface="Trebuchet MS"/>
                <a:ea typeface="Trebuchet MS"/>
                <a:cs typeface="Trebuchet MS"/>
                <a:sym typeface="Trebuchet MS"/>
              </a:defRPr>
            </a:lvl9pPr>
          </a:lstStyle>
          <a:p/>
        </p:txBody>
      </p:sp>
      <p:sp>
        <p:nvSpPr>
          <p:cNvPr id="21" name="Google Shape;21;p28"/>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900" u="none" cap="none" strike="noStrike">
                <a:solidFill>
                  <a:schemeClr val="accent1"/>
                </a:solidFill>
                <a:latin typeface="Trebuchet MS"/>
                <a:ea typeface="Trebuchet MS"/>
                <a:cs typeface="Trebuchet MS"/>
                <a:sym typeface="Trebuchet MS"/>
              </a:defRPr>
            </a:lvl1pPr>
            <a:lvl2pPr indent="0" lvl="1" marL="0" marR="0" rtl="0" algn="r">
              <a:spcBef>
                <a:spcPts val="0"/>
              </a:spcBef>
              <a:buNone/>
              <a:defRPr b="0" i="0" sz="900" u="none" cap="none" strike="noStrike">
                <a:solidFill>
                  <a:schemeClr val="accent1"/>
                </a:solidFill>
                <a:latin typeface="Trebuchet MS"/>
                <a:ea typeface="Trebuchet MS"/>
                <a:cs typeface="Trebuchet MS"/>
                <a:sym typeface="Trebuchet MS"/>
              </a:defRPr>
            </a:lvl2pPr>
            <a:lvl3pPr indent="0" lvl="2" marL="0" marR="0" rtl="0" algn="r">
              <a:spcBef>
                <a:spcPts val="0"/>
              </a:spcBef>
              <a:buNone/>
              <a:defRPr b="0" i="0" sz="900" u="none" cap="none" strike="noStrike">
                <a:solidFill>
                  <a:schemeClr val="accent1"/>
                </a:solidFill>
                <a:latin typeface="Trebuchet MS"/>
                <a:ea typeface="Trebuchet MS"/>
                <a:cs typeface="Trebuchet MS"/>
                <a:sym typeface="Trebuchet MS"/>
              </a:defRPr>
            </a:lvl3pPr>
            <a:lvl4pPr indent="0" lvl="3" marL="0" marR="0" rtl="0" algn="r">
              <a:spcBef>
                <a:spcPts val="0"/>
              </a:spcBef>
              <a:buNone/>
              <a:defRPr b="0" i="0" sz="900" u="none" cap="none" strike="noStrike">
                <a:solidFill>
                  <a:schemeClr val="accent1"/>
                </a:solidFill>
                <a:latin typeface="Trebuchet MS"/>
                <a:ea typeface="Trebuchet MS"/>
                <a:cs typeface="Trebuchet MS"/>
                <a:sym typeface="Trebuchet MS"/>
              </a:defRPr>
            </a:lvl4pPr>
            <a:lvl5pPr indent="0" lvl="4" marL="0" marR="0" rtl="0" algn="r">
              <a:spcBef>
                <a:spcPts val="0"/>
              </a:spcBef>
              <a:buNone/>
              <a:defRPr b="0" i="0" sz="900" u="none" cap="none" strike="noStrike">
                <a:solidFill>
                  <a:schemeClr val="accent1"/>
                </a:solidFill>
                <a:latin typeface="Trebuchet MS"/>
                <a:ea typeface="Trebuchet MS"/>
                <a:cs typeface="Trebuchet MS"/>
                <a:sym typeface="Trebuchet MS"/>
              </a:defRPr>
            </a:lvl5pPr>
            <a:lvl6pPr indent="0" lvl="5" marL="0" marR="0" rtl="0" algn="r">
              <a:spcBef>
                <a:spcPts val="0"/>
              </a:spcBef>
              <a:buNone/>
              <a:defRPr b="0" i="0" sz="900" u="none" cap="none" strike="noStrike">
                <a:solidFill>
                  <a:schemeClr val="accent1"/>
                </a:solidFill>
                <a:latin typeface="Trebuchet MS"/>
                <a:ea typeface="Trebuchet MS"/>
                <a:cs typeface="Trebuchet MS"/>
                <a:sym typeface="Trebuchet MS"/>
              </a:defRPr>
            </a:lvl6pPr>
            <a:lvl7pPr indent="0" lvl="6" marL="0" marR="0" rtl="0" algn="r">
              <a:spcBef>
                <a:spcPts val="0"/>
              </a:spcBef>
              <a:buNone/>
              <a:defRPr b="0" i="0" sz="900" u="none" cap="none" strike="noStrike">
                <a:solidFill>
                  <a:schemeClr val="accent1"/>
                </a:solidFill>
                <a:latin typeface="Trebuchet MS"/>
                <a:ea typeface="Trebuchet MS"/>
                <a:cs typeface="Trebuchet MS"/>
                <a:sym typeface="Trebuchet MS"/>
              </a:defRPr>
            </a:lvl7pPr>
            <a:lvl8pPr indent="0" lvl="7" marL="0" marR="0" rtl="0" algn="r">
              <a:spcBef>
                <a:spcPts val="0"/>
              </a:spcBef>
              <a:buNone/>
              <a:defRPr b="0" i="0" sz="900" u="none" cap="none" strike="noStrike">
                <a:solidFill>
                  <a:schemeClr val="accent1"/>
                </a:solidFill>
                <a:latin typeface="Trebuchet MS"/>
                <a:ea typeface="Trebuchet MS"/>
                <a:cs typeface="Trebuchet MS"/>
                <a:sym typeface="Trebuchet MS"/>
              </a:defRPr>
            </a:lvl8pPr>
            <a:lvl9pPr indent="0" lvl="8" marL="0" marR="0" rtl="0" algn="r">
              <a:spcBef>
                <a:spcPts val="0"/>
              </a:spcBef>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s-MX"/>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21.jpg"/><Relationship Id="rId4" Type="http://schemas.openxmlformats.org/officeDocument/2006/relationships/image" Target="../media/image19.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36.png"/><Relationship Id="rId4" Type="http://schemas.openxmlformats.org/officeDocument/2006/relationships/image" Target="../media/image29.png"/><Relationship Id="rId5" Type="http://schemas.openxmlformats.org/officeDocument/2006/relationships/image" Target="../media/image39.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47.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31.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30.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37.jpg"/><Relationship Id="rId4" Type="http://schemas.openxmlformats.org/officeDocument/2006/relationships/image" Target="../media/image23.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34.jpg"/><Relationship Id="rId4" Type="http://schemas.openxmlformats.org/officeDocument/2006/relationships/image" Target="../media/image33.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32.jpg"/><Relationship Id="rId4" Type="http://schemas.openxmlformats.org/officeDocument/2006/relationships/image" Target="../media/image41.jpg"/><Relationship Id="rId5" Type="http://schemas.openxmlformats.org/officeDocument/2006/relationships/image" Target="../media/image35.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16.jpg"/><Relationship Id="rId5" Type="http://schemas.openxmlformats.org/officeDocument/2006/relationships/image" Target="../media/image5.jpg"/><Relationship Id="rId6" Type="http://schemas.openxmlformats.org/officeDocument/2006/relationships/image" Target="../media/image6.jpg"/><Relationship Id="rId7" Type="http://schemas.openxmlformats.org/officeDocument/2006/relationships/image" Target="../media/image18.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3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 Id="rId3" Type="http://schemas.openxmlformats.org/officeDocument/2006/relationships/image" Target="../media/image4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4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 Id="rId3" Type="http://schemas.openxmlformats.org/officeDocument/2006/relationships/image" Target="../media/image49.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 Id="rId3" Type="http://schemas.openxmlformats.org/officeDocument/2006/relationships/image" Target="../media/image44.png"/><Relationship Id="rId4" Type="http://schemas.openxmlformats.org/officeDocument/2006/relationships/image" Target="../media/image4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 Id="rId3" Type="http://schemas.openxmlformats.org/officeDocument/2006/relationships/image" Target="../media/image42.jpg"/><Relationship Id="rId4" Type="http://schemas.openxmlformats.org/officeDocument/2006/relationships/image" Target="../media/image48.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6.xml"/><Relationship Id="rId3" Type="http://schemas.openxmlformats.org/officeDocument/2006/relationships/image" Target="../media/image4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8.jpg"/><Relationship Id="rId4" Type="http://schemas.openxmlformats.org/officeDocument/2006/relationships/image" Target="../media/image9.jpg"/><Relationship Id="rId5" Type="http://schemas.openxmlformats.org/officeDocument/2006/relationships/image" Target="../media/image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7.jpg"/><Relationship Id="rId4" Type="http://schemas.openxmlformats.org/officeDocument/2006/relationships/image" Target="../media/image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13.jpg"/><Relationship Id="rId4" Type="http://schemas.openxmlformats.org/officeDocument/2006/relationships/image" Target="../media/image7.jpg"/><Relationship Id="rId5" Type="http://schemas.openxmlformats.org/officeDocument/2006/relationships/image" Target="../media/image1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20.jpg"/><Relationship Id="rId4" Type="http://schemas.openxmlformats.org/officeDocument/2006/relationships/image" Target="../media/image15.jpg"/><Relationship Id="rId5" Type="http://schemas.openxmlformats.org/officeDocument/2006/relationships/image" Target="../media/image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11.jpg"/><Relationship Id="rId4" Type="http://schemas.openxmlformats.org/officeDocument/2006/relationships/image" Target="../media/image10.jpg"/><Relationship Id="rId5" Type="http://schemas.openxmlformats.org/officeDocument/2006/relationships/image" Target="../media/image8.jpg"/><Relationship Id="rId6" Type="http://schemas.openxmlformats.org/officeDocument/2006/relationships/image" Target="../media/image1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image" Target="../media/image25.jpg"/><Relationship Id="rId4" Type="http://schemas.openxmlformats.org/officeDocument/2006/relationships/image" Target="../media/image26.jpg"/><Relationship Id="rId5" Type="http://schemas.openxmlformats.org/officeDocument/2006/relationships/image" Target="../media/image22.jpg"/><Relationship Id="rId6" Type="http://schemas.openxmlformats.org/officeDocument/2006/relationships/image" Target="../media/image2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2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1"/>
          <p:cNvSpPr txBox="1"/>
          <p:nvPr>
            <p:ph type="ctrTitle"/>
          </p:nvPr>
        </p:nvSpPr>
        <p:spPr>
          <a:xfrm>
            <a:off x="1507067" y="1595718"/>
            <a:ext cx="7766936" cy="1470211"/>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Clr>
                <a:srgbClr val="00B0F0"/>
              </a:buClr>
              <a:buSzPts val="8800"/>
              <a:buFont typeface="Trebuchet MS"/>
              <a:buNone/>
            </a:pPr>
            <a:r>
              <a:rPr lang="es-MX" sz="8800">
                <a:solidFill>
                  <a:srgbClr val="00B0F0"/>
                </a:solidFill>
              </a:rPr>
              <a:t>P</a:t>
            </a:r>
            <a:r>
              <a:rPr lang="es-MX" sz="8800">
                <a:solidFill>
                  <a:srgbClr val="AF8C13"/>
                </a:solidFill>
              </a:rPr>
              <a:t>I</a:t>
            </a:r>
            <a:r>
              <a:rPr lang="es-MX" sz="8800">
                <a:solidFill>
                  <a:srgbClr val="D4ECA1"/>
                </a:solidFill>
              </a:rPr>
              <a:t>LA</a:t>
            </a:r>
            <a:r>
              <a:rPr lang="es-MX" sz="8800">
                <a:solidFill>
                  <a:srgbClr val="AD4C11"/>
                </a:solidFill>
              </a:rPr>
              <a:t>R</a:t>
            </a:r>
            <a:r>
              <a:rPr lang="es-MX" sz="8800">
                <a:solidFill>
                  <a:srgbClr val="FFC000"/>
                </a:solidFill>
              </a:rPr>
              <a:t>E</a:t>
            </a:r>
            <a:r>
              <a:rPr lang="es-MX" sz="8800">
                <a:solidFill>
                  <a:srgbClr val="F3F3F3"/>
                </a:solidFill>
              </a:rPr>
              <a:t>S</a:t>
            </a:r>
            <a:r>
              <a:rPr lang="es-MX">
                <a:solidFill>
                  <a:srgbClr val="FFC000"/>
                </a:solidFill>
              </a:rPr>
              <a:t>  </a:t>
            </a:r>
            <a:endParaRPr>
              <a:solidFill>
                <a:srgbClr val="FFC000"/>
              </a:solidFill>
            </a:endParaRPr>
          </a:p>
        </p:txBody>
      </p:sp>
      <p:sp>
        <p:nvSpPr>
          <p:cNvPr id="144" name="Google Shape;144;p1"/>
          <p:cNvSpPr txBox="1"/>
          <p:nvPr>
            <p:ph idx="1" type="subTitle"/>
          </p:nvPr>
        </p:nvSpPr>
        <p:spPr>
          <a:xfrm>
            <a:off x="1507067" y="3370729"/>
            <a:ext cx="7766936" cy="3065929"/>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SzPts val="1920"/>
              <a:buNone/>
            </a:pPr>
            <a:r>
              <a:rPr b="1" lang="es-MX" sz="2400">
                <a:solidFill>
                  <a:srgbClr val="00B0F0"/>
                </a:solidFill>
                <a:latin typeface="Arial"/>
                <a:ea typeface="Arial"/>
                <a:cs typeface="Arial"/>
                <a:sym typeface="Arial"/>
              </a:rPr>
              <a:t>CAPACITACION PARA LOS  TALLERISTAS</a:t>
            </a:r>
            <a:endParaRPr/>
          </a:p>
          <a:p>
            <a:pPr indent="0" lvl="0" marL="0" rtl="0" algn="ctr">
              <a:spcBef>
                <a:spcPts val="1000"/>
              </a:spcBef>
              <a:spcAft>
                <a:spcPts val="0"/>
              </a:spcAft>
              <a:buSzPts val="1920"/>
              <a:buNone/>
            </a:pPr>
            <a:r>
              <a:rPr b="1" lang="es-MX" sz="2400">
                <a:solidFill>
                  <a:srgbClr val="CC3300"/>
                </a:solidFill>
                <a:latin typeface="Arial"/>
                <a:ea typeface="Arial"/>
                <a:cs typeface="Arial"/>
                <a:sym typeface="Arial"/>
              </a:rPr>
              <a:t> </a:t>
            </a:r>
            <a:r>
              <a:rPr b="1" lang="es-MX" sz="2400">
                <a:solidFill>
                  <a:srgbClr val="00B0F0"/>
                </a:solidFill>
                <a:latin typeface="Arial"/>
                <a:ea typeface="Arial"/>
                <a:cs typeface="Arial"/>
                <a:sym typeface="Arial"/>
              </a:rPr>
              <a:t>DE </a:t>
            </a:r>
            <a:endParaRPr/>
          </a:p>
          <a:p>
            <a:pPr indent="0" lvl="0" marL="0" rtl="0" algn="ctr">
              <a:spcBef>
                <a:spcPts val="1000"/>
              </a:spcBef>
              <a:spcAft>
                <a:spcPts val="0"/>
              </a:spcAft>
              <a:buSzPts val="1600"/>
              <a:buNone/>
            </a:pPr>
            <a:r>
              <a:rPr b="1" lang="es-MX" sz="2000" u="sng">
                <a:solidFill>
                  <a:schemeClr val="lt1"/>
                </a:solidFill>
                <a:latin typeface="Arial"/>
                <a:ea typeface="Arial"/>
                <a:cs typeface="Arial"/>
                <a:sym typeface="Arial"/>
              </a:rPr>
              <a:t>HUERTOS URBANOS Y COSECHA DE AGUA DE LLUVIA</a:t>
            </a:r>
            <a:r>
              <a:rPr b="1" lang="es-MX" sz="2000">
                <a:solidFill>
                  <a:schemeClr val="lt1"/>
                </a:solidFill>
                <a:latin typeface="Arial"/>
                <a:ea typeface="Arial"/>
                <a:cs typeface="Arial"/>
                <a:sym typeface="Arial"/>
              </a:rPr>
              <a:t>.</a:t>
            </a:r>
            <a:endParaRPr/>
          </a:p>
          <a:p>
            <a:pPr indent="0" lvl="0" marL="0" rtl="0" algn="ctr">
              <a:spcBef>
                <a:spcPts val="1000"/>
              </a:spcBef>
              <a:spcAft>
                <a:spcPts val="0"/>
              </a:spcAft>
              <a:buSzPts val="1920"/>
              <a:buNone/>
            </a:pPr>
            <a:r>
              <a:rPr b="1" lang="es-MX" sz="2400">
                <a:solidFill>
                  <a:srgbClr val="00B0F0"/>
                </a:solidFill>
                <a:latin typeface="Arial"/>
                <a:ea typeface="Arial"/>
                <a:cs typeface="Arial"/>
                <a:sym typeface="Arial"/>
              </a:rPr>
              <a:t>AUTONOMIA ECONOMICA</a:t>
            </a:r>
            <a:endParaRPr/>
          </a:p>
          <a:p>
            <a:pPr indent="0" lvl="0" marL="0" rtl="0" algn="ctr">
              <a:spcBef>
                <a:spcPts val="1000"/>
              </a:spcBef>
              <a:spcAft>
                <a:spcPts val="0"/>
              </a:spcAft>
              <a:buSzPts val="3520"/>
              <a:buNone/>
            </a:pPr>
            <a:r>
              <a:t/>
            </a:r>
            <a:endParaRPr sz="4400">
              <a:solidFill>
                <a:srgbClr val="92D05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p10"/>
          <p:cNvSpPr txBox="1"/>
          <p:nvPr>
            <p:ph idx="1" type="body"/>
          </p:nvPr>
        </p:nvSpPr>
        <p:spPr>
          <a:xfrm>
            <a:off x="4760461" y="514924"/>
            <a:ext cx="5535683" cy="5885876"/>
          </a:xfrm>
          <a:prstGeom prst="rect">
            <a:avLst/>
          </a:prstGeom>
          <a:noFill/>
          <a:ln>
            <a:noFill/>
          </a:ln>
        </p:spPr>
        <p:txBody>
          <a:bodyPr anchorCtr="0" anchor="t" bIns="45700" lIns="91425" spcFirstLastPara="1" rIns="91425" wrap="square" tIns="45700">
            <a:normAutofit/>
          </a:bodyPr>
          <a:lstStyle/>
          <a:p>
            <a:pPr indent="0" lvl="0" marL="0" marR="208279" rtl="0" algn="l">
              <a:lnSpc>
                <a:spcPct val="93300"/>
              </a:lnSpc>
              <a:spcBef>
                <a:spcPts val="0"/>
              </a:spcBef>
              <a:spcAft>
                <a:spcPts val="0"/>
              </a:spcAft>
              <a:buSzPts val="1600"/>
              <a:buNone/>
            </a:pPr>
            <a:r>
              <a:rPr lang="es-MX" sz="2000">
                <a:latin typeface="Arial"/>
                <a:ea typeface="Arial"/>
                <a:cs typeface="Arial"/>
                <a:sym typeface="Arial"/>
              </a:rPr>
              <a:t>En la acelga se utiliza normalmente la  siembra directa, colocando de 2 a 3  semillas por golpe, distantes 0,35 cm  sobre líneas espaciadas de 0,4 a 0,5 m, ya  sea en surco sencillo o doble.</a:t>
            </a:r>
            <a:endParaRPr/>
          </a:p>
          <a:p>
            <a:pPr indent="0" lvl="0" marL="0" marR="5080" rtl="0" algn="l">
              <a:lnSpc>
                <a:spcPct val="93400"/>
              </a:lnSpc>
              <a:spcBef>
                <a:spcPts val="690"/>
              </a:spcBef>
              <a:spcAft>
                <a:spcPts val="0"/>
              </a:spcAft>
              <a:buSzPts val="1600"/>
              <a:buNone/>
            </a:pPr>
            <a:r>
              <a:rPr lang="es-MX" sz="2000">
                <a:latin typeface="Arial"/>
                <a:ea typeface="Arial"/>
                <a:cs typeface="Arial"/>
                <a:sym typeface="Arial"/>
              </a:rPr>
              <a:t>La acelga es una planta bianual que no forma  raíz o fruto comestible. Para que se presente  la floración necesita pasar por un período de  temperaturas bajas.</a:t>
            </a:r>
            <a:endParaRPr/>
          </a:p>
          <a:p>
            <a:pPr indent="0" lvl="0" marL="0" rtl="0" algn="l">
              <a:lnSpc>
                <a:spcPct val="96950"/>
              </a:lnSpc>
              <a:spcBef>
                <a:spcPts val="1000"/>
              </a:spcBef>
              <a:spcAft>
                <a:spcPts val="0"/>
              </a:spcAft>
              <a:buSzPts val="1600"/>
              <a:buNone/>
            </a:pPr>
            <a:r>
              <a:rPr lang="es-MX" sz="2000">
                <a:latin typeface="Arial"/>
                <a:ea typeface="Arial"/>
                <a:cs typeface="Arial"/>
                <a:sym typeface="Arial"/>
              </a:rPr>
              <a:t>Las hojas que constituyen la parte</a:t>
            </a:r>
            <a:endParaRPr/>
          </a:p>
          <a:p>
            <a:pPr indent="0" lvl="0" marL="0" marR="590550" rtl="0" algn="just">
              <a:lnSpc>
                <a:spcPct val="93400"/>
              </a:lnSpc>
              <a:spcBef>
                <a:spcPts val="70"/>
              </a:spcBef>
              <a:spcAft>
                <a:spcPts val="0"/>
              </a:spcAft>
              <a:buSzPts val="1600"/>
              <a:buNone/>
            </a:pPr>
            <a:r>
              <a:rPr lang="es-MX" sz="2000">
                <a:latin typeface="Arial"/>
                <a:ea typeface="Arial"/>
                <a:cs typeface="Arial"/>
                <a:sym typeface="Arial"/>
              </a:rPr>
              <a:t>comestible, pueden ser onduladas y/o  arrugadas, dependiendo del cultivar; los  pecíolos pueden ser de color crema o  blancos.</a:t>
            </a:r>
            <a:endParaRPr/>
          </a:p>
          <a:p>
            <a:pPr indent="0" lvl="0" marL="0" marR="590550" rtl="0" algn="just">
              <a:lnSpc>
                <a:spcPct val="93400"/>
              </a:lnSpc>
              <a:spcBef>
                <a:spcPts val="70"/>
              </a:spcBef>
              <a:spcAft>
                <a:spcPts val="0"/>
              </a:spcAft>
              <a:buSzPts val="1600"/>
              <a:buNone/>
            </a:pPr>
            <a:r>
              <a:rPr lang="es-MX" sz="2000">
                <a:solidFill>
                  <a:srgbClr val="F1A298"/>
                </a:solidFill>
                <a:latin typeface="Arial"/>
                <a:ea typeface="Arial"/>
                <a:cs typeface="Arial"/>
                <a:sym typeface="Arial"/>
              </a:rPr>
              <a:t>Siembra de acelga</a:t>
            </a:r>
            <a:r>
              <a:rPr lang="es-MX" sz="2000">
                <a:solidFill>
                  <a:srgbClr val="FFFF00"/>
                </a:solidFill>
                <a:latin typeface="Arial"/>
                <a:ea typeface="Arial"/>
                <a:cs typeface="Arial"/>
                <a:sym typeface="Arial"/>
              </a:rPr>
              <a:t>.</a:t>
            </a:r>
            <a:endParaRPr sz="2000">
              <a:solidFill>
                <a:srgbClr val="FFFF00"/>
              </a:solidFill>
              <a:latin typeface="Arial"/>
              <a:ea typeface="Arial"/>
              <a:cs typeface="Arial"/>
              <a:sym typeface="Arial"/>
            </a:endParaRPr>
          </a:p>
        </p:txBody>
      </p:sp>
      <p:sp>
        <p:nvSpPr>
          <p:cNvPr id="227" name="Google Shape;227;p10"/>
          <p:cNvSpPr txBox="1"/>
          <p:nvPr>
            <p:ph idx="2" type="body"/>
          </p:nvPr>
        </p:nvSpPr>
        <p:spPr>
          <a:xfrm>
            <a:off x="421302" y="2103120"/>
            <a:ext cx="5266266" cy="4297680"/>
          </a:xfrm>
          <a:prstGeom prst="rect">
            <a:avLst/>
          </a:prstGeom>
          <a:noFill/>
          <a:ln>
            <a:noFill/>
          </a:ln>
        </p:spPr>
        <p:txBody>
          <a:bodyPr anchorCtr="0" anchor="t" bIns="45700" lIns="91425" spcFirstLastPara="1" rIns="91425" wrap="square" tIns="45700">
            <a:noAutofit/>
          </a:bodyPr>
          <a:lstStyle/>
          <a:p>
            <a:pPr indent="0" lvl="0" marL="156845" marR="1505585" rtl="0" algn="just">
              <a:lnSpc>
                <a:spcPct val="93300"/>
              </a:lnSpc>
              <a:spcBef>
                <a:spcPts val="0"/>
              </a:spcBef>
              <a:spcAft>
                <a:spcPts val="0"/>
              </a:spcAft>
              <a:buSzPts val="1440"/>
              <a:buNone/>
            </a:pPr>
            <a:r>
              <a:rPr lang="es-MX" sz="1800">
                <a:solidFill>
                  <a:schemeClr val="lt1"/>
                </a:solidFill>
                <a:latin typeface="Arial"/>
                <a:ea typeface="Arial"/>
                <a:cs typeface="Arial"/>
                <a:sym typeface="Arial"/>
              </a:rPr>
              <a:t>El cultivo de alcachofas  </a:t>
            </a:r>
            <a:r>
              <a:rPr lang="es-MX" sz="1800">
                <a:latin typeface="Arial"/>
                <a:ea typeface="Arial"/>
                <a:cs typeface="Arial"/>
                <a:sym typeface="Arial"/>
              </a:rPr>
              <a:t>mediante semilla permite tanto el  trasplante como la siembra  directa, siendo este último el  método más extendido en las  zonas productoras. Los  agricultores utilizan sembradoras  de precisión que dejan caer de 2  a 3 semillas cada dos  centímetros, con espacios de60-90 cm en línea.</a:t>
            </a:r>
            <a:endParaRPr sz="1800">
              <a:latin typeface="Arial"/>
              <a:ea typeface="Arial"/>
              <a:cs typeface="Arial"/>
              <a:sym typeface="Arial"/>
            </a:endParaRPr>
          </a:p>
          <a:p>
            <a:pPr indent="64769" lvl="0" marL="12700" marR="1509395" rtl="0" algn="just">
              <a:lnSpc>
                <a:spcPct val="93200"/>
              </a:lnSpc>
              <a:spcBef>
                <a:spcPts val="1000"/>
              </a:spcBef>
              <a:spcAft>
                <a:spcPts val="0"/>
              </a:spcAft>
              <a:buSzPts val="1440"/>
              <a:buNone/>
            </a:pPr>
            <a:r>
              <a:rPr lang="es-MX" sz="1800">
                <a:latin typeface="Arial"/>
                <a:ea typeface="Arial"/>
                <a:cs typeface="Arial"/>
                <a:sym typeface="Arial"/>
              </a:rPr>
              <a:t>Las alcachofas son plantas  perennes, es decir, que  permanecen en el lugar durante  varios años. Es una planta vivaz,  pero que en producción hortícola  de regadío suele durar 2 ó 3 años</a:t>
            </a:r>
            <a:endParaRPr sz="1800"/>
          </a:p>
        </p:txBody>
      </p:sp>
      <p:sp>
        <p:nvSpPr>
          <p:cNvPr id="228" name="Google Shape;228;p10"/>
          <p:cNvSpPr/>
          <p:nvPr/>
        </p:nvSpPr>
        <p:spPr>
          <a:xfrm>
            <a:off x="7095744" y="4632471"/>
            <a:ext cx="3840480" cy="2042649"/>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229" name="Google Shape;229;p10"/>
          <p:cNvSpPr txBox="1"/>
          <p:nvPr>
            <p:ph type="title"/>
          </p:nvPr>
        </p:nvSpPr>
        <p:spPr>
          <a:xfrm>
            <a:off x="421302" y="514924"/>
            <a:ext cx="4339159" cy="1588196"/>
          </a:xfrm>
          <a:prstGeom prst="rect">
            <a:avLst/>
          </a:prstGeom>
          <a:blipFill rotWithShape="1">
            <a:blip r:embed="rId4">
              <a:alphaModFix/>
            </a:blip>
            <a:stretch>
              <a:fillRect b="0" l="0" r="0" t="0"/>
            </a:stretch>
          </a:blipFill>
          <a:ln>
            <a:noFill/>
          </a:ln>
        </p:spPr>
        <p:txBody>
          <a:bodyPr anchorCtr="0" anchor="b" bIns="0" lIns="0" spcFirstLastPara="1" rIns="0" wrap="square" tIns="0">
            <a:normAutofit/>
          </a:bodyPr>
          <a:lstStyle/>
          <a:p>
            <a:pPr indent="0" lvl="0" marL="0" rtl="0" algn="l">
              <a:spcBef>
                <a:spcPts val="0"/>
              </a:spcBef>
              <a:spcAft>
                <a:spcPts val="0"/>
              </a:spcAft>
              <a:buClr>
                <a:srgbClr val="FADFCF"/>
              </a:buClr>
              <a:buSzPts val="2000"/>
              <a:buFont typeface="Trebuchet MS"/>
              <a:buNone/>
            </a:pPr>
            <a:r>
              <a:rPr lang="es-MX">
                <a:solidFill>
                  <a:srgbClr val="FADFCF"/>
                </a:solidFill>
              </a:rPr>
              <a:t>Siembra de alcachofas</a:t>
            </a:r>
            <a:endParaRPr>
              <a:solidFill>
                <a:srgbClr val="FADFCF"/>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11"/>
          <p:cNvSpPr txBox="1"/>
          <p:nvPr>
            <p:ph type="title"/>
          </p:nvPr>
        </p:nvSpPr>
        <p:spPr>
          <a:xfrm>
            <a:off x="677334" y="310896"/>
            <a:ext cx="8596668" cy="1060704"/>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chemeClr val="lt1"/>
              </a:buClr>
              <a:buSzPts val="2000"/>
              <a:buFont typeface="Arial"/>
              <a:buNone/>
            </a:pPr>
            <a:r>
              <a:rPr lang="es-MX" sz="2000">
                <a:solidFill>
                  <a:schemeClr val="lt1"/>
                </a:solidFill>
                <a:latin typeface="Arial"/>
                <a:ea typeface="Arial"/>
                <a:cs typeface="Arial"/>
                <a:sym typeface="Arial"/>
              </a:rPr>
              <a:t>Subtema.</a:t>
            </a:r>
            <a:br>
              <a:rPr lang="es-MX" sz="2000">
                <a:solidFill>
                  <a:srgbClr val="00B0F0"/>
                </a:solidFill>
                <a:latin typeface="Arial"/>
                <a:ea typeface="Arial"/>
                <a:cs typeface="Arial"/>
                <a:sym typeface="Arial"/>
              </a:rPr>
            </a:br>
            <a:r>
              <a:rPr lang="es-MX" sz="2000">
                <a:solidFill>
                  <a:srgbClr val="00B0F0"/>
                </a:solidFill>
                <a:latin typeface="Arial"/>
                <a:ea typeface="Arial"/>
                <a:cs typeface="Arial"/>
                <a:sym typeface="Arial"/>
              </a:rPr>
              <a:t>¿</a:t>
            </a:r>
            <a:r>
              <a:rPr lang="es-MX" sz="1800">
                <a:solidFill>
                  <a:srgbClr val="00B0F0"/>
                </a:solidFill>
                <a:latin typeface="Arial"/>
                <a:ea typeface="Arial"/>
                <a:cs typeface="Arial"/>
                <a:sym typeface="Arial"/>
              </a:rPr>
              <a:t>Qué son las hierbas aromáticas?</a:t>
            </a:r>
            <a:endParaRPr sz="2000">
              <a:solidFill>
                <a:srgbClr val="00B0F0"/>
              </a:solidFill>
              <a:latin typeface="Arial"/>
              <a:ea typeface="Arial"/>
              <a:cs typeface="Arial"/>
              <a:sym typeface="Arial"/>
            </a:endParaRPr>
          </a:p>
        </p:txBody>
      </p:sp>
      <p:pic>
        <p:nvPicPr>
          <p:cNvPr id="235" name="Google Shape;235;p11"/>
          <p:cNvPicPr preferRelativeResize="0"/>
          <p:nvPr>
            <p:ph idx="2" type="body"/>
          </p:nvPr>
        </p:nvPicPr>
        <p:blipFill rotWithShape="1">
          <a:blip r:embed="rId3">
            <a:alphaModFix/>
          </a:blip>
          <a:srcRect b="0" l="0" r="0" t="0"/>
          <a:stretch/>
        </p:blipFill>
        <p:spPr>
          <a:xfrm>
            <a:off x="7382103" y="609600"/>
            <a:ext cx="3970506" cy="3750139"/>
          </a:xfrm>
          <a:prstGeom prst="rect">
            <a:avLst/>
          </a:prstGeom>
          <a:noFill/>
          <a:ln>
            <a:noFill/>
          </a:ln>
        </p:spPr>
      </p:pic>
      <p:sp>
        <p:nvSpPr>
          <p:cNvPr id="236" name="Google Shape;236;p11"/>
          <p:cNvSpPr txBox="1"/>
          <p:nvPr>
            <p:ph idx="1" type="body"/>
          </p:nvPr>
        </p:nvSpPr>
        <p:spPr>
          <a:xfrm>
            <a:off x="676275" y="1206500"/>
            <a:ext cx="4184650" cy="5230876"/>
          </a:xfrm>
          <a:prstGeom prst="rect">
            <a:avLst/>
          </a:prstGeom>
          <a:noFill/>
          <a:ln>
            <a:noFill/>
          </a:ln>
        </p:spPr>
        <p:txBody>
          <a:bodyPr anchorCtr="0" anchor="t" bIns="45700" lIns="91425" spcFirstLastPara="1" rIns="91425" wrap="square" tIns="45700">
            <a:normAutofit/>
          </a:bodyPr>
          <a:lstStyle/>
          <a:p>
            <a:pPr indent="-228600" lvl="0" marL="274320" rtl="0" algn="l">
              <a:lnSpc>
                <a:spcPct val="80000"/>
              </a:lnSpc>
              <a:spcBef>
                <a:spcPts val="0"/>
              </a:spcBef>
              <a:spcAft>
                <a:spcPts val="0"/>
              </a:spcAft>
              <a:buClr>
                <a:schemeClr val="dk1"/>
              </a:buClr>
              <a:buSzPts val="1665"/>
              <a:buChar char="•"/>
            </a:pPr>
            <a:r>
              <a:rPr lang="es-MX" sz="2000">
                <a:latin typeface="Arial"/>
                <a:ea typeface="Arial"/>
                <a:cs typeface="Arial"/>
                <a:sym typeface="Arial"/>
              </a:rPr>
              <a:t>Son un grupo de distintas hierbas o plantas que poseen un aroma ligero o intenso que resulta ser agradable para el olfato humano</a:t>
            </a:r>
            <a:endParaRPr sz="2000">
              <a:latin typeface="Arial"/>
              <a:ea typeface="Arial"/>
              <a:cs typeface="Arial"/>
              <a:sym typeface="Arial"/>
            </a:endParaRPr>
          </a:p>
          <a:p>
            <a:pPr indent="-228600" lvl="0" marL="274320" rtl="0" algn="l">
              <a:lnSpc>
                <a:spcPct val="80000"/>
              </a:lnSpc>
              <a:spcBef>
                <a:spcPts val="1800"/>
              </a:spcBef>
              <a:spcAft>
                <a:spcPts val="0"/>
              </a:spcAft>
              <a:buClr>
                <a:schemeClr val="dk1"/>
              </a:buClr>
              <a:buSzPts val="1665"/>
              <a:buChar char="•"/>
            </a:pPr>
            <a:r>
              <a:rPr lang="es-MX" sz="2000">
                <a:latin typeface="Arial"/>
                <a:ea typeface="Arial"/>
                <a:cs typeface="Arial"/>
                <a:sym typeface="Arial"/>
              </a:rPr>
              <a:t>La lista es larga entre ellas se puede encontrar árboles, plantas herbáceas e incluso arbustos que poseen flores de olores peculiares y de fácil percepción</a:t>
            </a:r>
            <a:endParaRPr sz="2000">
              <a:latin typeface="Arial"/>
              <a:ea typeface="Arial"/>
              <a:cs typeface="Arial"/>
              <a:sym typeface="Arial"/>
            </a:endParaRPr>
          </a:p>
          <a:p>
            <a:pPr indent="-228600" lvl="0" marL="274320" rtl="0" algn="l">
              <a:lnSpc>
                <a:spcPct val="80000"/>
              </a:lnSpc>
              <a:spcBef>
                <a:spcPts val="1800"/>
              </a:spcBef>
              <a:spcAft>
                <a:spcPts val="0"/>
              </a:spcAft>
              <a:buClr>
                <a:schemeClr val="dk1"/>
              </a:buClr>
              <a:buSzPts val="1665"/>
              <a:buChar char="•"/>
            </a:pPr>
            <a:r>
              <a:rPr lang="es-MX" sz="2000">
                <a:latin typeface="Arial"/>
                <a:ea typeface="Arial"/>
                <a:cs typeface="Arial"/>
                <a:sym typeface="Arial"/>
              </a:rPr>
              <a:t>Las plantas aromáticas son fáciles de cultivar</a:t>
            </a:r>
            <a:r>
              <a:rPr lang="es-MX" sz="1850"/>
              <a:t>.</a:t>
            </a:r>
            <a:endParaRPr/>
          </a:p>
          <a:p>
            <a:pPr indent="-228600" lvl="0" marL="274320" rtl="0" algn="l">
              <a:lnSpc>
                <a:spcPct val="80000"/>
              </a:lnSpc>
              <a:spcBef>
                <a:spcPts val="1800"/>
              </a:spcBef>
              <a:spcAft>
                <a:spcPts val="0"/>
              </a:spcAft>
              <a:buClr>
                <a:schemeClr val="dk1"/>
              </a:buClr>
              <a:buSzPts val="1665"/>
              <a:buChar char="•"/>
            </a:pPr>
            <a:r>
              <a:rPr lang="es-MX" sz="1850"/>
              <a:t>Algunos ejemplos son: romero, cilantro, epazote, perejil, orégano, albahaca, etc</a:t>
            </a:r>
            <a:endParaRPr sz="1850"/>
          </a:p>
          <a:p>
            <a:pPr indent="-228600" lvl="0" marL="274320" rtl="0" algn="l">
              <a:lnSpc>
                <a:spcPct val="80000"/>
              </a:lnSpc>
              <a:spcBef>
                <a:spcPts val="1800"/>
              </a:spcBef>
              <a:spcAft>
                <a:spcPts val="0"/>
              </a:spcAft>
              <a:buClr>
                <a:schemeClr val="dk1"/>
              </a:buClr>
              <a:buSzPts val="1665"/>
              <a:buChar char="•"/>
            </a:pPr>
            <a:r>
              <a:rPr lang="es-MX" sz="1850"/>
              <a:t>Las condiciones son las siguientes:</a:t>
            </a:r>
            <a:endParaRPr sz="1850"/>
          </a:p>
        </p:txBody>
      </p:sp>
      <p:pic>
        <p:nvPicPr>
          <p:cNvPr id="237" name="Google Shape;237;p11"/>
          <p:cNvPicPr preferRelativeResize="0"/>
          <p:nvPr>
            <p:ph idx="4" type="body"/>
          </p:nvPr>
        </p:nvPicPr>
        <p:blipFill rotWithShape="1">
          <a:blip r:embed="rId4">
            <a:alphaModFix/>
          </a:blip>
          <a:srcRect b="0" l="0" r="0" t="0"/>
          <a:stretch/>
        </p:blipFill>
        <p:spPr>
          <a:xfrm rot="241727">
            <a:off x="4502292" y="3902974"/>
            <a:ext cx="1647660" cy="2479585"/>
          </a:xfrm>
          <a:prstGeom prst="rect">
            <a:avLst/>
          </a:prstGeom>
          <a:noFill/>
          <a:ln>
            <a:noFill/>
          </a:ln>
        </p:spPr>
      </p:pic>
      <p:sp>
        <p:nvSpPr>
          <p:cNvPr descr="Hierbas básicas en la cocina" id="238" name="Google Shape;238;p11"/>
          <p:cNvSpPr txBox="1"/>
          <p:nvPr>
            <p:ph idx="3" type="body"/>
          </p:nvPr>
        </p:nvSpPr>
        <p:spPr>
          <a:xfrm>
            <a:off x="5087938" y="609600"/>
            <a:ext cx="6264671" cy="5827776"/>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600"/>
              <a:buNone/>
            </a:pPr>
            <a:r>
              <a:rPr lang="es-MX" sz="2000">
                <a:solidFill>
                  <a:srgbClr val="F5C0A1"/>
                </a:solidFill>
                <a:latin typeface="Arial"/>
                <a:ea typeface="Arial"/>
                <a:cs typeface="Arial"/>
                <a:sym typeface="Arial"/>
              </a:rPr>
              <a:t>Condiciones </a:t>
            </a:r>
            <a:endParaRPr/>
          </a:p>
          <a:p>
            <a:pPr indent="0" lvl="0" marL="0" rtl="0" algn="l">
              <a:spcBef>
                <a:spcPts val="1000"/>
              </a:spcBef>
              <a:spcAft>
                <a:spcPts val="0"/>
              </a:spcAft>
              <a:buSzPts val="1600"/>
              <a:buNone/>
            </a:pPr>
            <a:r>
              <a:rPr lang="es-MX" sz="2000">
                <a:solidFill>
                  <a:srgbClr val="F5C0A1"/>
                </a:solidFill>
                <a:latin typeface="Arial"/>
                <a:ea typeface="Arial"/>
                <a:cs typeface="Arial"/>
                <a:sym typeface="Arial"/>
              </a:rPr>
              <a:t>ambientales</a:t>
            </a:r>
            <a:r>
              <a:rPr lang="es-MX" sz="2000">
                <a:latin typeface="Arial"/>
                <a:ea typeface="Arial"/>
                <a:cs typeface="Arial"/>
                <a:sym typeface="Arial"/>
              </a:rPr>
              <a:t>.</a:t>
            </a:r>
            <a:endParaRPr/>
          </a:p>
          <a:p>
            <a:pPr indent="0" lvl="0" marL="0" rtl="0" algn="l">
              <a:spcBef>
                <a:spcPts val="1000"/>
              </a:spcBef>
              <a:spcAft>
                <a:spcPts val="0"/>
              </a:spcAft>
              <a:buSzPts val="1600"/>
              <a:buNone/>
            </a:pPr>
            <a:r>
              <a:rPr lang="es-MX" sz="2000">
                <a:latin typeface="Arial"/>
                <a:ea typeface="Arial"/>
                <a:cs typeface="Arial"/>
                <a:sym typeface="Arial"/>
              </a:rPr>
              <a:t>Humedad adecuada</a:t>
            </a:r>
            <a:endParaRPr/>
          </a:p>
          <a:p>
            <a:pPr indent="0" lvl="0" marL="0" rtl="0" algn="l">
              <a:spcBef>
                <a:spcPts val="1000"/>
              </a:spcBef>
              <a:spcAft>
                <a:spcPts val="0"/>
              </a:spcAft>
              <a:buSzPts val="1600"/>
              <a:buNone/>
            </a:pPr>
            <a:r>
              <a:rPr lang="es-MX" sz="2000">
                <a:latin typeface="Arial"/>
                <a:ea typeface="Arial"/>
                <a:cs typeface="Arial"/>
                <a:sym typeface="Arial"/>
              </a:rPr>
              <a:t>Iluminación.</a:t>
            </a:r>
            <a:endParaRPr/>
          </a:p>
          <a:p>
            <a:pPr indent="0" lvl="0" marL="0" rtl="0" algn="l">
              <a:spcBef>
                <a:spcPts val="1000"/>
              </a:spcBef>
              <a:spcAft>
                <a:spcPts val="0"/>
              </a:spcAft>
              <a:buSzPts val="1600"/>
              <a:buNone/>
            </a:pPr>
            <a:r>
              <a:rPr lang="es-MX" sz="2000">
                <a:latin typeface="Arial"/>
                <a:ea typeface="Arial"/>
                <a:cs typeface="Arial"/>
                <a:sym typeface="Arial"/>
              </a:rPr>
              <a:t>Sustratos ligeros, </a:t>
            </a:r>
            <a:endParaRPr/>
          </a:p>
          <a:p>
            <a:pPr indent="0" lvl="0" marL="0" rtl="0" algn="l">
              <a:spcBef>
                <a:spcPts val="1000"/>
              </a:spcBef>
              <a:spcAft>
                <a:spcPts val="0"/>
              </a:spcAft>
              <a:buSzPts val="1600"/>
              <a:buNone/>
            </a:pPr>
            <a:r>
              <a:rPr lang="es-MX" sz="2000">
                <a:latin typeface="Arial"/>
                <a:ea typeface="Arial"/>
                <a:cs typeface="Arial"/>
                <a:sym typeface="Arial"/>
              </a:rPr>
              <a:t>Con buena drenación</a:t>
            </a:r>
            <a:endParaRPr/>
          </a:p>
          <a:p>
            <a:pPr indent="0" lvl="0" marL="0" rtl="0" algn="l">
              <a:spcBef>
                <a:spcPts val="1000"/>
              </a:spcBef>
              <a:spcAft>
                <a:spcPts val="0"/>
              </a:spcAft>
              <a:buSzPts val="1600"/>
              <a:buNone/>
            </a:pPr>
            <a:r>
              <a:rPr lang="es-MX" sz="2000">
                <a:latin typeface="Arial"/>
                <a:ea typeface="Arial"/>
                <a:cs typeface="Arial"/>
                <a:sym typeface="Arial"/>
              </a:rPr>
              <a:t> y aireación.</a:t>
            </a:r>
            <a:endParaRPr sz="2000">
              <a:latin typeface="Arial"/>
              <a:ea typeface="Arial"/>
              <a:cs typeface="Arial"/>
              <a:sym typeface="Arial"/>
            </a:endParaRPr>
          </a:p>
        </p:txBody>
      </p:sp>
      <p:pic>
        <p:nvPicPr>
          <p:cNvPr id="239" name="Google Shape;239;p11"/>
          <p:cNvPicPr preferRelativeResize="0"/>
          <p:nvPr/>
        </p:nvPicPr>
        <p:blipFill rotWithShape="1">
          <a:blip r:embed="rId5">
            <a:alphaModFix/>
          </a:blip>
          <a:srcRect b="0" l="0" r="0" t="0"/>
          <a:stretch/>
        </p:blipFill>
        <p:spPr>
          <a:xfrm>
            <a:off x="6346032" y="4458676"/>
            <a:ext cx="4511679" cy="19787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12"/>
          <p:cNvSpPr txBox="1"/>
          <p:nvPr>
            <p:ph type="title"/>
          </p:nvPr>
        </p:nvSpPr>
        <p:spPr>
          <a:xfrm>
            <a:off x="677334" y="609600"/>
            <a:ext cx="8596668" cy="615696"/>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chemeClr val="accent4"/>
              </a:buClr>
              <a:buSzPts val="2430"/>
              <a:buFont typeface="Arial"/>
              <a:buNone/>
            </a:pPr>
            <a:r>
              <a:rPr lang="es-MX" sz="2430">
                <a:solidFill>
                  <a:schemeClr val="accent4"/>
                </a:solidFill>
                <a:latin typeface="Arial"/>
                <a:ea typeface="Arial"/>
                <a:cs typeface="Arial"/>
                <a:sym typeface="Arial"/>
              </a:rPr>
              <a:t> Propagación por esquejes de hierbas aromáticas  y ejemplos</a:t>
            </a:r>
            <a:r>
              <a:rPr lang="es-MX" sz="3240">
                <a:solidFill>
                  <a:schemeClr val="accent4"/>
                </a:solidFill>
                <a:latin typeface="Arial"/>
                <a:ea typeface="Arial"/>
                <a:cs typeface="Arial"/>
                <a:sym typeface="Arial"/>
              </a:rPr>
              <a:t>.</a:t>
            </a:r>
            <a:endParaRPr sz="3240">
              <a:solidFill>
                <a:schemeClr val="accent4"/>
              </a:solidFill>
              <a:latin typeface="Arial"/>
              <a:ea typeface="Arial"/>
              <a:cs typeface="Arial"/>
              <a:sym typeface="Arial"/>
            </a:endParaRPr>
          </a:p>
        </p:txBody>
      </p:sp>
      <p:sp>
        <p:nvSpPr>
          <p:cNvPr id="245" name="Google Shape;245;p12"/>
          <p:cNvSpPr txBox="1"/>
          <p:nvPr>
            <p:ph idx="1" type="body"/>
          </p:nvPr>
        </p:nvSpPr>
        <p:spPr>
          <a:xfrm>
            <a:off x="677334" y="1408176"/>
            <a:ext cx="8596668" cy="5266944"/>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SzPts val="1600"/>
              <a:buNone/>
            </a:pPr>
            <a:r>
              <a:rPr lang="es-MX" sz="2000">
                <a:latin typeface="Arial"/>
                <a:ea typeface="Arial"/>
                <a:cs typeface="Arial"/>
                <a:sym typeface="Arial"/>
              </a:rPr>
              <a:t>Muchas hierbas aromáticas, como el orégano, tomillo, romero, menta y salvia se propagan fácilmente por esquejes. La mejor época para iniciar los esquejes es entre agosto y septiembre, de esta manera estarán listos para su trasplante para principios del siguiente año. Para poder hacer un esqueje, debemos cortar una rama de unos 10cm de largo de la hierba aromática que quiera reproducir. Pele los 4cm inferiores de la rama, quite la corteza alrededor de esa sección y agregue sábila (aloe vera) como agente enraizador. Después coloque la rama en una maceta con suelo húmedo y presione ligeramente para estabilizarlo. </a:t>
            </a:r>
            <a:endParaRPr sz="2000">
              <a:latin typeface="Arial"/>
              <a:ea typeface="Arial"/>
              <a:cs typeface="Arial"/>
              <a:sym typeface="Arial"/>
            </a:endParaRPr>
          </a:p>
          <a:p>
            <a:pPr indent="0" lvl="0" marL="0" rtl="0" algn="l">
              <a:spcBef>
                <a:spcPts val="1000"/>
              </a:spcBef>
              <a:spcAft>
                <a:spcPts val="0"/>
              </a:spcAft>
              <a:buSzPts val="1600"/>
              <a:buNone/>
            </a:pPr>
            <a:r>
              <a:rPr lang="es-MX" sz="2000">
                <a:latin typeface="Arial"/>
                <a:ea typeface="Arial"/>
                <a:cs typeface="Arial"/>
                <a:sym typeface="Arial"/>
              </a:rPr>
              <a:t> </a:t>
            </a:r>
            <a:r>
              <a:rPr lang="es-MX" sz="2000">
                <a:solidFill>
                  <a:srgbClr val="F5C0A1"/>
                </a:solidFill>
                <a:latin typeface="Arial"/>
                <a:ea typeface="Arial"/>
                <a:cs typeface="Arial"/>
                <a:sym typeface="Arial"/>
              </a:rPr>
              <a:t>Ventajas de Propagación por </a:t>
            </a:r>
            <a:endParaRPr/>
          </a:p>
          <a:p>
            <a:pPr indent="0" lvl="0" marL="0" rtl="0" algn="l">
              <a:spcBef>
                <a:spcPts val="1000"/>
              </a:spcBef>
              <a:spcAft>
                <a:spcPts val="0"/>
              </a:spcAft>
              <a:buSzPts val="1600"/>
              <a:buNone/>
            </a:pPr>
            <a:r>
              <a:rPr lang="es-MX" sz="2000">
                <a:solidFill>
                  <a:srgbClr val="F5C0A1"/>
                </a:solidFill>
                <a:latin typeface="Arial"/>
                <a:ea typeface="Arial"/>
                <a:cs typeface="Arial"/>
                <a:sym typeface="Arial"/>
              </a:rPr>
              <a:t>esqueje.</a:t>
            </a:r>
            <a:endParaRPr/>
          </a:p>
          <a:p>
            <a:pPr indent="0" lvl="0" marL="0" rtl="0" algn="l">
              <a:spcBef>
                <a:spcPts val="1000"/>
              </a:spcBef>
              <a:spcAft>
                <a:spcPts val="0"/>
              </a:spcAft>
              <a:buSzPts val="1600"/>
              <a:buNone/>
            </a:pPr>
            <a:r>
              <a:rPr lang="es-MX" sz="2000">
                <a:solidFill>
                  <a:srgbClr val="B0B0B0"/>
                </a:solidFill>
                <a:latin typeface="Arial"/>
                <a:ea typeface="Arial"/>
                <a:cs typeface="Arial"/>
                <a:sym typeface="Arial"/>
              </a:rPr>
              <a:t>Mas rápida de  cultivar</a:t>
            </a:r>
            <a:endParaRPr/>
          </a:p>
          <a:p>
            <a:pPr indent="0" lvl="0" marL="0" rtl="0" algn="l">
              <a:spcBef>
                <a:spcPts val="1000"/>
              </a:spcBef>
              <a:spcAft>
                <a:spcPts val="0"/>
              </a:spcAft>
              <a:buSzPts val="1600"/>
              <a:buNone/>
            </a:pPr>
            <a:r>
              <a:rPr lang="es-MX" sz="2000">
                <a:solidFill>
                  <a:srgbClr val="B0B0B0"/>
                </a:solidFill>
                <a:latin typeface="Arial"/>
                <a:ea typeface="Arial"/>
                <a:cs typeface="Arial"/>
                <a:sym typeface="Arial"/>
              </a:rPr>
              <a:t>Características físicas iguales a la</a:t>
            </a:r>
            <a:endParaRPr/>
          </a:p>
          <a:p>
            <a:pPr indent="0" lvl="0" marL="0" rtl="0" algn="l">
              <a:spcBef>
                <a:spcPts val="1000"/>
              </a:spcBef>
              <a:spcAft>
                <a:spcPts val="0"/>
              </a:spcAft>
              <a:buSzPts val="1600"/>
              <a:buNone/>
            </a:pPr>
            <a:r>
              <a:rPr lang="es-MX" sz="2000">
                <a:solidFill>
                  <a:srgbClr val="B0B0B0"/>
                </a:solidFill>
                <a:latin typeface="Arial"/>
                <a:ea typeface="Arial"/>
                <a:cs typeface="Arial"/>
                <a:sym typeface="Arial"/>
              </a:rPr>
              <a:t>Planta madre.</a:t>
            </a:r>
            <a:endParaRPr sz="2000">
              <a:solidFill>
                <a:srgbClr val="B0B0B0"/>
              </a:solidFill>
              <a:latin typeface="Arial"/>
              <a:ea typeface="Arial"/>
              <a:cs typeface="Arial"/>
              <a:sym typeface="Arial"/>
            </a:endParaRPr>
          </a:p>
        </p:txBody>
      </p:sp>
      <p:pic>
        <p:nvPicPr>
          <p:cNvPr id="246" name="Google Shape;246;p12"/>
          <p:cNvPicPr preferRelativeResize="0"/>
          <p:nvPr/>
        </p:nvPicPr>
        <p:blipFill rotWithShape="1">
          <a:blip r:embed="rId3">
            <a:alphaModFix/>
          </a:blip>
          <a:srcRect b="0" l="0" r="0" t="0"/>
          <a:stretch/>
        </p:blipFill>
        <p:spPr>
          <a:xfrm>
            <a:off x="4802886" y="4224528"/>
            <a:ext cx="6134100" cy="245059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13"/>
          <p:cNvSpPr txBox="1"/>
          <p:nvPr>
            <p:ph type="title"/>
          </p:nvPr>
        </p:nvSpPr>
        <p:spPr>
          <a:xfrm>
            <a:off x="677334" y="457200"/>
            <a:ext cx="8596668" cy="621792"/>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chemeClr val="accent4"/>
              </a:buClr>
              <a:buSzPts val="1979"/>
              <a:buFont typeface="Arial"/>
              <a:buNone/>
            </a:pPr>
            <a:r>
              <a:rPr lang="es-MX" sz="1979">
                <a:solidFill>
                  <a:schemeClr val="accent4"/>
                </a:solidFill>
                <a:latin typeface="Arial"/>
                <a:ea typeface="Arial"/>
                <a:cs typeface="Arial"/>
                <a:sym typeface="Arial"/>
              </a:rPr>
              <a:t>Propagación  por semilla de hierbas aromáticas y ejemplos</a:t>
            </a:r>
            <a:r>
              <a:rPr lang="es-MX" sz="3240"/>
              <a:t>.</a:t>
            </a:r>
            <a:endParaRPr sz="3240"/>
          </a:p>
        </p:txBody>
      </p:sp>
      <p:sp>
        <p:nvSpPr>
          <p:cNvPr id="252" name="Google Shape;252;p13"/>
          <p:cNvSpPr txBox="1"/>
          <p:nvPr>
            <p:ph idx="1" type="body"/>
          </p:nvPr>
        </p:nvSpPr>
        <p:spPr>
          <a:xfrm>
            <a:off x="677334" y="1243584"/>
            <a:ext cx="10844106" cy="5193792"/>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SzPts val="1600"/>
              <a:buNone/>
            </a:pPr>
            <a:r>
              <a:rPr lang="es-MX" sz="2000">
                <a:latin typeface="Arial"/>
                <a:ea typeface="Arial"/>
                <a:cs typeface="Arial"/>
                <a:sym typeface="Arial"/>
              </a:rPr>
              <a:t>Reproducir plantas por semilla es sencillo y económico.</a:t>
            </a:r>
            <a:endParaRPr/>
          </a:p>
          <a:p>
            <a:pPr indent="0" lvl="0" marL="0" rtl="0" algn="l">
              <a:spcBef>
                <a:spcPts val="1000"/>
              </a:spcBef>
              <a:spcAft>
                <a:spcPts val="0"/>
              </a:spcAft>
              <a:buSzPts val="1600"/>
              <a:buNone/>
            </a:pPr>
            <a:r>
              <a:rPr lang="es-MX" sz="2000">
                <a:solidFill>
                  <a:srgbClr val="F5C0A1"/>
                </a:solidFill>
                <a:latin typeface="Arial"/>
                <a:ea typeface="Arial"/>
                <a:cs typeface="Arial"/>
                <a:sym typeface="Arial"/>
              </a:rPr>
              <a:t>Ventajas de propagación por semilla.</a:t>
            </a:r>
            <a:endParaRPr/>
          </a:p>
          <a:p>
            <a:pPr indent="0" lvl="0" marL="0" rtl="0" algn="l">
              <a:spcBef>
                <a:spcPts val="1000"/>
              </a:spcBef>
              <a:spcAft>
                <a:spcPts val="0"/>
              </a:spcAft>
              <a:buSzPts val="1600"/>
              <a:buNone/>
            </a:pPr>
            <a:r>
              <a:rPr lang="es-MX" sz="2000">
                <a:latin typeface="Arial"/>
                <a:ea typeface="Arial"/>
                <a:cs typeface="Arial"/>
                <a:sym typeface="Arial"/>
              </a:rPr>
              <a:t>Las semillas permiten también que una planta colonice una zona extensa y pueden permanecer aletargadas hasta que las condiciones sean favorables, lo que incrementa enormemente sus posibilidades de supervivencia. </a:t>
            </a:r>
            <a:r>
              <a:rPr lang="es-MX" sz="2000"/>
              <a:t>En general, se siembra en primavera y principios de verano, pero según la especie.</a:t>
            </a:r>
            <a:endParaRPr sz="2000">
              <a:latin typeface="Arial"/>
              <a:ea typeface="Arial"/>
              <a:cs typeface="Arial"/>
              <a:sym typeface="Arial"/>
            </a:endParaRPr>
          </a:p>
          <a:p>
            <a:pPr indent="0" lvl="0" marL="0" rtl="0" algn="l">
              <a:spcBef>
                <a:spcPts val="1000"/>
              </a:spcBef>
              <a:spcAft>
                <a:spcPts val="0"/>
              </a:spcAft>
              <a:buSzPts val="1600"/>
              <a:buNone/>
            </a:pPr>
            <a:r>
              <a:rPr lang="es-MX" sz="2000">
                <a:solidFill>
                  <a:srgbClr val="F5C0A1"/>
                </a:solidFill>
                <a:latin typeface="Arial"/>
                <a:ea typeface="Arial"/>
                <a:cs typeface="Arial"/>
                <a:sym typeface="Arial"/>
              </a:rPr>
              <a:t>Desventajas  de propagación por semilla</a:t>
            </a:r>
            <a:r>
              <a:rPr lang="es-MX" sz="2000">
                <a:latin typeface="Arial"/>
                <a:ea typeface="Arial"/>
                <a:cs typeface="Arial"/>
                <a:sym typeface="Arial"/>
              </a:rPr>
              <a:t>. </a:t>
            </a:r>
            <a:endParaRPr/>
          </a:p>
          <a:p>
            <a:pPr indent="0" lvl="0" marL="0" rtl="0" algn="l">
              <a:spcBef>
                <a:spcPts val="1000"/>
              </a:spcBef>
              <a:spcAft>
                <a:spcPts val="0"/>
              </a:spcAft>
              <a:buSzPts val="1600"/>
              <a:buNone/>
            </a:pPr>
            <a:r>
              <a:rPr lang="es-MX" sz="2000">
                <a:latin typeface="Arial"/>
                <a:ea typeface="Arial"/>
                <a:cs typeface="Arial"/>
                <a:sym typeface="Arial"/>
              </a:rPr>
              <a:t>La multiplicación por semilla tiene el inconveniente que combina los genes de sus progenitores y se pueden perder buenas características de sus padres.</a:t>
            </a:r>
            <a:endParaRPr/>
          </a:p>
          <a:p>
            <a:pPr indent="0" lvl="0" marL="0" rtl="0" algn="l">
              <a:spcBef>
                <a:spcPts val="1000"/>
              </a:spcBef>
              <a:spcAft>
                <a:spcPts val="0"/>
              </a:spcAft>
              <a:buSzPts val="1600"/>
              <a:buNone/>
            </a:pPr>
            <a:r>
              <a:rPr lang="es-MX" sz="2000">
                <a:latin typeface="Arial"/>
                <a:ea typeface="Arial"/>
                <a:cs typeface="Arial"/>
                <a:sym typeface="Arial"/>
              </a:rPr>
              <a:t>Ejemplo. Epazote, cilantro, perejil, anís, eneldo, albahaca.</a:t>
            </a:r>
            <a:endParaRPr sz="2000">
              <a:latin typeface="Arial"/>
              <a:ea typeface="Arial"/>
              <a:cs typeface="Arial"/>
              <a:sym typeface="Arial"/>
            </a:endParaRPr>
          </a:p>
        </p:txBody>
      </p:sp>
      <p:pic>
        <p:nvPicPr>
          <p:cNvPr id="253" name="Google Shape;253;p13"/>
          <p:cNvPicPr preferRelativeResize="0"/>
          <p:nvPr/>
        </p:nvPicPr>
        <p:blipFill rotWithShape="1">
          <a:blip r:embed="rId3">
            <a:alphaModFix/>
          </a:blip>
          <a:srcRect b="0" l="0" r="0" t="0"/>
          <a:stretch/>
        </p:blipFill>
        <p:spPr>
          <a:xfrm>
            <a:off x="7441120" y="4651208"/>
            <a:ext cx="3165920" cy="195076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14"/>
          <p:cNvSpPr txBox="1"/>
          <p:nvPr>
            <p:ph type="title"/>
          </p:nvPr>
        </p:nvSpPr>
        <p:spPr>
          <a:xfrm>
            <a:off x="677332" y="576402"/>
            <a:ext cx="9801691" cy="1320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chemeClr val="lt1"/>
              </a:buClr>
              <a:buSzPts val="2000"/>
              <a:buFont typeface="Arial"/>
              <a:buNone/>
            </a:pPr>
            <a:r>
              <a:rPr lang="es-MX" sz="2000">
                <a:solidFill>
                  <a:schemeClr val="lt1"/>
                </a:solidFill>
                <a:latin typeface="Arial"/>
                <a:ea typeface="Arial"/>
                <a:cs typeface="Arial"/>
                <a:sym typeface="Arial"/>
              </a:rPr>
              <a:t>Subtema </a:t>
            </a:r>
            <a:br>
              <a:rPr lang="es-MX" sz="2000">
                <a:latin typeface="Arial"/>
                <a:ea typeface="Arial"/>
                <a:cs typeface="Arial"/>
                <a:sym typeface="Arial"/>
              </a:rPr>
            </a:br>
            <a:r>
              <a:rPr lang="es-MX" sz="2000">
                <a:solidFill>
                  <a:srgbClr val="00B0F0"/>
                </a:solidFill>
                <a:latin typeface="Arial"/>
                <a:ea typeface="Arial"/>
                <a:cs typeface="Arial"/>
                <a:sym typeface="Arial"/>
              </a:rPr>
              <a:t>¿Cómo hacer un sustrato adecuado  a la especie  que se va a producir?</a:t>
            </a:r>
            <a:endParaRPr sz="2000">
              <a:solidFill>
                <a:srgbClr val="00B0F0"/>
              </a:solidFill>
              <a:latin typeface="Arial"/>
              <a:ea typeface="Arial"/>
              <a:cs typeface="Arial"/>
              <a:sym typeface="Arial"/>
            </a:endParaRPr>
          </a:p>
        </p:txBody>
      </p:sp>
      <p:sp>
        <p:nvSpPr>
          <p:cNvPr id="259" name="Google Shape;259;p14"/>
          <p:cNvSpPr txBox="1"/>
          <p:nvPr>
            <p:ph idx="1" type="body"/>
          </p:nvPr>
        </p:nvSpPr>
        <p:spPr>
          <a:xfrm>
            <a:off x="675745" y="1481329"/>
            <a:ext cx="4185623" cy="449072"/>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SzPts val="1600"/>
              <a:buNone/>
            </a:pPr>
            <a:r>
              <a:rPr lang="es-MX" sz="2000">
                <a:solidFill>
                  <a:schemeClr val="accent3"/>
                </a:solidFill>
                <a:latin typeface="Arial"/>
                <a:ea typeface="Arial"/>
                <a:cs typeface="Arial"/>
                <a:sym typeface="Arial"/>
              </a:rPr>
              <a:t>Criterios  para realizar un sustrato.</a:t>
            </a:r>
            <a:endParaRPr sz="2000">
              <a:solidFill>
                <a:schemeClr val="accent3"/>
              </a:solidFill>
              <a:latin typeface="Arial"/>
              <a:ea typeface="Arial"/>
              <a:cs typeface="Arial"/>
              <a:sym typeface="Arial"/>
            </a:endParaRPr>
          </a:p>
        </p:txBody>
      </p:sp>
      <p:sp>
        <p:nvSpPr>
          <p:cNvPr id="260" name="Google Shape;260;p14"/>
          <p:cNvSpPr txBox="1"/>
          <p:nvPr>
            <p:ph idx="2" type="body"/>
          </p:nvPr>
        </p:nvSpPr>
        <p:spPr>
          <a:xfrm>
            <a:off x="675745" y="1930400"/>
            <a:ext cx="4185623" cy="4598415"/>
          </a:xfrm>
          <a:prstGeom prst="rect">
            <a:avLst/>
          </a:prstGeom>
          <a:noFill/>
          <a:ln>
            <a:noFill/>
          </a:ln>
        </p:spPr>
        <p:txBody>
          <a:bodyPr anchorCtr="0" anchor="t" bIns="45700" lIns="91425" spcFirstLastPara="1" rIns="91425" wrap="square" tIns="45700">
            <a:noAutofit/>
          </a:bodyPr>
          <a:lstStyle/>
          <a:p>
            <a:pPr indent="-342900" lvl="0" marL="342900" rtl="0" algn="just">
              <a:spcBef>
                <a:spcPts val="0"/>
              </a:spcBef>
              <a:spcAft>
                <a:spcPts val="0"/>
              </a:spcAft>
              <a:buSzPts val="1440"/>
              <a:buChar char="►"/>
            </a:pPr>
            <a:r>
              <a:rPr lang="es-MX">
                <a:latin typeface="Arial"/>
                <a:ea typeface="Arial"/>
                <a:cs typeface="Arial"/>
                <a:sym typeface="Arial"/>
              </a:rPr>
              <a:t>Tipo de especie  hortícola a producir( tubérculo, hoja,  bulbo, raíz, flor, fruto).</a:t>
            </a:r>
            <a:endParaRPr/>
          </a:p>
          <a:p>
            <a:pPr indent="-342900" lvl="0" marL="342900" rtl="0" algn="just">
              <a:spcBef>
                <a:spcPts val="1000"/>
              </a:spcBef>
              <a:spcAft>
                <a:spcPts val="0"/>
              </a:spcAft>
              <a:buSzPts val="1440"/>
              <a:buChar char="►"/>
            </a:pPr>
            <a:r>
              <a:rPr lang="es-MX">
                <a:latin typeface="Arial"/>
                <a:ea typeface="Arial"/>
                <a:cs typeface="Arial"/>
                <a:sym typeface="Arial"/>
              </a:rPr>
              <a:t>Condiciones de suelo o sustrato  requeridas ( retención de  humedad, drenacion,  textura, ph, materia orgánica).</a:t>
            </a:r>
            <a:endParaRPr/>
          </a:p>
          <a:p>
            <a:pPr indent="-342900" lvl="0" marL="342900" rtl="0" algn="just">
              <a:spcBef>
                <a:spcPts val="1000"/>
              </a:spcBef>
              <a:spcAft>
                <a:spcPts val="0"/>
              </a:spcAft>
              <a:buSzPts val="1440"/>
              <a:buChar char="►"/>
            </a:pPr>
            <a:r>
              <a:rPr lang="es-MX">
                <a:latin typeface="Arial"/>
                <a:ea typeface="Arial"/>
                <a:cs typeface="Arial"/>
                <a:sym typeface="Arial"/>
              </a:rPr>
              <a:t>Etapa de la planta ( germinación,  trasplante, crecimiento),</a:t>
            </a:r>
            <a:endParaRPr/>
          </a:p>
          <a:p>
            <a:pPr indent="-342900" lvl="0" marL="342900" rtl="0" algn="just">
              <a:spcBef>
                <a:spcPts val="1000"/>
              </a:spcBef>
              <a:spcAft>
                <a:spcPts val="0"/>
              </a:spcAft>
              <a:buSzPts val="1440"/>
              <a:buChar char="►"/>
            </a:pPr>
            <a:r>
              <a:rPr lang="es-MX">
                <a:latin typeface="Arial"/>
                <a:ea typeface="Arial"/>
                <a:cs typeface="Arial"/>
                <a:sym typeface="Arial"/>
              </a:rPr>
              <a:t>Disponibilidad de sustratos ( peatt moss, vermiculita,  argrolita, cascarilla de coco, tierra  negra,  tierra de hoja, de encino, tezontle, tepojal ,composta,  lombricomposta ceniza),</a:t>
            </a:r>
            <a:endParaRPr/>
          </a:p>
          <a:p>
            <a:pPr indent="-241300" lvl="0" marL="342900" rtl="0" algn="l">
              <a:spcBef>
                <a:spcPts val="1000"/>
              </a:spcBef>
              <a:spcAft>
                <a:spcPts val="0"/>
              </a:spcAft>
              <a:buSzPts val="1600"/>
              <a:buNone/>
            </a:pPr>
            <a:r>
              <a:t/>
            </a:r>
            <a:endParaRPr sz="2000">
              <a:latin typeface="Arial"/>
              <a:ea typeface="Arial"/>
              <a:cs typeface="Arial"/>
              <a:sym typeface="Arial"/>
            </a:endParaRPr>
          </a:p>
        </p:txBody>
      </p:sp>
      <p:sp>
        <p:nvSpPr>
          <p:cNvPr id="261" name="Google Shape;261;p14"/>
          <p:cNvSpPr txBox="1"/>
          <p:nvPr>
            <p:ph idx="3" type="body"/>
          </p:nvPr>
        </p:nvSpPr>
        <p:spPr>
          <a:xfrm>
            <a:off x="5088383" y="1481329"/>
            <a:ext cx="4185618" cy="449071"/>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SzPts val="1600"/>
              <a:buNone/>
            </a:pPr>
            <a:r>
              <a:rPr lang="es-MX" sz="2000">
                <a:solidFill>
                  <a:schemeClr val="accent3"/>
                </a:solidFill>
                <a:latin typeface="Arial"/>
                <a:ea typeface="Arial"/>
                <a:cs typeface="Arial"/>
                <a:sym typeface="Arial"/>
              </a:rPr>
              <a:t>Ejemplos de  algunos  sustratos.</a:t>
            </a:r>
            <a:endParaRPr sz="2000">
              <a:solidFill>
                <a:schemeClr val="accent3"/>
              </a:solidFill>
              <a:latin typeface="Arial"/>
              <a:ea typeface="Arial"/>
              <a:cs typeface="Arial"/>
              <a:sym typeface="Arial"/>
            </a:endParaRPr>
          </a:p>
        </p:txBody>
      </p:sp>
      <p:sp>
        <p:nvSpPr>
          <p:cNvPr id="262" name="Google Shape;262;p14"/>
          <p:cNvSpPr txBox="1"/>
          <p:nvPr>
            <p:ph idx="4" type="body"/>
          </p:nvPr>
        </p:nvSpPr>
        <p:spPr>
          <a:xfrm>
            <a:off x="5088383" y="1930400"/>
            <a:ext cx="4970017" cy="4110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SzPts val="1600"/>
              <a:buChar char="►"/>
            </a:pPr>
            <a:r>
              <a:rPr b="1" lang="es-MX" sz="2000">
                <a:latin typeface="Arial"/>
                <a:ea typeface="Arial"/>
                <a:cs typeface="Arial"/>
                <a:sym typeface="Arial"/>
              </a:rPr>
              <a:t>Preparación de sustrato a base de Tezontle, tierra de hoja, tierra de jardín  1:1:1 Ideal para camas de siembra.</a:t>
            </a:r>
            <a:endParaRPr b="1" sz="2000">
              <a:latin typeface="Arial"/>
              <a:ea typeface="Arial"/>
              <a:cs typeface="Arial"/>
              <a:sym typeface="Arial"/>
            </a:endParaRPr>
          </a:p>
          <a:p>
            <a:pPr indent="-251459" lvl="0" marL="342900" rtl="0" algn="l">
              <a:spcBef>
                <a:spcPts val="1000"/>
              </a:spcBef>
              <a:spcAft>
                <a:spcPts val="0"/>
              </a:spcAft>
              <a:buSzPts val="1440"/>
              <a:buNone/>
            </a:pPr>
            <a:r>
              <a:t/>
            </a:r>
            <a:endParaRPr/>
          </a:p>
        </p:txBody>
      </p:sp>
      <p:pic>
        <p:nvPicPr>
          <p:cNvPr descr="Imagen5346" id="263" name="Google Shape;263;p14"/>
          <p:cNvPicPr preferRelativeResize="0"/>
          <p:nvPr/>
        </p:nvPicPr>
        <p:blipFill rotWithShape="1">
          <a:blip r:embed="rId3">
            <a:alphaModFix/>
          </a:blip>
          <a:srcRect b="0" l="0" r="0" t="0"/>
          <a:stretch/>
        </p:blipFill>
        <p:spPr>
          <a:xfrm>
            <a:off x="5552173" y="3354927"/>
            <a:ext cx="3721828" cy="2441909"/>
          </a:xfrm>
          <a:prstGeom prst="rect">
            <a:avLst/>
          </a:prstGeom>
          <a:noFill/>
          <a:ln cap="flat" cmpd="sng" w="9525">
            <a:solidFill>
              <a:srgbClr val="000000"/>
            </a:solidFill>
            <a:prstDash val="solid"/>
            <a:miter lim="800000"/>
            <a:headEnd len="sm" w="sm" type="none"/>
            <a:tailEnd len="sm" w="sm" type="none"/>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15"/>
          <p:cNvSpPr txBox="1"/>
          <p:nvPr>
            <p:ph type="title"/>
          </p:nvPr>
        </p:nvSpPr>
        <p:spPr>
          <a:xfrm>
            <a:off x="677334" y="609600"/>
            <a:ext cx="8596668" cy="615696"/>
          </a:xfrm>
          <a:prstGeom prst="rect">
            <a:avLst/>
          </a:prstGeom>
          <a:noFill/>
          <a:ln>
            <a:noFill/>
          </a:ln>
        </p:spPr>
        <p:txBody>
          <a:bodyPr anchorCtr="0" anchor="t" bIns="45700" lIns="91425" spcFirstLastPara="1" rIns="91425" wrap="square" tIns="45700">
            <a:normAutofit/>
          </a:bodyPr>
          <a:lstStyle/>
          <a:p>
            <a:pPr indent="0" lvl="0" marL="0" rtl="0" algn="ctr">
              <a:spcBef>
                <a:spcPts val="0"/>
              </a:spcBef>
              <a:spcAft>
                <a:spcPts val="0"/>
              </a:spcAft>
              <a:buClr>
                <a:schemeClr val="accent3"/>
              </a:buClr>
              <a:buSzPts val="2000"/>
              <a:buFont typeface="Arial"/>
              <a:buNone/>
            </a:pPr>
            <a:r>
              <a:rPr lang="es-MX" sz="2000">
                <a:solidFill>
                  <a:schemeClr val="accent3"/>
                </a:solidFill>
                <a:latin typeface="Arial"/>
                <a:ea typeface="Arial"/>
                <a:cs typeface="Arial"/>
                <a:sym typeface="Arial"/>
              </a:rPr>
              <a:t>Continuación</a:t>
            </a:r>
            <a:endParaRPr sz="2000">
              <a:solidFill>
                <a:schemeClr val="accent3"/>
              </a:solidFill>
              <a:latin typeface="Arial"/>
              <a:ea typeface="Arial"/>
              <a:cs typeface="Arial"/>
              <a:sym typeface="Arial"/>
            </a:endParaRPr>
          </a:p>
        </p:txBody>
      </p:sp>
      <p:sp>
        <p:nvSpPr>
          <p:cNvPr id="269" name="Google Shape;269;p15"/>
          <p:cNvSpPr txBox="1"/>
          <p:nvPr>
            <p:ph idx="1" type="body"/>
          </p:nvPr>
        </p:nvSpPr>
        <p:spPr>
          <a:xfrm>
            <a:off x="677334" y="1225297"/>
            <a:ext cx="10258890" cy="4816066"/>
          </a:xfrm>
          <a:prstGeom prst="rect">
            <a:avLst/>
          </a:prstGeom>
          <a:noFill/>
          <a:ln>
            <a:noFill/>
          </a:ln>
        </p:spPr>
        <p:txBody>
          <a:bodyPr anchorCtr="0" anchor="t" bIns="45700" lIns="91425" spcFirstLastPara="1" rIns="91425" wrap="square" tIns="45700">
            <a:normAutofit/>
          </a:bodyPr>
          <a:lstStyle/>
          <a:p>
            <a:pPr indent="-342900" lvl="0" marL="342900" rtl="0" algn="just">
              <a:spcBef>
                <a:spcPts val="0"/>
              </a:spcBef>
              <a:spcAft>
                <a:spcPts val="0"/>
              </a:spcAft>
              <a:buSzPts val="1600"/>
              <a:buChar char="►"/>
            </a:pPr>
            <a:r>
              <a:rPr lang="es-MX" sz="2000">
                <a:latin typeface="Arial"/>
                <a:ea typeface="Arial"/>
                <a:cs typeface="Arial"/>
                <a:sym typeface="Arial"/>
              </a:rPr>
              <a:t>Preparación de sustrato a base de Tezontle, peatt-moss 1:1 en capas. Se utiliza principalmente para germinación de semillas de plantas aromáticas, ornamentales  y medicinales</a:t>
            </a:r>
            <a:endParaRPr/>
          </a:p>
          <a:p>
            <a:pPr indent="-342900" lvl="0" marL="342900" rtl="0" algn="l">
              <a:spcBef>
                <a:spcPts val="1000"/>
              </a:spcBef>
              <a:spcAft>
                <a:spcPts val="0"/>
              </a:spcAft>
              <a:buSzPts val="1600"/>
              <a:buChar char="►"/>
            </a:pPr>
            <a:r>
              <a:rPr lang="es-MX" sz="2000">
                <a:latin typeface="Arial"/>
                <a:ea typeface="Arial"/>
                <a:cs typeface="Arial"/>
                <a:sym typeface="Arial"/>
              </a:rPr>
              <a:t>                                                     Preparación de sustrato  a base de</a:t>
            </a:r>
            <a:endParaRPr/>
          </a:p>
          <a:p>
            <a:pPr indent="0" lvl="0" marL="0" rtl="0" algn="l">
              <a:spcBef>
                <a:spcPts val="1000"/>
              </a:spcBef>
              <a:spcAft>
                <a:spcPts val="0"/>
              </a:spcAft>
              <a:buSzPts val="1600"/>
              <a:buNone/>
            </a:pPr>
            <a:r>
              <a:rPr lang="es-MX" sz="2000">
                <a:latin typeface="Arial"/>
                <a:ea typeface="Arial"/>
                <a:cs typeface="Arial"/>
                <a:sym typeface="Arial"/>
              </a:rPr>
              <a:t>                                                          peatt moss y agrolita 1:!. Se utiliza</a:t>
            </a:r>
            <a:endParaRPr/>
          </a:p>
          <a:p>
            <a:pPr indent="0" lvl="0" marL="0" rtl="0" algn="l">
              <a:spcBef>
                <a:spcPts val="1000"/>
              </a:spcBef>
              <a:spcAft>
                <a:spcPts val="0"/>
              </a:spcAft>
              <a:buSzPts val="1600"/>
              <a:buNone/>
            </a:pPr>
            <a:r>
              <a:rPr lang="es-MX" sz="2000">
                <a:latin typeface="Arial"/>
                <a:ea typeface="Arial"/>
                <a:cs typeface="Arial"/>
                <a:sym typeface="Arial"/>
              </a:rPr>
              <a:t>                                                         para la germinación de semillas </a:t>
            </a:r>
            <a:endParaRPr/>
          </a:p>
          <a:p>
            <a:pPr indent="0" lvl="0" marL="0" rtl="0" algn="l">
              <a:spcBef>
                <a:spcPts val="1000"/>
              </a:spcBef>
              <a:spcAft>
                <a:spcPts val="0"/>
              </a:spcAft>
              <a:buSzPts val="1600"/>
              <a:buNone/>
            </a:pPr>
            <a:r>
              <a:rPr lang="es-MX" sz="2000">
                <a:latin typeface="Arial"/>
                <a:ea typeface="Arial"/>
                <a:cs typeface="Arial"/>
                <a:sym typeface="Arial"/>
              </a:rPr>
              <a:t>                                                         hortícolas.</a:t>
            </a:r>
            <a:endParaRPr sz="2000">
              <a:latin typeface="Arial"/>
              <a:ea typeface="Arial"/>
              <a:cs typeface="Arial"/>
              <a:sym typeface="Arial"/>
            </a:endParaRPr>
          </a:p>
        </p:txBody>
      </p:sp>
      <p:pic>
        <p:nvPicPr>
          <p:cNvPr id="270" name="Google Shape;270;p15"/>
          <p:cNvPicPr preferRelativeResize="0"/>
          <p:nvPr/>
        </p:nvPicPr>
        <p:blipFill rotWithShape="1">
          <a:blip r:embed="rId3">
            <a:alphaModFix/>
          </a:blip>
          <a:srcRect b="0" l="0" r="0" t="0"/>
          <a:stretch/>
        </p:blipFill>
        <p:spPr>
          <a:xfrm>
            <a:off x="1054607" y="2447970"/>
            <a:ext cx="2877313" cy="2361783"/>
          </a:xfrm>
          <a:prstGeom prst="rect">
            <a:avLst/>
          </a:prstGeom>
          <a:noFill/>
          <a:ln>
            <a:noFill/>
          </a:ln>
        </p:spPr>
      </p:pic>
      <p:pic>
        <p:nvPicPr>
          <p:cNvPr descr="DSCF1007" id="271" name="Google Shape;271;p15"/>
          <p:cNvPicPr preferRelativeResize="0"/>
          <p:nvPr/>
        </p:nvPicPr>
        <p:blipFill rotWithShape="1">
          <a:blip r:embed="rId4">
            <a:alphaModFix/>
          </a:blip>
          <a:srcRect b="0" l="0" r="0" t="0"/>
          <a:stretch/>
        </p:blipFill>
        <p:spPr>
          <a:xfrm>
            <a:off x="6291073" y="3628861"/>
            <a:ext cx="3913632" cy="254257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16"/>
          <p:cNvSpPr txBox="1"/>
          <p:nvPr>
            <p:ph type="title"/>
          </p:nvPr>
        </p:nvSpPr>
        <p:spPr>
          <a:xfrm>
            <a:off x="677334" y="329184"/>
            <a:ext cx="8596668" cy="1152144"/>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chemeClr val="lt1"/>
              </a:buClr>
              <a:buSzPts val="2160"/>
              <a:buFont typeface="Arial"/>
              <a:buNone/>
            </a:pPr>
            <a:r>
              <a:rPr lang="es-MX" sz="2160">
                <a:solidFill>
                  <a:schemeClr val="lt1"/>
                </a:solidFill>
                <a:latin typeface="Arial"/>
                <a:ea typeface="Arial"/>
                <a:cs typeface="Arial"/>
                <a:sym typeface="Arial"/>
              </a:rPr>
              <a:t>Subtema.</a:t>
            </a:r>
            <a:br>
              <a:rPr lang="es-MX" sz="2160">
                <a:latin typeface="Arial"/>
                <a:ea typeface="Arial"/>
                <a:cs typeface="Arial"/>
                <a:sym typeface="Arial"/>
              </a:rPr>
            </a:br>
            <a:r>
              <a:rPr lang="es-MX" sz="2160">
                <a:solidFill>
                  <a:srgbClr val="00B0F0"/>
                </a:solidFill>
                <a:latin typeface="Arial"/>
                <a:ea typeface="Arial"/>
                <a:cs typeface="Arial"/>
                <a:sym typeface="Arial"/>
              </a:rPr>
              <a:t>¿Cuáles son las características generales de los suelos y sustratos?</a:t>
            </a:r>
            <a:endParaRPr sz="2160">
              <a:solidFill>
                <a:srgbClr val="00B0F0"/>
              </a:solidFill>
              <a:latin typeface="Arial"/>
              <a:ea typeface="Arial"/>
              <a:cs typeface="Arial"/>
              <a:sym typeface="Arial"/>
            </a:endParaRPr>
          </a:p>
        </p:txBody>
      </p:sp>
      <p:sp>
        <p:nvSpPr>
          <p:cNvPr id="277" name="Google Shape;277;p16"/>
          <p:cNvSpPr txBox="1"/>
          <p:nvPr>
            <p:ph idx="1" type="body"/>
          </p:nvPr>
        </p:nvSpPr>
        <p:spPr>
          <a:xfrm>
            <a:off x="677334" y="1481328"/>
            <a:ext cx="10441770" cy="5157215"/>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SzPts val="1600"/>
              <a:buNone/>
            </a:pPr>
            <a:r>
              <a:rPr lang="es-MX" sz="2000">
                <a:solidFill>
                  <a:schemeClr val="accent3"/>
                </a:solidFill>
                <a:latin typeface="Arial"/>
                <a:ea typeface="Arial"/>
                <a:cs typeface="Arial"/>
                <a:sym typeface="Arial"/>
              </a:rPr>
              <a:t>Definición  de suelo.</a:t>
            </a:r>
            <a:endParaRPr/>
          </a:p>
          <a:p>
            <a:pPr indent="0" lvl="0" marL="0" rtl="0" algn="just">
              <a:spcBef>
                <a:spcPts val="1000"/>
              </a:spcBef>
              <a:spcAft>
                <a:spcPts val="0"/>
              </a:spcAft>
              <a:buSzPts val="1600"/>
              <a:buNone/>
            </a:pPr>
            <a:r>
              <a:rPr b="1" lang="es-MX" sz="2000">
                <a:latin typeface="Arial"/>
                <a:ea typeface="Arial"/>
                <a:cs typeface="Arial"/>
                <a:sym typeface="Arial"/>
              </a:rPr>
              <a:t>Tradicionalmente se define como el medio natural para el crecimiento de las plantas. </a:t>
            </a:r>
            <a:endParaRPr/>
          </a:p>
          <a:p>
            <a:pPr indent="0" lvl="0" marL="0" rtl="0" algn="just">
              <a:spcBef>
                <a:spcPts val="1000"/>
              </a:spcBef>
              <a:spcAft>
                <a:spcPts val="0"/>
              </a:spcAft>
              <a:buSzPts val="1600"/>
              <a:buNone/>
            </a:pPr>
            <a:r>
              <a:rPr b="1" lang="es-MX" sz="2000">
                <a:latin typeface="Arial"/>
                <a:ea typeface="Arial"/>
                <a:cs typeface="Arial"/>
                <a:sym typeface="Arial"/>
              </a:rPr>
              <a:t>El suelo es el producto final de la influencia del tiempo, combinado con el clima, topografía, organismos (flora, fauna y ser humano), de materiales parentales (rocas y minerales originarios). Como resultado el suelo difiere de su material parental en su textura, estructura, consistencia, color y propiedades químicas, biológicas y físicas.</a:t>
            </a:r>
            <a:endParaRPr/>
          </a:p>
          <a:p>
            <a:pPr indent="0" lvl="0" marL="0" rtl="0" algn="l">
              <a:spcBef>
                <a:spcPts val="1000"/>
              </a:spcBef>
              <a:spcAft>
                <a:spcPts val="0"/>
              </a:spcAft>
              <a:buSzPts val="1600"/>
              <a:buNone/>
            </a:pPr>
            <a:r>
              <a:t/>
            </a:r>
            <a:endParaRPr sz="2000">
              <a:solidFill>
                <a:schemeClr val="accent3"/>
              </a:solidFill>
              <a:latin typeface="Arial"/>
              <a:ea typeface="Arial"/>
              <a:cs typeface="Arial"/>
              <a:sym typeface="Arial"/>
            </a:endParaRPr>
          </a:p>
        </p:txBody>
      </p:sp>
      <p:pic>
        <p:nvPicPr>
          <p:cNvPr descr="Perfil de suelo - Formación de suelo" id="278" name="Google Shape;278;p16"/>
          <p:cNvPicPr preferRelativeResize="0"/>
          <p:nvPr/>
        </p:nvPicPr>
        <p:blipFill rotWithShape="1">
          <a:blip r:embed="rId3">
            <a:alphaModFix/>
          </a:blip>
          <a:srcRect b="0" l="0" r="0" t="0"/>
          <a:stretch/>
        </p:blipFill>
        <p:spPr>
          <a:xfrm>
            <a:off x="815340" y="3913632"/>
            <a:ext cx="4762500" cy="2724911"/>
          </a:xfrm>
          <a:prstGeom prst="rect">
            <a:avLst/>
          </a:prstGeom>
          <a:noFill/>
          <a:ln>
            <a:noFill/>
          </a:ln>
        </p:spPr>
      </p:pic>
      <p:pic>
        <p:nvPicPr>
          <p:cNvPr descr="SQAPP, la app que mejora la calidad de los suelos - Ambientum" id="279" name="Google Shape;279;p16"/>
          <p:cNvPicPr preferRelativeResize="0"/>
          <p:nvPr/>
        </p:nvPicPr>
        <p:blipFill rotWithShape="1">
          <a:blip r:embed="rId4">
            <a:alphaModFix/>
          </a:blip>
          <a:srcRect b="0" l="0" r="0" t="0"/>
          <a:stretch/>
        </p:blipFill>
        <p:spPr>
          <a:xfrm>
            <a:off x="6560139" y="3913632"/>
            <a:ext cx="4321221" cy="266128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17"/>
          <p:cNvSpPr txBox="1"/>
          <p:nvPr>
            <p:ph type="title"/>
          </p:nvPr>
        </p:nvSpPr>
        <p:spPr>
          <a:xfrm>
            <a:off x="677334" y="347472"/>
            <a:ext cx="8596668" cy="4572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F0A273"/>
              </a:buClr>
              <a:buSzPts val="2400"/>
              <a:buFont typeface="Arial"/>
              <a:buNone/>
            </a:pPr>
            <a:r>
              <a:rPr lang="es-MX" sz="2400">
                <a:solidFill>
                  <a:srgbClr val="F0A273"/>
                </a:solidFill>
                <a:latin typeface="Arial"/>
                <a:ea typeface="Arial"/>
                <a:cs typeface="Arial"/>
                <a:sym typeface="Arial"/>
              </a:rPr>
              <a:t>Características de suelos</a:t>
            </a:r>
            <a:endParaRPr sz="2400">
              <a:solidFill>
                <a:srgbClr val="F0A273"/>
              </a:solidFill>
              <a:latin typeface="Arial"/>
              <a:ea typeface="Arial"/>
              <a:cs typeface="Arial"/>
              <a:sym typeface="Arial"/>
            </a:endParaRPr>
          </a:p>
        </p:txBody>
      </p:sp>
      <p:sp>
        <p:nvSpPr>
          <p:cNvPr id="285" name="Google Shape;285;p17"/>
          <p:cNvSpPr txBox="1"/>
          <p:nvPr>
            <p:ph idx="1" type="body"/>
          </p:nvPr>
        </p:nvSpPr>
        <p:spPr>
          <a:xfrm>
            <a:off x="677334" y="932688"/>
            <a:ext cx="8960442" cy="5925311"/>
          </a:xfrm>
          <a:prstGeom prst="rect">
            <a:avLst/>
          </a:prstGeom>
          <a:noFill/>
          <a:ln>
            <a:noFill/>
          </a:ln>
        </p:spPr>
        <p:txBody>
          <a:bodyPr anchorCtr="0" anchor="t" bIns="45700" lIns="91425" spcFirstLastPara="1" rIns="91425" wrap="square" tIns="45700">
            <a:normAutofit/>
          </a:bodyPr>
          <a:lstStyle/>
          <a:p>
            <a:pPr indent="-342900" lvl="0" marL="342900" rtl="0" algn="just">
              <a:spcBef>
                <a:spcPts val="0"/>
              </a:spcBef>
              <a:spcAft>
                <a:spcPts val="0"/>
              </a:spcAft>
              <a:buSzPts val="1440"/>
              <a:buChar char="►"/>
            </a:pPr>
            <a:r>
              <a:rPr lang="es-MX"/>
              <a:t>Un suelo se  considera  a partir  de la superficie  hasta  1 mts de profundidad  y tiene como función para la planta  dar  soporte , alimento  y agua . Esta compuesto por  minerales ,que están divididos en diferentes  tamaños  de fragmentos  de roca   como  arcilla,  arnas, limos, así como  por nutrientes de  nitrógeno, fosforo,  potasio, calcio ,magnesio,  y otros gases como hidrogeno oxigeno  en forma de  humedad,  insectos , materia orgánica, bacterias, hongos, lombrices, restos de planta.</a:t>
            </a:r>
            <a:endParaRPr/>
          </a:p>
          <a:p>
            <a:pPr indent="-342900" lvl="0" marL="342900" rtl="0" algn="just">
              <a:spcBef>
                <a:spcPts val="1000"/>
              </a:spcBef>
              <a:spcAft>
                <a:spcPts val="0"/>
              </a:spcAft>
              <a:buSzPts val="1440"/>
              <a:buChar char="►"/>
            </a:pPr>
            <a:r>
              <a:rPr lang="es-MX"/>
              <a:t>Los suelos se dividen por capas y el números de esta dependerá  de la longevidad del mismo  ya que se forman por  medio de arrastre de  materia orgánica, por agua, deposito de partículas por medio del aire. Todo esto da  como origen  características especificas  formando tipos  de suelos  diversos  como:</a:t>
            </a:r>
            <a:endParaRPr/>
          </a:p>
          <a:p>
            <a:pPr indent="-342900" lvl="0" marL="342900" rtl="0" algn="l">
              <a:spcBef>
                <a:spcPts val="1000"/>
              </a:spcBef>
              <a:spcAft>
                <a:spcPts val="0"/>
              </a:spcAft>
              <a:buSzPts val="1440"/>
              <a:buChar char="►"/>
            </a:pPr>
            <a:r>
              <a:rPr lang="es-MX"/>
              <a:t> Suelos francos  son  compuestos de limos  arenas y arcillas, cuando se  secan  se desmoronan y son  fáciles de trabajar para la agricultura  teniendo nutrientes disponibles  para la planta.</a:t>
            </a:r>
            <a:endParaRPr/>
          </a:p>
          <a:p>
            <a:pPr indent="-342900" lvl="0" marL="342900" rtl="0" algn="l">
              <a:spcBef>
                <a:spcPts val="1000"/>
              </a:spcBef>
              <a:spcAft>
                <a:spcPts val="0"/>
              </a:spcAft>
              <a:buSzPts val="1440"/>
              <a:buChar char="►"/>
            </a:pPr>
            <a:r>
              <a:rPr lang="es-MX"/>
              <a:t>Suelos Veritsoles  son suelos  con limos y  arenas son ideales  para la agricultura por su textura,  nutrientes y materia  orgánica.</a:t>
            </a:r>
            <a:endParaRPr/>
          </a:p>
          <a:p>
            <a:pPr indent="-342900" lvl="0" marL="342900" rtl="0" algn="l">
              <a:spcBef>
                <a:spcPts val="1000"/>
              </a:spcBef>
              <a:spcAft>
                <a:spcPts val="0"/>
              </a:spcAft>
              <a:buSzPts val="1440"/>
              <a:buChar char="►"/>
            </a:pPr>
            <a:r>
              <a:rPr lang="es-MX"/>
              <a:t>Suelos arcillosos  tienen entre 2 y 5% de materia orgánica.</a:t>
            </a:r>
            <a:endParaRPr/>
          </a:p>
          <a:p>
            <a:pPr indent="-342900" lvl="0" marL="342900" rtl="0" algn="l">
              <a:spcBef>
                <a:spcPts val="1000"/>
              </a:spcBef>
              <a:spcAft>
                <a:spcPts val="0"/>
              </a:spcAft>
              <a:buSzPts val="1440"/>
              <a:buChar char="►"/>
            </a:pPr>
            <a:r>
              <a:rPr lang="es-MX"/>
              <a:t>Suelos arenosos tienen  menos del 1% de materia orgánica-</a:t>
            </a:r>
            <a:endParaRPr/>
          </a:p>
          <a:p>
            <a:pPr indent="-251459" lvl="0" marL="342900" rtl="0" algn="l">
              <a:spcBef>
                <a:spcPts val="1000"/>
              </a:spcBef>
              <a:spcAft>
                <a:spcPts val="0"/>
              </a:spcAft>
              <a:buSzPts val="1440"/>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18"/>
          <p:cNvSpPr txBox="1"/>
          <p:nvPr>
            <p:ph type="title"/>
          </p:nvPr>
        </p:nvSpPr>
        <p:spPr>
          <a:xfrm>
            <a:off x="677334" y="609600"/>
            <a:ext cx="8596668" cy="707136"/>
          </a:xfrm>
          <a:prstGeom prst="rect">
            <a:avLst/>
          </a:prstGeom>
          <a:noFill/>
          <a:ln>
            <a:noFill/>
          </a:ln>
        </p:spPr>
        <p:txBody>
          <a:bodyPr anchorCtr="0" anchor="t" bIns="45700" lIns="91425" spcFirstLastPara="1" rIns="91425" wrap="square" tIns="45700">
            <a:normAutofit/>
          </a:bodyPr>
          <a:lstStyle/>
          <a:p>
            <a:pPr indent="0" lvl="0" marL="0" rtl="0" algn="ctr">
              <a:spcBef>
                <a:spcPts val="0"/>
              </a:spcBef>
              <a:spcAft>
                <a:spcPts val="0"/>
              </a:spcAft>
              <a:buClr>
                <a:srgbClr val="F5C0A1"/>
              </a:buClr>
              <a:buSzPts val="2400"/>
              <a:buFont typeface="Arial"/>
              <a:buNone/>
            </a:pPr>
            <a:r>
              <a:rPr lang="es-MX" sz="2400">
                <a:solidFill>
                  <a:srgbClr val="F5C0A1"/>
                </a:solidFill>
                <a:latin typeface="Arial"/>
                <a:ea typeface="Arial"/>
                <a:cs typeface="Arial"/>
                <a:sym typeface="Arial"/>
              </a:rPr>
              <a:t>Continuacion</a:t>
            </a:r>
            <a:endParaRPr sz="2400">
              <a:solidFill>
                <a:srgbClr val="F5C0A1"/>
              </a:solidFill>
              <a:latin typeface="Arial"/>
              <a:ea typeface="Arial"/>
              <a:cs typeface="Arial"/>
              <a:sym typeface="Arial"/>
            </a:endParaRPr>
          </a:p>
        </p:txBody>
      </p:sp>
      <p:sp>
        <p:nvSpPr>
          <p:cNvPr id="291" name="Google Shape;291;p18"/>
          <p:cNvSpPr txBox="1"/>
          <p:nvPr>
            <p:ph idx="1" type="body"/>
          </p:nvPr>
        </p:nvSpPr>
        <p:spPr>
          <a:xfrm>
            <a:off x="521758" y="1060704"/>
            <a:ext cx="10780225" cy="4724627"/>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SzPts val="1440"/>
              <a:buChar char="►"/>
            </a:pPr>
            <a:r>
              <a:rPr lang="es-MX"/>
              <a:t>Las características químicas o de composición que tienen  importancia para la agricultura son :</a:t>
            </a:r>
            <a:endParaRPr/>
          </a:p>
          <a:p>
            <a:pPr indent="-342900" lvl="0" marL="342900" rtl="0" algn="l">
              <a:spcBef>
                <a:spcPts val="1000"/>
              </a:spcBef>
              <a:spcAft>
                <a:spcPts val="0"/>
              </a:spcAft>
              <a:buSzPts val="1440"/>
              <a:buChar char="►"/>
            </a:pPr>
            <a:r>
              <a:rPr lang="es-MX"/>
              <a:t>Ph  (potencial de hidrogeno)</a:t>
            </a:r>
            <a:endParaRPr/>
          </a:p>
          <a:p>
            <a:pPr indent="-342900" lvl="0" marL="342900" rtl="0" algn="l">
              <a:spcBef>
                <a:spcPts val="1000"/>
              </a:spcBef>
              <a:spcAft>
                <a:spcPts val="0"/>
              </a:spcAft>
              <a:buSzPts val="1440"/>
              <a:buChar char="►"/>
            </a:pPr>
            <a:r>
              <a:rPr lang="es-MX"/>
              <a:t>Materia organica</a:t>
            </a:r>
            <a:endParaRPr/>
          </a:p>
          <a:p>
            <a:pPr indent="-342900" lvl="0" marL="342900" rtl="0" algn="l">
              <a:spcBef>
                <a:spcPts val="1000"/>
              </a:spcBef>
              <a:spcAft>
                <a:spcPts val="0"/>
              </a:spcAft>
              <a:buSzPts val="1440"/>
              <a:buChar char="►"/>
            </a:pPr>
            <a:r>
              <a:rPr lang="es-MX"/>
              <a:t>Textura (cantidad de  limos arenas y arcillas)</a:t>
            </a:r>
            <a:endParaRPr/>
          </a:p>
          <a:p>
            <a:pPr indent="-342900" lvl="0" marL="342900" rtl="0" algn="l">
              <a:spcBef>
                <a:spcPts val="1000"/>
              </a:spcBef>
              <a:spcAft>
                <a:spcPts val="0"/>
              </a:spcAft>
              <a:buSzPts val="1440"/>
              <a:buChar char="►"/>
            </a:pPr>
            <a:r>
              <a:rPr lang="es-MX"/>
              <a:t>Estructura </a:t>
            </a:r>
            <a:endParaRPr/>
          </a:p>
          <a:p>
            <a:pPr indent="-342900" lvl="0" marL="342900" rtl="0" algn="l">
              <a:spcBef>
                <a:spcPts val="1000"/>
              </a:spcBef>
              <a:spcAft>
                <a:spcPts val="0"/>
              </a:spcAft>
              <a:buSzPts val="1440"/>
              <a:buChar char="►"/>
            </a:pPr>
            <a:r>
              <a:rPr lang="es-MX"/>
              <a:t>Permeabilidad.</a:t>
            </a:r>
            <a:endParaRPr/>
          </a:p>
        </p:txBody>
      </p:sp>
      <p:pic>
        <p:nvPicPr>
          <p:cNvPr id="292" name="Google Shape;292;p18"/>
          <p:cNvPicPr preferRelativeResize="0"/>
          <p:nvPr/>
        </p:nvPicPr>
        <p:blipFill rotWithShape="1">
          <a:blip r:embed="rId3">
            <a:alphaModFix/>
          </a:blip>
          <a:srcRect b="0" l="0" r="0" t="0"/>
          <a:stretch/>
        </p:blipFill>
        <p:spPr>
          <a:xfrm>
            <a:off x="997027" y="3700499"/>
            <a:ext cx="3410382" cy="2084832"/>
          </a:xfrm>
          <a:prstGeom prst="rect">
            <a:avLst/>
          </a:prstGeom>
          <a:noFill/>
          <a:ln>
            <a:noFill/>
          </a:ln>
        </p:spPr>
      </p:pic>
      <p:pic>
        <p:nvPicPr>
          <p:cNvPr id="293" name="Google Shape;293;p18"/>
          <p:cNvPicPr preferRelativeResize="0"/>
          <p:nvPr/>
        </p:nvPicPr>
        <p:blipFill rotWithShape="1">
          <a:blip r:embed="rId4">
            <a:alphaModFix/>
          </a:blip>
          <a:srcRect b="0" l="0" r="0" t="0"/>
          <a:stretch/>
        </p:blipFill>
        <p:spPr>
          <a:xfrm>
            <a:off x="4785142" y="2980790"/>
            <a:ext cx="2590800" cy="2304442"/>
          </a:xfrm>
          <a:prstGeom prst="rect">
            <a:avLst/>
          </a:prstGeom>
          <a:noFill/>
          <a:ln>
            <a:noFill/>
          </a:ln>
        </p:spPr>
      </p:pic>
      <p:pic>
        <p:nvPicPr>
          <p:cNvPr id="294" name="Google Shape;294;p18"/>
          <p:cNvPicPr preferRelativeResize="0"/>
          <p:nvPr/>
        </p:nvPicPr>
        <p:blipFill rotWithShape="1">
          <a:blip r:embed="rId5">
            <a:alphaModFix/>
          </a:blip>
          <a:srcRect b="0" l="0" r="0" t="0"/>
          <a:stretch/>
        </p:blipFill>
        <p:spPr>
          <a:xfrm>
            <a:off x="7998680" y="3615041"/>
            <a:ext cx="3510882" cy="2255747"/>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19"/>
          <p:cNvSpPr txBox="1"/>
          <p:nvPr>
            <p:ph type="title"/>
          </p:nvPr>
        </p:nvSpPr>
        <p:spPr>
          <a:xfrm>
            <a:off x="677334" y="609600"/>
            <a:ext cx="8596668" cy="707136"/>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F5C0A1"/>
              </a:buClr>
              <a:buSzPts val="2400"/>
              <a:buFont typeface="Arial"/>
              <a:buNone/>
            </a:pPr>
            <a:r>
              <a:rPr lang="es-MX" sz="2400">
                <a:solidFill>
                  <a:srgbClr val="F5C0A1"/>
                </a:solidFill>
                <a:latin typeface="Arial"/>
                <a:ea typeface="Arial"/>
                <a:cs typeface="Arial"/>
                <a:sym typeface="Arial"/>
              </a:rPr>
              <a:t>Características de los sustratos.</a:t>
            </a:r>
            <a:endParaRPr sz="2400">
              <a:solidFill>
                <a:srgbClr val="F5C0A1"/>
              </a:solidFill>
              <a:latin typeface="Arial"/>
              <a:ea typeface="Arial"/>
              <a:cs typeface="Arial"/>
              <a:sym typeface="Arial"/>
            </a:endParaRPr>
          </a:p>
        </p:txBody>
      </p:sp>
      <p:sp>
        <p:nvSpPr>
          <p:cNvPr id="300" name="Google Shape;300;p19"/>
          <p:cNvSpPr txBox="1"/>
          <p:nvPr>
            <p:ph idx="1" type="body"/>
          </p:nvPr>
        </p:nvSpPr>
        <p:spPr>
          <a:xfrm>
            <a:off x="677334" y="1316736"/>
            <a:ext cx="10734378" cy="5029199"/>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SzPts val="1440"/>
              <a:buChar char="►"/>
            </a:pPr>
            <a:r>
              <a:rPr lang="es-MX">
                <a:solidFill>
                  <a:schemeClr val="accent3"/>
                </a:solidFill>
              </a:rPr>
              <a:t>Definición.</a:t>
            </a:r>
            <a:endParaRPr/>
          </a:p>
          <a:p>
            <a:pPr indent="-342900" lvl="0" marL="342900" rtl="0" algn="l">
              <a:spcBef>
                <a:spcPts val="1000"/>
              </a:spcBef>
              <a:spcAft>
                <a:spcPts val="0"/>
              </a:spcAft>
              <a:buSzPts val="1440"/>
              <a:buChar char="►"/>
            </a:pPr>
            <a:r>
              <a:rPr lang="es-MX"/>
              <a:t>Es un suelo artificial  realizado por medio de la combinación de  materiales  en diferentes  tamaños  que da  soporte aireación,  drenacion  a la planta . Conformando una textura  adecuada  para la planta.</a:t>
            </a:r>
            <a:endParaRPr/>
          </a:p>
          <a:p>
            <a:pPr indent="-342900" lvl="0" marL="342900" rtl="0" algn="l">
              <a:spcBef>
                <a:spcPts val="1000"/>
              </a:spcBef>
              <a:spcAft>
                <a:spcPts val="0"/>
              </a:spcAft>
              <a:buSzPts val="1600"/>
              <a:buChar char="►"/>
            </a:pPr>
            <a:r>
              <a:rPr lang="es-MX" sz="2000">
                <a:solidFill>
                  <a:srgbClr val="F5E2A3"/>
                </a:solidFill>
              </a:rPr>
              <a:t>Características </a:t>
            </a:r>
            <a:endParaRPr/>
          </a:p>
          <a:p>
            <a:pPr indent="-342900" lvl="0" marL="342900" rtl="0" algn="l">
              <a:spcBef>
                <a:spcPts val="1000"/>
              </a:spcBef>
              <a:spcAft>
                <a:spcPts val="0"/>
              </a:spcAft>
              <a:buSzPts val="1600"/>
              <a:buChar char="►"/>
            </a:pPr>
            <a:r>
              <a:rPr lang="es-MX" sz="2000">
                <a:solidFill>
                  <a:srgbClr val="F5E2A3"/>
                </a:solidFill>
              </a:rPr>
              <a:t>Inerte.(no presente reacción  química  con  la planta  u otros  componentes  del sustrato)</a:t>
            </a:r>
            <a:endParaRPr/>
          </a:p>
          <a:p>
            <a:pPr indent="-342900" lvl="0" marL="342900" rtl="0" algn="l">
              <a:spcBef>
                <a:spcPts val="1000"/>
              </a:spcBef>
              <a:spcAft>
                <a:spcPts val="0"/>
              </a:spcAft>
              <a:buSzPts val="1600"/>
              <a:buChar char="►"/>
            </a:pPr>
            <a:r>
              <a:rPr lang="es-MX" sz="2000">
                <a:solidFill>
                  <a:srgbClr val="F5E2A3"/>
                </a:solidFill>
              </a:rPr>
              <a:t>Debe brindar  aireación y drenacion adecuada</a:t>
            </a:r>
            <a:endParaRPr/>
          </a:p>
          <a:p>
            <a:pPr indent="-342900" lvl="0" marL="342900" rtl="0" algn="l">
              <a:spcBef>
                <a:spcPts val="1000"/>
              </a:spcBef>
              <a:spcAft>
                <a:spcPts val="0"/>
              </a:spcAft>
              <a:buSzPts val="1600"/>
              <a:buChar char="►"/>
            </a:pPr>
            <a:r>
              <a:rPr lang="es-MX" sz="2000">
                <a:solidFill>
                  <a:srgbClr val="F5E2A3"/>
                </a:solidFill>
              </a:rPr>
              <a:t>No contener residuos  industriales, bacterias, hongos.</a:t>
            </a:r>
            <a:endParaRPr/>
          </a:p>
          <a:p>
            <a:pPr indent="-342900" lvl="0" marL="342900" rtl="0" algn="l">
              <a:spcBef>
                <a:spcPts val="1000"/>
              </a:spcBef>
              <a:spcAft>
                <a:spcPts val="0"/>
              </a:spcAft>
              <a:buSzPts val="1600"/>
              <a:buChar char="►"/>
            </a:pPr>
            <a:r>
              <a:rPr lang="es-MX" sz="2000">
                <a:solidFill>
                  <a:srgbClr val="F5E2A3"/>
                </a:solidFill>
              </a:rPr>
              <a:t>Brindar soporte  a la planta (estructura  adecuada)</a:t>
            </a:r>
            <a:endParaRPr/>
          </a:p>
          <a:p>
            <a:pPr indent="-342900" lvl="0" marL="342900" rtl="0" algn="l">
              <a:spcBef>
                <a:spcPts val="1000"/>
              </a:spcBef>
              <a:spcAft>
                <a:spcPts val="0"/>
              </a:spcAft>
              <a:buSzPts val="1600"/>
              <a:buChar char="►"/>
            </a:pPr>
            <a:r>
              <a:rPr lang="es-MX" sz="2000">
                <a:solidFill>
                  <a:srgbClr val="F5E2A3"/>
                </a:solidFill>
              </a:rPr>
              <a:t>Tener un ph neutro.</a:t>
            </a:r>
            <a:endParaRPr sz="2000">
              <a:solidFill>
                <a:srgbClr val="F5E2A3"/>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2"/>
          <p:cNvSpPr txBox="1"/>
          <p:nvPr>
            <p:ph type="ctrTitle"/>
          </p:nvPr>
        </p:nvSpPr>
        <p:spPr>
          <a:xfrm>
            <a:off x="0" y="212404"/>
            <a:ext cx="11054853" cy="3318800"/>
          </a:xfrm>
          <a:prstGeom prst="rect">
            <a:avLst/>
          </a:prstGeom>
          <a:noFill/>
          <a:ln>
            <a:noFill/>
          </a:ln>
        </p:spPr>
        <p:txBody>
          <a:bodyPr anchorCtr="0" anchor="b" bIns="45700" lIns="91425" spcFirstLastPara="1" rIns="91425" wrap="square" tIns="45700">
            <a:normAutofit/>
          </a:bodyPr>
          <a:lstStyle/>
          <a:p>
            <a:pPr indent="0" lvl="0" marL="0" rtl="0" algn="r">
              <a:spcBef>
                <a:spcPts val="0"/>
              </a:spcBef>
              <a:spcAft>
                <a:spcPts val="0"/>
              </a:spcAft>
              <a:buClr>
                <a:schemeClr val="accent1"/>
              </a:buClr>
              <a:buSzPts val="900"/>
              <a:buFont typeface="Trebuchet MS"/>
              <a:buNone/>
            </a:pPr>
            <a:r>
              <a:rPr lang="es-MX" sz="900"/>
              <a:t>r</a:t>
            </a:r>
            <a:endParaRPr sz="900"/>
          </a:p>
        </p:txBody>
      </p:sp>
      <p:sp>
        <p:nvSpPr>
          <p:cNvPr id="150" name="Google Shape;150;p2"/>
          <p:cNvSpPr txBox="1"/>
          <p:nvPr>
            <p:ph idx="1" type="subTitle"/>
          </p:nvPr>
        </p:nvSpPr>
        <p:spPr>
          <a:xfrm>
            <a:off x="654725" y="3213748"/>
            <a:ext cx="10552828" cy="2774676"/>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SzPts val="1920"/>
              <a:buNone/>
            </a:pPr>
            <a:r>
              <a:rPr b="1" lang="es-MX" sz="2400" u="sng">
                <a:solidFill>
                  <a:srgbClr val="0070C0"/>
                </a:solidFill>
                <a:latin typeface="Arial"/>
                <a:ea typeface="Arial"/>
                <a:cs typeface="Arial"/>
                <a:sym typeface="Arial"/>
              </a:rPr>
              <a:t>Modulo 1 </a:t>
            </a:r>
            <a:endParaRPr/>
          </a:p>
          <a:p>
            <a:pPr indent="0" lvl="0" marL="0" rtl="0" algn="ctr">
              <a:lnSpc>
                <a:spcPct val="90000"/>
              </a:lnSpc>
              <a:spcBef>
                <a:spcPts val="1000"/>
              </a:spcBef>
              <a:spcAft>
                <a:spcPts val="0"/>
              </a:spcAft>
              <a:buSzPts val="1440"/>
              <a:buNone/>
            </a:pPr>
            <a:r>
              <a:rPr lang="es-MX"/>
              <a:t> </a:t>
            </a:r>
            <a:r>
              <a:rPr b="1" lang="es-MX" sz="2400">
                <a:solidFill>
                  <a:schemeClr val="accent3"/>
                </a:solidFill>
                <a:latin typeface="Arial"/>
                <a:ea typeface="Arial"/>
                <a:cs typeface="Arial"/>
                <a:sym typeface="Arial"/>
              </a:rPr>
              <a:t>Clasificación de hortalizas, a partir de su forma (hoja, fruto, bulbo y tubérculo).</a:t>
            </a:r>
            <a:endParaRPr b="1" sz="2400">
              <a:solidFill>
                <a:schemeClr val="accent3"/>
              </a:solidFill>
              <a:latin typeface="Arial"/>
              <a:ea typeface="Arial"/>
              <a:cs typeface="Arial"/>
              <a:sym typeface="Arial"/>
            </a:endParaRPr>
          </a:p>
          <a:p>
            <a:pPr indent="0" lvl="0" marL="0" rtl="0" algn="ctr">
              <a:lnSpc>
                <a:spcPct val="90000"/>
              </a:lnSpc>
              <a:spcBef>
                <a:spcPts val="1000"/>
              </a:spcBef>
              <a:spcAft>
                <a:spcPts val="0"/>
              </a:spcAft>
              <a:buSzPts val="1920"/>
              <a:buNone/>
            </a:pPr>
            <a:r>
              <a:rPr b="1" lang="es-MX" sz="2400">
                <a:solidFill>
                  <a:schemeClr val="accent3"/>
                </a:solidFill>
                <a:latin typeface="Arial"/>
                <a:ea typeface="Arial"/>
                <a:cs typeface="Arial"/>
                <a:sym typeface="Arial"/>
              </a:rPr>
              <a:t>hierbas aromáticas, sus propiedades y características. </a:t>
            </a:r>
            <a:endParaRPr b="1" sz="2400">
              <a:solidFill>
                <a:schemeClr val="accent3"/>
              </a:solidFill>
              <a:latin typeface="Arial"/>
              <a:ea typeface="Arial"/>
              <a:cs typeface="Arial"/>
              <a:sym typeface="Arial"/>
            </a:endParaRPr>
          </a:p>
          <a:p>
            <a:pPr indent="0" lvl="0" marL="0" rtl="0" algn="ctr">
              <a:lnSpc>
                <a:spcPct val="90000"/>
              </a:lnSpc>
              <a:spcBef>
                <a:spcPts val="1000"/>
              </a:spcBef>
              <a:spcAft>
                <a:spcPts val="0"/>
              </a:spcAft>
              <a:buSzPts val="1920"/>
              <a:buNone/>
            </a:pPr>
            <a:r>
              <a:rPr b="1" lang="es-MX" sz="2400">
                <a:solidFill>
                  <a:schemeClr val="accent3"/>
                </a:solidFill>
                <a:latin typeface="Arial"/>
                <a:ea typeface="Arial"/>
                <a:cs typeface="Arial"/>
                <a:sym typeface="Arial"/>
              </a:rPr>
              <a:t>Sustratos características químicas y físicas.</a:t>
            </a:r>
            <a:endParaRPr/>
          </a:p>
          <a:p>
            <a:pPr indent="0" lvl="0" marL="0" rtl="0" algn="ctr">
              <a:lnSpc>
                <a:spcPct val="90000"/>
              </a:lnSpc>
              <a:spcBef>
                <a:spcPts val="1000"/>
              </a:spcBef>
              <a:spcAft>
                <a:spcPts val="0"/>
              </a:spcAft>
              <a:buSzPts val="1920"/>
              <a:buNone/>
            </a:pPr>
            <a:r>
              <a:rPr b="1" lang="es-MX" sz="2400">
                <a:solidFill>
                  <a:schemeClr val="accent3"/>
                </a:solidFill>
                <a:latin typeface="Arial"/>
                <a:ea typeface="Arial"/>
                <a:cs typeface="Arial"/>
                <a:sym typeface="Arial"/>
              </a:rPr>
              <a:t>Clasificación general de suelos</a:t>
            </a:r>
            <a:r>
              <a:rPr b="1" lang="es-MX" sz="2400">
                <a:solidFill>
                  <a:srgbClr val="486112"/>
                </a:solidFill>
                <a:latin typeface="Arial"/>
                <a:ea typeface="Arial"/>
                <a:cs typeface="Arial"/>
                <a:sym typeface="Arial"/>
              </a:rPr>
              <a:t>.</a:t>
            </a:r>
            <a:endParaRPr/>
          </a:p>
        </p:txBody>
      </p:sp>
      <p:pic>
        <p:nvPicPr>
          <p:cNvPr id="151" name="Google Shape;151;p2"/>
          <p:cNvPicPr preferRelativeResize="0"/>
          <p:nvPr/>
        </p:nvPicPr>
        <p:blipFill rotWithShape="1">
          <a:blip r:embed="rId3">
            <a:alphaModFix/>
          </a:blip>
          <a:srcRect b="0" l="0" r="0" t="0"/>
          <a:stretch/>
        </p:blipFill>
        <p:spPr>
          <a:xfrm>
            <a:off x="807425" y="361993"/>
            <a:ext cx="2542319" cy="1825396"/>
          </a:xfrm>
          <a:prstGeom prst="rect">
            <a:avLst/>
          </a:prstGeom>
          <a:noFill/>
          <a:ln>
            <a:noFill/>
          </a:ln>
        </p:spPr>
      </p:pic>
      <p:sp>
        <p:nvSpPr>
          <p:cNvPr id="152" name="Google Shape;152;p2"/>
          <p:cNvSpPr/>
          <p:nvPr/>
        </p:nvSpPr>
        <p:spPr>
          <a:xfrm>
            <a:off x="3349744" y="164724"/>
            <a:ext cx="4625788" cy="2851756"/>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800" u="none" cap="none" strike="noStrike">
              <a:solidFill>
                <a:schemeClr val="lt1"/>
              </a:solidFill>
              <a:latin typeface="Trebuchet MS"/>
              <a:ea typeface="Trebuchet MS"/>
              <a:cs typeface="Trebuchet MS"/>
              <a:sym typeface="Trebuchet MS"/>
            </a:endParaRPr>
          </a:p>
        </p:txBody>
      </p:sp>
      <p:sp>
        <p:nvSpPr>
          <p:cNvPr id="153" name="Google Shape;153;p2"/>
          <p:cNvSpPr/>
          <p:nvPr/>
        </p:nvSpPr>
        <p:spPr>
          <a:xfrm>
            <a:off x="1117906" y="1759493"/>
            <a:ext cx="2758860" cy="1454255"/>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800" u="none" cap="none" strike="noStrike">
              <a:solidFill>
                <a:schemeClr val="lt1"/>
              </a:solidFill>
              <a:latin typeface="Trebuchet MS"/>
              <a:ea typeface="Trebuchet MS"/>
              <a:cs typeface="Trebuchet MS"/>
              <a:sym typeface="Trebuchet MS"/>
            </a:endParaRPr>
          </a:p>
        </p:txBody>
      </p:sp>
      <p:sp>
        <p:nvSpPr>
          <p:cNvPr id="154" name="Google Shape;154;p2"/>
          <p:cNvSpPr/>
          <p:nvPr/>
        </p:nvSpPr>
        <p:spPr>
          <a:xfrm>
            <a:off x="7975532" y="164724"/>
            <a:ext cx="2480811" cy="1872998"/>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i="0" sz="1800" u="none" cap="none" strike="noStrike">
              <a:solidFill>
                <a:schemeClr val="lt1"/>
              </a:solidFill>
              <a:latin typeface="Trebuchet MS"/>
              <a:ea typeface="Trebuchet MS"/>
              <a:cs typeface="Trebuchet MS"/>
              <a:sym typeface="Trebuchet MS"/>
            </a:endParaRPr>
          </a:p>
        </p:txBody>
      </p:sp>
      <p:sp>
        <p:nvSpPr>
          <p:cNvPr id="155" name="Google Shape;155;p2"/>
          <p:cNvSpPr/>
          <p:nvPr/>
        </p:nvSpPr>
        <p:spPr>
          <a:xfrm>
            <a:off x="7955622" y="1758441"/>
            <a:ext cx="3515442" cy="1657766"/>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lt1"/>
              </a:solidFill>
              <a:latin typeface="Trebuchet MS"/>
              <a:ea typeface="Trebuchet MS"/>
              <a:cs typeface="Trebuchet MS"/>
              <a:sym typeface="Trebuchet MS"/>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20"/>
          <p:cNvSpPr txBox="1"/>
          <p:nvPr>
            <p:ph type="title"/>
          </p:nvPr>
        </p:nvSpPr>
        <p:spPr>
          <a:xfrm>
            <a:off x="677334" y="609600"/>
            <a:ext cx="8596668" cy="542544"/>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F5E2A3"/>
              </a:buClr>
              <a:buSzPts val="2400"/>
              <a:buFont typeface="Arial"/>
              <a:buNone/>
            </a:pPr>
            <a:r>
              <a:rPr lang="es-MX" sz="2400">
                <a:solidFill>
                  <a:srgbClr val="F5E2A3"/>
                </a:solidFill>
                <a:latin typeface="Arial"/>
                <a:ea typeface="Arial"/>
                <a:cs typeface="Arial"/>
                <a:sym typeface="Arial"/>
              </a:rPr>
              <a:t>Tipos de sustratos</a:t>
            </a:r>
            <a:endParaRPr sz="2400">
              <a:solidFill>
                <a:srgbClr val="F5E2A3"/>
              </a:solidFill>
              <a:latin typeface="Arial"/>
              <a:ea typeface="Arial"/>
              <a:cs typeface="Arial"/>
              <a:sym typeface="Arial"/>
            </a:endParaRPr>
          </a:p>
        </p:txBody>
      </p:sp>
      <p:sp>
        <p:nvSpPr>
          <p:cNvPr id="306" name="Google Shape;306;p20"/>
          <p:cNvSpPr txBox="1"/>
          <p:nvPr>
            <p:ph idx="1" type="body"/>
          </p:nvPr>
        </p:nvSpPr>
        <p:spPr>
          <a:xfrm>
            <a:off x="677334" y="1152145"/>
            <a:ext cx="8596668" cy="4889218"/>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SzPts val="1440"/>
              <a:buNone/>
            </a:pPr>
            <a:r>
              <a:rPr lang="es-MX">
                <a:latin typeface="Arial"/>
                <a:ea typeface="Arial"/>
                <a:cs typeface="Arial"/>
                <a:sym typeface="Arial"/>
              </a:rPr>
              <a:t>Existen diferentes criterios de clasificación de los sustratos, basados en el origen de los materiales, su naturaleza, sus propiedades, su capacidad de degradación, etc</a:t>
            </a:r>
            <a:r>
              <a:rPr lang="es-MX"/>
              <a:t>.</a:t>
            </a:r>
            <a:endParaRPr/>
          </a:p>
          <a:p>
            <a:pPr indent="0" lvl="0" marL="0" rtl="0" algn="l">
              <a:spcBef>
                <a:spcPts val="1000"/>
              </a:spcBef>
              <a:spcAft>
                <a:spcPts val="0"/>
              </a:spcAft>
              <a:buSzPts val="1440"/>
              <a:buNone/>
            </a:pPr>
            <a:r>
              <a:rPr lang="es-MX">
                <a:latin typeface="Arial"/>
                <a:ea typeface="Arial"/>
                <a:cs typeface="Arial"/>
                <a:sym typeface="Arial"/>
              </a:rPr>
              <a:t>Clasificación  de sustratos según su origen.</a:t>
            </a:r>
            <a:endParaRPr/>
          </a:p>
          <a:p>
            <a:pPr indent="0" lvl="0" marL="0" rtl="0" algn="just">
              <a:spcBef>
                <a:spcPts val="1000"/>
              </a:spcBef>
              <a:spcAft>
                <a:spcPts val="0"/>
              </a:spcAft>
              <a:buSzPts val="1440"/>
              <a:buNone/>
            </a:pPr>
            <a:r>
              <a:rPr lang="es-MX">
                <a:solidFill>
                  <a:srgbClr val="92D050"/>
                </a:solidFill>
                <a:latin typeface="Arial"/>
                <a:ea typeface="Arial"/>
                <a:cs typeface="Arial"/>
                <a:sym typeface="Arial"/>
              </a:rPr>
              <a:t>Sintéticos:</a:t>
            </a:r>
            <a:r>
              <a:rPr lang="es-MX">
                <a:latin typeface="Arial"/>
                <a:ea typeface="Arial"/>
                <a:cs typeface="Arial"/>
                <a:sym typeface="Arial"/>
              </a:rPr>
              <a:t> Son sustratos de síntesis artificial. Generalmente  no son biodegradables, son costosos y dificultan el manejo de las plántulas.  En este grupo se encuentran </a:t>
            </a:r>
            <a:endParaRPr/>
          </a:p>
          <a:p>
            <a:pPr indent="0" lvl="0" marL="0" rtl="0" algn="just">
              <a:spcBef>
                <a:spcPts val="1000"/>
              </a:spcBef>
              <a:spcAft>
                <a:spcPts val="0"/>
              </a:spcAft>
              <a:buSzPts val="1440"/>
              <a:buNone/>
            </a:pPr>
            <a:r>
              <a:rPr lang="es-MX">
                <a:latin typeface="Arial"/>
                <a:ea typeface="Arial"/>
                <a:cs typeface="Arial"/>
                <a:sym typeface="Arial"/>
              </a:rPr>
              <a:t>El icopor, las espumas  y algunas fibras.</a:t>
            </a:r>
            <a:endParaRPr/>
          </a:p>
          <a:p>
            <a:pPr indent="0" lvl="0" marL="0" rtl="0" algn="l">
              <a:spcBef>
                <a:spcPts val="1000"/>
              </a:spcBef>
              <a:spcAft>
                <a:spcPts val="0"/>
              </a:spcAft>
              <a:buSzPts val="1440"/>
              <a:buNone/>
            </a:pPr>
            <a:r>
              <a:t/>
            </a:r>
            <a:endParaRPr/>
          </a:p>
        </p:txBody>
      </p:sp>
      <p:pic>
        <p:nvPicPr>
          <p:cNvPr id="307" name="Google Shape;307;p20"/>
          <p:cNvPicPr preferRelativeResize="0"/>
          <p:nvPr/>
        </p:nvPicPr>
        <p:blipFill rotWithShape="1">
          <a:blip r:embed="rId3">
            <a:alphaModFix/>
          </a:blip>
          <a:srcRect b="2559" l="3917" r="55444" t="11357"/>
          <a:stretch/>
        </p:blipFill>
        <p:spPr>
          <a:xfrm>
            <a:off x="5321808" y="3259267"/>
            <a:ext cx="4431792" cy="3369174"/>
          </a:xfrm>
          <a:prstGeom prst="rect">
            <a:avLst/>
          </a:prstGeom>
          <a:gradFill>
            <a:gsLst>
              <a:gs pos="0">
                <a:srgbClr val="CFCBBE"/>
              </a:gs>
              <a:gs pos="88000">
                <a:srgbClr val="A09875"/>
              </a:gs>
              <a:gs pos="100000">
                <a:srgbClr val="A09875"/>
              </a:gs>
            </a:gsLst>
            <a:lin ang="5400000" scaled="0"/>
          </a:gradFill>
          <a:ln cap="rnd" cmpd="sng" w="12700">
            <a:solidFill>
              <a:schemeClr val="accent6"/>
            </a:solidFill>
            <a:prstDash val="solid"/>
            <a:round/>
            <a:headEnd len="sm" w="sm" type="none"/>
            <a:tailEnd len="sm" w="sm" type="none"/>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21"/>
          <p:cNvSpPr txBox="1"/>
          <p:nvPr>
            <p:ph type="title"/>
          </p:nvPr>
        </p:nvSpPr>
        <p:spPr>
          <a:xfrm>
            <a:off x="677334" y="609600"/>
            <a:ext cx="8596668" cy="377952"/>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rgbClr val="F5C0A1"/>
              </a:buClr>
              <a:buSzPts val="2400"/>
              <a:buFont typeface="Arial"/>
              <a:buNone/>
            </a:pPr>
            <a:r>
              <a:rPr lang="es-MX" sz="2400">
                <a:solidFill>
                  <a:srgbClr val="F5C0A1"/>
                </a:solidFill>
                <a:latin typeface="Arial"/>
                <a:ea typeface="Arial"/>
                <a:cs typeface="Arial"/>
                <a:sym typeface="Arial"/>
              </a:rPr>
              <a:t>Continuación</a:t>
            </a:r>
            <a:endParaRPr sz="2400">
              <a:solidFill>
                <a:srgbClr val="F5C0A1"/>
              </a:solidFill>
              <a:latin typeface="Arial"/>
              <a:ea typeface="Arial"/>
              <a:cs typeface="Arial"/>
              <a:sym typeface="Arial"/>
            </a:endParaRPr>
          </a:p>
        </p:txBody>
      </p:sp>
      <p:sp>
        <p:nvSpPr>
          <p:cNvPr id="313" name="Google Shape;313;p21"/>
          <p:cNvSpPr txBox="1"/>
          <p:nvPr>
            <p:ph idx="1" type="body"/>
          </p:nvPr>
        </p:nvSpPr>
        <p:spPr>
          <a:xfrm>
            <a:off x="677334" y="1207008"/>
            <a:ext cx="8596668" cy="5650991"/>
          </a:xfrm>
          <a:prstGeom prst="rect">
            <a:avLst/>
          </a:prstGeom>
          <a:noFill/>
          <a:ln>
            <a:noFill/>
          </a:ln>
        </p:spPr>
        <p:txBody>
          <a:bodyPr anchorCtr="0" anchor="t" bIns="45700" lIns="91425" spcFirstLastPara="1" rIns="91425" wrap="square" tIns="45700">
            <a:normAutofit/>
          </a:bodyPr>
          <a:lstStyle/>
          <a:p>
            <a:pPr indent="-342900" lvl="0" marL="342900" rtl="0" algn="just">
              <a:spcBef>
                <a:spcPts val="0"/>
              </a:spcBef>
              <a:spcAft>
                <a:spcPts val="0"/>
              </a:spcAft>
              <a:buSzPts val="1600"/>
              <a:buChar char="►"/>
            </a:pPr>
            <a:r>
              <a:rPr lang="es-MX" sz="2000">
                <a:solidFill>
                  <a:schemeClr val="accent1"/>
                </a:solidFill>
                <a:latin typeface="Arial"/>
                <a:ea typeface="Arial"/>
                <a:cs typeface="Arial"/>
                <a:sym typeface="Arial"/>
              </a:rPr>
              <a:t>Minerales:</a:t>
            </a:r>
            <a:endParaRPr/>
          </a:p>
          <a:p>
            <a:pPr indent="0" lvl="0" marL="0" rtl="0" algn="just">
              <a:spcBef>
                <a:spcPts val="1000"/>
              </a:spcBef>
              <a:spcAft>
                <a:spcPts val="0"/>
              </a:spcAft>
              <a:buSzPts val="1600"/>
              <a:buNone/>
            </a:pPr>
            <a:r>
              <a:rPr lang="es-MX" sz="2000">
                <a:latin typeface="Arial"/>
                <a:ea typeface="Arial"/>
                <a:cs typeface="Arial"/>
                <a:sym typeface="Arial"/>
              </a:rPr>
              <a:t>Provienen de minas y depósitos naturales.</a:t>
            </a:r>
            <a:endParaRPr/>
          </a:p>
          <a:p>
            <a:pPr indent="0" lvl="0" marL="0" rtl="0" algn="just">
              <a:spcBef>
                <a:spcPts val="1000"/>
              </a:spcBef>
              <a:spcAft>
                <a:spcPts val="0"/>
              </a:spcAft>
              <a:buSzPts val="1600"/>
              <a:buNone/>
            </a:pPr>
            <a:r>
              <a:rPr lang="es-MX" sz="2000">
                <a:latin typeface="Arial"/>
                <a:ea typeface="Arial"/>
                <a:cs typeface="Arial"/>
                <a:sym typeface="Arial"/>
              </a:rPr>
              <a:t>Son económicos, fáciles  de conseguir, no son tóxicos, y la mayoría son  químicamente inertes</a:t>
            </a:r>
            <a:endParaRPr/>
          </a:p>
          <a:p>
            <a:pPr indent="0" lvl="0" marL="0" rtl="0" algn="just">
              <a:spcBef>
                <a:spcPts val="1000"/>
              </a:spcBef>
              <a:spcAft>
                <a:spcPts val="0"/>
              </a:spcAft>
              <a:buSzPts val="1600"/>
              <a:buNone/>
            </a:pPr>
            <a:r>
              <a:rPr lang="es-MX" sz="2000">
                <a:latin typeface="Arial"/>
                <a:ea typeface="Arial"/>
                <a:cs typeface="Arial"/>
                <a:sym typeface="Arial"/>
              </a:rPr>
              <a:t>Y biológicamente estériles.</a:t>
            </a:r>
            <a:endParaRPr/>
          </a:p>
          <a:p>
            <a:pPr indent="0" lvl="0" marL="0" rtl="0" algn="just">
              <a:spcBef>
                <a:spcPts val="1000"/>
              </a:spcBef>
              <a:spcAft>
                <a:spcPts val="0"/>
              </a:spcAft>
              <a:buSzPts val="1600"/>
              <a:buNone/>
            </a:pPr>
            <a:r>
              <a:rPr lang="es-MX" sz="2000">
                <a:latin typeface="Arial"/>
                <a:ea typeface="Arial"/>
                <a:cs typeface="Arial"/>
                <a:sym typeface="Arial"/>
              </a:rPr>
              <a:t>Entre los materiales mas utilizados se encuentran las escorias, arenas , tierra, vermiculita,</a:t>
            </a:r>
            <a:endParaRPr/>
          </a:p>
          <a:p>
            <a:pPr indent="0" lvl="0" marL="0" rtl="0" algn="just">
              <a:spcBef>
                <a:spcPts val="1000"/>
              </a:spcBef>
              <a:spcAft>
                <a:spcPts val="0"/>
              </a:spcAft>
              <a:buSzPts val="1600"/>
              <a:buNone/>
            </a:pPr>
            <a:r>
              <a:rPr lang="es-MX" sz="2000">
                <a:latin typeface="Arial"/>
                <a:ea typeface="Arial"/>
                <a:cs typeface="Arial"/>
                <a:sym typeface="Arial"/>
              </a:rPr>
              <a:t>Perlita y lana de roca.</a:t>
            </a:r>
            <a:endParaRPr/>
          </a:p>
          <a:p>
            <a:pPr indent="0" lvl="0" marL="0" rtl="0" algn="l">
              <a:spcBef>
                <a:spcPts val="1000"/>
              </a:spcBef>
              <a:spcAft>
                <a:spcPts val="0"/>
              </a:spcAft>
              <a:buSzPts val="1440"/>
              <a:buNone/>
            </a:pPr>
            <a:r>
              <a:t/>
            </a:r>
            <a:endParaRPr/>
          </a:p>
        </p:txBody>
      </p:sp>
      <p:pic>
        <p:nvPicPr>
          <p:cNvPr id="314" name="Google Shape;314;p21"/>
          <p:cNvPicPr preferRelativeResize="0"/>
          <p:nvPr/>
        </p:nvPicPr>
        <p:blipFill rotWithShape="1">
          <a:blip r:embed="rId3">
            <a:alphaModFix/>
          </a:blip>
          <a:srcRect b="0" l="0" r="0" t="0"/>
          <a:stretch/>
        </p:blipFill>
        <p:spPr>
          <a:xfrm>
            <a:off x="4096512" y="3792526"/>
            <a:ext cx="5961888" cy="2652503"/>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22"/>
          <p:cNvSpPr txBox="1"/>
          <p:nvPr>
            <p:ph type="title"/>
          </p:nvPr>
        </p:nvSpPr>
        <p:spPr>
          <a:xfrm>
            <a:off x="677334" y="609600"/>
            <a:ext cx="8596668" cy="451104"/>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rgbClr val="F1A298"/>
              </a:buClr>
              <a:buSzPts val="2400"/>
              <a:buFont typeface="Arial"/>
              <a:buNone/>
            </a:pPr>
            <a:r>
              <a:rPr lang="es-MX" sz="2400">
                <a:solidFill>
                  <a:srgbClr val="F1A298"/>
                </a:solidFill>
                <a:latin typeface="Arial"/>
                <a:ea typeface="Arial"/>
                <a:cs typeface="Arial"/>
                <a:sym typeface="Arial"/>
              </a:rPr>
              <a:t>Continuación</a:t>
            </a:r>
            <a:endParaRPr sz="2400">
              <a:solidFill>
                <a:srgbClr val="F1A298"/>
              </a:solidFill>
              <a:latin typeface="Arial"/>
              <a:ea typeface="Arial"/>
              <a:cs typeface="Arial"/>
              <a:sym typeface="Arial"/>
            </a:endParaRPr>
          </a:p>
        </p:txBody>
      </p:sp>
      <p:sp>
        <p:nvSpPr>
          <p:cNvPr id="320" name="Google Shape;320;p22"/>
          <p:cNvSpPr txBox="1"/>
          <p:nvPr>
            <p:ph idx="1" type="body"/>
          </p:nvPr>
        </p:nvSpPr>
        <p:spPr>
          <a:xfrm>
            <a:off x="677334" y="1389889"/>
            <a:ext cx="8596668" cy="4633186"/>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SzPts val="1440"/>
              <a:buChar char="►"/>
            </a:pPr>
            <a:r>
              <a:rPr lang="es-MX">
                <a:solidFill>
                  <a:schemeClr val="accent1"/>
                </a:solidFill>
              </a:rPr>
              <a:t>Orgánicos:</a:t>
            </a:r>
            <a:endParaRPr/>
          </a:p>
          <a:p>
            <a:pPr indent="0" lvl="0" marL="0" rtl="0" algn="l">
              <a:spcBef>
                <a:spcPts val="1000"/>
              </a:spcBef>
              <a:spcAft>
                <a:spcPts val="0"/>
              </a:spcAft>
              <a:buSzPts val="1440"/>
              <a:buNone/>
            </a:pPr>
            <a:r>
              <a:rPr lang="es-MX"/>
              <a:t>Son materiales naturales extraídos del bosque, o subproductos obtenidos en la explotación  Agropecuaria. Dependiendo de su origen.</a:t>
            </a:r>
            <a:endParaRPr/>
          </a:p>
          <a:p>
            <a:pPr indent="0" lvl="0" marL="0" rtl="0" algn="l">
              <a:spcBef>
                <a:spcPts val="1000"/>
              </a:spcBef>
              <a:spcAft>
                <a:spcPts val="0"/>
              </a:spcAft>
              <a:buSzPts val="1440"/>
              <a:buNone/>
            </a:pPr>
            <a:r>
              <a:rPr lang="es-MX"/>
              <a:t>Poseen elementos que ayudan a la nutrición   de las plantas </a:t>
            </a:r>
            <a:endParaRPr/>
          </a:p>
        </p:txBody>
      </p:sp>
      <p:pic>
        <p:nvPicPr>
          <p:cNvPr id="321" name="Google Shape;321;p22"/>
          <p:cNvPicPr preferRelativeResize="0"/>
          <p:nvPr/>
        </p:nvPicPr>
        <p:blipFill rotWithShape="1">
          <a:blip r:embed="rId3">
            <a:alphaModFix/>
          </a:blip>
          <a:srcRect b="0" l="0" r="0" t="0"/>
          <a:stretch/>
        </p:blipFill>
        <p:spPr>
          <a:xfrm>
            <a:off x="2743200" y="3170148"/>
            <a:ext cx="6144768" cy="3182112"/>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23"/>
          <p:cNvSpPr txBox="1"/>
          <p:nvPr>
            <p:ph type="title"/>
          </p:nvPr>
        </p:nvSpPr>
        <p:spPr>
          <a:xfrm>
            <a:off x="677334" y="749808"/>
            <a:ext cx="8596668" cy="475488"/>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chemeClr val="lt1"/>
              </a:buClr>
              <a:buSzPts val="2430"/>
              <a:buFont typeface="Arial"/>
              <a:buNone/>
            </a:pPr>
            <a:r>
              <a:rPr lang="es-MX" sz="2430">
                <a:solidFill>
                  <a:schemeClr val="lt1"/>
                </a:solidFill>
                <a:latin typeface="Arial"/>
                <a:ea typeface="Arial"/>
                <a:cs typeface="Arial"/>
                <a:sym typeface="Arial"/>
              </a:rPr>
              <a:t>Subtema.</a:t>
            </a:r>
            <a:br>
              <a:rPr lang="es-MX" sz="3240">
                <a:solidFill>
                  <a:srgbClr val="00B0F0"/>
                </a:solidFill>
              </a:rPr>
            </a:br>
            <a:r>
              <a:rPr lang="es-MX" sz="3240">
                <a:solidFill>
                  <a:srgbClr val="00B0F0"/>
                </a:solidFill>
              </a:rPr>
              <a:t>¿</a:t>
            </a:r>
            <a:r>
              <a:rPr lang="es-MX" sz="2430">
                <a:solidFill>
                  <a:srgbClr val="00B0F0"/>
                </a:solidFill>
                <a:latin typeface="Arial"/>
                <a:ea typeface="Arial"/>
                <a:cs typeface="Arial"/>
                <a:sym typeface="Arial"/>
              </a:rPr>
              <a:t>Cuáles son los suelos mejores para la agricultura?</a:t>
            </a:r>
            <a:br>
              <a:rPr lang="es-MX" sz="2430">
                <a:solidFill>
                  <a:srgbClr val="00B0F0"/>
                </a:solidFill>
                <a:latin typeface="Arial"/>
                <a:ea typeface="Arial"/>
                <a:cs typeface="Arial"/>
                <a:sym typeface="Arial"/>
              </a:rPr>
            </a:br>
            <a:br>
              <a:rPr lang="es-MX" sz="2430">
                <a:solidFill>
                  <a:srgbClr val="00B0F0"/>
                </a:solidFill>
                <a:latin typeface="Arial"/>
                <a:ea typeface="Arial"/>
                <a:cs typeface="Arial"/>
                <a:sym typeface="Arial"/>
              </a:rPr>
            </a:br>
            <a:br>
              <a:rPr lang="es-MX" sz="3240">
                <a:solidFill>
                  <a:srgbClr val="00B0F0"/>
                </a:solidFill>
              </a:rPr>
            </a:br>
            <a:br>
              <a:rPr lang="es-MX" sz="3240">
                <a:solidFill>
                  <a:srgbClr val="00B0F0"/>
                </a:solidFill>
              </a:rPr>
            </a:br>
            <a:br>
              <a:rPr lang="es-MX" sz="3240">
                <a:solidFill>
                  <a:srgbClr val="00B0F0"/>
                </a:solidFill>
              </a:rPr>
            </a:br>
            <a:br>
              <a:rPr lang="es-MX" sz="3240">
                <a:solidFill>
                  <a:srgbClr val="00B0F0"/>
                </a:solidFill>
              </a:rPr>
            </a:br>
            <a:br>
              <a:rPr lang="es-MX" sz="3240">
                <a:solidFill>
                  <a:srgbClr val="00B0F0"/>
                </a:solidFill>
              </a:rPr>
            </a:br>
            <a:br>
              <a:rPr lang="es-MX" sz="3240">
                <a:solidFill>
                  <a:srgbClr val="00B0F0"/>
                </a:solidFill>
              </a:rPr>
            </a:br>
            <a:br>
              <a:rPr lang="es-MX" sz="3240">
                <a:solidFill>
                  <a:srgbClr val="00B0F0"/>
                </a:solidFill>
              </a:rPr>
            </a:br>
            <a:br>
              <a:rPr lang="es-MX" sz="3240">
                <a:solidFill>
                  <a:srgbClr val="00B0F0"/>
                </a:solidFill>
              </a:rPr>
            </a:br>
            <a:br>
              <a:rPr lang="es-MX" sz="3240">
                <a:solidFill>
                  <a:srgbClr val="00B0F0"/>
                </a:solidFill>
              </a:rPr>
            </a:br>
            <a:br>
              <a:rPr lang="es-MX" sz="3240">
                <a:solidFill>
                  <a:srgbClr val="00B0F0"/>
                </a:solidFill>
              </a:rPr>
            </a:br>
            <a:br>
              <a:rPr lang="es-MX" sz="3240">
                <a:solidFill>
                  <a:srgbClr val="00B0F0"/>
                </a:solidFill>
              </a:rPr>
            </a:br>
            <a:r>
              <a:rPr lang="es-MX" sz="3240">
                <a:solidFill>
                  <a:srgbClr val="00B0F0"/>
                </a:solidFill>
              </a:rPr>
              <a:t>9</a:t>
            </a:r>
            <a:endParaRPr sz="3240">
              <a:solidFill>
                <a:srgbClr val="00B0F0"/>
              </a:solidFill>
            </a:endParaRPr>
          </a:p>
        </p:txBody>
      </p:sp>
      <p:sp>
        <p:nvSpPr>
          <p:cNvPr id="327" name="Google Shape;327;p23"/>
          <p:cNvSpPr txBox="1"/>
          <p:nvPr>
            <p:ph idx="1" type="body"/>
          </p:nvPr>
        </p:nvSpPr>
        <p:spPr>
          <a:xfrm>
            <a:off x="677334" y="1737360"/>
            <a:ext cx="4184035" cy="4700016"/>
          </a:xfrm>
          <a:prstGeom prst="rect">
            <a:avLst/>
          </a:prstGeom>
          <a:noFill/>
          <a:ln>
            <a:noFill/>
          </a:ln>
        </p:spPr>
        <p:txBody>
          <a:bodyPr anchorCtr="0" anchor="t" bIns="45700" lIns="91425" spcFirstLastPara="1" rIns="91425" wrap="square" tIns="45700">
            <a:normAutofit/>
          </a:bodyPr>
          <a:lstStyle/>
          <a:p>
            <a:pPr indent="-342900" lvl="0" marL="342900" rtl="0" algn="just">
              <a:spcBef>
                <a:spcPts val="0"/>
              </a:spcBef>
              <a:spcAft>
                <a:spcPts val="0"/>
              </a:spcAft>
              <a:buSzPts val="1600"/>
              <a:buChar char="►"/>
            </a:pPr>
            <a:r>
              <a:rPr lang="es-MX" sz="2000"/>
              <a:t>Los suelos mejores para la agricultura son  los vertisoles   llamados así  por que en su composición física (textura)  tienen una gran cantidad de limos , materia  orgánica con ph, neutros, drenacion y aireación adecuada, capacidad de intercambio  catiónico optimo. Son suelos cafés  ubicados en los valles y praderas. Cerca de ríos  o lagunas. Las compostas tipo bocashi y la lombricomposta son ejemplo de estos suelos.</a:t>
            </a:r>
            <a:endParaRPr sz="2000"/>
          </a:p>
        </p:txBody>
      </p:sp>
      <p:pic>
        <p:nvPicPr>
          <p:cNvPr id="328" name="Google Shape;328;p23"/>
          <p:cNvPicPr preferRelativeResize="0"/>
          <p:nvPr>
            <p:ph idx="2" type="body"/>
          </p:nvPr>
        </p:nvPicPr>
        <p:blipFill rotWithShape="1">
          <a:blip r:embed="rId3">
            <a:alphaModFix/>
          </a:blip>
          <a:srcRect b="0" l="0" r="0" t="0"/>
          <a:stretch/>
        </p:blipFill>
        <p:spPr>
          <a:xfrm>
            <a:off x="5089524" y="1737360"/>
            <a:ext cx="5718683" cy="3986784"/>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24"/>
          <p:cNvSpPr txBox="1"/>
          <p:nvPr>
            <p:ph type="title"/>
          </p:nvPr>
        </p:nvSpPr>
        <p:spPr>
          <a:xfrm>
            <a:off x="677334" y="329184"/>
            <a:ext cx="8596668" cy="1024128"/>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FFFF00"/>
              </a:buClr>
              <a:buSzPts val="2880"/>
              <a:buFont typeface="Arial"/>
              <a:buNone/>
            </a:pPr>
            <a:r>
              <a:rPr lang="es-MX" sz="2880">
                <a:solidFill>
                  <a:srgbClr val="FFFF00"/>
                </a:solidFill>
                <a:latin typeface="Arial"/>
                <a:ea typeface="Arial"/>
                <a:cs typeface="Arial"/>
                <a:sym typeface="Arial"/>
              </a:rPr>
              <a:t>Comercialización de hortalizas  hierbas aromáticas y sustratos, mediante la implementación  del huerto urbano</a:t>
            </a:r>
            <a:endParaRPr sz="2880">
              <a:solidFill>
                <a:srgbClr val="FFFF00"/>
              </a:solidFill>
              <a:latin typeface="Arial"/>
              <a:ea typeface="Arial"/>
              <a:cs typeface="Arial"/>
              <a:sym typeface="Arial"/>
            </a:endParaRPr>
          </a:p>
        </p:txBody>
      </p:sp>
      <p:sp>
        <p:nvSpPr>
          <p:cNvPr id="334" name="Google Shape;334;p24"/>
          <p:cNvSpPr txBox="1"/>
          <p:nvPr>
            <p:ph idx="1" type="body"/>
          </p:nvPr>
        </p:nvSpPr>
        <p:spPr>
          <a:xfrm>
            <a:off x="677334" y="1847088"/>
            <a:ext cx="4184035" cy="4663440"/>
          </a:xfrm>
          <a:prstGeom prst="rect">
            <a:avLst/>
          </a:prstGeom>
          <a:noFill/>
          <a:ln>
            <a:noFill/>
          </a:ln>
        </p:spPr>
        <p:txBody>
          <a:bodyPr anchorCtr="0" anchor="t" bIns="45700" lIns="91425" spcFirstLastPara="1" rIns="91425" wrap="square" tIns="45700">
            <a:normAutofit/>
          </a:bodyPr>
          <a:lstStyle/>
          <a:p>
            <a:pPr indent="-342900" lvl="0" marL="342900" rtl="0" algn="just">
              <a:spcBef>
                <a:spcPts val="0"/>
              </a:spcBef>
              <a:spcAft>
                <a:spcPts val="0"/>
              </a:spcAft>
              <a:buSzPts val="1600"/>
              <a:buChar char="►"/>
            </a:pPr>
            <a:r>
              <a:rPr b="1" lang="es-MX" sz="2000">
                <a:solidFill>
                  <a:srgbClr val="F0A273"/>
                </a:solidFill>
                <a:latin typeface="Arial"/>
                <a:ea typeface="Arial"/>
                <a:cs typeface="Arial"/>
                <a:sym typeface="Arial"/>
              </a:rPr>
              <a:t>Las hortalizas,  y las hierbas </a:t>
            </a:r>
            <a:r>
              <a:rPr b="1" lang="es-MX" sz="2000">
                <a:solidFill>
                  <a:srgbClr val="F5C0A1"/>
                </a:solidFill>
                <a:latin typeface="Arial"/>
                <a:ea typeface="Arial"/>
                <a:cs typeface="Arial"/>
                <a:sym typeface="Arial"/>
              </a:rPr>
              <a:t>aromáticas</a:t>
            </a:r>
            <a:r>
              <a:rPr b="1" lang="es-MX" sz="2000">
                <a:latin typeface="Arial"/>
                <a:ea typeface="Arial"/>
                <a:cs typeface="Arial"/>
                <a:sym typeface="Arial"/>
              </a:rPr>
              <a:t> </a:t>
            </a:r>
            <a:r>
              <a:rPr lang="es-MX" sz="2000">
                <a:latin typeface="Arial"/>
                <a:ea typeface="Arial"/>
                <a:cs typeface="Arial"/>
                <a:sym typeface="Arial"/>
              </a:rPr>
              <a:t>como todos los alimentos  producidos en el huerto, generan de inmediato un beneficio económicos en el hogar, a través del ahorro (producto del autoconsumo y del trueque) y como ingreso económico, (producto de la venta directa)</a:t>
            </a:r>
            <a:endParaRPr/>
          </a:p>
          <a:p>
            <a:pPr indent="-241300" lvl="0" marL="342900" rtl="0" algn="l">
              <a:spcBef>
                <a:spcPts val="1000"/>
              </a:spcBef>
              <a:spcAft>
                <a:spcPts val="0"/>
              </a:spcAft>
              <a:buSzPts val="1600"/>
              <a:buNone/>
            </a:pPr>
            <a:r>
              <a:t/>
            </a:r>
            <a:endParaRPr sz="2000">
              <a:latin typeface="Arial"/>
              <a:ea typeface="Arial"/>
              <a:cs typeface="Arial"/>
              <a:sym typeface="Arial"/>
            </a:endParaRPr>
          </a:p>
        </p:txBody>
      </p:sp>
      <p:pic>
        <p:nvPicPr>
          <p:cNvPr id="335" name="Google Shape;335;p24"/>
          <p:cNvPicPr preferRelativeResize="0"/>
          <p:nvPr>
            <p:ph idx="2" type="body"/>
          </p:nvPr>
        </p:nvPicPr>
        <p:blipFill rotWithShape="1">
          <a:blip r:embed="rId3">
            <a:alphaModFix/>
          </a:blip>
          <a:srcRect b="0" l="0" r="0" t="0"/>
          <a:stretch/>
        </p:blipFill>
        <p:spPr>
          <a:xfrm>
            <a:off x="4861369" y="1445790"/>
            <a:ext cx="4261104" cy="2577602"/>
          </a:xfrm>
          <a:prstGeom prst="rect">
            <a:avLst/>
          </a:prstGeom>
          <a:noFill/>
          <a:ln>
            <a:noFill/>
          </a:ln>
        </p:spPr>
      </p:pic>
      <p:pic>
        <p:nvPicPr>
          <p:cNvPr id="336" name="Google Shape;336;p24"/>
          <p:cNvPicPr preferRelativeResize="0"/>
          <p:nvPr/>
        </p:nvPicPr>
        <p:blipFill rotWithShape="1">
          <a:blip r:embed="rId4">
            <a:alphaModFix/>
          </a:blip>
          <a:srcRect b="0" l="0" r="0" t="0"/>
          <a:stretch/>
        </p:blipFill>
        <p:spPr>
          <a:xfrm>
            <a:off x="5742432" y="4270280"/>
            <a:ext cx="4535424" cy="2240248"/>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p25"/>
          <p:cNvSpPr txBox="1"/>
          <p:nvPr>
            <p:ph type="title"/>
          </p:nvPr>
        </p:nvSpPr>
        <p:spPr>
          <a:xfrm>
            <a:off x="677336" y="609600"/>
            <a:ext cx="8596668" cy="579120"/>
          </a:xfrm>
          <a:prstGeom prst="rect">
            <a:avLst/>
          </a:prstGeom>
          <a:noFill/>
          <a:ln>
            <a:noFill/>
          </a:ln>
        </p:spPr>
        <p:txBody>
          <a:bodyPr anchorCtr="0" anchor="t" bIns="45700" lIns="91425" spcFirstLastPara="1" rIns="91425" wrap="square" tIns="45700">
            <a:normAutofit/>
          </a:bodyPr>
          <a:lstStyle/>
          <a:p>
            <a:pPr indent="0" lvl="0" marL="0" rtl="0" algn="ctr">
              <a:spcBef>
                <a:spcPts val="0"/>
              </a:spcBef>
              <a:spcAft>
                <a:spcPts val="0"/>
              </a:spcAft>
              <a:buClr>
                <a:srgbClr val="FFFF00"/>
              </a:buClr>
              <a:buSzPts val="2400"/>
              <a:buFont typeface="Arial"/>
              <a:buNone/>
            </a:pPr>
            <a:r>
              <a:rPr lang="es-MX" sz="2400">
                <a:solidFill>
                  <a:srgbClr val="FFFF00"/>
                </a:solidFill>
                <a:latin typeface="Arial"/>
                <a:ea typeface="Arial"/>
                <a:cs typeface="Arial"/>
                <a:sym typeface="Arial"/>
              </a:rPr>
              <a:t>Continuación</a:t>
            </a:r>
            <a:endParaRPr sz="2400">
              <a:solidFill>
                <a:srgbClr val="FFFF00"/>
              </a:solidFill>
              <a:latin typeface="Arial"/>
              <a:ea typeface="Arial"/>
              <a:cs typeface="Arial"/>
              <a:sym typeface="Arial"/>
            </a:endParaRPr>
          </a:p>
        </p:txBody>
      </p:sp>
      <p:sp>
        <p:nvSpPr>
          <p:cNvPr id="342" name="Google Shape;342;p25"/>
          <p:cNvSpPr txBox="1"/>
          <p:nvPr>
            <p:ph idx="2" type="body"/>
          </p:nvPr>
        </p:nvSpPr>
        <p:spPr>
          <a:xfrm>
            <a:off x="5089970" y="1499617"/>
            <a:ext cx="5224462" cy="4541746"/>
          </a:xfrm>
          <a:prstGeom prst="rect">
            <a:avLst/>
          </a:prstGeom>
          <a:noFill/>
          <a:ln>
            <a:noFill/>
          </a:ln>
        </p:spPr>
        <p:txBody>
          <a:bodyPr anchorCtr="0" anchor="t" bIns="45700" lIns="91425" spcFirstLastPara="1" rIns="91425" wrap="square" tIns="45700">
            <a:normAutofit/>
          </a:bodyPr>
          <a:lstStyle/>
          <a:p>
            <a:pPr indent="0" lvl="0" marL="0" rtl="0" algn="just">
              <a:spcBef>
                <a:spcPts val="0"/>
              </a:spcBef>
              <a:spcAft>
                <a:spcPts val="0"/>
              </a:spcAft>
              <a:buSzPts val="1600"/>
              <a:buNone/>
            </a:pPr>
            <a:r>
              <a:rPr lang="es-MX" sz="2000">
                <a:solidFill>
                  <a:srgbClr val="F5C0A1"/>
                </a:solidFill>
                <a:latin typeface="Arial"/>
                <a:ea typeface="Arial"/>
                <a:cs typeface="Arial"/>
                <a:sym typeface="Arial"/>
              </a:rPr>
              <a:t>La preparación de sustratos  </a:t>
            </a:r>
            <a:r>
              <a:rPr lang="es-MX" sz="2000">
                <a:latin typeface="Arial"/>
                <a:ea typeface="Arial"/>
                <a:cs typeface="Arial"/>
                <a:sym typeface="Arial"/>
              </a:rPr>
              <a:t>en casa es otra de las tareas que podemos desarrollar paralelamente al trabajo en el huerto y  que también nos producen un ahorro y un ingreso económico inmediato.</a:t>
            </a:r>
            <a:endParaRPr/>
          </a:p>
          <a:p>
            <a:pPr indent="0" lvl="0" marL="0" rtl="0" algn="just">
              <a:spcBef>
                <a:spcPts val="1000"/>
              </a:spcBef>
              <a:spcAft>
                <a:spcPts val="0"/>
              </a:spcAft>
              <a:buSzPts val="1600"/>
              <a:buNone/>
            </a:pPr>
            <a:r>
              <a:rPr lang="es-MX" sz="2000">
                <a:latin typeface="Arial"/>
                <a:ea typeface="Arial"/>
                <a:cs typeface="Arial"/>
                <a:sym typeface="Arial"/>
              </a:rPr>
              <a:t>Podemos mencionar  que también una comercialización  por ejemplo la composta tipo bocashi, la lombricomposta, los lixiviados de lombricomposta.</a:t>
            </a:r>
            <a:endParaRPr sz="2000">
              <a:latin typeface="Arial"/>
              <a:ea typeface="Arial"/>
              <a:cs typeface="Arial"/>
              <a:sym typeface="Arial"/>
            </a:endParaRPr>
          </a:p>
        </p:txBody>
      </p:sp>
      <p:pic>
        <p:nvPicPr>
          <p:cNvPr id="343" name="Google Shape;343;p25"/>
          <p:cNvPicPr preferRelativeResize="0"/>
          <p:nvPr>
            <p:ph idx="1" type="body"/>
          </p:nvPr>
        </p:nvPicPr>
        <p:blipFill rotWithShape="1">
          <a:blip r:embed="rId3">
            <a:alphaModFix/>
          </a:blip>
          <a:srcRect b="0" l="0" r="0" t="0"/>
          <a:stretch/>
        </p:blipFill>
        <p:spPr>
          <a:xfrm>
            <a:off x="257239" y="1499617"/>
            <a:ext cx="4183062" cy="2815445"/>
          </a:xfrm>
          <a:prstGeom prst="rect">
            <a:avLst/>
          </a:prstGeom>
          <a:noFill/>
          <a:ln>
            <a:noFill/>
          </a:ln>
        </p:spPr>
      </p:pic>
      <p:pic>
        <p:nvPicPr>
          <p:cNvPr id="344" name="Google Shape;344;p25"/>
          <p:cNvPicPr preferRelativeResize="0"/>
          <p:nvPr/>
        </p:nvPicPr>
        <p:blipFill rotWithShape="1">
          <a:blip r:embed="rId4">
            <a:alphaModFix/>
          </a:blip>
          <a:srcRect b="0" l="0" r="0" t="0"/>
          <a:stretch/>
        </p:blipFill>
        <p:spPr>
          <a:xfrm>
            <a:off x="950976" y="4625959"/>
            <a:ext cx="5321807" cy="160972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sp>
        <p:nvSpPr>
          <p:cNvPr id="349" name="Google Shape;349;p26"/>
          <p:cNvSpPr txBox="1"/>
          <p:nvPr>
            <p:ph type="title"/>
          </p:nvPr>
        </p:nvSpPr>
        <p:spPr>
          <a:xfrm>
            <a:off x="677334" y="609600"/>
            <a:ext cx="8596668" cy="780288"/>
          </a:xfrm>
          <a:prstGeom prst="rect">
            <a:avLst/>
          </a:prstGeom>
          <a:noFill/>
          <a:ln>
            <a:noFill/>
          </a:ln>
        </p:spPr>
        <p:txBody>
          <a:bodyPr anchorCtr="0" anchor="t" bIns="45700" lIns="91425" spcFirstLastPara="1" rIns="91425" wrap="square" tIns="45700">
            <a:normAutofit/>
          </a:bodyPr>
          <a:lstStyle/>
          <a:p>
            <a:pPr indent="0" lvl="0" marL="0" rtl="0" algn="ctr">
              <a:spcBef>
                <a:spcPts val="0"/>
              </a:spcBef>
              <a:spcAft>
                <a:spcPts val="0"/>
              </a:spcAft>
              <a:buClr>
                <a:schemeClr val="accent1"/>
              </a:buClr>
              <a:buSzPts val="2400"/>
              <a:buFont typeface="Arial"/>
              <a:buNone/>
            </a:pPr>
            <a:r>
              <a:rPr lang="es-MX" sz="2400">
                <a:latin typeface="Arial"/>
                <a:ea typeface="Arial"/>
                <a:cs typeface="Arial"/>
                <a:sym typeface="Arial"/>
              </a:rPr>
              <a:t>Comercialización</a:t>
            </a:r>
            <a:endParaRPr sz="2400">
              <a:latin typeface="Arial"/>
              <a:ea typeface="Arial"/>
              <a:cs typeface="Arial"/>
              <a:sym typeface="Arial"/>
            </a:endParaRPr>
          </a:p>
        </p:txBody>
      </p:sp>
      <p:sp>
        <p:nvSpPr>
          <p:cNvPr id="350" name="Google Shape;350;p26"/>
          <p:cNvSpPr txBox="1"/>
          <p:nvPr>
            <p:ph idx="1" type="body"/>
          </p:nvPr>
        </p:nvSpPr>
        <p:spPr>
          <a:xfrm>
            <a:off x="677334" y="1389888"/>
            <a:ext cx="9947994" cy="5145251"/>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SzPts val="1600"/>
              <a:buChar char="►"/>
            </a:pPr>
            <a:r>
              <a:rPr lang="es-MX" sz="2000">
                <a:latin typeface="Arial"/>
                <a:ea typeface="Arial"/>
                <a:cs typeface="Arial"/>
                <a:sym typeface="Arial"/>
              </a:rPr>
              <a:t>Primero. antes de comercializar nuestros productos debemos consumirlos.  (ahorro y una mejor alimentación), el excedente  lo debemos comercializar  o  intercambiar con nuestros vecinos,  ( hacemos comunidad); también podemos ofrecerlos en restaurante  para lo cual necesitamos hacer alianzas con otros productores para tener la producción suficiente.</a:t>
            </a:r>
            <a:endParaRPr/>
          </a:p>
          <a:p>
            <a:pPr indent="-251459" lvl="0" marL="342900" rtl="0" algn="l">
              <a:spcBef>
                <a:spcPts val="1000"/>
              </a:spcBef>
              <a:spcAft>
                <a:spcPts val="0"/>
              </a:spcAft>
              <a:buSzPts val="1440"/>
              <a:buNone/>
            </a:pPr>
            <a:r>
              <a:t/>
            </a:r>
            <a:endParaRPr/>
          </a:p>
          <a:p>
            <a:pPr indent="-251459" lvl="0" marL="342900" rtl="0" algn="l">
              <a:spcBef>
                <a:spcPts val="1000"/>
              </a:spcBef>
              <a:spcAft>
                <a:spcPts val="0"/>
              </a:spcAft>
              <a:buSzPts val="1440"/>
              <a:buNone/>
            </a:pPr>
            <a:r>
              <a:t/>
            </a:r>
            <a:endParaRPr/>
          </a:p>
        </p:txBody>
      </p:sp>
      <p:pic>
        <p:nvPicPr>
          <p:cNvPr id="351" name="Google Shape;351;p26"/>
          <p:cNvPicPr preferRelativeResize="0"/>
          <p:nvPr/>
        </p:nvPicPr>
        <p:blipFill rotWithShape="1">
          <a:blip r:embed="rId3">
            <a:alphaModFix/>
          </a:blip>
          <a:srcRect b="0" l="0" r="0" t="0"/>
          <a:stretch/>
        </p:blipFill>
        <p:spPr>
          <a:xfrm>
            <a:off x="5132336" y="2799699"/>
            <a:ext cx="5072368" cy="393028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p27"/>
          <p:cNvSpPr txBox="1"/>
          <p:nvPr>
            <p:ph type="title"/>
          </p:nvPr>
        </p:nvSpPr>
        <p:spPr>
          <a:xfrm>
            <a:off x="677335" y="969264"/>
            <a:ext cx="8596668" cy="1499616"/>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rgbClr val="D4ECA1"/>
              </a:buClr>
              <a:buSzPts val="3200"/>
              <a:buFont typeface="Arial"/>
              <a:buNone/>
            </a:pPr>
            <a:r>
              <a:rPr lang="es-MX" sz="3200">
                <a:solidFill>
                  <a:srgbClr val="D4ECA1"/>
                </a:solidFill>
                <a:latin typeface="Arial"/>
                <a:ea typeface="Arial"/>
                <a:cs typeface="Arial"/>
                <a:sym typeface="Arial"/>
              </a:rPr>
              <a:t>Agradecemos su atención  y seguiremos  con la  sesión de preguntas y respuestas</a:t>
            </a:r>
            <a:endParaRPr sz="3200">
              <a:solidFill>
                <a:srgbClr val="D4ECA1"/>
              </a:solidFill>
              <a:latin typeface="Arial"/>
              <a:ea typeface="Arial"/>
              <a:cs typeface="Arial"/>
              <a:sym typeface="Arial"/>
            </a:endParaRPr>
          </a:p>
        </p:txBody>
      </p:sp>
      <p:sp>
        <p:nvSpPr>
          <p:cNvPr id="357" name="Google Shape;357;p27"/>
          <p:cNvSpPr txBox="1"/>
          <p:nvPr>
            <p:ph idx="1" type="body"/>
          </p:nvPr>
        </p:nvSpPr>
        <p:spPr>
          <a:xfrm>
            <a:off x="677335" y="3200400"/>
            <a:ext cx="8596668" cy="2840962"/>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SzPts val="2240"/>
              <a:buNone/>
            </a:pPr>
            <a:r>
              <a:rPr lang="es-MX" sz="2800">
                <a:latin typeface="Arial"/>
                <a:ea typeface="Arial"/>
                <a:cs typeface="Arial"/>
                <a:sym typeface="Arial"/>
              </a:rPr>
              <a:t>Para brindarles  una mejor  asesoría   los invitamos a escribirnos al siguiente correo:</a:t>
            </a:r>
            <a:endParaRPr/>
          </a:p>
          <a:p>
            <a:pPr indent="0" lvl="0" marL="0" rtl="0" algn="l">
              <a:spcBef>
                <a:spcPts val="1000"/>
              </a:spcBef>
              <a:spcAft>
                <a:spcPts val="0"/>
              </a:spcAft>
              <a:buSzPts val="2240"/>
              <a:buNone/>
            </a:pPr>
            <a:r>
              <a:t/>
            </a:r>
            <a:endParaRPr sz="2800">
              <a:solidFill>
                <a:srgbClr val="EB7564"/>
              </a:solidFill>
              <a:latin typeface="Arial"/>
              <a:ea typeface="Arial"/>
              <a:cs typeface="Arial"/>
              <a:sym typeface="Arial"/>
            </a:endParaRPr>
          </a:p>
          <a:p>
            <a:pPr indent="0" lvl="0" marL="0" rtl="0" algn="ctr">
              <a:spcBef>
                <a:spcPts val="1000"/>
              </a:spcBef>
              <a:spcAft>
                <a:spcPts val="0"/>
              </a:spcAft>
              <a:buSzPts val="2240"/>
              <a:buNone/>
            </a:pPr>
            <a:r>
              <a:rPr lang="es-MX" sz="2800">
                <a:solidFill>
                  <a:srgbClr val="EB7564"/>
                </a:solidFill>
                <a:latin typeface="Arial"/>
                <a:ea typeface="Arial"/>
                <a:cs typeface="Arial"/>
                <a:sym typeface="Arial"/>
              </a:rPr>
              <a:t>  tat.huertosurbanoscll@gmail.com</a:t>
            </a:r>
            <a:endParaRPr sz="2800">
              <a:solidFill>
                <a:srgbClr val="EB7564"/>
              </a:solidFill>
              <a:latin typeface="Arial"/>
              <a:ea typeface="Arial"/>
              <a:cs typeface="Arial"/>
              <a:sym typeface="Arial"/>
            </a:endParaRPr>
          </a:p>
          <a:p>
            <a:pPr indent="0" lvl="0" marL="0" rtl="0" algn="ctr">
              <a:spcBef>
                <a:spcPts val="1000"/>
              </a:spcBef>
              <a:spcAft>
                <a:spcPts val="0"/>
              </a:spcAft>
              <a:buSzPts val="2240"/>
              <a:buNone/>
            </a:pPr>
            <a:r>
              <a:t/>
            </a:r>
            <a:endParaRPr sz="2800">
              <a:latin typeface="Arial"/>
              <a:ea typeface="Arial"/>
              <a:cs typeface="Arial"/>
              <a:sym typeface="Arial"/>
            </a:endParaRPr>
          </a:p>
          <a:p>
            <a:pPr indent="0" lvl="0" marL="0" rtl="0" algn="l">
              <a:spcBef>
                <a:spcPts val="1000"/>
              </a:spcBef>
              <a:spcAft>
                <a:spcPts val="0"/>
              </a:spcAft>
              <a:buSzPts val="2240"/>
              <a:buNone/>
            </a:pPr>
            <a:r>
              <a:t/>
            </a:r>
            <a:endParaRPr sz="2800">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3"/>
          <p:cNvSpPr txBox="1"/>
          <p:nvPr>
            <p:ph type="title"/>
          </p:nvPr>
        </p:nvSpPr>
        <p:spPr>
          <a:xfrm>
            <a:off x="521759" y="717636"/>
            <a:ext cx="8596668" cy="967335"/>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0070C0"/>
              </a:buClr>
              <a:buSzPts val="2430"/>
              <a:buFont typeface="Arial"/>
              <a:buNone/>
            </a:pPr>
            <a:r>
              <a:rPr b="1" lang="es-MX" sz="2430">
                <a:solidFill>
                  <a:srgbClr val="0070C0"/>
                </a:solidFill>
                <a:latin typeface="Arial"/>
                <a:ea typeface="Arial"/>
                <a:cs typeface="Arial"/>
                <a:sym typeface="Arial"/>
              </a:rPr>
              <a:t>Objetivo especifico del modulo .</a:t>
            </a:r>
            <a:br>
              <a:rPr b="1" lang="es-MX" sz="2430">
                <a:solidFill>
                  <a:srgbClr val="0070C0"/>
                </a:solidFill>
                <a:latin typeface="Arial"/>
                <a:ea typeface="Arial"/>
                <a:cs typeface="Arial"/>
                <a:sym typeface="Arial"/>
              </a:rPr>
            </a:br>
            <a:r>
              <a:rPr b="1" lang="es-MX" sz="2430">
                <a:solidFill>
                  <a:srgbClr val="F5E2A3"/>
                </a:solidFill>
                <a:latin typeface="Arial"/>
                <a:ea typeface="Arial"/>
                <a:cs typeface="Arial"/>
                <a:sym typeface="Arial"/>
              </a:rPr>
              <a:t>Reconocer las características entre  hortalizas, hierbas </a:t>
            </a:r>
            <a:br>
              <a:rPr b="1" lang="es-MX" sz="2430">
                <a:solidFill>
                  <a:srgbClr val="F5E2A3"/>
                </a:solidFill>
                <a:latin typeface="Arial"/>
                <a:ea typeface="Arial"/>
                <a:cs typeface="Arial"/>
                <a:sym typeface="Arial"/>
              </a:rPr>
            </a:br>
            <a:r>
              <a:rPr b="1" lang="es-MX" sz="2430">
                <a:solidFill>
                  <a:srgbClr val="F5E2A3"/>
                </a:solidFill>
                <a:latin typeface="Arial"/>
                <a:ea typeface="Arial"/>
                <a:cs typeface="Arial"/>
                <a:sym typeface="Arial"/>
              </a:rPr>
              <a:t>aromáticas, tipos de sustratos  y clasificación  general de suelos.</a:t>
            </a:r>
            <a:br>
              <a:rPr b="1" lang="es-MX" sz="2430">
                <a:solidFill>
                  <a:srgbClr val="F5E2A3"/>
                </a:solidFill>
                <a:latin typeface="Arial"/>
                <a:ea typeface="Arial"/>
                <a:cs typeface="Arial"/>
                <a:sym typeface="Arial"/>
              </a:rPr>
            </a:br>
            <a:br>
              <a:rPr b="1" lang="es-MX" sz="2430">
                <a:latin typeface="Arial"/>
                <a:ea typeface="Arial"/>
                <a:cs typeface="Arial"/>
                <a:sym typeface="Arial"/>
              </a:rPr>
            </a:br>
            <a:br>
              <a:rPr b="1" lang="es-MX" sz="2430">
                <a:latin typeface="Arial"/>
                <a:ea typeface="Arial"/>
                <a:cs typeface="Arial"/>
                <a:sym typeface="Arial"/>
              </a:rPr>
            </a:br>
            <a:br>
              <a:rPr b="1" lang="es-MX" sz="2430">
                <a:latin typeface="Arial"/>
                <a:ea typeface="Arial"/>
                <a:cs typeface="Arial"/>
                <a:sym typeface="Arial"/>
              </a:rPr>
            </a:br>
            <a:endParaRPr b="1" sz="3240"/>
          </a:p>
        </p:txBody>
      </p:sp>
      <p:pic>
        <p:nvPicPr>
          <p:cNvPr descr="Como cultivar plantas aromaticas | Cultivo de plantas, Cultivar ..." id="161" name="Google Shape;161;p3"/>
          <p:cNvPicPr preferRelativeResize="0"/>
          <p:nvPr/>
        </p:nvPicPr>
        <p:blipFill rotWithShape="1">
          <a:blip r:embed="rId3">
            <a:alphaModFix/>
          </a:blip>
          <a:srcRect b="0" l="0" r="0" t="0"/>
          <a:stretch/>
        </p:blipFill>
        <p:spPr>
          <a:xfrm>
            <a:off x="6182676" y="4134040"/>
            <a:ext cx="3170238" cy="2468881"/>
          </a:xfrm>
          <a:prstGeom prst="rect">
            <a:avLst/>
          </a:prstGeom>
          <a:noFill/>
          <a:ln>
            <a:noFill/>
          </a:ln>
        </p:spPr>
      </p:pic>
      <p:pic>
        <p:nvPicPr>
          <p:cNvPr descr="Qué hortalizas elegir para tu huerto urbano? | Frutas Olivar" id="162" name="Google Shape;162;p3"/>
          <p:cNvPicPr preferRelativeResize="0"/>
          <p:nvPr/>
        </p:nvPicPr>
        <p:blipFill rotWithShape="1">
          <a:blip r:embed="rId4">
            <a:alphaModFix/>
          </a:blip>
          <a:srcRect b="0" l="0" r="0" t="0"/>
          <a:stretch/>
        </p:blipFill>
        <p:spPr>
          <a:xfrm>
            <a:off x="1021304" y="3985768"/>
            <a:ext cx="4347429" cy="2617153"/>
          </a:xfrm>
          <a:prstGeom prst="rect">
            <a:avLst/>
          </a:prstGeom>
          <a:noFill/>
          <a:ln>
            <a:noFill/>
          </a:ln>
        </p:spPr>
      </p:pic>
      <p:pic>
        <p:nvPicPr>
          <p:cNvPr descr="Manejo agroecológico de suelos. | Conociendo nuestros suelos." id="163" name="Google Shape;163;p3"/>
          <p:cNvPicPr preferRelativeResize="0"/>
          <p:nvPr/>
        </p:nvPicPr>
        <p:blipFill rotWithShape="1">
          <a:blip r:embed="rId5">
            <a:alphaModFix/>
          </a:blip>
          <a:srcRect b="0" l="0" r="0" t="0"/>
          <a:stretch/>
        </p:blipFill>
        <p:spPr>
          <a:xfrm>
            <a:off x="2646378" y="1996612"/>
            <a:ext cx="7371404" cy="184285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4"/>
          <p:cNvSpPr txBox="1"/>
          <p:nvPr>
            <p:ph type="title"/>
          </p:nvPr>
        </p:nvSpPr>
        <p:spPr>
          <a:xfrm>
            <a:off x="582125" y="713228"/>
            <a:ext cx="8596800" cy="7551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chemeClr val="lt1"/>
              </a:buClr>
              <a:buSzPts val="2000"/>
              <a:buFont typeface="Arial"/>
              <a:buNone/>
            </a:pPr>
            <a:r>
              <a:rPr b="1" lang="es-MX" sz="2000">
                <a:solidFill>
                  <a:schemeClr val="lt1"/>
                </a:solidFill>
                <a:latin typeface="Arial"/>
                <a:ea typeface="Arial"/>
                <a:cs typeface="Arial"/>
                <a:sym typeface="Arial"/>
              </a:rPr>
              <a:t>Tema. </a:t>
            </a:r>
            <a:r>
              <a:rPr b="1" lang="es-MX" sz="2000">
                <a:solidFill>
                  <a:srgbClr val="66CCFF"/>
                </a:solidFill>
                <a:latin typeface="Arial"/>
                <a:ea typeface="Arial"/>
                <a:cs typeface="Arial"/>
                <a:sym typeface="Arial"/>
              </a:rPr>
              <a:t>Clasificación de  hortalizas, a partir de su  forma(hoja, fruto, bulbo y tubérculo).</a:t>
            </a:r>
            <a:br>
              <a:rPr b="1" lang="es-MX" sz="2000">
                <a:solidFill>
                  <a:srgbClr val="66CCFF"/>
                </a:solidFill>
                <a:latin typeface="Arial"/>
                <a:ea typeface="Arial"/>
                <a:cs typeface="Arial"/>
                <a:sym typeface="Arial"/>
              </a:rPr>
            </a:br>
            <a:endParaRPr b="1" sz="2000">
              <a:solidFill>
                <a:srgbClr val="66CCFF"/>
              </a:solidFill>
              <a:latin typeface="Arial"/>
              <a:ea typeface="Arial"/>
              <a:cs typeface="Arial"/>
              <a:sym typeface="Arial"/>
            </a:endParaRPr>
          </a:p>
        </p:txBody>
      </p:sp>
      <p:sp>
        <p:nvSpPr>
          <p:cNvPr id="169" name="Google Shape;169;p4"/>
          <p:cNvSpPr txBox="1"/>
          <p:nvPr>
            <p:ph idx="1" type="body"/>
          </p:nvPr>
        </p:nvSpPr>
        <p:spPr>
          <a:xfrm>
            <a:off x="741640" y="1371601"/>
            <a:ext cx="4185623" cy="932688"/>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SzPts val="1920"/>
              <a:buNone/>
            </a:pPr>
            <a:r>
              <a:t/>
            </a:r>
            <a:endParaRPr b="1">
              <a:latin typeface="Arial"/>
              <a:ea typeface="Arial"/>
              <a:cs typeface="Arial"/>
              <a:sym typeface="Arial"/>
            </a:endParaRPr>
          </a:p>
          <a:p>
            <a:pPr indent="0" lvl="0" marL="0" rtl="0" algn="l">
              <a:spcBef>
                <a:spcPts val="1000"/>
              </a:spcBef>
              <a:spcAft>
                <a:spcPts val="0"/>
              </a:spcAft>
              <a:buSzPts val="1440"/>
              <a:buNone/>
            </a:pPr>
            <a:r>
              <a:rPr b="1" lang="es-MX" sz="1800">
                <a:latin typeface="Arial"/>
                <a:ea typeface="Arial"/>
                <a:cs typeface="Arial"/>
                <a:sym typeface="Arial"/>
              </a:rPr>
              <a:t>Subtema.</a:t>
            </a:r>
            <a:endParaRPr b="1" sz="1800">
              <a:latin typeface="Arial"/>
              <a:ea typeface="Arial"/>
              <a:cs typeface="Arial"/>
              <a:sym typeface="Arial"/>
            </a:endParaRPr>
          </a:p>
          <a:p>
            <a:pPr indent="0" lvl="0" marL="0" rtl="0" algn="l">
              <a:spcBef>
                <a:spcPts val="1000"/>
              </a:spcBef>
              <a:spcAft>
                <a:spcPts val="0"/>
              </a:spcAft>
              <a:buSzPts val="1920"/>
              <a:buNone/>
            </a:pPr>
            <a:r>
              <a:rPr b="1" lang="es-MX">
                <a:solidFill>
                  <a:srgbClr val="00B0F0"/>
                </a:solidFill>
                <a:latin typeface="Arial"/>
                <a:ea typeface="Arial"/>
                <a:cs typeface="Arial"/>
                <a:sym typeface="Arial"/>
              </a:rPr>
              <a:t>¿</a:t>
            </a:r>
            <a:r>
              <a:rPr b="1" lang="es-MX" sz="1800">
                <a:solidFill>
                  <a:srgbClr val="00B0F0"/>
                </a:solidFill>
                <a:latin typeface="Arial"/>
                <a:ea typeface="Arial"/>
                <a:cs typeface="Arial"/>
                <a:sym typeface="Arial"/>
              </a:rPr>
              <a:t>Que Son Las Hortalizas</a:t>
            </a:r>
            <a:r>
              <a:rPr lang="es-MX" sz="1800">
                <a:solidFill>
                  <a:srgbClr val="00B0F0"/>
                </a:solidFill>
                <a:latin typeface="Arial"/>
                <a:ea typeface="Arial"/>
                <a:cs typeface="Arial"/>
                <a:sym typeface="Arial"/>
              </a:rPr>
              <a:t>.?</a:t>
            </a:r>
            <a:endParaRPr sz="1800">
              <a:solidFill>
                <a:srgbClr val="00B0F0"/>
              </a:solidFill>
              <a:latin typeface="Arial"/>
              <a:ea typeface="Arial"/>
              <a:cs typeface="Arial"/>
              <a:sym typeface="Arial"/>
            </a:endParaRPr>
          </a:p>
        </p:txBody>
      </p:sp>
      <p:sp>
        <p:nvSpPr>
          <p:cNvPr id="170" name="Google Shape;170;p4"/>
          <p:cNvSpPr txBox="1"/>
          <p:nvPr>
            <p:ph idx="2" type="body"/>
          </p:nvPr>
        </p:nvSpPr>
        <p:spPr>
          <a:xfrm>
            <a:off x="675725" y="2220350"/>
            <a:ext cx="4185600" cy="4349400"/>
          </a:xfrm>
          <a:prstGeom prst="rect">
            <a:avLst/>
          </a:prstGeom>
          <a:noFill/>
          <a:ln>
            <a:noFill/>
          </a:ln>
        </p:spPr>
        <p:txBody>
          <a:bodyPr anchorCtr="0" anchor="t" bIns="45700" lIns="91425" spcFirstLastPara="1" rIns="91425" wrap="square" tIns="45700">
            <a:normAutofit/>
          </a:bodyPr>
          <a:lstStyle/>
          <a:p>
            <a:pPr indent="0" lvl="0" marL="0" rtl="0" algn="just">
              <a:lnSpc>
                <a:spcPct val="80000"/>
              </a:lnSpc>
              <a:spcBef>
                <a:spcPts val="0"/>
              </a:spcBef>
              <a:spcAft>
                <a:spcPts val="0"/>
              </a:spcAft>
              <a:buSzPts val="1776"/>
              <a:buNone/>
            </a:pPr>
            <a:r>
              <a:rPr lang="es-MX" sz="2220">
                <a:solidFill>
                  <a:srgbClr val="2A5010"/>
                </a:solidFill>
              </a:rPr>
              <a:t> </a:t>
            </a:r>
            <a:r>
              <a:rPr b="1" lang="es-MX" sz="2220">
                <a:solidFill>
                  <a:srgbClr val="BFE471"/>
                </a:solidFill>
              </a:rPr>
              <a:t>Se define hortaliza como una “planta </a:t>
            </a:r>
            <a:r>
              <a:rPr b="1" lang="es-MX" sz="2035">
                <a:solidFill>
                  <a:srgbClr val="BFE471"/>
                </a:solidFill>
                <a:latin typeface="Arial"/>
                <a:ea typeface="Arial"/>
                <a:cs typeface="Arial"/>
                <a:sym typeface="Arial"/>
              </a:rPr>
              <a:t>comestible que se cultiva en las huertas”. Es decir, hace referencia a todos aquellos vegetales de los cuales consumimos sus raíces, hojas, semillas, frutos, tallos, bulbos, etc. cualquier planta herbácea hortícola que se puede utilizar como alimento, ya sea en crudo o cocinado”. Por otro lado también “las verduras son consideradas hortalizas, donde  su parte comestible está constituida por sus órganos verdes (hojas, tallos, inflorescencia)”.</a:t>
            </a:r>
            <a:endParaRPr sz="2035">
              <a:solidFill>
                <a:srgbClr val="BFE471"/>
              </a:solidFill>
              <a:latin typeface="Arial"/>
              <a:ea typeface="Arial"/>
              <a:cs typeface="Arial"/>
              <a:sym typeface="Arial"/>
            </a:endParaRPr>
          </a:p>
        </p:txBody>
      </p:sp>
      <p:pic>
        <p:nvPicPr>
          <p:cNvPr descr="Vegetales verdes para su dieta | Vanguardia.com" id="171" name="Google Shape;171;p4"/>
          <p:cNvPicPr preferRelativeResize="0"/>
          <p:nvPr>
            <p:ph idx="4" type="body"/>
          </p:nvPr>
        </p:nvPicPr>
        <p:blipFill rotWithShape="1">
          <a:blip r:embed="rId3">
            <a:alphaModFix/>
          </a:blip>
          <a:srcRect b="0" l="0" r="0" t="0"/>
          <a:stretch/>
        </p:blipFill>
        <p:spPr>
          <a:xfrm>
            <a:off x="6087055" y="4101172"/>
            <a:ext cx="3971345" cy="2468739"/>
          </a:xfrm>
          <a:prstGeom prst="rect">
            <a:avLst/>
          </a:prstGeom>
          <a:noFill/>
          <a:ln>
            <a:noFill/>
          </a:ln>
        </p:spPr>
      </p:pic>
      <p:pic>
        <p:nvPicPr>
          <p:cNvPr descr="15 Ejemplos de HORTALIZAS →【 Tipos y Clasificación 】" id="172" name="Google Shape;172;p4"/>
          <p:cNvPicPr preferRelativeResize="0"/>
          <p:nvPr/>
        </p:nvPicPr>
        <p:blipFill rotWithShape="1">
          <a:blip r:embed="rId4">
            <a:alphaModFix/>
          </a:blip>
          <a:srcRect b="0" l="0" r="0" t="0"/>
          <a:stretch/>
        </p:blipFill>
        <p:spPr>
          <a:xfrm>
            <a:off x="6564205" y="1205338"/>
            <a:ext cx="4611428" cy="262151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5"/>
          <p:cNvSpPr txBox="1"/>
          <p:nvPr>
            <p:ph type="title"/>
          </p:nvPr>
        </p:nvSpPr>
        <p:spPr>
          <a:xfrm>
            <a:off x="664096" y="4191000"/>
            <a:ext cx="8737921" cy="381000"/>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rgbClr val="F0D576"/>
              </a:buClr>
              <a:buSzPts val="2160"/>
              <a:buFont typeface="Trebuchet MS"/>
              <a:buNone/>
            </a:pPr>
            <a:r>
              <a:rPr b="1" lang="es-MX" sz="2160">
                <a:solidFill>
                  <a:srgbClr val="F0D576"/>
                </a:solidFill>
              </a:rPr>
              <a:t>Clasificación  de hortalizas por su parte comestibl</a:t>
            </a:r>
            <a:r>
              <a:rPr lang="es-MX" sz="2160">
                <a:solidFill>
                  <a:srgbClr val="F0D576"/>
                </a:solidFill>
              </a:rPr>
              <a:t>e </a:t>
            </a:r>
            <a:r>
              <a:rPr b="1" lang="es-MX" sz="2160">
                <a:solidFill>
                  <a:srgbClr val="F0D576"/>
                </a:solidFill>
              </a:rPr>
              <a:t>y forma.</a:t>
            </a:r>
            <a:endParaRPr b="1" sz="2160">
              <a:solidFill>
                <a:srgbClr val="F0D576"/>
              </a:solidFill>
            </a:endParaRPr>
          </a:p>
        </p:txBody>
      </p:sp>
      <p:sp>
        <p:nvSpPr>
          <p:cNvPr id="178" name="Google Shape;178;p5"/>
          <p:cNvSpPr txBox="1"/>
          <p:nvPr>
            <p:ph idx="1" type="body"/>
          </p:nvPr>
        </p:nvSpPr>
        <p:spPr>
          <a:xfrm>
            <a:off x="664096" y="4771171"/>
            <a:ext cx="8596667" cy="205162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600"/>
              <a:buNone/>
            </a:pPr>
            <a:r>
              <a:rPr b="1" lang="es-MX" sz="2000">
                <a:solidFill>
                  <a:srgbClr val="D4ECA1"/>
                </a:solidFill>
                <a:latin typeface="Arial"/>
                <a:ea typeface="Arial"/>
                <a:cs typeface="Arial"/>
                <a:sym typeface="Arial"/>
              </a:rPr>
              <a:t>Hortalizas  de   hoja </a:t>
            </a:r>
            <a:r>
              <a:rPr lang="es-MX" sz="2000">
                <a:solidFill>
                  <a:srgbClr val="D4ECA1"/>
                </a:solidFill>
                <a:latin typeface="Arial"/>
                <a:ea typeface="Arial"/>
                <a:cs typeface="Arial"/>
                <a:sym typeface="Arial"/>
              </a:rPr>
              <a:t>. </a:t>
            </a:r>
            <a:r>
              <a:rPr lang="es-MX" sz="2000">
                <a:latin typeface="Arial"/>
                <a:ea typeface="Arial"/>
                <a:cs typeface="Arial"/>
                <a:sym typeface="Arial"/>
              </a:rPr>
              <a:t>Apio, Perejil, Acelga, espinaca repollo, lechugas.</a:t>
            </a:r>
            <a:endParaRPr/>
          </a:p>
          <a:p>
            <a:pPr indent="0" lvl="0" marL="0" rtl="0" algn="l">
              <a:spcBef>
                <a:spcPts val="1000"/>
              </a:spcBef>
              <a:spcAft>
                <a:spcPts val="0"/>
              </a:spcAft>
              <a:buSzPts val="1600"/>
              <a:buNone/>
            </a:pPr>
            <a:r>
              <a:rPr b="1" lang="es-MX" sz="2000">
                <a:solidFill>
                  <a:srgbClr val="F5E2A3"/>
                </a:solidFill>
                <a:latin typeface="Arial"/>
                <a:ea typeface="Arial"/>
                <a:cs typeface="Arial"/>
                <a:sym typeface="Arial"/>
              </a:rPr>
              <a:t>Hortal</a:t>
            </a:r>
            <a:r>
              <a:rPr b="1" lang="es-MX" sz="2000">
                <a:solidFill>
                  <a:srgbClr val="FADFCF"/>
                </a:solidFill>
                <a:latin typeface="Arial"/>
                <a:ea typeface="Arial"/>
                <a:cs typeface="Arial"/>
                <a:sym typeface="Arial"/>
              </a:rPr>
              <a:t>izas de fruto</a:t>
            </a:r>
            <a:r>
              <a:rPr lang="es-MX" sz="2000">
                <a:solidFill>
                  <a:srgbClr val="FADFCF"/>
                </a:solidFill>
                <a:latin typeface="Arial"/>
                <a:ea typeface="Arial"/>
                <a:cs typeface="Arial"/>
                <a:sym typeface="Arial"/>
              </a:rPr>
              <a:t>. </a:t>
            </a:r>
            <a:r>
              <a:rPr lang="es-MX" sz="2000">
                <a:latin typeface="Arial"/>
                <a:ea typeface="Arial"/>
                <a:cs typeface="Arial"/>
                <a:sym typeface="Arial"/>
              </a:rPr>
              <a:t>Tomate, pepino haba, pimiento, calabaza, berenjena.</a:t>
            </a:r>
            <a:endParaRPr/>
          </a:p>
          <a:p>
            <a:pPr indent="0" lvl="0" marL="0" rtl="0" algn="l">
              <a:spcBef>
                <a:spcPts val="1000"/>
              </a:spcBef>
              <a:spcAft>
                <a:spcPts val="0"/>
              </a:spcAft>
              <a:buSzPts val="1600"/>
              <a:buNone/>
            </a:pPr>
            <a:r>
              <a:rPr lang="es-MX" sz="2000">
                <a:solidFill>
                  <a:srgbClr val="F5C0A1"/>
                </a:solidFill>
                <a:latin typeface="Arial"/>
                <a:ea typeface="Arial"/>
                <a:cs typeface="Arial"/>
                <a:sym typeface="Arial"/>
              </a:rPr>
              <a:t>Hortalizas por su flor</a:t>
            </a:r>
            <a:r>
              <a:rPr lang="es-MX" sz="2000">
                <a:latin typeface="Arial"/>
                <a:ea typeface="Arial"/>
                <a:cs typeface="Arial"/>
                <a:sym typeface="Arial"/>
              </a:rPr>
              <a:t>. Coles, coliflor, alcachofa, brócoli</a:t>
            </a:r>
            <a:endParaRPr sz="2000">
              <a:latin typeface="Arial"/>
              <a:ea typeface="Arial"/>
              <a:cs typeface="Arial"/>
              <a:sym typeface="Arial"/>
            </a:endParaRPr>
          </a:p>
        </p:txBody>
      </p:sp>
      <p:sp>
        <p:nvSpPr>
          <p:cNvPr id="179" name="Google Shape;179;p5"/>
          <p:cNvSpPr/>
          <p:nvPr/>
        </p:nvSpPr>
        <p:spPr>
          <a:xfrm>
            <a:off x="7662672" y="364490"/>
            <a:ext cx="2942151" cy="2352802"/>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80" name="Google Shape;180;p5"/>
          <p:cNvSpPr/>
          <p:nvPr/>
        </p:nvSpPr>
        <p:spPr>
          <a:xfrm>
            <a:off x="4045258" y="2357155"/>
            <a:ext cx="3617414" cy="1833845"/>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81" name="Google Shape;181;p5"/>
          <p:cNvSpPr/>
          <p:nvPr/>
        </p:nvSpPr>
        <p:spPr>
          <a:xfrm>
            <a:off x="1144481" y="877824"/>
            <a:ext cx="2622847" cy="2396253"/>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lt1"/>
              </a:solidFill>
              <a:latin typeface="Trebuchet MS"/>
              <a:ea typeface="Trebuchet MS"/>
              <a:cs typeface="Trebuchet MS"/>
              <a:sym typeface="Trebuchet M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6"/>
          <p:cNvSpPr txBox="1"/>
          <p:nvPr>
            <p:ph type="title"/>
          </p:nvPr>
        </p:nvSpPr>
        <p:spPr>
          <a:xfrm>
            <a:off x="677334" y="4389120"/>
            <a:ext cx="8596667" cy="621792"/>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chemeClr val="accent3"/>
              </a:buClr>
              <a:buSzPts val="2000"/>
              <a:buFont typeface="Arial"/>
              <a:buNone/>
            </a:pPr>
            <a:r>
              <a:rPr b="1" lang="es-MX" sz="2000">
                <a:solidFill>
                  <a:schemeClr val="accent3"/>
                </a:solidFill>
                <a:latin typeface="Arial"/>
                <a:ea typeface="Arial"/>
                <a:cs typeface="Arial"/>
                <a:sym typeface="Arial"/>
              </a:rPr>
              <a:t>Hortalizas de tallos y bulbos</a:t>
            </a:r>
            <a:r>
              <a:rPr lang="es-MX"/>
              <a:t>. </a:t>
            </a:r>
            <a:r>
              <a:rPr lang="es-MX" sz="2000">
                <a:solidFill>
                  <a:srgbClr val="F2F2F2"/>
                </a:solidFill>
              </a:rPr>
              <a:t>Cebolla y ajo</a:t>
            </a:r>
            <a:endParaRPr sz="2000">
              <a:solidFill>
                <a:srgbClr val="F2F2F2"/>
              </a:solidFill>
            </a:endParaRPr>
          </a:p>
        </p:txBody>
      </p:sp>
      <p:sp>
        <p:nvSpPr>
          <p:cNvPr id="187" name="Google Shape;187;p6"/>
          <p:cNvSpPr txBox="1"/>
          <p:nvPr>
            <p:ph idx="1" type="body"/>
          </p:nvPr>
        </p:nvSpPr>
        <p:spPr>
          <a:xfrm>
            <a:off x="677334" y="5010912"/>
            <a:ext cx="8596667" cy="103045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SzPts val="1600"/>
              <a:buNone/>
            </a:pPr>
            <a:r>
              <a:rPr b="1" lang="es-MX" sz="2000">
                <a:solidFill>
                  <a:srgbClr val="D4ECA1"/>
                </a:solidFill>
                <a:latin typeface="Arial"/>
                <a:ea typeface="Arial"/>
                <a:cs typeface="Arial"/>
                <a:sym typeface="Arial"/>
              </a:rPr>
              <a:t>Hortalizas de  raíz. </a:t>
            </a:r>
            <a:r>
              <a:rPr lang="es-MX" sz="2000">
                <a:latin typeface="Arial"/>
                <a:ea typeface="Arial"/>
                <a:cs typeface="Arial"/>
                <a:sym typeface="Arial"/>
              </a:rPr>
              <a:t>Nabo, rábano.</a:t>
            </a:r>
            <a:endParaRPr/>
          </a:p>
          <a:p>
            <a:pPr indent="0" lvl="0" marL="0" rtl="0" algn="l">
              <a:spcBef>
                <a:spcPts val="1000"/>
              </a:spcBef>
              <a:spcAft>
                <a:spcPts val="0"/>
              </a:spcAft>
              <a:buSzPts val="1600"/>
              <a:buNone/>
            </a:pPr>
            <a:r>
              <a:rPr lang="es-MX" sz="2000">
                <a:solidFill>
                  <a:srgbClr val="EB7564"/>
                </a:solidFill>
                <a:latin typeface="Arial"/>
                <a:ea typeface="Arial"/>
                <a:cs typeface="Arial"/>
                <a:sym typeface="Arial"/>
              </a:rPr>
              <a:t>Hortalizas  de tubérculo. </a:t>
            </a:r>
            <a:r>
              <a:rPr lang="es-MX" sz="2000">
                <a:latin typeface="Arial"/>
                <a:ea typeface="Arial"/>
                <a:cs typeface="Arial"/>
                <a:sym typeface="Arial"/>
              </a:rPr>
              <a:t>Papa, zanahorias, betabel</a:t>
            </a:r>
            <a:endParaRPr sz="2000">
              <a:latin typeface="Arial"/>
              <a:ea typeface="Arial"/>
              <a:cs typeface="Arial"/>
              <a:sym typeface="Arial"/>
            </a:endParaRPr>
          </a:p>
        </p:txBody>
      </p:sp>
      <p:sp>
        <p:nvSpPr>
          <p:cNvPr id="188" name="Google Shape;188;p6"/>
          <p:cNvSpPr/>
          <p:nvPr>
            <p:ph idx="2" type="pic"/>
          </p:nvPr>
        </p:nvSpPr>
        <p:spPr>
          <a:xfrm>
            <a:off x="8037630" y="1493633"/>
            <a:ext cx="3218010" cy="2688336"/>
          </a:xfrm>
          <a:prstGeom prst="rect">
            <a:avLst/>
          </a:prstGeom>
          <a:blipFill rotWithShape="1">
            <a:blip r:embed="rId3">
              <a:alphaModFix/>
            </a:blip>
            <a:stretch>
              <a:fillRect b="0" l="0" r="0" t="0"/>
            </a:stretch>
          </a:blipFill>
          <a:ln>
            <a:noFill/>
          </a:ln>
        </p:spPr>
        <p:txBody>
          <a:bodyPr anchorCtr="0" anchor="t" bIns="0" lIns="0" spcFirstLastPara="1" rIns="0" wrap="square" tIns="0">
            <a:normAutofit/>
          </a:bodyPr>
          <a:lstStyle/>
          <a:p>
            <a:pPr indent="0" lvl="0" marL="0" marR="0" rtl="0" algn="ctr">
              <a:spcBef>
                <a:spcPts val="0"/>
              </a:spcBef>
              <a:spcAft>
                <a:spcPts val="0"/>
              </a:spcAft>
              <a:buClr>
                <a:schemeClr val="accent1"/>
              </a:buClr>
              <a:buSzPts val="1280"/>
              <a:buFont typeface="Noto Sans Symbols"/>
              <a:buNone/>
            </a:pPr>
            <a:r>
              <a:t/>
            </a:r>
            <a:endParaRPr b="0" i="0" sz="1600" u="none" cap="none" strike="noStrike">
              <a:solidFill>
                <a:srgbClr val="FEFEFE"/>
              </a:solidFill>
              <a:latin typeface="Trebuchet MS"/>
              <a:ea typeface="Trebuchet MS"/>
              <a:cs typeface="Trebuchet MS"/>
              <a:sym typeface="Trebuchet MS"/>
            </a:endParaRPr>
          </a:p>
        </p:txBody>
      </p:sp>
      <p:sp>
        <p:nvSpPr>
          <p:cNvPr id="189" name="Google Shape;189;p6"/>
          <p:cNvSpPr/>
          <p:nvPr/>
        </p:nvSpPr>
        <p:spPr>
          <a:xfrm>
            <a:off x="671584" y="1645921"/>
            <a:ext cx="3004303" cy="2731296"/>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lt1"/>
              </a:solidFill>
              <a:latin typeface="Trebuchet MS"/>
              <a:ea typeface="Trebuchet MS"/>
              <a:cs typeface="Trebuchet MS"/>
              <a:sym typeface="Trebuchet MS"/>
            </a:endParaRPr>
          </a:p>
        </p:txBody>
      </p:sp>
      <p:pic>
        <p:nvPicPr>
          <p:cNvPr descr="RÁBANOS: Cómo Sembrar y Cultivar - Guía Práctica" id="190" name="Google Shape;190;p6"/>
          <p:cNvPicPr preferRelativeResize="0"/>
          <p:nvPr/>
        </p:nvPicPr>
        <p:blipFill rotWithShape="1">
          <a:blip r:embed="rId5">
            <a:alphaModFix/>
          </a:blip>
          <a:srcRect b="0" l="0" r="0" t="0"/>
          <a:stretch/>
        </p:blipFill>
        <p:spPr>
          <a:xfrm>
            <a:off x="3675887" y="216451"/>
            <a:ext cx="4288409" cy="285893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7"/>
          <p:cNvSpPr txBox="1"/>
          <p:nvPr>
            <p:ph type="title"/>
          </p:nvPr>
        </p:nvSpPr>
        <p:spPr>
          <a:xfrm>
            <a:off x="677334" y="514924"/>
            <a:ext cx="3854528" cy="1076132"/>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chemeClr val="lt1"/>
              </a:buClr>
              <a:buSzPts val="1800"/>
              <a:buFont typeface="Arial"/>
              <a:buNone/>
            </a:pPr>
            <a:r>
              <a:rPr b="1" lang="es-MX" sz="1800">
                <a:solidFill>
                  <a:schemeClr val="lt1"/>
                </a:solidFill>
                <a:latin typeface="Arial"/>
                <a:ea typeface="Arial"/>
                <a:cs typeface="Arial"/>
                <a:sym typeface="Arial"/>
              </a:rPr>
              <a:t>Subtema.</a:t>
            </a:r>
            <a:br>
              <a:rPr lang="es-MX" sz="1800">
                <a:latin typeface="Arial"/>
                <a:ea typeface="Arial"/>
                <a:cs typeface="Arial"/>
                <a:sym typeface="Arial"/>
              </a:rPr>
            </a:br>
            <a:r>
              <a:rPr lang="es-MX" sz="1800">
                <a:latin typeface="Arial"/>
                <a:ea typeface="Arial"/>
                <a:cs typeface="Arial"/>
                <a:sym typeface="Arial"/>
              </a:rPr>
              <a:t> </a:t>
            </a:r>
            <a:br>
              <a:rPr lang="es-MX" sz="1800">
                <a:latin typeface="Arial"/>
                <a:ea typeface="Arial"/>
                <a:cs typeface="Arial"/>
                <a:sym typeface="Arial"/>
              </a:rPr>
            </a:br>
            <a:r>
              <a:rPr lang="es-MX" sz="1800">
                <a:solidFill>
                  <a:srgbClr val="00B0F0"/>
                </a:solidFill>
                <a:latin typeface="Arial"/>
                <a:ea typeface="Arial"/>
                <a:cs typeface="Arial"/>
                <a:sym typeface="Arial"/>
              </a:rPr>
              <a:t>¿Como se propagan  las hortalizas?</a:t>
            </a:r>
            <a:endParaRPr sz="1800">
              <a:solidFill>
                <a:srgbClr val="00B0F0"/>
              </a:solidFill>
              <a:latin typeface="Arial"/>
              <a:ea typeface="Arial"/>
              <a:cs typeface="Arial"/>
              <a:sym typeface="Arial"/>
            </a:endParaRPr>
          </a:p>
        </p:txBody>
      </p:sp>
      <p:sp>
        <p:nvSpPr>
          <p:cNvPr id="196" name="Google Shape;196;p7"/>
          <p:cNvSpPr txBox="1"/>
          <p:nvPr>
            <p:ph idx="2" type="body"/>
          </p:nvPr>
        </p:nvSpPr>
        <p:spPr>
          <a:xfrm>
            <a:off x="677334" y="1792224"/>
            <a:ext cx="3854528" cy="424913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1600"/>
              <a:buNone/>
            </a:pPr>
            <a:r>
              <a:rPr b="1" lang="es-MX" sz="2000">
                <a:solidFill>
                  <a:srgbClr val="FFFF00"/>
                </a:solidFill>
                <a:latin typeface="Arial"/>
                <a:ea typeface="Arial"/>
                <a:cs typeface="Arial"/>
                <a:sym typeface="Arial"/>
              </a:rPr>
              <a:t>1.Por semilla . (sexual).</a:t>
            </a:r>
            <a:endParaRPr/>
          </a:p>
          <a:p>
            <a:pPr indent="0" lvl="0" marL="0" rtl="0" algn="l">
              <a:lnSpc>
                <a:spcPct val="90000"/>
              </a:lnSpc>
              <a:spcBef>
                <a:spcPts val="1000"/>
              </a:spcBef>
              <a:spcAft>
                <a:spcPts val="0"/>
              </a:spcAft>
              <a:buSzPts val="1600"/>
              <a:buNone/>
            </a:pPr>
            <a:r>
              <a:rPr lang="es-MX" sz="2000">
                <a:latin typeface="Arial"/>
                <a:ea typeface="Arial"/>
                <a:cs typeface="Arial"/>
                <a:sym typeface="Arial"/>
              </a:rPr>
              <a:t>Con el uso  de técnica de siembra directa o  en  trasplante. (chile, jitomate, lechuga, acelga, espinaca, cilantro brócoli, chayote. ). Aunque también  se incluye la zanahoria.</a:t>
            </a:r>
            <a:endParaRPr sz="2000">
              <a:latin typeface="Arial"/>
              <a:ea typeface="Arial"/>
              <a:cs typeface="Arial"/>
              <a:sym typeface="Arial"/>
            </a:endParaRPr>
          </a:p>
          <a:p>
            <a:pPr indent="0" lvl="0" marL="0" rtl="0" algn="l">
              <a:lnSpc>
                <a:spcPct val="90000"/>
              </a:lnSpc>
              <a:spcBef>
                <a:spcPts val="1000"/>
              </a:spcBef>
              <a:spcAft>
                <a:spcPts val="0"/>
              </a:spcAft>
              <a:buSzPts val="1600"/>
              <a:buNone/>
            </a:pPr>
            <a:r>
              <a:rPr b="1" lang="es-MX" sz="2000">
                <a:solidFill>
                  <a:srgbClr val="F0A273"/>
                </a:solidFill>
                <a:latin typeface="Arial"/>
                <a:ea typeface="Arial"/>
                <a:cs typeface="Arial"/>
                <a:sym typeface="Arial"/>
              </a:rPr>
              <a:t>2.Por material vegetativo.(asexual).</a:t>
            </a:r>
            <a:endParaRPr/>
          </a:p>
          <a:p>
            <a:pPr indent="0" lvl="0" marL="0" rtl="0" algn="just">
              <a:lnSpc>
                <a:spcPct val="90000"/>
              </a:lnSpc>
              <a:spcBef>
                <a:spcPts val="1000"/>
              </a:spcBef>
              <a:spcAft>
                <a:spcPts val="0"/>
              </a:spcAft>
              <a:buSzPts val="1600"/>
              <a:buNone/>
            </a:pPr>
            <a:r>
              <a:rPr lang="es-MX" sz="2000">
                <a:latin typeface="Arial"/>
                <a:ea typeface="Arial"/>
                <a:cs typeface="Arial"/>
                <a:sym typeface="Arial"/>
              </a:rPr>
              <a:t>Como son los tubérculos, bulbos, brotes( zanahoria, ajo, cebolla, papa, apio,  betabel).</a:t>
            </a:r>
            <a:endParaRPr/>
          </a:p>
          <a:p>
            <a:pPr indent="0" lvl="0" marL="0" rtl="0" algn="l">
              <a:lnSpc>
                <a:spcPct val="90000"/>
              </a:lnSpc>
              <a:spcBef>
                <a:spcPts val="1000"/>
              </a:spcBef>
              <a:spcAft>
                <a:spcPts val="0"/>
              </a:spcAft>
              <a:buSzPts val="1120"/>
              <a:buNone/>
            </a:pPr>
            <a:r>
              <a:t/>
            </a:r>
            <a:endParaRPr/>
          </a:p>
        </p:txBody>
      </p:sp>
      <p:pic>
        <p:nvPicPr>
          <p:cNvPr descr="PROPAGACION PARA CURSO DE ACTUALIZACION" id="197" name="Google Shape;197;p7"/>
          <p:cNvPicPr preferRelativeResize="0"/>
          <p:nvPr>
            <p:ph idx="1" type="body"/>
          </p:nvPr>
        </p:nvPicPr>
        <p:blipFill rotWithShape="1">
          <a:blip r:embed="rId3">
            <a:alphaModFix/>
          </a:blip>
          <a:srcRect b="0" l="0" r="0" t="0"/>
          <a:stretch/>
        </p:blipFill>
        <p:spPr>
          <a:xfrm>
            <a:off x="4531862" y="1159347"/>
            <a:ext cx="3145792" cy="1885331"/>
          </a:xfrm>
          <a:prstGeom prst="rect">
            <a:avLst/>
          </a:prstGeom>
          <a:noFill/>
          <a:ln>
            <a:noFill/>
          </a:ln>
        </p:spPr>
      </p:pic>
      <p:pic>
        <p:nvPicPr>
          <p:cNvPr descr="Plantas que se reproducen por bulbos" id="198" name="Google Shape;198;p7"/>
          <p:cNvPicPr preferRelativeResize="0"/>
          <p:nvPr/>
        </p:nvPicPr>
        <p:blipFill rotWithShape="1">
          <a:blip r:embed="rId4">
            <a:alphaModFix/>
          </a:blip>
          <a:srcRect b="0" l="0" r="0" t="0"/>
          <a:stretch/>
        </p:blipFill>
        <p:spPr>
          <a:xfrm>
            <a:off x="7833108" y="3436553"/>
            <a:ext cx="3565214" cy="2154540"/>
          </a:xfrm>
          <a:prstGeom prst="rect">
            <a:avLst/>
          </a:prstGeom>
          <a:noFill/>
          <a:ln>
            <a:noFill/>
          </a:ln>
        </p:spPr>
      </p:pic>
      <p:pic>
        <p:nvPicPr>
          <p:cNvPr descr="Como sembrar apio sin semillas en casa - Video # 1 - YouTube" id="199" name="Google Shape;199;p7"/>
          <p:cNvPicPr preferRelativeResize="0"/>
          <p:nvPr/>
        </p:nvPicPr>
        <p:blipFill rotWithShape="1">
          <a:blip r:embed="rId5">
            <a:alphaModFix/>
          </a:blip>
          <a:srcRect b="0" l="0" r="0" t="0"/>
          <a:stretch/>
        </p:blipFill>
        <p:spPr>
          <a:xfrm>
            <a:off x="4665722" y="3856893"/>
            <a:ext cx="3167386" cy="2309323"/>
          </a:xfrm>
          <a:prstGeom prst="rect">
            <a:avLst/>
          </a:prstGeom>
          <a:noFill/>
          <a:ln>
            <a:noFill/>
          </a:ln>
        </p:spPr>
      </p:pic>
      <p:pic>
        <p:nvPicPr>
          <p:cNvPr descr="El cultivo de chile es una de las hortalizas más importantes de ..." id="200" name="Google Shape;200;p7"/>
          <p:cNvPicPr preferRelativeResize="0"/>
          <p:nvPr/>
        </p:nvPicPr>
        <p:blipFill rotWithShape="1">
          <a:blip r:embed="rId6">
            <a:alphaModFix/>
          </a:blip>
          <a:srcRect b="0" l="0" r="0" t="0"/>
          <a:stretch/>
        </p:blipFill>
        <p:spPr>
          <a:xfrm>
            <a:off x="7833109" y="514924"/>
            <a:ext cx="2901694" cy="21917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8"/>
          <p:cNvSpPr txBox="1"/>
          <p:nvPr>
            <p:ph type="title"/>
          </p:nvPr>
        </p:nvSpPr>
        <p:spPr>
          <a:xfrm>
            <a:off x="677334" y="804672"/>
            <a:ext cx="3854528" cy="512064"/>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rgbClr val="F0A273"/>
              </a:buClr>
              <a:buSzPts val="2000"/>
              <a:buFont typeface="Arial"/>
              <a:buNone/>
            </a:pPr>
            <a:r>
              <a:rPr lang="es-MX">
                <a:solidFill>
                  <a:srgbClr val="F0A273"/>
                </a:solidFill>
                <a:latin typeface="Arial"/>
                <a:ea typeface="Arial"/>
                <a:cs typeface="Arial"/>
                <a:sym typeface="Arial"/>
              </a:rPr>
              <a:t>Etapas  del cultivo .</a:t>
            </a:r>
            <a:endParaRPr>
              <a:solidFill>
                <a:srgbClr val="F0A273"/>
              </a:solidFill>
              <a:latin typeface="Arial"/>
              <a:ea typeface="Arial"/>
              <a:cs typeface="Arial"/>
              <a:sym typeface="Arial"/>
            </a:endParaRPr>
          </a:p>
        </p:txBody>
      </p:sp>
      <p:sp>
        <p:nvSpPr>
          <p:cNvPr id="206" name="Google Shape;206;p8"/>
          <p:cNvSpPr txBox="1"/>
          <p:nvPr>
            <p:ph idx="2" type="body"/>
          </p:nvPr>
        </p:nvSpPr>
        <p:spPr>
          <a:xfrm>
            <a:off x="460375" y="1316736"/>
            <a:ext cx="3837305" cy="466344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SzPts val="1120"/>
              <a:buNone/>
            </a:pPr>
            <a:r>
              <a:t/>
            </a:r>
            <a:endParaRPr/>
          </a:p>
        </p:txBody>
      </p:sp>
      <p:sp>
        <p:nvSpPr>
          <p:cNvPr id="207" name="Google Shape;207;p8"/>
          <p:cNvSpPr txBox="1"/>
          <p:nvPr>
            <p:ph idx="1" type="body"/>
          </p:nvPr>
        </p:nvSpPr>
        <p:spPr>
          <a:xfrm>
            <a:off x="5995968" y="312738"/>
            <a:ext cx="4887378" cy="639794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SzPts val="1600"/>
              <a:buNone/>
            </a:pPr>
            <a:r>
              <a:rPr lang="es-MX" sz="2000">
                <a:solidFill>
                  <a:srgbClr val="F0A273"/>
                </a:solidFill>
                <a:latin typeface="Arial"/>
                <a:ea typeface="Arial"/>
                <a:cs typeface="Arial"/>
                <a:sym typeface="Arial"/>
              </a:rPr>
              <a:t>Propagación de semilla de chayote</a:t>
            </a:r>
            <a:endParaRPr sz="2000">
              <a:solidFill>
                <a:srgbClr val="F0A273"/>
              </a:solidFill>
              <a:latin typeface="Arial"/>
              <a:ea typeface="Arial"/>
              <a:cs typeface="Arial"/>
              <a:sym typeface="Arial"/>
            </a:endParaRPr>
          </a:p>
          <a:p>
            <a:pPr indent="0" lvl="0" marL="0" marR="173990" rtl="0" algn="l">
              <a:lnSpc>
                <a:spcPct val="93400"/>
              </a:lnSpc>
              <a:spcBef>
                <a:spcPts val="240"/>
              </a:spcBef>
              <a:spcAft>
                <a:spcPts val="0"/>
              </a:spcAft>
              <a:buSzPts val="1440"/>
              <a:buNone/>
            </a:pPr>
            <a:r>
              <a:rPr lang="es-MX">
                <a:latin typeface="Arial"/>
                <a:ea typeface="Arial"/>
                <a:cs typeface="Arial"/>
                <a:sym typeface="Arial"/>
              </a:rPr>
              <a:t>La semilla del chayote se siembra  previamente brotada. Para ello se cosechan  los chayotes y se colocan en lugares  oscuros y húmedos donde ocurre el brote.</a:t>
            </a:r>
            <a:endParaRPr>
              <a:latin typeface="Arial"/>
              <a:ea typeface="Arial"/>
              <a:cs typeface="Arial"/>
              <a:sym typeface="Arial"/>
            </a:endParaRPr>
          </a:p>
          <a:p>
            <a:pPr indent="0" lvl="0" marL="0" rtl="0" algn="l">
              <a:lnSpc>
                <a:spcPct val="107722"/>
              </a:lnSpc>
              <a:spcBef>
                <a:spcPts val="1000"/>
              </a:spcBef>
              <a:spcAft>
                <a:spcPts val="0"/>
              </a:spcAft>
              <a:buSzPts val="1440"/>
              <a:buNone/>
            </a:pPr>
            <a:r>
              <a:rPr lang="es-MX">
                <a:latin typeface="Arial"/>
                <a:ea typeface="Arial"/>
                <a:cs typeface="Arial"/>
                <a:sym typeface="Arial"/>
              </a:rPr>
              <a:t>Después se sacan al campo a un lugar</a:t>
            </a:r>
            <a:endParaRPr>
              <a:latin typeface="Arial"/>
              <a:ea typeface="Arial"/>
              <a:cs typeface="Arial"/>
              <a:sym typeface="Arial"/>
            </a:endParaRPr>
          </a:p>
          <a:p>
            <a:pPr indent="0" lvl="0" marL="0" marR="1275715" rtl="0" algn="l">
              <a:lnSpc>
                <a:spcPct val="111666"/>
              </a:lnSpc>
              <a:spcBef>
                <a:spcPts val="120"/>
              </a:spcBef>
              <a:spcAft>
                <a:spcPts val="0"/>
              </a:spcAft>
              <a:buSzPts val="1440"/>
              <a:buNone/>
            </a:pPr>
            <a:r>
              <a:rPr lang="es-MX">
                <a:latin typeface="Arial"/>
                <a:ea typeface="Arial"/>
                <a:cs typeface="Arial"/>
                <a:sym typeface="Arial"/>
              </a:rPr>
              <a:t>sombreado y poco a poco se van  exponiendo al sol.</a:t>
            </a:r>
            <a:endParaRPr>
              <a:latin typeface="Arial"/>
              <a:ea typeface="Arial"/>
              <a:cs typeface="Arial"/>
              <a:sym typeface="Arial"/>
            </a:endParaRPr>
          </a:p>
          <a:p>
            <a:pPr indent="0" lvl="0" marL="0" marR="596900" rtl="0" algn="l">
              <a:lnSpc>
                <a:spcPct val="93400"/>
              </a:lnSpc>
              <a:spcBef>
                <a:spcPts val="675"/>
              </a:spcBef>
              <a:spcAft>
                <a:spcPts val="0"/>
              </a:spcAft>
              <a:buSzPts val="1440"/>
              <a:buNone/>
            </a:pPr>
            <a:r>
              <a:rPr lang="es-MX">
                <a:latin typeface="Arial"/>
                <a:ea typeface="Arial"/>
                <a:cs typeface="Arial"/>
                <a:sym typeface="Arial"/>
              </a:rPr>
              <a:t>Combina la tierra con la composta.  Coloca el chayote sobre la tierra de tu  maceta, de forma vertical, es decir, la (s)  guías o raíces deben ir hacia arriba.</a:t>
            </a:r>
            <a:endParaRPr>
              <a:latin typeface="Arial"/>
              <a:ea typeface="Arial"/>
              <a:cs typeface="Arial"/>
              <a:sym typeface="Arial"/>
            </a:endParaRPr>
          </a:p>
          <a:p>
            <a:pPr indent="0" lvl="0" marL="0" marR="5080" rtl="0" algn="l">
              <a:lnSpc>
                <a:spcPct val="112222"/>
              </a:lnSpc>
              <a:spcBef>
                <a:spcPts val="35"/>
              </a:spcBef>
              <a:spcAft>
                <a:spcPts val="0"/>
              </a:spcAft>
              <a:buSzPts val="1440"/>
              <a:buNone/>
            </a:pPr>
            <a:r>
              <a:rPr lang="es-MX">
                <a:latin typeface="Arial"/>
                <a:ea typeface="Arial"/>
                <a:cs typeface="Arial"/>
                <a:sym typeface="Arial"/>
              </a:rPr>
              <a:t>No es necesario que la entierres; solo cubre lo  suficiente las guías.</a:t>
            </a:r>
            <a:endParaRPr>
              <a:latin typeface="Arial"/>
              <a:ea typeface="Arial"/>
              <a:cs typeface="Arial"/>
              <a:sym typeface="Arial"/>
            </a:endParaRPr>
          </a:p>
          <a:p>
            <a:pPr indent="0" lvl="0" marL="0" rtl="0" algn="l">
              <a:lnSpc>
                <a:spcPct val="105277"/>
              </a:lnSpc>
              <a:spcBef>
                <a:spcPts val="1000"/>
              </a:spcBef>
              <a:spcAft>
                <a:spcPts val="0"/>
              </a:spcAft>
              <a:buSzPts val="1440"/>
              <a:buNone/>
            </a:pPr>
            <a:r>
              <a:rPr lang="es-MX">
                <a:latin typeface="Arial"/>
                <a:ea typeface="Arial"/>
                <a:cs typeface="Arial"/>
                <a:sym typeface="Arial"/>
              </a:rPr>
              <a:t>Una vez que lo hayas plantado, asegúrate de</a:t>
            </a:r>
            <a:endParaRPr>
              <a:latin typeface="Arial"/>
              <a:ea typeface="Arial"/>
              <a:cs typeface="Arial"/>
              <a:sym typeface="Arial"/>
            </a:endParaRPr>
          </a:p>
          <a:p>
            <a:pPr indent="0" lvl="0" marL="0" rtl="0" algn="l">
              <a:lnSpc>
                <a:spcPct val="116111"/>
              </a:lnSpc>
              <a:spcBef>
                <a:spcPts val="1000"/>
              </a:spcBef>
              <a:spcAft>
                <a:spcPts val="0"/>
              </a:spcAft>
              <a:buSzPts val="1440"/>
              <a:buNone/>
            </a:pPr>
            <a:r>
              <a:rPr lang="es-MX">
                <a:latin typeface="Arial"/>
                <a:ea typeface="Arial"/>
                <a:cs typeface="Arial"/>
                <a:sym typeface="Arial"/>
              </a:rPr>
              <a:t>regarlo.</a:t>
            </a:r>
            <a:endParaRPr>
              <a:latin typeface="Arial"/>
              <a:ea typeface="Arial"/>
              <a:cs typeface="Arial"/>
              <a:sym typeface="Arial"/>
            </a:endParaRPr>
          </a:p>
          <a:p>
            <a:pPr indent="-251459" lvl="0" marL="342900" rtl="0" algn="l">
              <a:spcBef>
                <a:spcPts val="1000"/>
              </a:spcBef>
              <a:spcAft>
                <a:spcPts val="0"/>
              </a:spcAft>
              <a:buSzPts val="1440"/>
              <a:buNone/>
            </a:pPr>
            <a:r>
              <a:t/>
            </a:r>
            <a:endParaRPr>
              <a:solidFill>
                <a:srgbClr val="F5C0A1"/>
              </a:solidFill>
            </a:endParaRPr>
          </a:p>
        </p:txBody>
      </p:sp>
      <p:sp>
        <p:nvSpPr>
          <p:cNvPr descr="CONOCES LA SEMILLA DEL CHAYOTE O TAYOTA? APRENDE A SEMBRARLA - YouTube" id="208" name="Google Shape;208;p8"/>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descr="CONOCES LA SEMILLA DEL CHAYOTE O TAYOTA? APRENDE A SEMBRARLA - YouTube" id="209" name="Google Shape;209;p8"/>
          <p:cNvSpPr/>
          <p:nvPr/>
        </p:nvSpPr>
        <p:spPr>
          <a:xfrm>
            <a:off x="307975" y="7937"/>
            <a:ext cx="304800" cy="30480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descr="CONOCES LA SEMILLA DEL CHAYOTE O TAYOTA? APRENDE A SEMBRARLA - YouTube" id="210" name="Google Shape;210;p8"/>
          <p:cNvSpPr/>
          <p:nvPr/>
        </p:nvSpPr>
        <p:spPr>
          <a:xfrm>
            <a:off x="460375" y="160337"/>
            <a:ext cx="304800" cy="30480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Trebuchet MS"/>
              <a:ea typeface="Trebuchet MS"/>
              <a:cs typeface="Trebuchet MS"/>
              <a:sym typeface="Trebuchet MS"/>
            </a:endParaRPr>
          </a:p>
        </p:txBody>
      </p:sp>
      <p:pic>
        <p:nvPicPr>
          <p:cNvPr id="211" name="Google Shape;211;p8"/>
          <p:cNvPicPr preferRelativeResize="0"/>
          <p:nvPr/>
        </p:nvPicPr>
        <p:blipFill rotWithShape="1">
          <a:blip r:embed="rId3">
            <a:alphaModFix/>
          </a:blip>
          <a:srcRect b="0" l="0" r="0" t="0"/>
          <a:stretch/>
        </p:blipFill>
        <p:spPr>
          <a:xfrm>
            <a:off x="7193094" y="4700017"/>
            <a:ext cx="3186176" cy="1792224"/>
          </a:xfrm>
          <a:prstGeom prst="rect">
            <a:avLst/>
          </a:prstGeom>
          <a:noFill/>
          <a:ln>
            <a:noFill/>
          </a:ln>
        </p:spPr>
      </p:pic>
      <p:pic>
        <p:nvPicPr>
          <p:cNvPr id="212" name="Google Shape;212;p8"/>
          <p:cNvPicPr preferRelativeResize="0"/>
          <p:nvPr>
            <p:ph idx="1" type="body"/>
          </p:nvPr>
        </p:nvPicPr>
        <p:blipFill rotWithShape="1">
          <a:blip r:embed="rId4">
            <a:alphaModFix/>
          </a:blip>
          <a:srcRect b="0" l="0" r="0" t="0"/>
          <a:stretch/>
        </p:blipFill>
        <p:spPr>
          <a:xfrm>
            <a:off x="460375" y="1365089"/>
            <a:ext cx="2466975" cy="1847850"/>
          </a:xfrm>
          <a:prstGeom prst="rect">
            <a:avLst/>
          </a:prstGeom>
          <a:noFill/>
          <a:ln>
            <a:noFill/>
          </a:ln>
        </p:spPr>
      </p:pic>
      <p:pic>
        <p:nvPicPr>
          <p:cNvPr id="213" name="Google Shape;213;p8"/>
          <p:cNvPicPr preferRelativeResize="0"/>
          <p:nvPr/>
        </p:nvPicPr>
        <p:blipFill rotWithShape="1">
          <a:blip r:embed="rId5">
            <a:alphaModFix/>
          </a:blip>
          <a:srcRect b="0" l="0" r="0" t="0"/>
          <a:stretch/>
        </p:blipFill>
        <p:spPr>
          <a:xfrm>
            <a:off x="460375" y="3258882"/>
            <a:ext cx="3837305" cy="2721294"/>
          </a:xfrm>
          <a:prstGeom prst="rect">
            <a:avLst/>
          </a:prstGeom>
          <a:noFill/>
          <a:ln>
            <a:noFill/>
          </a:ln>
        </p:spPr>
      </p:pic>
      <p:pic>
        <p:nvPicPr>
          <p:cNvPr id="214" name="Google Shape;214;p8"/>
          <p:cNvPicPr preferRelativeResize="0"/>
          <p:nvPr/>
        </p:nvPicPr>
        <p:blipFill rotWithShape="1">
          <a:blip r:embed="rId6">
            <a:alphaModFix/>
          </a:blip>
          <a:srcRect b="0" l="0" r="0" t="0"/>
          <a:stretch/>
        </p:blipFill>
        <p:spPr>
          <a:xfrm>
            <a:off x="2927350" y="1319147"/>
            <a:ext cx="2908697" cy="189379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9"/>
          <p:cNvSpPr txBox="1"/>
          <p:nvPr>
            <p:ph type="title"/>
          </p:nvPr>
        </p:nvSpPr>
        <p:spPr>
          <a:xfrm>
            <a:off x="677334" y="514350"/>
            <a:ext cx="3854528" cy="564642"/>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rgbClr val="F5E2A3"/>
              </a:buClr>
              <a:buSzPts val="2000"/>
              <a:buFont typeface="Trebuchet MS"/>
              <a:buNone/>
            </a:pPr>
            <a:r>
              <a:rPr lang="es-MX">
                <a:solidFill>
                  <a:srgbClr val="F5E2A3"/>
                </a:solidFill>
              </a:rPr>
              <a:t>Propagación de apio</a:t>
            </a:r>
            <a:endParaRPr>
              <a:solidFill>
                <a:srgbClr val="F5E2A3"/>
              </a:solidFill>
            </a:endParaRPr>
          </a:p>
        </p:txBody>
      </p:sp>
      <p:sp>
        <p:nvSpPr>
          <p:cNvPr id="220" name="Google Shape;220;p9"/>
          <p:cNvSpPr txBox="1"/>
          <p:nvPr>
            <p:ph idx="2" type="body"/>
          </p:nvPr>
        </p:nvSpPr>
        <p:spPr>
          <a:xfrm>
            <a:off x="512064" y="1078993"/>
            <a:ext cx="4019798" cy="4963032"/>
          </a:xfrm>
          <a:prstGeom prst="rect">
            <a:avLst/>
          </a:prstGeom>
          <a:noFill/>
          <a:ln>
            <a:noFill/>
          </a:ln>
        </p:spPr>
        <p:txBody>
          <a:bodyPr anchorCtr="0" anchor="t" bIns="45700" lIns="91425" spcFirstLastPara="1" rIns="91425" wrap="square" tIns="45700">
            <a:normAutofit/>
          </a:bodyPr>
          <a:lstStyle/>
          <a:p>
            <a:pPr indent="0" lvl="0" marL="0" rtl="0" algn="just">
              <a:spcBef>
                <a:spcPts val="0"/>
              </a:spcBef>
              <a:spcAft>
                <a:spcPts val="0"/>
              </a:spcAft>
              <a:buSzPts val="1600"/>
              <a:buNone/>
            </a:pPr>
            <a:r>
              <a:rPr lang="es-MX" sz="2000">
                <a:latin typeface="Arial"/>
                <a:ea typeface="Arial"/>
                <a:cs typeface="Arial"/>
                <a:sym typeface="Arial"/>
              </a:rPr>
              <a:t>Los procesos para la propagación de esta planta, son sencillos. Primero cortamos  de forma transversal el  apio como se ve en el día  1,  lo dejamos a una altura de 5cm, sumergimos en agua la mitad aproximadamente , esperamos  8 días en esa condición  cambiando el agua  para disminuir las bacterias. En el 9 a 10 día lo podemos sembrar en  suelo o sustrato húmedo y cultivarlo.</a:t>
            </a:r>
            <a:endParaRPr sz="2000">
              <a:latin typeface="Arial"/>
              <a:ea typeface="Arial"/>
              <a:cs typeface="Arial"/>
              <a:sym typeface="Arial"/>
            </a:endParaRPr>
          </a:p>
        </p:txBody>
      </p:sp>
      <p:pic>
        <p:nvPicPr>
          <p:cNvPr descr="Como re sembrar el apio | Jardín de productos comestibles, Huerta ..." id="221" name="Google Shape;221;p9"/>
          <p:cNvPicPr preferRelativeResize="0"/>
          <p:nvPr>
            <p:ph idx="1" type="body"/>
          </p:nvPr>
        </p:nvPicPr>
        <p:blipFill rotWithShape="1">
          <a:blip r:embed="rId3">
            <a:alphaModFix/>
          </a:blip>
          <a:srcRect b="0" l="0" r="0" t="0"/>
          <a:stretch/>
        </p:blipFill>
        <p:spPr>
          <a:xfrm>
            <a:off x="5180104" y="514350"/>
            <a:ext cx="4366232" cy="55276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Faceta">
  <a:themeElements>
    <a:clrScheme name="Faceta">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2020-08-03T00:20:43Z</dcterms:created>
  <dc:creator>MARY BOLAÑOS</dc:creator>
</cp:coreProperties>
</file>