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icaD5yzH6RTOwAe25QU3jLc7H+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" name="Google Shape;24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0" name="Google Shape;4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jpg"/><Relationship Id="rId4" Type="http://schemas.openxmlformats.org/officeDocument/2006/relationships/image" Target="../media/image28.jpg"/><Relationship Id="rId5" Type="http://schemas.openxmlformats.org/officeDocument/2006/relationships/image" Target="../media/image3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6.jpg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2.jpg"/><Relationship Id="rId5" Type="http://schemas.openxmlformats.org/officeDocument/2006/relationships/image" Target="../media/image9.jpg"/><Relationship Id="rId6" Type="http://schemas.openxmlformats.org/officeDocument/2006/relationships/image" Target="../media/image3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Relationship Id="rId5" Type="http://schemas.openxmlformats.org/officeDocument/2006/relationships/image" Target="../media/image4.jpg"/><Relationship Id="rId6" Type="http://schemas.openxmlformats.org/officeDocument/2006/relationships/image" Target="../media/image18.jpg"/><Relationship Id="rId7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6.jpg"/><Relationship Id="rId5" Type="http://schemas.openxmlformats.org/officeDocument/2006/relationships/image" Target="../media/image3.jpg"/><Relationship Id="rId6" Type="http://schemas.openxmlformats.org/officeDocument/2006/relationships/image" Target="../media/image14.jpg"/><Relationship Id="rId7" Type="http://schemas.openxmlformats.org/officeDocument/2006/relationships/image" Target="../media/image19.jpg"/><Relationship Id="rId8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Relationship Id="rId4" Type="http://schemas.openxmlformats.org/officeDocument/2006/relationships/image" Target="../media/image36.jpg"/><Relationship Id="rId5" Type="http://schemas.openxmlformats.org/officeDocument/2006/relationships/image" Target="../media/image22.jpg"/><Relationship Id="rId6" Type="http://schemas.openxmlformats.org/officeDocument/2006/relationships/image" Target="../media/image3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g"/><Relationship Id="rId4" Type="http://schemas.openxmlformats.org/officeDocument/2006/relationships/image" Target="../media/image26.jpg"/><Relationship Id="rId5" Type="http://schemas.openxmlformats.org/officeDocument/2006/relationships/image" Target="../media/image23.jpg"/><Relationship Id="rId6" Type="http://schemas.openxmlformats.org/officeDocument/2006/relationships/image" Target="../media/image24.jpg"/><Relationship Id="rId7" Type="http://schemas.openxmlformats.org/officeDocument/2006/relationships/image" Target="../media/image2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jpg"/><Relationship Id="rId4" Type="http://schemas.openxmlformats.org/officeDocument/2006/relationships/image" Target="../media/image30.jpg"/><Relationship Id="rId5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idx="4294967295" type="body"/>
          </p:nvPr>
        </p:nvSpPr>
        <p:spPr>
          <a:xfrm>
            <a:off x="960895" y="276789"/>
            <a:ext cx="10515600" cy="5603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MX"/>
              <a:t>  </a:t>
            </a:r>
            <a:r>
              <a:rPr b="1" i="1" lang="es-MX"/>
              <a:t>   PRESENTANCION DEL  TALLER  DE  AUTONOMIA  ECONOMICA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i="1" lang="es-MX"/>
              <a:t>      HUERTOS  URBANOS    Y  COSECHA DE AGUA . </a:t>
            </a:r>
            <a:endParaRPr b="1" i="1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i="1" lang="es-MX" sz="1400"/>
              <a:t>                Norma I Bolaños Granados</a:t>
            </a:r>
            <a:endParaRPr b="1" i="1" sz="140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9259" l="2760" r="-2759" t="-9260"/>
          <a:stretch/>
        </p:blipFill>
        <p:spPr>
          <a:xfrm>
            <a:off x="2991173" y="2030278"/>
            <a:ext cx="7926736" cy="4438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s-MX" sz="3959"/>
              <a:t>PILARES FORMANDO  COOPERATIVAS  CON BENEFICIOS  ECONOMICOS  EN LA SIEMBRA DE HUERTOS URBANOS.</a:t>
            </a:r>
            <a:endParaRPr sz="3959"/>
          </a:p>
        </p:txBody>
      </p:sp>
      <p:pic>
        <p:nvPicPr>
          <p:cNvPr id="168" name="Google Shape;168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6383" y="2042600"/>
            <a:ext cx="3264653" cy="240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0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78286" y="3115159"/>
            <a:ext cx="4237294" cy="317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7667" y="2150550"/>
            <a:ext cx="2647950" cy="2297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CONVENCIMIENTO  DE  LA TOMA DEL TALLER</a:t>
            </a:r>
            <a:endParaRPr/>
          </a:p>
        </p:txBody>
      </p:sp>
      <p:pic>
        <p:nvPicPr>
          <p:cNvPr id="91" name="Google Shape;91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690688"/>
            <a:ext cx="4028268" cy="3516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5847" y="1489211"/>
            <a:ext cx="2520182" cy="2412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20353" y="4293536"/>
            <a:ext cx="3812583" cy="1827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500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INTRODUCCION  AL  TALLER DE HUERTOS  URBANOS</a:t>
            </a:r>
            <a:endParaRPr/>
          </a:p>
        </p:txBody>
      </p:sp>
      <p:sp>
        <p:nvSpPr>
          <p:cNvPr id="99" name="Google Shape;99;p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MX"/>
              <a:t>PRACTICO</a:t>
            </a:r>
            <a:endParaRPr/>
          </a:p>
        </p:txBody>
      </p:sp>
      <p:pic>
        <p:nvPicPr>
          <p:cNvPr id="100" name="Google Shape;100;p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9788" y="2499519"/>
            <a:ext cx="4212659" cy="369014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MX"/>
              <a:t>TEORICO</a:t>
            </a:r>
            <a:endParaRPr/>
          </a:p>
        </p:txBody>
      </p:sp>
      <p:pic>
        <p:nvPicPr>
          <p:cNvPr id="102" name="Google Shape;102;p3"/>
          <p:cNvPicPr preferRelativeResize="0"/>
          <p:nvPr>
            <p:ph idx="4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2200" y="2622781"/>
            <a:ext cx="3901281" cy="3313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PREPARACION DE SUSTRATOS Y SIEMBRA DE CAMAS O CONTENEDORES</a:t>
            </a:r>
            <a:endParaRPr/>
          </a:p>
        </p:txBody>
      </p:sp>
      <p:sp>
        <p:nvSpPr>
          <p:cNvPr id="108" name="Google Shape;108;p4"/>
          <p:cNvSpPr txBox="1"/>
          <p:nvPr>
            <p:ph idx="1" type="body"/>
          </p:nvPr>
        </p:nvSpPr>
        <p:spPr>
          <a:xfrm>
            <a:off x="839788" y="1681163"/>
            <a:ext cx="3391249" cy="6900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09" name="Google Shape;109;p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163" y="1681163"/>
            <a:ext cx="3999827" cy="223990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>
            <p:ph idx="3" type="body"/>
          </p:nvPr>
        </p:nvSpPr>
        <p:spPr>
          <a:xfrm>
            <a:off x="7206712" y="2185261"/>
            <a:ext cx="3332135" cy="3198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r>
              <a:t/>
            </a:r>
            <a:endParaRPr sz="2040"/>
          </a:p>
        </p:txBody>
      </p:sp>
      <p:pic>
        <p:nvPicPr>
          <p:cNvPr id="111" name="Google Shape;111;p4"/>
          <p:cNvPicPr preferRelativeResize="0"/>
          <p:nvPr>
            <p:ph idx="4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334" y="415683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20053" y="3319462"/>
            <a:ext cx="5053845" cy="2842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36230" y="1094648"/>
            <a:ext cx="3626603" cy="21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DISEÑO DE  HUERTO  PARA  EL AREA  DE  ENSEÑANZA.</a:t>
            </a:r>
            <a:endParaRPr/>
          </a:p>
        </p:txBody>
      </p:sp>
      <p:pic>
        <p:nvPicPr>
          <p:cNvPr id="119" name="Google Shape;119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4295" y="1577652"/>
            <a:ext cx="4071234" cy="227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5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6452" y="1027906"/>
            <a:ext cx="3771254" cy="2514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6452" y="3857543"/>
            <a:ext cx="4437110" cy="2197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4918" y="4095700"/>
            <a:ext cx="3262541" cy="2436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57777" y="3684760"/>
            <a:ext cx="2641732" cy="2543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s-MX" sz="3959"/>
              <a:t>DISEÑO DE RIEGO  Y  APLICACIÓN DE PRODUCTOS  ORGANICOS PARA  CONTROLES DE  ENFERMEDADES  Y PLAGAS.</a:t>
            </a:r>
            <a:endParaRPr sz="3959"/>
          </a:p>
        </p:txBody>
      </p:sp>
      <p:pic>
        <p:nvPicPr>
          <p:cNvPr id="129" name="Google Shape;129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5682" y="1825624"/>
            <a:ext cx="3352881" cy="3691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2830" y="1952624"/>
            <a:ext cx="1743075" cy="26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56649" y="868712"/>
            <a:ext cx="1752600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55026" y="1368774"/>
            <a:ext cx="2838450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55025" y="3478562"/>
            <a:ext cx="4265747" cy="26865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secha de agua: el ingenio que permite una ganadería a gran ..." id="134" name="Google Shape;134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57490" y="4979233"/>
            <a:ext cx="2847975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REALIZACION DE COMPOSTAS</a:t>
            </a:r>
            <a:endParaRPr/>
          </a:p>
        </p:txBody>
      </p:sp>
      <p:pic>
        <p:nvPicPr>
          <p:cNvPr id="140" name="Google Shape;140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82562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8936" y="3814264"/>
            <a:ext cx="4928461" cy="2400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88153" y="365125"/>
            <a:ext cx="3547872" cy="2581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30699" y="3425825"/>
            <a:ext cx="3880443" cy="3005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COSECHA  ESPECIES  EN  HUERTOS URBANOS</a:t>
            </a:r>
            <a:endParaRPr/>
          </a:p>
        </p:txBody>
      </p:sp>
      <p:pic>
        <p:nvPicPr>
          <p:cNvPr id="149" name="Google Shape;149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5843" y="1515510"/>
            <a:ext cx="3569696" cy="2700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43450" y="3885916"/>
            <a:ext cx="5181600" cy="26543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ómo elegir una mesa de cultivo para el huerto urbano" id="151" name="Google Shape;15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8295" y="4351088"/>
            <a:ext cx="3108823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sechan productos de invierno en huertos urbanos" id="152" name="Google Shape;15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0" y="1690688"/>
            <a:ext cx="2476500" cy="1847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s huertos urbanos, una tendencia en auge en Madrid" id="153" name="Google Shape;15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1112" y="1515509"/>
            <a:ext cx="3311471" cy="2023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MX"/>
              <a:t>ORGANIZACIÓN DE  COOPERATIVAS SUSTENTABLES  EN HUERTOS</a:t>
            </a:r>
            <a:endParaRPr/>
          </a:p>
        </p:txBody>
      </p:sp>
      <p:pic>
        <p:nvPicPr>
          <p:cNvPr id="159" name="Google Shape;159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199" y="1992327"/>
            <a:ext cx="3997271" cy="333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9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21707" y="1159691"/>
            <a:ext cx="4258483" cy="2502181"/>
          </a:xfrm>
          <a:prstGeom prst="rect">
            <a:avLst/>
          </a:prstGeom>
          <a:noFill/>
          <a:ln>
            <a:noFill/>
          </a:ln>
        </p:spPr>
      </p:pic>
      <p:sp>
        <p:nvSpPr>
          <p:cNvPr descr="Organizaciones Económicas" id="161" name="Google Shape;161;p9"/>
          <p:cNvSpPr/>
          <p:nvPr/>
        </p:nvSpPr>
        <p:spPr>
          <a:xfrm>
            <a:off x="7207304" y="5026616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23411" y="3828082"/>
            <a:ext cx="5191449" cy="2390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2020-04-06T19:37:28Z</dcterms:created>
  <dc:creator>SERVIDOR</dc:creator>
</cp:coreProperties>
</file>