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60" r:id="rId5"/>
    <p:sldId id="259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0EF93-64FB-487B-8782-C213EE82F771}" type="datetimeFigureOut">
              <a:rPr lang="es-MX" smtClean="0"/>
              <a:t>07/04/2020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3D20-213E-4FA7-AEF5-627EED8E53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62463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0EF93-64FB-487B-8782-C213EE82F771}" type="datetimeFigureOut">
              <a:rPr lang="es-MX" smtClean="0"/>
              <a:t>07/04/2020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3D20-213E-4FA7-AEF5-627EED8E53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34108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0EF93-64FB-487B-8782-C213EE82F771}" type="datetimeFigureOut">
              <a:rPr lang="es-MX" smtClean="0"/>
              <a:t>07/04/2020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3D20-213E-4FA7-AEF5-627EED8E531C}" type="slidenum">
              <a:rPr lang="es-MX" smtClean="0"/>
              <a:t>‹Nº›</a:t>
            </a:fld>
            <a:endParaRPr lang="es-MX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9165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0EF93-64FB-487B-8782-C213EE82F771}" type="datetimeFigureOut">
              <a:rPr lang="es-MX" smtClean="0"/>
              <a:t>07/04/2020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3D20-213E-4FA7-AEF5-627EED8E53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036341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0EF93-64FB-487B-8782-C213EE82F771}" type="datetimeFigureOut">
              <a:rPr lang="es-MX" smtClean="0"/>
              <a:t>07/04/2020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3D20-213E-4FA7-AEF5-627EED8E531C}" type="slidenum">
              <a:rPr lang="es-MX" smtClean="0"/>
              <a:t>‹Nº›</a:t>
            </a:fld>
            <a:endParaRPr lang="es-MX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39684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0EF93-64FB-487B-8782-C213EE82F771}" type="datetimeFigureOut">
              <a:rPr lang="es-MX" smtClean="0"/>
              <a:t>07/04/2020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3D20-213E-4FA7-AEF5-627EED8E53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786304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0EF93-64FB-487B-8782-C213EE82F771}" type="datetimeFigureOut">
              <a:rPr lang="es-MX" smtClean="0"/>
              <a:t>07/04/2020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3D20-213E-4FA7-AEF5-627EED8E53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567634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0EF93-64FB-487B-8782-C213EE82F771}" type="datetimeFigureOut">
              <a:rPr lang="es-MX" smtClean="0"/>
              <a:t>07/04/2020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3D20-213E-4FA7-AEF5-627EED8E53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20272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0EF93-64FB-487B-8782-C213EE82F771}" type="datetimeFigureOut">
              <a:rPr lang="es-MX" smtClean="0"/>
              <a:t>07/04/2020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3D20-213E-4FA7-AEF5-627EED8E53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34577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0EF93-64FB-487B-8782-C213EE82F771}" type="datetimeFigureOut">
              <a:rPr lang="es-MX" smtClean="0"/>
              <a:t>07/04/2020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3D20-213E-4FA7-AEF5-627EED8E53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53827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0EF93-64FB-487B-8782-C213EE82F771}" type="datetimeFigureOut">
              <a:rPr lang="es-MX" smtClean="0"/>
              <a:t>07/04/2020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3D20-213E-4FA7-AEF5-627EED8E53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39723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0EF93-64FB-487B-8782-C213EE82F771}" type="datetimeFigureOut">
              <a:rPr lang="es-MX" smtClean="0"/>
              <a:t>07/04/2020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3D20-213E-4FA7-AEF5-627EED8E53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342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0EF93-64FB-487B-8782-C213EE82F771}" type="datetimeFigureOut">
              <a:rPr lang="es-MX" smtClean="0"/>
              <a:t>07/04/2020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3D20-213E-4FA7-AEF5-627EED8E53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20008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0EF93-64FB-487B-8782-C213EE82F771}" type="datetimeFigureOut">
              <a:rPr lang="es-MX" smtClean="0"/>
              <a:t>07/04/2020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3D20-213E-4FA7-AEF5-627EED8E53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85497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0EF93-64FB-487B-8782-C213EE82F771}" type="datetimeFigureOut">
              <a:rPr lang="es-MX" smtClean="0"/>
              <a:t>07/04/2020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3D20-213E-4FA7-AEF5-627EED8E53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41386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0EF93-64FB-487B-8782-C213EE82F771}" type="datetimeFigureOut">
              <a:rPr lang="es-MX" smtClean="0"/>
              <a:t>07/04/2020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3D20-213E-4FA7-AEF5-627EED8E53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23035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40EF93-64FB-487B-8782-C213EE82F771}" type="datetimeFigureOut">
              <a:rPr lang="es-MX" smtClean="0"/>
              <a:t>07/04/2020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56E3D20-213E-4FA7-AEF5-627EED8E53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76737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3999" y="378373"/>
            <a:ext cx="9900745" cy="1376856"/>
          </a:xfrm>
        </p:spPr>
        <p:txBody>
          <a:bodyPr>
            <a:normAutofit fontScale="90000"/>
          </a:bodyPr>
          <a:lstStyle/>
          <a:p>
            <a:r>
              <a:rPr lang="es-MX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MX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2000" b="1" i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MX" sz="2000" b="1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2000" b="1" i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PRESENTACION </a:t>
            </a:r>
            <a:r>
              <a:rPr lang="es-MX" sz="2000" b="1" i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HUERTOS URBANOS </a:t>
            </a:r>
            <a:r>
              <a:rPr lang="es-MX" sz="20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MX" sz="20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20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TAT: DORA MARIA LUCAS DE LA </a:t>
            </a:r>
            <a:r>
              <a:rPr lang="es-MX" sz="20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CRUZ</a:t>
            </a:r>
            <a:br>
              <a:rPr lang="es-MX" sz="20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20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FOLIO 0000132 AUTONOMÍA ECONÓMICA </a:t>
            </a:r>
            <a:r>
              <a:rPr lang="es-MX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MX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INFORMACION </a:t>
            </a:r>
            <a:r>
              <a:rPr lang="es-MX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DEL TALLER DE HUERTOS URBANOS </a:t>
            </a:r>
            <a:r>
              <a:rPr lang="es-MX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 FUTUROS </a:t>
            </a:r>
            <a:r>
              <a:rPr lang="es-MX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USUARIOS </a:t>
            </a:r>
            <a:endParaRPr lang="es-MX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608082" y="2060028"/>
            <a:ext cx="9059917" cy="3197772"/>
          </a:xfrm>
        </p:spPr>
        <p:txBody>
          <a:bodyPr/>
          <a:lstStyle/>
          <a:p>
            <a:endParaRPr lang="es-MX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060028"/>
            <a:ext cx="4330260" cy="319777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4261" y="2060029"/>
            <a:ext cx="4813737" cy="3197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588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s-MX" sz="1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SE INSCRIBEN LOS FUTUROS USUARIOS Y SE LES DA EL TEMARIO A TRABAJAR POR UN AÑO </a:t>
            </a:r>
            <a:endParaRPr lang="es-MX" sz="1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2192119"/>
            <a:ext cx="4252018" cy="3115605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186" y="2175640"/>
            <a:ext cx="4512816" cy="313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80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s-MX" sz="1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ENSEÑANDO A ELABORAR COMPOSTA Y A REALIZAR LA SIEMBRA </a:t>
            </a:r>
            <a:endParaRPr lang="es-MX" sz="1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776248"/>
            <a:ext cx="5175249" cy="4328839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4804" y="1776248"/>
            <a:ext cx="4874216" cy="432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131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s-MX" sz="1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ENSEÑANDO A REALIZAR EL RIEGO Y FUMIGACION </a:t>
            </a:r>
            <a:endParaRPr lang="es-MX" sz="1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2148763"/>
            <a:ext cx="4746004" cy="388143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3337" y="2148763"/>
            <a:ext cx="4666594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498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s-MX" sz="1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TRABAJO DE CAMPO ENSEÑANDO COMO TRABAJAR LA TIERRA PARA LA SIEMBRA </a:t>
            </a:r>
            <a:endParaRPr lang="es-MX" sz="1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2255181"/>
            <a:ext cx="2911077" cy="3881437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923" y="2255180"/>
            <a:ext cx="2834509" cy="388143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3432" y="2279679"/>
            <a:ext cx="2801589" cy="3856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863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s-MX" sz="1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PREPARANDO YA LA COSECHA</a:t>
            </a:r>
            <a:endParaRPr lang="es-MX" sz="1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930400"/>
            <a:ext cx="3676285" cy="3429875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812" y="1930399"/>
            <a:ext cx="3373821" cy="342987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6634" y="1930400"/>
            <a:ext cx="2869326" cy="342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879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s-MX" sz="1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EXHIBIENDO LA MERCANCIA PARA SU VENTA </a:t>
            </a:r>
            <a:endParaRPr lang="es-MX" sz="1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930400"/>
            <a:ext cx="4052321" cy="3219669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655" y="1930400"/>
            <a:ext cx="4403835" cy="32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458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s-MX" sz="1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RECONOCIMIENTO AL ESFUERSO Y FORMANDO SU COOPERATIVA </a:t>
            </a:r>
            <a:endParaRPr lang="es-MX" sz="1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2034465"/>
            <a:ext cx="5175249" cy="4072759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583" y="2034465"/>
            <a:ext cx="5430345" cy="4072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391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s-MX" sz="1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NEGOCIO FUNCIONANDO (COOPERATIVA Y/O EMPRENDIEMIENTO</a:t>
            </a:r>
            <a:r>
              <a:rPr lang="es-MX" sz="1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br>
              <a:rPr lang="es-MX" sz="1800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1800" i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MX" sz="1800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MX" sz="1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2227153"/>
            <a:ext cx="2857500" cy="237637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4834" y="2227154"/>
            <a:ext cx="3005958" cy="237637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0792" y="2227153"/>
            <a:ext cx="2985287" cy="237637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7710" y="949916"/>
            <a:ext cx="2511973" cy="980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18176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182</TotalTime>
  <Words>67</Words>
  <Application>Microsoft Office PowerPoint</Application>
  <PresentationFormat>Panorámica</PresentationFormat>
  <Paragraphs>9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Wingdings 3</vt:lpstr>
      <vt:lpstr>Faceta</vt:lpstr>
      <vt:lpstr>  PRESENTACION DE HUERTOS URBANOS  TAT: DORA MARIA LUCAS DE LA CRUZ FOLIO 0000132 AUTONOMÍA ECONÓMICA  INFORMACION DEL TALLER DE HUERTOS URBANOS A FUTUROS USUARIOS </vt:lpstr>
      <vt:lpstr>SE INSCRIBEN LOS FUTUROS USUARIOS Y SE LES DA EL TEMARIO A TRABAJAR POR UN AÑO </vt:lpstr>
      <vt:lpstr>ENSEÑANDO A ELABORAR COMPOSTA Y A REALIZAR LA SIEMBRA </vt:lpstr>
      <vt:lpstr>ENSEÑANDO A REALIZAR EL RIEGO Y FUMIGACION </vt:lpstr>
      <vt:lpstr>TRABAJO DE CAMPO ENSEÑANDO COMO TRABAJAR LA TIERRA PARA LA SIEMBRA </vt:lpstr>
      <vt:lpstr>PREPARANDO YA LA COSECHA</vt:lpstr>
      <vt:lpstr>EXHIBIENDO LA MERCANCIA PARA SU VENTA </vt:lpstr>
      <vt:lpstr>RECONOCIMIENTO AL ESFUERSO Y FORMANDO SU COOPERATIVA </vt:lpstr>
      <vt:lpstr>NEGOCIO FUNCIONANDO (COOPERATIVA Y/O EMPRENDIEMIENTO)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PRESENTACION DE HUERTOS URBANOS  TAT: DORA MARIA LUCAS DE LA CRUZ</dc:title>
  <dc:creator>Equipo04</dc:creator>
  <cp:lastModifiedBy>Equipo04</cp:lastModifiedBy>
  <cp:revision>17</cp:revision>
  <dcterms:created xsi:type="dcterms:W3CDTF">2020-04-07T18:34:52Z</dcterms:created>
  <dcterms:modified xsi:type="dcterms:W3CDTF">2020-04-07T21:39:31Z</dcterms:modified>
</cp:coreProperties>
</file>