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8312d7407a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8312d7407a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8312d7407a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8312d7407a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8312d7407a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8312d7407a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8312d7407a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8312d7407a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8312d7407a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8312d7407a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8312d7407a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8312d7407a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8312d7407a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8312d7407a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8312d7407a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8312d7407a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8312d7407a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8312d7407a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733"/>
            <a:ext cx="9143999" cy="51340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19" name="Google Shape;11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4148"/>
            <a:ext cx="9143999" cy="5095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00616"/>
            <a:ext cx="9143999" cy="49422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1700" y="0"/>
            <a:ext cx="914399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91" name="Google Shape;9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98" name="Google Shape;9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3097"/>
            <a:ext cx="9143999" cy="50773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05" name="Google Shape;10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3097"/>
            <a:ext cx="9143999" cy="50773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12" name="Google Shape;11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507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