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5670550" cx="10080625"/>
  <p:notesSz cx="7559675" cy="106918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2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3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4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5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6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6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7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7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8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8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9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9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/>
          <p:nvPr>
            <p:ph type="title"/>
          </p:nvPr>
        </p:nvSpPr>
        <p:spPr>
          <a:xfrm>
            <a:off x="1620000" y="216000"/>
            <a:ext cx="81000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" type="body"/>
          </p:nvPr>
        </p:nvSpPr>
        <p:spPr>
          <a:xfrm>
            <a:off x="1620000" y="1368000"/>
            <a:ext cx="8100000" cy="3288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 txBox="1"/>
          <p:nvPr>
            <p:ph type="title"/>
          </p:nvPr>
        </p:nvSpPr>
        <p:spPr>
          <a:xfrm>
            <a:off x="1620000" y="216000"/>
            <a:ext cx="81000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1"/>
          <p:cNvSpPr txBox="1"/>
          <p:nvPr>
            <p:ph idx="1" type="body"/>
          </p:nvPr>
        </p:nvSpPr>
        <p:spPr>
          <a:xfrm>
            <a:off x="1620000" y="1368000"/>
            <a:ext cx="8100000" cy="1568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1"/>
          <p:cNvSpPr txBox="1"/>
          <p:nvPr>
            <p:ph idx="2" type="body"/>
          </p:nvPr>
        </p:nvSpPr>
        <p:spPr>
          <a:xfrm>
            <a:off x="1620000" y="3085560"/>
            <a:ext cx="8100000" cy="1568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/>
          <p:nvPr>
            <p:ph type="title"/>
          </p:nvPr>
        </p:nvSpPr>
        <p:spPr>
          <a:xfrm>
            <a:off x="1620000" y="216000"/>
            <a:ext cx="81000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2"/>
          <p:cNvSpPr txBox="1"/>
          <p:nvPr>
            <p:ph idx="1" type="body"/>
          </p:nvPr>
        </p:nvSpPr>
        <p:spPr>
          <a:xfrm>
            <a:off x="1620000" y="1368000"/>
            <a:ext cx="3952440" cy="1568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2" type="body"/>
          </p:nvPr>
        </p:nvSpPr>
        <p:spPr>
          <a:xfrm>
            <a:off x="5770440" y="1368000"/>
            <a:ext cx="3952440" cy="1568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2"/>
          <p:cNvSpPr txBox="1"/>
          <p:nvPr>
            <p:ph idx="3" type="body"/>
          </p:nvPr>
        </p:nvSpPr>
        <p:spPr>
          <a:xfrm>
            <a:off x="1620000" y="3085560"/>
            <a:ext cx="3952440" cy="1568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2"/>
          <p:cNvSpPr txBox="1"/>
          <p:nvPr>
            <p:ph idx="4" type="body"/>
          </p:nvPr>
        </p:nvSpPr>
        <p:spPr>
          <a:xfrm>
            <a:off x="5770440" y="3085560"/>
            <a:ext cx="3952440" cy="1568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/>
          <p:nvPr>
            <p:ph type="title"/>
          </p:nvPr>
        </p:nvSpPr>
        <p:spPr>
          <a:xfrm>
            <a:off x="1620000" y="216000"/>
            <a:ext cx="81000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3"/>
          <p:cNvSpPr txBox="1"/>
          <p:nvPr>
            <p:ph idx="1" type="body"/>
          </p:nvPr>
        </p:nvSpPr>
        <p:spPr>
          <a:xfrm>
            <a:off x="1620000" y="1368000"/>
            <a:ext cx="2607840" cy="1568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3"/>
          <p:cNvSpPr txBox="1"/>
          <p:nvPr>
            <p:ph idx="2" type="body"/>
          </p:nvPr>
        </p:nvSpPr>
        <p:spPr>
          <a:xfrm>
            <a:off x="4358520" y="1368000"/>
            <a:ext cx="2607840" cy="1568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3"/>
          <p:cNvSpPr txBox="1"/>
          <p:nvPr>
            <p:ph idx="3" type="body"/>
          </p:nvPr>
        </p:nvSpPr>
        <p:spPr>
          <a:xfrm>
            <a:off x="7097400" y="1368000"/>
            <a:ext cx="2607840" cy="1568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3"/>
          <p:cNvSpPr txBox="1"/>
          <p:nvPr>
            <p:ph idx="4" type="body"/>
          </p:nvPr>
        </p:nvSpPr>
        <p:spPr>
          <a:xfrm>
            <a:off x="1620000" y="3085560"/>
            <a:ext cx="2607840" cy="1568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3"/>
          <p:cNvSpPr txBox="1"/>
          <p:nvPr>
            <p:ph idx="5" type="body"/>
          </p:nvPr>
        </p:nvSpPr>
        <p:spPr>
          <a:xfrm>
            <a:off x="4358520" y="3085560"/>
            <a:ext cx="2607840" cy="1568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3"/>
          <p:cNvSpPr txBox="1"/>
          <p:nvPr>
            <p:ph idx="6" type="body"/>
          </p:nvPr>
        </p:nvSpPr>
        <p:spPr>
          <a:xfrm>
            <a:off x="7097400" y="3085560"/>
            <a:ext cx="2607840" cy="1568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1620000" y="216000"/>
            <a:ext cx="81000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subTitle"/>
          </p:nvPr>
        </p:nvSpPr>
        <p:spPr>
          <a:xfrm>
            <a:off x="1620000" y="1368000"/>
            <a:ext cx="8100000" cy="3288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/>
          <p:nvPr>
            <p:ph type="title"/>
          </p:nvPr>
        </p:nvSpPr>
        <p:spPr>
          <a:xfrm>
            <a:off x="1620000" y="216000"/>
            <a:ext cx="81000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" type="body"/>
          </p:nvPr>
        </p:nvSpPr>
        <p:spPr>
          <a:xfrm>
            <a:off x="1620000" y="1368000"/>
            <a:ext cx="3952440" cy="3288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2" type="body"/>
          </p:nvPr>
        </p:nvSpPr>
        <p:spPr>
          <a:xfrm>
            <a:off x="5770440" y="1368000"/>
            <a:ext cx="3952440" cy="3288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/>
          <p:nvPr>
            <p:ph type="title"/>
          </p:nvPr>
        </p:nvSpPr>
        <p:spPr>
          <a:xfrm>
            <a:off x="1620000" y="216000"/>
            <a:ext cx="81000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/>
          <p:nvPr>
            <p:ph idx="1" type="subTitle"/>
          </p:nvPr>
        </p:nvSpPr>
        <p:spPr>
          <a:xfrm>
            <a:off x="1620000" y="216000"/>
            <a:ext cx="8100000" cy="4340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/>
          <p:nvPr>
            <p:ph type="title"/>
          </p:nvPr>
        </p:nvSpPr>
        <p:spPr>
          <a:xfrm>
            <a:off x="1620000" y="216000"/>
            <a:ext cx="81000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8"/>
          <p:cNvSpPr txBox="1"/>
          <p:nvPr>
            <p:ph idx="1" type="body"/>
          </p:nvPr>
        </p:nvSpPr>
        <p:spPr>
          <a:xfrm>
            <a:off x="1620000" y="1368000"/>
            <a:ext cx="3952440" cy="1568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8"/>
          <p:cNvSpPr txBox="1"/>
          <p:nvPr>
            <p:ph idx="2" type="body"/>
          </p:nvPr>
        </p:nvSpPr>
        <p:spPr>
          <a:xfrm>
            <a:off x="5770440" y="1368000"/>
            <a:ext cx="3952440" cy="3288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8"/>
          <p:cNvSpPr txBox="1"/>
          <p:nvPr>
            <p:ph idx="3" type="body"/>
          </p:nvPr>
        </p:nvSpPr>
        <p:spPr>
          <a:xfrm>
            <a:off x="1620000" y="3085560"/>
            <a:ext cx="3952440" cy="1568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 txBox="1"/>
          <p:nvPr>
            <p:ph type="title"/>
          </p:nvPr>
        </p:nvSpPr>
        <p:spPr>
          <a:xfrm>
            <a:off x="1620000" y="216000"/>
            <a:ext cx="81000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9"/>
          <p:cNvSpPr txBox="1"/>
          <p:nvPr>
            <p:ph idx="1" type="body"/>
          </p:nvPr>
        </p:nvSpPr>
        <p:spPr>
          <a:xfrm>
            <a:off x="1620000" y="1368000"/>
            <a:ext cx="3952440" cy="3288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"/>
          <p:cNvSpPr txBox="1"/>
          <p:nvPr>
            <p:ph idx="2" type="body"/>
          </p:nvPr>
        </p:nvSpPr>
        <p:spPr>
          <a:xfrm>
            <a:off x="5770440" y="1368000"/>
            <a:ext cx="3952440" cy="1568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9"/>
          <p:cNvSpPr txBox="1"/>
          <p:nvPr>
            <p:ph idx="3" type="body"/>
          </p:nvPr>
        </p:nvSpPr>
        <p:spPr>
          <a:xfrm>
            <a:off x="5770440" y="3085560"/>
            <a:ext cx="3952440" cy="1568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 txBox="1"/>
          <p:nvPr>
            <p:ph type="title"/>
          </p:nvPr>
        </p:nvSpPr>
        <p:spPr>
          <a:xfrm>
            <a:off x="1620000" y="216000"/>
            <a:ext cx="81000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0"/>
          <p:cNvSpPr txBox="1"/>
          <p:nvPr>
            <p:ph idx="1" type="body"/>
          </p:nvPr>
        </p:nvSpPr>
        <p:spPr>
          <a:xfrm>
            <a:off x="1620000" y="1368000"/>
            <a:ext cx="3952440" cy="1568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0"/>
          <p:cNvSpPr txBox="1"/>
          <p:nvPr>
            <p:ph idx="2" type="body"/>
          </p:nvPr>
        </p:nvSpPr>
        <p:spPr>
          <a:xfrm>
            <a:off x="5770440" y="1368000"/>
            <a:ext cx="3952440" cy="1568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0"/>
          <p:cNvSpPr txBox="1"/>
          <p:nvPr>
            <p:ph idx="3" type="body"/>
          </p:nvPr>
        </p:nvSpPr>
        <p:spPr>
          <a:xfrm>
            <a:off x="1620000" y="3085560"/>
            <a:ext cx="8100000" cy="1568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10085760" cy="567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type="title"/>
          </p:nvPr>
        </p:nvSpPr>
        <p:spPr>
          <a:xfrm>
            <a:off x="1620000" y="216000"/>
            <a:ext cx="81000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1620000" y="1368000"/>
            <a:ext cx="8100000" cy="3288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" name="Google Shape;9;p1"/>
          <p:cNvSpPr txBox="1"/>
          <p:nvPr>
            <p:ph idx="10" type="dt"/>
          </p:nvPr>
        </p:nvSpPr>
        <p:spPr>
          <a:xfrm>
            <a:off x="1584000" y="5164920"/>
            <a:ext cx="2348280" cy="3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" name="Google Shape;10;p1"/>
          <p:cNvSpPr txBox="1"/>
          <p:nvPr>
            <p:ph idx="11" type="ftr"/>
          </p:nvPr>
        </p:nvSpPr>
        <p:spPr>
          <a:xfrm>
            <a:off x="3987000" y="5164920"/>
            <a:ext cx="3195000" cy="3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" name="Google Shape;11;p1"/>
          <p:cNvSpPr txBox="1"/>
          <p:nvPr>
            <p:ph idx="12" type="sldNum"/>
          </p:nvPr>
        </p:nvSpPr>
        <p:spPr>
          <a:xfrm>
            <a:off x="7227000" y="5164920"/>
            <a:ext cx="2348280" cy="3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400" u="none" cap="none" strike="noStrike"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400" u="none" cap="none" strike="noStrike"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400" u="none" cap="none" strike="noStrike"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400" u="none" cap="none" strike="noStrike"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400" u="none" cap="none" strike="noStrike"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400" u="none" cap="none" strike="noStrike"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400" u="none" cap="none" strike="noStrike"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400" u="none" cap="none" strike="noStrike"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400" u="none" cap="none" strike="noStrike"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7.jpg"/><Relationship Id="rId5" Type="http://schemas.openxmlformats.org/officeDocument/2006/relationships/image" Target="../media/image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Relationship Id="rId4" Type="http://schemas.openxmlformats.org/officeDocument/2006/relationships/image" Target="../media/image16.jpg"/><Relationship Id="rId5" Type="http://schemas.openxmlformats.org/officeDocument/2006/relationships/image" Target="../media/image9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jpg"/><Relationship Id="rId4" Type="http://schemas.openxmlformats.org/officeDocument/2006/relationships/image" Target="../media/image22.jpg"/><Relationship Id="rId5" Type="http://schemas.openxmlformats.org/officeDocument/2006/relationships/image" Target="../media/image2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Relationship Id="rId4" Type="http://schemas.openxmlformats.org/officeDocument/2006/relationships/image" Target="../media/image12.jpg"/><Relationship Id="rId5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jpg"/><Relationship Id="rId4" Type="http://schemas.openxmlformats.org/officeDocument/2006/relationships/image" Target="../media/image14.jpg"/><Relationship Id="rId5" Type="http://schemas.openxmlformats.org/officeDocument/2006/relationships/image" Target="../media/image11.jpg"/><Relationship Id="rId6" Type="http://schemas.openxmlformats.org/officeDocument/2006/relationships/image" Target="../media/image1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jpg"/><Relationship Id="rId4" Type="http://schemas.openxmlformats.org/officeDocument/2006/relationships/image" Target="../media/image4.jpg"/><Relationship Id="rId5" Type="http://schemas.openxmlformats.org/officeDocument/2006/relationships/image" Target="../media/image13.jpg"/><Relationship Id="rId6" Type="http://schemas.openxmlformats.org/officeDocument/2006/relationships/image" Target="../media/image2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jpg"/><Relationship Id="rId4" Type="http://schemas.openxmlformats.org/officeDocument/2006/relationships/image" Target="../media/image2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5.jpg"/><Relationship Id="rId4" Type="http://schemas.openxmlformats.org/officeDocument/2006/relationships/image" Target="../media/image1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/>
        </p:nvSpPr>
        <p:spPr>
          <a:xfrm>
            <a:off x="1620000" y="216000"/>
            <a:ext cx="81000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3300" u="none" cap="none" strike="noStrike">
                <a:solidFill>
                  <a:srgbClr val="05050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HUERTOS URBANOS</a:t>
            </a:r>
            <a:endParaRPr b="0" i="0" sz="3300" u="none" cap="none" strike="noStrike">
              <a:solidFill>
                <a:srgbClr val="05050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1620000" y="844820"/>
            <a:ext cx="8100000" cy="464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24000" lvl="0" marL="432000" marR="0" rtl="0" algn="l">
              <a:spcBef>
                <a:spcPts val="0"/>
              </a:spcBef>
              <a:spcAft>
                <a:spcPts val="0"/>
              </a:spcAft>
              <a:buClr>
                <a:srgbClr val="0066FF"/>
              </a:buClr>
              <a:buSzPts val="960"/>
              <a:buFont typeface="Noto Sans Symbols"/>
              <a:buChar char="●"/>
            </a:pPr>
            <a:r>
              <a:rPr b="0" i="0" lang="es-MX" sz="2400" u="none" cap="none" strike="noStrike">
                <a:solidFill>
                  <a:srgbClr val="050505"/>
                </a:solidFill>
                <a:latin typeface="Arial"/>
                <a:ea typeface="Arial"/>
                <a:cs typeface="Arial"/>
                <a:sym typeface="Arial"/>
              </a:rPr>
              <a:t>EN PILARES PREPARAMOS CARTELES Y SALIMOS A DIFUSIÓN                                                                                                                                                                Mercado de                                                                                      san Juan                                                                                              Tlihuaca,azc</a:t>
            </a:r>
            <a:endParaRPr b="0" i="0" sz="2400" u="none" cap="none" strike="noStrike">
              <a:solidFill>
                <a:srgbClr val="05050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4000" lvl="0" marL="432000" marR="0" rtl="0" algn="l">
              <a:spcBef>
                <a:spcPts val="1060"/>
              </a:spcBef>
              <a:spcAft>
                <a:spcPts val="0"/>
              </a:spcAft>
              <a:buClr>
                <a:srgbClr val="0066FF"/>
              </a:buClr>
              <a:buSzPts val="960"/>
              <a:buFont typeface="Noto Sans Symbols"/>
              <a:buChar char="●"/>
            </a:pPr>
            <a:r>
              <a:rPr b="0" i="0" lang="es-MX" sz="2400" u="none" cap="none" strike="noStrike">
                <a:solidFill>
                  <a:srgbClr val="050505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                        27112019</a:t>
            </a:r>
            <a:endParaRPr b="0" i="0" sz="2400" u="none" cap="none" strike="noStrike">
              <a:solidFill>
                <a:srgbClr val="05050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4000" lvl="0" marL="432000" marR="0" rtl="0" algn="l">
              <a:spcBef>
                <a:spcPts val="1060"/>
              </a:spcBef>
              <a:spcAft>
                <a:spcPts val="0"/>
              </a:spcAft>
              <a:buClr>
                <a:srgbClr val="0066FF"/>
              </a:buClr>
              <a:buSzPts val="960"/>
              <a:buFont typeface="Noto Sans Symbols"/>
              <a:buChar char="●"/>
            </a:pPr>
            <a:r>
              <a:rPr b="0" i="0" lang="es-MX" sz="2400" u="none" cap="none" strike="noStrike">
                <a:solidFill>
                  <a:srgbClr val="05050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2400" u="none" cap="none" strike="noStrike">
              <a:solidFill>
                <a:srgbClr val="05050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4000" lvl="0" marL="432000" marR="0" rtl="0" algn="l">
              <a:spcBef>
                <a:spcPts val="1060"/>
              </a:spcBef>
              <a:spcAft>
                <a:spcPts val="0"/>
              </a:spcAft>
              <a:buClr>
                <a:srgbClr val="0066FF"/>
              </a:buClr>
              <a:buSzPts val="960"/>
              <a:buFont typeface="Noto Sans Symbols"/>
              <a:buChar char="●"/>
            </a:pPr>
            <a:r>
              <a:rPr b="0" i="0" lang="es-MX" sz="2400" u="none" cap="none" strike="noStrike">
                <a:solidFill>
                  <a:srgbClr val="05050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2400" u="none" cap="none" strike="noStrike">
              <a:solidFill>
                <a:srgbClr val="05050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4000" lvl="0" marL="432000" marR="0" rtl="0" algn="l">
              <a:spcBef>
                <a:spcPts val="1060"/>
              </a:spcBef>
              <a:spcAft>
                <a:spcPts val="0"/>
              </a:spcAft>
              <a:buClr>
                <a:srgbClr val="0066FF"/>
              </a:buClr>
              <a:buSzPts val="960"/>
              <a:buFont typeface="Noto Sans Symbols"/>
              <a:buChar char="●"/>
            </a:pPr>
            <a:r>
              <a:rPr b="0" i="0" lang="es-MX" sz="2400" u="none" cap="none" strike="noStrike">
                <a:solidFill>
                  <a:srgbClr val="050505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                        monitor dando                                                                              informes en Pilares                                                                                             TE ESPERAMOS¡¡¡¡                                                                                                                                                           </a:t>
            </a:r>
            <a:endParaRPr b="0" i="0" sz="2400" u="none" cap="none" strike="noStrike">
              <a:solidFill>
                <a:srgbClr val="05050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" name="Google Shape;6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64000" y="1810505"/>
            <a:ext cx="1656001" cy="2929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83350" y="1723238"/>
            <a:ext cx="3960000" cy="22240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54920" y="3960000"/>
            <a:ext cx="3025080" cy="115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/>
        </p:nvSpPr>
        <p:spPr>
          <a:xfrm>
            <a:off x="1332000" y="306360"/>
            <a:ext cx="8100000" cy="1853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3300" u="none" cap="none" strike="noStrike">
                <a:solidFill>
                  <a:srgbClr val="05050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 el taller aprendes teoría pero lo principal a realizar un huerto, delimitar espacio a trabajar, tipos de sustrato de acuerdo  a lo que quieras sembrar,tipos de siembra y riego.</a:t>
            </a:r>
            <a:endParaRPr b="0" i="0" sz="3300" u="none" cap="none" strike="noStrike">
              <a:solidFill>
                <a:srgbClr val="05050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4" name="Google Shape;7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4000" y="2454480"/>
            <a:ext cx="2100960" cy="2801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39040" y="2448000"/>
            <a:ext cx="2208960" cy="2945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6000" y="2664000"/>
            <a:ext cx="3255120" cy="2441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/>
          <p:nvPr/>
        </p:nvSpPr>
        <p:spPr>
          <a:xfrm>
            <a:off x="1620000" y="216000"/>
            <a:ext cx="81000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300">
                <a:solidFill>
                  <a:srgbClr val="05050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Semilleros,recolección de semillas,lombricomposta ...</a:t>
            </a:r>
            <a:endParaRPr b="0" i="0" sz="3300" u="none" cap="none" strike="noStrike">
              <a:solidFill>
                <a:srgbClr val="05050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2" name="Google Shape;8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00000" y="1247760"/>
            <a:ext cx="2466000" cy="3288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32000" y="1296000"/>
            <a:ext cx="3075840" cy="410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80000" y="1440000"/>
            <a:ext cx="2783880" cy="208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/>
          <p:nvPr/>
        </p:nvSpPr>
        <p:spPr>
          <a:xfrm>
            <a:off x="1620000" y="216000"/>
            <a:ext cx="81000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3300" u="none" cap="none" strike="noStrike">
                <a:solidFill>
                  <a:srgbClr val="05050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 sembrar hortalizas, flores,árboles frutales, plantas aromáticas. </a:t>
            </a:r>
            <a:endParaRPr b="0" i="0" sz="3300" u="none" cap="none" strike="noStrike">
              <a:solidFill>
                <a:srgbClr val="05050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90" name="Google Shape;90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4000" y="1535760"/>
            <a:ext cx="2192040" cy="3288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72200">
            <a:off x="4504680" y="1714320"/>
            <a:ext cx="1676160" cy="3351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84000" y="1878480"/>
            <a:ext cx="2370960" cy="3161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/>
          <p:nvPr/>
        </p:nvSpPr>
        <p:spPr>
          <a:xfrm>
            <a:off x="1620000" y="216000"/>
            <a:ext cx="81000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3300" u="none" cap="none" strike="noStrike">
                <a:solidFill>
                  <a:srgbClr val="05050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reconocer las enfermedades de las plantas; podas,recolección y secado de las mismas.</a:t>
            </a:r>
            <a:endParaRPr b="0" i="0" sz="3300" u="none" cap="none" strike="noStrike">
              <a:solidFill>
                <a:srgbClr val="05050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98" name="Google Shape;9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56000" y="1296000"/>
            <a:ext cx="2413800" cy="4050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92000" y="1296000"/>
            <a:ext cx="3528000" cy="169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22000" y="1296000"/>
            <a:ext cx="2017800" cy="4050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192000" y="3096000"/>
            <a:ext cx="3528001" cy="231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/>
          <p:nvPr/>
        </p:nvSpPr>
        <p:spPr>
          <a:xfrm rot="-34800">
            <a:off x="1671120" y="-2194920"/>
            <a:ext cx="8100000" cy="4170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3300" u="none" cap="none" strike="noStrike">
                <a:solidFill>
                  <a:srgbClr val="05050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br>
              <a:rPr b="0" i="0" lang="es-MX" sz="1800" u="none" cap="none" strike="noStrike"/>
            </a:br>
            <a:br>
              <a:rPr b="0" i="0" lang="es-MX" sz="1800" u="none" cap="none" strike="noStrike"/>
            </a:br>
            <a:br>
              <a:rPr b="0" i="0" lang="es-MX" sz="1800" u="none" cap="none" strike="noStrike"/>
            </a:br>
            <a:br>
              <a:rPr b="0" i="0" lang="es-MX" sz="1800" u="none" cap="none" strike="noStrike"/>
            </a:br>
            <a:br>
              <a:rPr b="0" i="0" lang="es-MX" sz="1800" u="none" cap="none" strike="noStrike"/>
            </a:br>
            <a:r>
              <a:rPr b="0" i="0" lang="es-MX" sz="3300" u="none" cap="none" strike="noStrike">
                <a:solidFill>
                  <a:srgbClr val="05050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 Pilares se te invita a que te integres a los diferentes talleres para ampliar tus conocimientos y hay exposición de productos taller de herrería y huertos.</a:t>
            </a:r>
            <a:endParaRPr b="0" i="0" sz="3300" u="none" cap="none" strike="noStrike">
              <a:solidFill>
                <a:srgbClr val="05050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7" name="Google Shape;10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4000" y="2076120"/>
            <a:ext cx="2581200" cy="1451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96000" y="2088000"/>
            <a:ext cx="3071880" cy="230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40000" y="3600000"/>
            <a:ext cx="3270960" cy="1836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34120" y="2090520"/>
            <a:ext cx="1901880" cy="3381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0"/>
          <p:cNvSpPr txBox="1"/>
          <p:nvPr/>
        </p:nvSpPr>
        <p:spPr>
          <a:xfrm>
            <a:off x="324000" y="90360"/>
            <a:ext cx="8100000" cy="1853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3300" u="none" cap="none" strike="noStrike">
                <a:solidFill>
                  <a:srgbClr val="05050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Integrate a los talleres de Calidad en el servicio y Emprendimiento, aprenderas a valorar tú trabajo y tips para vender tus productos,Así como hacer un plan de negocios.  </a:t>
            </a:r>
            <a:endParaRPr b="0" i="0" sz="3300" u="none" cap="none" strike="noStrike">
              <a:solidFill>
                <a:srgbClr val="05050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16" name="Google Shape;11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31160" y="2615760"/>
            <a:ext cx="4560840" cy="2280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44000" y="1440000"/>
            <a:ext cx="2304000" cy="4096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/>
          <p:nvPr/>
        </p:nvSpPr>
        <p:spPr>
          <a:xfrm>
            <a:off x="936000" y="288000"/>
            <a:ext cx="8100000" cy="1390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3300" u="none" cap="none" strike="noStrike">
                <a:solidFill>
                  <a:srgbClr val="05050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Pilares cuenta con el taller de Diseño de Marca ,donde te apoyan para que tus productos tengan tu propia marca.</a:t>
            </a:r>
            <a:endParaRPr b="0" i="0" sz="3300" u="none" cap="none" strike="noStrike">
              <a:solidFill>
                <a:srgbClr val="05050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3" name="Google Shape;12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52000" y="1967760"/>
            <a:ext cx="4949640" cy="3288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80000" y="2088000"/>
            <a:ext cx="3574080" cy="2007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/>
          <p:nvPr/>
        </p:nvSpPr>
        <p:spPr>
          <a:xfrm>
            <a:off x="1332000" y="113050"/>
            <a:ext cx="8100000" cy="323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3300" u="none" cap="none" strike="noStrike">
                <a:solidFill>
                  <a:srgbClr val="05050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Los talleres en Pilares son gratuitos, hay diferentes horarios y puedes tomar varios a la vez.</a:t>
            </a:r>
            <a:br>
              <a:rPr b="0" i="0" lang="es-MX" sz="1800" u="none" cap="none" strike="noStrike"/>
            </a:br>
            <a:r>
              <a:rPr b="0" i="0" lang="es-MX" sz="3300" u="none" cap="none" strike="noStrike">
                <a:solidFill>
                  <a:srgbClr val="05050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 que se te pide son ganas para aprender y ser constante, Tú mereces realizar tú sueño¡¡¡¡¡                                  </a:t>
            </a:r>
            <a:br>
              <a:rPr b="0" i="0" lang="es-MX" sz="1800" u="none" cap="none" strike="noStrike"/>
            </a:br>
            <a:endParaRPr b="0" i="0" sz="3300" u="none" cap="none" strike="noStrike">
              <a:solidFill>
                <a:srgbClr val="05050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0" name="Google Shape;130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76300" y="2811500"/>
            <a:ext cx="3528001" cy="2646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