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Default ContentType="image/jpeg" Extension="jpeg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1" Target="ppt/presentation.xml" Type="http://schemas.openxmlformats.org/officeDocument/2006/relationships/officeDocument"/><Relationship Id="rId2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12192000"/>
  <p:notesSz cx="6858000" cy="9144000"/>
  <p:embeddedFontLst>
    <p:embeddedFont>
      <p:font typeface="Open Sans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7" roundtripDataSignature="AMtx7mj/8LH5uIfUENuo9RBYGQ4zcbrM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OpenSans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font" Target="fonts/OpenSans-italic.fntdata"/><Relationship Id="rId14" Type="http://schemas.openxmlformats.org/officeDocument/2006/relationships/font" Target="fonts/OpenSans-bold.fntdata"/><Relationship Id="rId17" Type="http://customschemas.google.com/relationships/presentationmetadata" Target="metadata"/><Relationship Id="rId16" Type="http://schemas.openxmlformats.org/officeDocument/2006/relationships/font" Target="fonts/Open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6" name="Google Shape;106;p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8" name="Google Shape;118;p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9" name="Google Shape;129;p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9" name="Google Shape;139;p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2" name="Google Shape;152;p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5" name="Google Shape;165;p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2" name="Google Shape;182;p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9"/>
          <p:cNvSpPr/>
          <p:nvPr/>
        </p:nvSpPr>
        <p:spPr>
          <a:xfrm>
            <a:off x="3175" y="6400800"/>
            <a:ext cx="121887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9"/>
          <p:cNvSpPr txBox="1"/>
          <p:nvPr>
            <p:ph type="ctrTitle"/>
          </p:nvPr>
        </p:nvSpPr>
        <p:spPr>
          <a:xfrm>
            <a:off x="1097280" y="758952"/>
            <a:ext cx="10058400" cy="3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Open Sans"/>
              <a:buNone/>
              <a:defRPr sz="80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9"/>
          <p:cNvSpPr txBox="1"/>
          <p:nvPr>
            <p:ph idx="1" type="subTitle"/>
          </p:nvPr>
        </p:nvSpPr>
        <p:spPr>
          <a:xfrm>
            <a:off x="1100051" y="4645152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cxnSp>
        <p:nvCxnSpPr>
          <p:cNvPr id="17" name="Google Shape;17;p9"/>
          <p:cNvCxnSpPr/>
          <p:nvPr/>
        </p:nvCxnSpPr>
        <p:spPr>
          <a:xfrm>
            <a:off x="1207658" y="4474741"/>
            <a:ext cx="9875400" cy="0"/>
          </a:xfrm>
          <a:prstGeom prst="straightConnector1">
            <a:avLst/>
          </a:prstGeom>
          <a:noFill/>
          <a:ln cap="flat" cmpd="sng" w="127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9"/>
          <p:cNvSpPr txBox="1"/>
          <p:nvPr>
            <p:ph idx="10" type="dt"/>
          </p:nvPr>
        </p:nvSpPr>
        <p:spPr>
          <a:xfrm>
            <a:off x="8218426" y="6446838"/>
            <a:ext cx="258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"/>
          <p:cNvSpPr txBox="1"/>
          <p:nvPr>
            <p:ph idx="11" type="ftr"/>
          </p:nvPr>
        </p:nvSpPr>
        <p:spPr>
          <a:xfrm>
            <a:off x="1097279" y="6446838"/>
            <a:ext cx="6818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9"/>
          <p:cNvSpPr txBox="1"/>
          <p:nvPr>
            <p:ph idx="12" type="sldNum"/>
          </p:nvPr>
        </p:nvSpPr>
        <p:spPr>
          <a:xfrm>
            <a:off x="10993582" y="6446838"/>
            <a:ext cx="78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" type="body"/>
          </p:nvPr>
        </p:nvSpPr>
        <p:spPr>
          <a:xfrm rot="5400000">
            <a:off x="4246080" y="-1040599"/>
            <a:ext cx="3760800" cy="10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0" name="Google Shape;80;p20"/>
          <p:cNvSpPr txBox="1"/>
          <p:nvPr>
            <p:ph idx="10" type="dt"/>
          </p:nvPr>
        </p:nvSpPr>
        <p:spPr>
          <a:xfrm>
            <a:off x="8218426" y="6446838"/>
            <a:ext cx="258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1" type="ftr"/>
          </p:nvPr>
        </p:nvSpPr>
        <p:spPr>
          <a:xfrm>
            <a:off x="1097279" y="6446838"/>
            <a:ext cx="6818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2" type="sldNum"/>
          </p:nvPr>
        </p:nvSpPr>
        <p:spPr>
          <a:xfrm>
            <a:off x="10993582" y="6446838"/>
            <a:ext cx="78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/>
          <p:nvPr/>
        </p:nvSpPr>
        <p:spPr>
          <a:xfrm>
            <a:off x="3175" y="6400800"/>
            <a:ext cx="121887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1"/>
          <p:cNvSpPr txBox="1"/>
          <p:nvPr>
            <p:ph type="title"/>
          </p:nvPr>
        </p:nvSpPr>
        <p:spPr>
          <a:xfrm rot="5400000">
            <a:off x="7159350" y="1977852"/>
            <a:ext cx="57600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1"/>
          <p:cNvSpPr txBox="1"/>
          <p:nvPr>
            <p:ph idx="1" type="body"/>
          </p:nvPr>
        </p:nvSpPr>
        <p:spPr>
          <a:xfrm rot="5400000">
            <a:off x="1825350" y="-574848"/>
            <a:ext cx="57600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7" name="Google Shape;87;p21"/>
          <p:cNvSpPr txBox="1"/>
          <p:nvPr>
            <p:ph idx="10" type="dt"/>
          </p:nvPr>
        </p:nvSpPr>
        <p:spPr>
          <a:xfrm>
            <a:off x="8218426" y="6446838"/>
            <a:ext cx="258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1"/>
          <p:cNvSpPr txBox="1"/>
          <p:nvPr>
            <p:ph idx="11" type="ftr"/>
          </p:nvPr>
        </p:nvSpPr>
        <p:spPr>
          <a:xfrm>
            <a:off x="1097279" y="6446838"/>
            <a:ext cx="6818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1"/>
          <p:cNvSpPr txBox="1"/>
          <p:nvPr>
            <p:ph idx="12" type="sldNum"/>
          </p:nvPr>
        </p:nvSpPr>
        <p:spPr>
          <a:xfrm>
            <a:off x="10993582" y="6446838"/>
            <a:ext cx="78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1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1"/>
          <p:cNvSpPr txBox="1"/>
          <p:nvPr>
            <p:ph idx="1" type="body"/>
          </p:nvPr>
        </p:nvSpPr>
        <p:spPr>
          <a:xfrm>
            <a:off x="1097280" y="2108201"/>
            <a:ext cx="10058400" cy="37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EFEFE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1" name="Google Shape;101;p11"/>
          <p:cNvSpPr txBox="1"/>
          <p:nvPr>
            <p:ph idx="10" type="dt"/>
          </p:nvPr>
        </p:nvSpPr>
        <p:spPr>
          <a:xfrm>
            <a:off x="8218426" y="6446838"/>
            <a:ext cx="258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1"/>
          <p:cNvSpPr txBox="1"/>
          <p:nvPr>
            <p:ph idx="11" type="ftr"/>
          </p:nvPr>
        </p:nvSpPr>
        <p:spPr>
          <a:xfrm>
            <a:off x="1097279" y="6446838"/>
            <a:ext cx="6818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1"/>
          <p:cNvSpPr txBox="1"/>
          <p:nvPr>
            <p:ph idx="12" type="sldNum"/>
          </p:nvPr>
        </p:nvSpPr>
        <p:spPr>
          <a:xfrm>
            <a:off x="10993582" y="6446838"/>
            <a:ext cx="78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2"/>
          <p:cNvSpPr txBox="1"/>
          <p:nvPr>
            <p:ph idx="1" type="body"/>
          </p:nvPr>
        </p:nvSpPr>
        <p:spPr>
          <a:xfrm>
            <a:off x="1097280" y="2108201"/>
            <a:ext cx="10058400" cy="37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4" name="Google Shape;24;p12"/>
          <p:cNvSpPr txBox="1"/>
          <p:nvPr>
            <p:ph idx="10" type="dt"/>
          </p:nvPr>
        </p:nvSpPr>
        <p:spPr>
          <a:xfrm>
            <a:off x="8218426" y="6446838"/>
            <a:ext cx="258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1" type="ftr"/>
          </p:nvPr>
        </p:nvSpPr>
        <p:spPr>
          <a:xfrm>
            <a:off x="1097279" y="6446838"/>
            <a:ext cx="6818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2"/>
          <p:cNvSpPr txBox="1"/>
          <p:nvPr>
            <p:ph idx="12" type="sldNum"/>
          </p:nvPr>
        </p:nvSpPr>
        <p:spPr>
          <a:xfrm>
            <a:off x="10993582" y="6446838"/>
            <a:ext cx="78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solidFill>
          <a:schemeClr val="lt1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/>
          <p:nvPr/>
        </p:nvSpPr>
        <p:spPr>
          <a:xfrm>
            <a:off x="3175" y="6400800"/>
            <a:ext cx="121887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3"/>
          <p:cNvSpPr txBox="1"/>
          <p:nvPr>
            <p:ph type="title"/>
          </p:nvPr>
        </p:nvSpPr>
        <p:spPr>
          <a:xfrm>
            <a:off x="1097280" y="758952"/>
            <a:ext cx="10058400" cy="3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Open Sans"/>
              <a:buNone/>
              <a:defRPr b="0" sz="80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3"/>
          <p:cNvSpPr txBox="1"/>
          <p:nvPr>
            <p:ph idx="1" type="body"/>
          </p:nvPr>
        </p:nvSpPr>
        <p:spPr>
          <a:xfrm>
            <a:off x="1097280" y="466344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cxnSp>
        <p:nvCxnSpPr>
          <p:cNvPr id="31" name="Google Shape;31;p13"/>
          <p:cNvCxnSpPr/>
          <p:nvPr/>
        </p:nvCxnSpPr>
        <p:spPr>
          <a:xfrm>
            <a:off x="1207658" y="4485132"/>
            <a:ext cx="9875400" cy="0"/>
          </a:xfrm>
          <a:prstGeom prst="straightConnector1">
            <a:avLst/>
          </a:prstGeom>
          <a:noFill/>
          <a:ln cap="flat" cmpd="sng" w="127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13"/>
          <p:cNvSpPr txBox="1"/>
          <p:nvPr>
            <p:ph idx="10" type="dt"/>
          </p:nvPr>
        </p:nvSpPr>
        <p:spPr>
          <a:xfrm>
            <a:off x="8218426" y="6446838"/>
            <a:ext cx="258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3"/>
          <p:cNvSpPr txBox="1"/>
          <p:nvPr>
            <p:ph idx="11" type="ftr"/>
          </p:nvPr>
        </p:nvSpPr>
        <p:spPr>
          <a:xfrm>
            <a:off x="1097279" y="6446838"/>
            <a:ext cx="6818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3"/>
          <p:cNvSpPr txBox="1"/>
          <p:nvPr>
            <p:ph idx="12" type="sldNum"/>
          </p:nvPr>
        </p:nvSpPr>
        <p:spPr>
          <a:xfrm>
            <a:off x="10993582" y="6446838"/>
            <a:ext cx="78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4"/>
          <p:cNvSpPr txBox="1"/>
          <p:nvPr>
            <p:ph idx="1" type="body"/>
          </p:nvPr>
        </p:nvSpPr>
        <p:spPr>
          <a:xfrm>
            <a:off x="1097280" y="2120900"/>
            <a:ext cx="4639800" cy="37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2" type="body"/>
          </p:nvPr>
        </p:nvSpPr>
        <p:spPr>
          <a:xfrm>
            <a:off x="6515944" y="2120900"/>
            <a:ext cx="4639800" cy="37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0" type="dt"/>
          </p:nvPr>
        </p:nvSpPr>
        <p:spPr>
          <a:xfrm>
            <a:off x="8218426" y="6446838"/>
            <a:ext cx="258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11" type="ftr"/>
          </p:nvPr>
        </p:nvSpPr>
        <p:spPr>
          <a:xfrm>
            <a:off x="1097279" y="6446838"/>
            <a:ext cx="6818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4"/>
          <p:cNvSpPr txBox="1"/>
          <p:nvPr>
            <p:ph idx="12" type="sldNum"/>
          </p:nvPr>
        </p:nvSpPr>
        <p:spPr>
          <a:xfrm>
            <a:off x="10993582" y="6446838"/>
            <a:ext cx="78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5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5"/>
          <p:cNvSpPr txBox="1"/>
          <p:nvPr>
            <p:ph idx="1" type="body"/>
          </p:nvPr>
        </p:nvSpPr>
        <p:spPr>
          <a:xfrm>
            <a:off x="1097280" y="2057400"/>
            <a:ext cx="4639800" cy="73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5"/>
          <p:cNvSpPr txBox="1"/>
          <p:nvPr>
            <p:ph idx="2" type="body"/>
          </p:nvPr>
        </p:nvSpPr>
        <p:spPr>
          <a:xfrm>
            <a:off x="1097280" y="2958274"/>
            <a:ext cx="4639800" cy="29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6" name="Google Shape;46;p15"/>
          <p:cNvSpPr txBox="1"/>
          <p:nvPr>
            <p:ph idx="3" type="body"/>
          </p:nvPr>
        </p:nvSpPr>
        <p:spPr>
          <a:xfrm>
            <a:off x="6515944" y="2057400"/>
            <a:ext cx="4639800" cy="73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5"/>
          <p:cNvSpPr txBox="1"/>
          <p:nvPr>
            <p:ph idx="4" type="body"/>
          </p:nvPr>
        </p:nvSpPr>
        <p:spPr>
          <a:xfrm>
            <a:off x="6515944" y="2958273"/>
            <a:ext cx="4639800" cy="29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0" type="dt"/>
          </p:nvPr>
        </p:nvSpPr>
        <p:spPr>
          <a:xfrm>
            <a:off x="8218426" y="6446838"/>
            <a:ext cx="258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1" type="ftr"/>
          </p:nvPr>
        </p:nvSpPr>
        <p:spPr>
          <a:xfrm>
            <a:off x="1097279" y="6446838"/>
            <a:ext cx="6818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5"/>
          <p:cNvSpPr txBox="1"/>
          <p:nvPr>
            <p:ph idx="12" type="sldNum"/>
          </p:nvPr>
        </p:nvSpPr>
        <p:spPr>
          <a:xfrm>
            <a:off x="10993582" y="6446838"/>
            <a:ext cx="78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6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0" type="dt"/>
          </p:nvPr>
        </p:nvSpPr>
        <p:spPr>
          <a:xfrm>
            <a:off x="8218426" y="6446838"/>
            <a:ext cx="258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6"/>
          <p:cNvSpPr txBox="1"/>
          <p:nvPr>
            <p:ph idx="11" type="ftr"/>
          </p:nvPr>
        </p:nvSpPr>
        <p:spPr>
          <a:xfrm>
            <a:off x="1097279" y="6446838"/>
            <a:ext cx="6818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6"/>
          <p:cNvSpPr txBox="1"/>
          <p:nvPr>
            <p:ph idx="12" type="sldNum"/>
          </p:nvPr>
        </p:nvSpPr>
        <p:spPr>
          <a:xfrm>
            <a:off x="10993582" y="6446838"/>
            <a:ext cx="78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7"/>
          <p:cNvSpPr/>
          <p:nvPr/>
        </p:nvSpPr>
        <p:spPr>
          <a:xfrm>
            <a:off x="3175" y="6400800"/>
            <a:ext cx="121887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7"/>
          <p:cNvSpPr txBox="1"/>
          <p:nvPr>
            <p:ph idx="10" type="dt"/>
          </p:nvPr>
        </p:nvSpPr>
        <p:spPr>
          <a:xfrm>
            <a:off x="8218426" y="6446838"/>
            <a:ext cx="258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11" type="ftr"/>
          </p:nvPr>
        </p:nvSpPr>
        <p:spPr>
          <a:xfrm>
            <a:off x="1097279" y="6446838"/>
            <a:ext cx="6818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2" type="sldNum"/>
          </p:nvPr>
        </p:nvSpPr>
        <p:spPr>
          <a:xfrm>
            <a:off x="10993582" y="6446838"/>
            <a:ext cx="78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/>
          <p:nvPr/>
        </p:nvSpPr>
        <p:spPr>
          <a:xfrm>
            <a:off x="16" y="0"/>
            <a:ext cx="46542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8"/>
          <p:cNvSpPr txBox="1"/>
          <p:nvPr>
            <p:ph type="title"/>
          </p:nvPr>
        </p:nvSpPr>
        <p:spPr>
          <a:xfrm>
            <a:off x="643466" y="786383"/>
            <a:ext cx="3517500" cy="209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pen Sans"/>
              <a:buNone/>
              <a:defRPr b="0" sz="36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8"/>
          <p:cNvSpPr txBox="1"/>
          <p:nvPr>
            <p:ph idx="1" type="body"/>
          </p:nvPr>
        </p:nvSpPr>
        <p:spPr>
          <a:xfrm>
            <a:off x="5458984" y="812799"/>
            <a:ext cx="5928300" cy="52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5" name="Google Shape;65;p18"/>
          <p:cNvSpPr txBox="1"/>
          <p:nvPr>
            <p:ph idx="2" type="body"/>
          </p:nvPr>
        </p:nvSpPr>
        <p:spPr>
          <a:xfrm>
            <a:off x="643465" y="3043050"/>
            <a:ext cx="3517500" cy="30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66" name="Google Shape;66;p18"/>
          <p:cNvSpPr txBox="1"/>
          <p:nvPr>
            <p:ph idx="10" type="dt"/>
          </p:nvPr>
        </p:nvSpPr>
        <p:spPr>
          <a:xfrm>
            <a:off x="643464" y="6446520"/>
            <a:ext cx="3517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1" type="ftr"/>
          </p:nvPr>
        </p:nvSpPr>
        <p:spPr>
          <a:xfrm>
            <a:off x="5458983" y="6446520"/>
            <a:ext cx="533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8"/>
          <p:cNvSpPr txBox="1"/>
          <p:nvPr>
            <p:ph idx="12" type="sldNum"/>
          </p:nvPr>
        </p:nvSpPr>
        <p:spPr>
          <a:xfrm>
            <a:off x="10993582" y="6446838"/>
            <a:ext cx="78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9"/>
          <p:cNvSpPr/>
          <p:nvPr/>
        </p:nvSpPr>
        <p:spPr>
          <a:xfrm>
            <a:off x="0" y="4578350"/>
            <a:ext cx="12188700" cy="22797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9"/>
          <p:cNvSpPr/>
          <p:nvPr>
            <p:ph idx="2" type="pic"/>
          </p:nvPr>
        </p:nvSpPr>
        <p:spPr>
          <a:xfrm>
            <a:off x="15" y="0"/>
            <a:ext cx="12192000" cy="45783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457200" spcFirstLastPara="1" rIns="0" wrap="square" tIns="457200">
            <a:normAutofit/>
          </a:bodyPr>
          <a:lstStyle>
            <a:lvl1pPr lvl="0" marR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b="0" i="0" sz="32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Calibri"/>
              <a:buNone/>
              <a:defRPr b="0" i="0" sz="28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72" name="Google Shape;72;p19"/>
          <p:cNvSpPr txBox="1"/>
          <p:nvPr>
            <p:ph type="title"/>
          </p:nvPr>
        </p:nvSpPr>
        <p:spPr>
          <a:xfrm>
            <a:off x="1097279" y="4799362"/>
            <a:ext cx="10113600" cy="743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pen Sans"/>
              <a:buNone/>
              <a:defRPr b="0" sz="36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" type="body"/>
          </p:nvPr>
        </p:nvSpPr>
        <p:spPr>
          <a:xfrm>
            <a:off x="1097279" y="5715000"/>
            <a:ext cx="101133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9"/>
          <p:cNvSpPr txBox="1"/>
          <p:nvPr>
            <p:ph idx="10" type="dt"/>
          </p:nvPr>
        </p:nvSpPr>
        <p:spPr>
          <a:xfrm>
            <a:off x="8218426" y="6446838"/>
            <a:ext cx="258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1" type="ftr"/>
          </p:nvPr>
        </p:nvSpPr>
        <p:spPr>
          <a:xfrm>
            <a:off x="1097279" y="6446838"/>
            <a:ext cx="6818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2" type="sldNum"/>
          </p:nvPr>
        </p:nvSpPr>
        <p:spPr>
          <a:xfrm>
            <a:off x="10993582" y="6446838"/>
            <a:ext cx="78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/>
          <p:nvPr/>
        </p:nvSpPr>
        <p:spPr>
          <a:xfrm>
            <a:off x="3175" y="6400800"/>
            <a:ext cx="121887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8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Open Sans"/>
              <a:buNone/>
              <a:defRPr b="0" i="0" sz="44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" type="body"/>
          </p:nvPr>
        </p:nvSpPr>
        <p:spPr>
          <a:xfrm>
            <a:off x="1097280" y="2108201"/>
            <a:ext cx="10058400" cy="37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marR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 "/>
              <a:defRPr b="0" i="0" sz="18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Calibri"/>
              <a:buChar char="◦"/>
              <a:defRPr b="0" i="0" sz="16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Calibri"/>
              <a:buChar char="◦"/>
              <a:defRPr b="0" i="0" sz="12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Calibri"/>
              <a:buChar char="◦"/>
              <a:defRPr b="0" i="0" sz="12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Calibri"/>
              <a:buChar char="◦"/>
              <a:defRPr b="0" i="0" sz="12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9" name="Google Shape;9;p8"/>
          <p:cNvSpPr txBox="1"/>
          <p:nvPr>
            <p:ph idx="10" type="dt"/>
          </p:nvPr>
        </p:nvSpPr>
        <p:spPr>
          <a:xfrm>
            <a:off x="8218426" y="6446838"/>
            <a:ext cx="258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0" name="Google Shape;10;p8"/>
          <p:cNvSpPr txBox="1"/>
          <p:nvPr>
            <p:ph idx="11" type="ftr"/>
          </p:nvPr>
        </p:nvSpPr>
        <p:spPr>
          <a:xfrm>
            <a:off x="1097279" y="6446838"/>
            <a:ext cx="6818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1" name="Google Shape;11;p8"/>
          <p:cNvSpPr txBox="1"/>
          <p:nvPr>
            <p:ph idx="12" type="sldNum"/>
          </p:nvPr>
        </p:nvSpPr>
        <p:spPr>
          <a:xfrm>
            <a:off x="10993582" y="6446838"/>
            <a:ext cx="78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2" name="Google Shape;12;p8"/>
          <p:cNvCxnSpPr/>
          <p:nvPr/>
        </p:nvCxnSpPr>
        <p:spPr>
          <a:xfrm>
            <a:off x="1193532" y="1897380"/>
            <a:ext cx="9966900" cy="0"/>
          </a:xfrm>
          <a:prstGeom prst="straightConnector1">
            <a:avLst/>
          </a:prstGeom>
          <a:noFill/>
          <a:ln cap="flat" cmpd="sng" w="127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"/>
          <p:cNvSpPr/>
          <p:nvPr/>
        </p:nvSpPr>
        <p:spPr>
          <a:xfrm>
            <a:off x="3175" y="6400800"/>
            <a:ext cx="121887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0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400"/>
              <a:buFont typeface="Open Sans"/>
              <a:buNone/>
              <a:defRPr b="0" i="0" sz="4400" u="none" cap="none" strike="noStrike">
                <a:solidFill>
                  <a:srgbClr val="FEFEFE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10"/>
          <p:cNvSpPr txBox="1"/>
          <p:nvPr>
            <p:ph idx="1" type="body"/>
          </p:nvPr>
        </p:nvSpPr>
        <p:spPr>
          <a:xfrm>
            <a:off x="1097280" y="2108201"/>
            <a:ext cx="10058400" cy="37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marR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 "/>
              <a:defRPr b="0" i="0" sz="1800" u="none" cap="none" strike="noStrike">
                <a:solidFill>
                  <a:srgbClr val="FEFEFE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EFEFE"/>
              </a:buClr>
              <a:buSzPts val="1600"/>
              <a:buFont typeface="Calibri"/>
              <a:buChar char="◦"/>
              <a:defRPr b="0" i="0" sz="1600" u="none" cap="none" strike="noStrike">
                <a:solidFill>
                  <a:srgbClr val="FEFEFE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1200"/>
              <a:buFont typeface="Calibri"/>
              <a:buChar char="◦"/>
              <a:defRPr b="0" i="0" sz="1200" u="none" cap="none" strike="noStrike">
                <a:solidFill>
                  <a:srgbClr val="FEFEFE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1200"/>
              <a:buFont typeface="Calibri"/>
              <a:buChar char="◦"/>
              <a:defRPr b="0" i="0" sz="1200" u="none" cap="none" strike="noStrike">
                <a:solidFill>
                  <a:srgbClr val="FEFEFE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EFEFE"/>
              </a:buClr>
              <a:buSzPts val="1200"/>
              <a:buFont typeface="Calibri"/>
              <a:buChar char="◦"/>
              <a:defRPr b="0" i="0" sz="1200" u="none" cap="none" strike="noStrike">
                <a:solidFill>
                  <a:srgbClr val="FEFEFE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94" name="Google Shape;94;p10"/>
          <p:cNvSpPr txBox="1"/>
          <p:nvPr>
            <p:ph idx="10" type="dt"/>
          </p:nvPr>
        </p:nvSpPr>
        <p:spPr>
          <a:xfrm>
            <a:off x="8218426" y="6446838"/>
            <a:ext cx="258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95" name="Google Shape;95;p10"/>
          <p:cNvSpPr txBox="1"/>
          <p:nvPr>
            <p:ph idx="11" type="ftr"/>
          </p:nvPr>
        </p:nvSpPr>
        <p:spPr>
          <a:xfrm>
            <a:off x="1097279" y="6446838"/>
            <a:ext cx="6818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96" name="Google Shape;96;p10"/>
          <p:cNvSpPr txBox="1"/>
          <p:nvPr>
            <p:ph idx="12" type="sldNum"/>
          </p:nvPr>
        </p:nvSpPr>
        <p:spPr>
          <a:xfrm>
            <a:off x="10993582" y="6446838"/>
            <a:ext cx="780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7" name="Google Shape;97;p10"/>
          <p:cNvCxnSpPr/>
          <p:nvPr/>
        </p:nvCxnSpPr>
        <p:spPr>
          <a:xfrm>
            <a:off x="1193532" y="1897380"/>
            <a:ext cx="9966900" cy="0"/>
          </a:xfrm>
          <a:prstGeom prst="straightConnector1">
            <a:avLst/>
          </a:prstGeom>
          <a:noFill/>
          <a:ln cap="flat" cmpd="sng" w="12700">
            <a:solidFill>
              <a:srgbClr val="FEFEFE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2.jpeg" Type="http://schemas.openxmlformats.org/officeDocument/2006/relationships/image"/><Relationship Id="rId4" Target="../media/image4.jpeg" Type="http://schemas.openxmlformats.org/officeDocument/2006/relationships/image"/><Relationship Id="rId5" Target="../media/image6.jpeg" Type="http://schemas.openxmlformats.org/officeDocument/2006/relationships/image"/><Relationship Id="rId6" Target="../media/image10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24.jpeg" Type="http://schemas.openxmlformats.org/officeDocument/2006/relationships/image"/><Relationship Id="rId4" Target="../media/image9.png" Type="http://schemas.openxmlformats.org/officeDocument/2006/relationships/image"/><Relationship Id="rId5" Target="../media/image16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5.jpeg" Type="http://schemas.openxmlformats.org/officeDocument/2006/relationships/image"/><Relationship Id="rId4" Target="../media/image3.jpeg" Type="http://schemas.openxmlformats.org/officeDocument/2006/relationships/image"/><Relationship Id="rId5" Target="../media/image12.jpeg" Type="http://schemas.openxmlformats.org/officeDocument/2006/relationships/image"/><Relationship Id="rId6" Target="../media/image1.jpeg" Type="http://schemas.openxmlformats.org/officeDocument/2006/relationships/image"/><Relationship Id="rId7" Target="../media/image23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13.jpeg" Type="http://schemas.openxmlformats.org/officeDocument/2006/relationships/image"/><Relationship Id="rId4" Target="../media/image7.jpeg" Type="http://schemas.openxmlformats.org/officeDocument/2006/relationships/image"/><Relationship Id="rId5" Target="../media/image8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14.jpeg" Type="http://schemas.openxmlformats.org/officeDocument/2006/relationships/image"/><Relationship Id="rId4" Target="../media/image25.jpeg" Type="http://schemas.openxmlformats.org/officeDocument/2006/relationships/image"/><Relationship Id="rId5" Target="../media/image17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5.jpeg" Type="http://schemas.openxmlformats.org/officeDocument/2006/relationships/image"/><Relationship Id="rId4" Target="../media/image11.jpeg" Type="http://schemas.openxmlformats.org/officeDocument/2006/relationships/image"/><Relationship Id="rId5" Target="../media/image18.jpeg" Type="http://schemas.openxmlformats.org/officeDocument/2006/relationships/image"/><Relationship Id="rId6" Target="../media/image21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22.jpeg" Type="http://schemas.openxmlformats.org/officeDocument/2006/relationships/image"/><Relationship Id="rId4" Target="../media/image20.jpeg" Type="http://schemas.openxmlformats.org/officeDocument/2006/relationships/image"/><Relationship Id="rId5" Target="../media/image1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ahyp="http://schemas.microsoft.com/office/drawing/2018/hyperlinkcolor" xmlns:c="http://schemas.openxmlformats.org/drawingml/2006/chart" xmlns:com="http://schemas.openxmlformats.org/drawingml/2006/compatibility" xmlns:dgm="http://schemas.openxmlformats.org/drawingml/2006/diagram" xmlns:mc="http://schemas.openxmlformats.org/markup-compatibility/2006" xmlns:mv="urn:schemas-microsoft-com:mac:vml" xmlns:o="urn:schemas-microsoft-com:office:office" xmlns:p14="http://schemas.microsoft.com/office/powerpoint/2010/main" xmlns:p15="http://schemas.microsoft.com/office/powerpoint/2012/main" xmlns:pvml="urn:schemas-microsoft-com:office:powerpoint" xmlns:r="http://schemas.openxmlformats.org/officeDocument/2006/relationships" xmlns:v="urn:schemas-microsoft-com:vml">
  <p:cSld>
    <p:bg>
      <p:bgPr>
        <a:solidFill>
          <a:schemeClr val="lt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"/>
          <p:cNvSpPr/>
          <p:nvPr/>
        </p:nvSpPr>
        <p:spPr>
          <a:xfrm>
            <a:off x="1541" y="0"/>
            <a:ext cx="121905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="ctr" anchorCtr="0" bIns="45700" lIns="91425" rIns="91425" spcFirstLastPara="1" tIns="45700" wrap="square">
            <a:noAutofit/>
          </a:bodyPr>
          <a:lstStyle/>
          <a:p>
            <a:pPr algn="ct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cap="none" i="0" strike="noStrike" sz="1800" u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9" name="Google Shape;109;p1"/>
          <p:cNvSpPr/>
          <p:nvPr/>
        </p:nvSpPr>
        <p:spPr>
          <a:xfrm>
            <a:off x="15" y="0"/>
            <a:ext cx="4637100" cy="6858000"/>
          </a:xfrm>
          <a:prstGeom prst="rect">
            <a:avLst/>
          </a:prstGeom>
          <a:solidFill>
            <a:srgbClr val="685845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cap="none" i="0" strike="noStrike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"/>
          <p:cNvSpPr txBox="1"/>
          <p:nvPr>
            <p:ph type="ctrTitle"/>
          </p:nvPr>
        </p:nvSpPr>
        <p:spPr>
          <a:xfrm>
            <a:off x="457200" y="640079"/>
            <a:ext cx="3659100" cy="3219600"/>
          </a:xfrm>
          <a:prstGeom prst="rect">
            <a:avLst/>
          </a:prstGeom>
          <a:noFill/>
          <a:ln>
            <a:noFill/>
          </a:ln>
        </p:spPr>
        <p:txBody>
          <a:bodyPr anchor="b" anchorCtr="0" bIns="45700" lIns="91425" rIns="91425" spcFirstLastPara="1" tIns="45700" wrap="square">
            <a:normAutofit/>
          </a:bodyPr>
          <a:lstStyle/>
          <a:p>
            <a:pPr algn="l" indent="0" lvl="0" mar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Open Sans"/>
              <a:buNone/>
            </a:pPr>
            <a:r>
              <a:rPr b="1" lang="en-US" sz="4500">
                <a:solidFill>
                  <a:schemeClr val="lt1"/>
                </a:solidFill>
              </a:rPr>
              <a:t>Ubicación </a:t>
            </a:r>
            <a:br>
              <a:rPr b="1" lang="en-US" sz="1890"/>
            </a:br>
            <a:br>
              <a:rPr b="1" lang="en-US" sz="1890"/>
            </a:br>
            <a:r>
              <a:rPr lang="en-US" sz="1800">
                <a:solidFill>
                  <a:schemeClr val="lt2"/>
                </a:solidFill>
              </a:rPr>
              <a:t>Elige el lugar </a:t>
            </a:r>
            <a:r>
              <a:rPr lang="en-US" sz="1800">
                <a:solidFill>
                  <a:schemeClr val="lt1"/>
                </a:solidFill>
              </a:rPr>
              <a:t>dentro de la vivienda (utilizando sistema hidroponico,  en una terraza o patio, azotea, en cualquier espacio con luz de aproximadamente 1 metro, puede ser pared ( paredes colgantes, escalonadas etc)</a:t>
            </a:r>
            <a:br>
              <a:rPr lang="en-US" sz="1890"/>
            </a:br>
            <a:br>
              <a:rPr lang="en-US" sz="1890"/>
            </a:br>
            <a:r>
              <a:rPr b="1" i="1" lang="en-US" sz="1890"/>
              <a:t>Acudir al taller en PILARES. </a:t>
            </a:r>
            <a:endParaRPr i="1" sz="1890">
              <a:solidFill>
                <a:schemeClr val="lt1"/>
              </a:solidFill>
            </a:endParaRPr>
          </a:p>
          <a:p>
            <a:pPr algn="l" indent="0" lvl="0" mar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90"/>
              <a:buFont typeface="Open Sans"/>
              <a:buNone/>
            </a:pPr>
            <a:r>
              <a:t/>
            </a:r>
            <a:endParaRPr sz="1890"/>
          </a:p>
          <a:p>
            <a:pPr algn="l" indent="0" lvl="0" mar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90"/>
              <a:buFont typeface="Open Sans"/>
              <a:buNone/>
            </a:pPr>
            <a:r>
              <a:t/>
            </a:r>
            <a:endParaRPr sz="1890">
              <a:solidFill>
                <a:schemeClr val="lt1"/>
              </a:solidFill>
            </a:endParaRPr>
          </a:p>
        </p:txBody>
      </p:sp>
      <p:pic>
        <p:nvPicPr>
          <p:cNvPr id="111" name="Google Shape;111;p1"/>
          <p:cNvPicPr preferRelativeResize="0"/>
          <p:nvPr/>
        </p:nvPicPr>
        <p:blipFill rotWithShape="1">
          <a:blip r:embed="rId3">
            <a:alphaModFix/>
          </a:blip>
          <a:srcRect l="137" r="32"/>
          <a:stretch/>
        </p:blipFill>
        <p:spPr>
          <a:xfrm>
            <a:off x="4965290" y="321728"/>
            <a:ext cx="3683447" cy="3674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"/>
          <p:cNvPicPr preferRelativeResize="0"/>
          <p:nvPr/>
        </p:nvPicPr>
        <p:blipFill rotWithShape="1">
          <a:blip r:embed="rId4">
            <a:alphaModFix/>
          </a:blip>
          <a:srcRect l="91" r="18"/>
          <a:stretch/>
        </p:blipFill>
        <p:spPr>
          <a:xfrm>
            <a:off x="8740176" y="321732"/>
            <a:ext cx="3126813" cy="21776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p1"/>
          <p:cNvCxnSpPr/>
          <p:nvPr/>
        </p:nvCxnSpPr>
        <p:spPr>
          <a:xfrm>
            <a:off x="622797" y="4042299"/>
            <a:ext cx="338340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type="none" w="sm"/>
            <a:tailEnd len="sm" type="none" w="sm"/>
          </a:ln>
        </p:spPr>
      </p:cxnSp>
      <p:pic>
        <p:nvPicPr>
          <p:cNvPr id="114" name="Google Shape;114;p1"/>
          <p:cNvPicPr preferRelativeResize="0"/>
          <p:nvPr/>
        </p:nvPicPr>
        <p:blipFill rotWithShape="1">
          <a:blip r:embed="rId5">
            <a:alphaModFix/>
          </a:blip>
          <a:srcRect t="169"/>
          <a:stretch/>
        </p:blipFill>
        <p:spPr>
          <a:xfrm>
            <a:off x="4965290" y="4088022"/>
            <a:ext cx="3683446" cy="2371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"/>
          <p:cNvPicPr preferRelativeResize="0"/>
          <p:nvPr/>
        </p:nvPicPr>
        <p:blipFill rotWithShape="1">
          <a:blip r:embed="rId6">
            <a:alphaModFix/>
          </a:blip>
          <a:srcRect l="101" r="108"/>
          <a:stretch/>
        </p:blipFill>
        <p:spPr>
          <a:xfrm>
            <a:off x="8740176" y="2590800"/>
            <a:ext cx="3126812" cy="38697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ahyp="http://schemas.microsoft.com/office/drawing/2018/hyperlinkcolor" xmlns:c="http://schemas.openxmlformats.org/drawingml/2006/chart" xmlns:com="http://schemas.openxmlformats.org/drawingml/2006/compatibility" xmlns:dgm="http://schemas.openxmlformats.org/drawingml/2006/diagram" xmlns:mc="http://schemas.openxmlformats.org/markup-compatibility/2006" xmlns:mv="urn:schemas-microsoft-com:mac:vml" xmlns:o="urn:schemas-microsoft-com:office:office" xmlns:p14="http://schemas.microsoft.com/office/powerpoint/2010/main" xmlns:p15="http://schemas.microsoft.com/office/powerpoint/2012/main" xmlns:pvml="urn:schemas-microsoft-com:office:powerpoint" xmlns:r="http://schemas.openxmlformats.org/officeDocument/2006/relationships" xmlns:v="urn:schemas-microsoft-com:vml">
  <p:cSld>
    <p:bg>
      <p:bgPr>
        <a:solidFill>
          <a:schemeClr val="dk1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"/>
          <p:cNvSpPr/>
          <p:nvPr/>
        </p:nvSpPr>
        <p:spPr>
          <a:xfrm>
            <a:off x="8546775" y="706675"/>
            <a:ext cx="2834700" cy="14544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cap="none" i="0" strike="noStrike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1" name="Google Shape;121;p2"/>
          <p:cNvCxnSpPr/>
          <p:nvPr/>
        </p:nvCxnSpPr>
        <p:spPr>
          <a:xfrm>
            <a:off x="723686" y="2353592"/>
            <a:ext cx="283470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type="none" w="sm"/>
            <a:tailEnd len="sm" type="none" w="sm"/>
          </a:ln>
        </p:spPr>
      </p:cxnSp>
      <p:sp>
        <p:nvSpPr>
          <p:cNvPr id="122" name="Google Shape;122;p2"/>
          <p:cNvSpPr txBox="1"/>
          <p:nvPr>
            <p:ph idx="1" type="body"/>
          </p:nvPr>
        </p:nvSpPr>
        <p:spPr>
          <a:xfrm>
            <a:off x="643467" y="2546224"/>
            <a:ext cx="2994900" cy="33426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0" rIns="0" spcFirstLastPara="1" tIns="45700" wrap="square">
            <a:normAutofit/>
          </a:bodyPr>
          <a:lstStyle/>
          <a:p>
            <a:pPr algn="l" indent="0" lvl="0" marL="9144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50"/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 indent="-117475" lvl="0" marL="91440" rtl="0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SzPts val="1850"/>
              <a:buChar char=" "/>
            </a:pPr>
            <a:r>
              <a:rPr b="1" lang="en-US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Material reciclado como cajas, pet, semilleros,  tijeras  (depende del espacio y las necesidades de la persona que va comenzar con su huerto. </a:t>
            </a:r>
            <a:endParaRPr/>
          </a:p>
          <a:p>
            <a:pPr algn="l" indent="-105727" lvl="0" marL="91440" rtl="0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SzPts val="1665"/>
              <a:buChar char=" "/>
            </a:pPr>
            <a:r>
              <a:rPr b="1" i="1" lang="en-US" sz="1665"/>
              <a:t>Acudir al taller en PILARES. </a:t>
            </a:r>
            <a:endParaRPr i="1" sz="1665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 indent="0" lvl="0" marL="91440" rtl="0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SzPts val="1665"/>
              <a:buNone/>
            </a:pPr>
            <a:r>
              <a:t/>
            </a:r>
            <a:endParaRPr b="1" sz="1665">
              <a:solidFill>
                <a:schemeClr val="lt1"/>
              </a:solidFill>
            </a:endParaRPr>
          </a:p>
          <a:p>
            <a:pPr algn="l" indent="0" lvl="0" marL="91440" rtl="0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SzPts val="1665"/>
              <a:buNone/>
            </a:pPr>
            <a:r>
              <a:t/>
            </a:r>
            <a:endParaRPr sz="1665">
              <a:solidFill>
                <a:schemeClr val="lt1"/>
              </a:solidFill>
            </a:endParaRPr>
          </a:p>
        </p:txBody>
      </p:sp>
      <p:pic>
        <p:nvPicPr>
          <p:cNvPr id="123" name="Google Shape;123;p2"/>
          <p:cNvPicPr preferRelativeResize="0"/>
          <p:nvPr/>
        </p:nvPicPr>
        <p:blipFill rotWithShape="1">
          <a:blip r:embed="rId3">
            <a:alphaModFix/>
          </a:blip>
          <a:srcRect r="27"/>
          <a:stretch/>
        </p:blipFill>
        <p:spPr>
          <a:xfrm>
            <a:off x="3876475" y="3335275"/>
            <a:ext cx="3703475" cy="338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"/>
          <p:cNvSpPr txBox="1"/>
          <p:nvPr/>
        </p:nvSpPr>
        <p:spPr>
          <a:xfrm>
            <a:off x="1369326" y="72787"/>
            <a:ext cx="5620500" cy="24006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rIns="91425" spcFirstLastPara="1" tIns="45700" wrap="square">
            <a:sp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0" cap="none" i="0" lang="en-US" strike="noStrike" sz="500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Herramientas que necesito para trabajar el huerto</a:t>
            </a:r>
            <a:endParaRPr b="0" cap="none" i="0" strike="noStrike" sz="5000" u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5" name="Google Shape;125;p2"/>
          <p:cNvPicPr preferRelativeResize="0"/>
          <p:nvPr/>
        </p:nvPicPr>
        <p:blipFill rotWithShape="1">
          <a:blip r:embed="rId4">
            <a:alphaModFix/>
          </a:blip>
          <a:srcRect b="107202" l="-27759" r="27760" t="-49197"/>
          <a:stretch/>
        </p:blipFill>
        <p:spPr>
          <a:xfrm rot="-8544344">
            <a:off x="8170184" y="333438"/>
            <a:ext cx="2743197" cy="1535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807356" y="3522617"/>
            <a:ext cx="2652216" cy="19964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000"/>
              <a:buFont typeface="Open Sans"/>
              <a:buNone/>
            </a:pPr>
            <a:r>
              <a:rPr lang="en-US" sz="5000"/>
              <a:t>Preparación de la tierra o sistema hidropónico</a:t>
            </a:r>
            <a:endParaRPr sz="5000"/>
          </a:p>
        </p:txBody>
      </p:sp>
      <p:pic>
        <p:nvPicPr>
          <p:cNvPr id="132" name="Google Shape;132;p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4250" y="2082150"/>
            <a:ext cx="3675900" cy="134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30325" y="3996775"/>
            <a:ext cx="3417800" cy="240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30325" y="2082150"/>
            <a:ext cx="3417802" cy="206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2">
            <a:off x="7892650" y="2032631"/>
            <a:ext cx="3417800" cy="4207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97274" y="3771805"/>
            <a:ext cx="3675797" cy="22799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ahyp="http://schemas.microsoft.com/office/drawing/2018/hyperlinkcolor" xmlns:c="http://schemas.openxmlformats.org/drawingml/2006/chart" xmlns:com="http://schemas.openxmlformats.org/drawingml/2006/compatibility" xmlns:dgm="http://schemas.openxmlformats.org/drawingml/2006/diagram" xmlns:mc="http://schemas.openxmlformats.org/markup-compatibility/2006" xmlns:mv="urn:schemas-microsoft-com:mac:vml" xmlns:o="urn:schemas-microsoft-com:office:office" xmlns:p14="http://schemas.microsoft.com/office/powerpoint/2010/main" xmlns:p15="http://schemas.microsoft.com/office/powerpoint/2012/main" xmlns:pvml="urn:schemas-microsoft-com:office:powerpoint" xmlns:r="http://schemas.openxmlformats.org/officeDocument/2006/relationships" xmlns:v="urn:schemas-microsoft-com:vml">
  <p:cSld>
    <p:bg>
      <p:bgPr>
        <a:solidFill>
          <a:schemeClr val="dk1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"/>
          <p:cNvSpPr/>
          <p:nvPr/>
        </p:nvSpPr>
        <p:spPr>
          <a:xfrm>
            <a:off x="3175" y="6400800"/>
            <a:ext cx="121887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cap="none" i="0" strike="noStrike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2" name="Google Shape;142;p4"/>
          <p:cNvCxnSpPr/>
          <p:nvPr/>
        </p:nvCxnSpPr>
        <p:spPr>
          <a:xfrm>
            <a:off x="1207658" y="4474741"/>
            <a:ext cx="9875400" cy="0"/>
          </a:xfrm>
          <a:prstGeom prst="straightConnector1">
            <a:avLst/>
          </a:prstGeom>
          <a:noFill/>
          <a:ln cap="flat" cmpd="sng" w="12700">
            <a:solidFill>
              <a:srgbClr val="FEFEFE"/>
            </a:solidFill>
            <a:prstDash val="solid"/>
            <a:round/>
            <a:headEnd len="sm" type="none" w="sm"/>
            <a:tailEnd len="sm" type="none" w="sm"/>
          </a:ln>
        </p:spPr>
      </p:cxnSp>
      <p:sp>
        <p:nvSpPr>
          <p:cNvPr id="143" name="Google Shape;143;p4"/>
          <p:cNvSpPr/>
          <p:nvPr/>
        </p:nvSpPr>
        <p:spPr>
          <a:xfrm>
            <a:off x="3274" y="0"/>
            <a:ext cx="12188700" cy="6858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="ctr" anchorCtr="0" bIns="45700" lIns="91425" rIns="91425" spcFirstLastPara="1" tIns="45700" wrap="square">
            <a:noAutofit/>
          </a:bodyPr>
          <a:lstStyle/>
          <a:p>
            <a:pPr algn="ct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cap="none" i="0" strike="noStrike" sz="1800" u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4" name="Google Shape;144;p4"/>
          <p:cNvPicPr preferRelativeResize="0"/>
          <p:nvPr/>
        </p:nvPicPr>
        <p:blipFill rotWithShape="1">
          <a:blip r:embed="rId3">
            <a:alphaModFix/>
          </a:blip>
          <a:srcRect b="449"/>
          <a:stretch/>
        </p:blipFill>
        <p:spPr>
          <a:xfrm>
            <a:off x="-32" y="10"/>
            <a:ext cx="8081485" cy="4915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4"/>
          <p:cNvPicPr preferRelativeResize="0"/>
          <p:nvPr/>
        </p:nvPicPr>
        <p:blipFill rotWithShape="1">
          <a:blip r:embed="rId4">
            <a:alphaModFix/>
          </a:blip>
          <a:srcRect b="124"/>
          <a:stretch/>
        </p:blipFill>
        <p:spPr>
          <a:xfrm>
            <a:off x="8158657" y="136875"/>
            <a:ext cx="4034999" cy="2411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4"/>
          <p:cNvPicPr preferRelativeResize="0"/>
          <p:nvPr/>
        </p:nvPicPr>
        <p:blipFill rotWithShape="1">
          <a:blip r:embed="rId5">
            <a:alphaModFix/>
          </a:blip>
          <a:srcRect b="119" t="39"/>
          <a:stretch/>
        </p:blipFill>
        <p:spPr>
          <a:xfrm>
            <a:off x="8160307" y="2503258"/>
            <a:ext cx="4031693" cy="2411818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4"/>
          <p:cNvSpPr/>
          <p:nvPr/>
        </p:nvSpPr>
        <p:spPr>
          <a:xfrm>
            <a:off x="-263570" y="4915075"/>
            <a:ext cx="13017600" cy="19428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cap="none" i="0" strike="noStrike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4"/>
          <p:cNvSpPr txBox="1"/>
          <p:nvPr>
            <p:ph type="title"/>
          </p:nvPr>
        </p:nvSpPr>
        <p:spPr>
          <a:xfrm>
            <a:off x="828675" y="5120639"/>
            <a:ext cx="7137300" cy="1280100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rIns="91425" spcFirstLastPara="1" tIns="45700" wrap="square">
            <a:normAutofit/>
          </a:bodyPr>
          <a:lstStyle/>
          <a:p>
            <a:pPr algn="r" indent="0" lvl="0" mar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pen Sans"/>
              <a:buNone/>
            </a:pPr>
            <a:r>
              <a:rPr lang="en-US" sz="4800">
                <a:solidFill>
                  <a:srgbClr val="FFFFFF"/>
                </a:solidFill>
              </a:rPr>
              <a:t>Preparación de composta</a:t>
            </a:r>
            <a:endParaRPr/>
          </a:p>
        </p:txBody>
      </p:sp>
      <p:cxnSp>
        <p:nvCxnSpPr>
          <p:cNvPr id="149" name="Google Shape;149;p4"/>
          <p:cNvCxnSpPr/>
          <p:nvPr/>
        </p:nvCxnSpPr>
        <p:spPr>
          <a:xfrm rot="-5400000">
            <a:off x="7532873" y="5760780"/>
            <a:ext cx="118860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type="none" w="sm"/>
            <a:tailEnd len="sm" type="none" w="sm"/>
          </a:ln>
        </p:spPr>
      </p:cxn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ahyp="http://schemas.microsoft.com/office/drawing/2018/hyperlinkcolor" xmlns:c="http://schemas.openxmlformats.org/drawingml/2006/chart" xmlns:com="http://schemas.openxmlformats.org/drawingml/2006/compatibility" xmlns:dgm="http://schemas.openxmlformats.org/drawingml/2006/diagram" xmlns:mc="http://schemas.openxmlformats.org/markup-compatibility/2006" xmlns:mv="urn:schemas-microsoft-com:mac:vml" xmlns:o="urn:schemas-microsoft-com:office:office" xmlns:p14="http://schemas.microsoft.com/office/powerpoint/2010/main" xmlns:p15="http://schemas.microsoft.com/office/powerpoint/2012/main" xmlns:pvml="urn:schemas-microsoft-com:office:powerpoint" xmlns:r="http://schemas.openxmlformats.org/officeDocument/2006/relationships" xmlns:v="urn:schemas-microsoft-com:vml">
  <p:cSld>
    <p:bg>
      <p:bgPr>
        <a:solidFill>
          <a:schemeClr val="lt1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"/>
          <p:cNvSpPr/>
          <p:nvPr/>
        </p:nvSpPr>
        <p:spPr>
          <a:xfrm>
            <a:off x="3175" y="6400800"/>
            <a:ext cx="121887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cap="none" i="0" strike="noStrike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5" name="Google Shape;155;p5"/>
          <p:cNvCxnSpPr/>
          <p:nvPr/>
        </p:nvCxnSpPr>
        <p:spPr>
          <a:xfrm>
            <a:off x="1207658" y="4474741"/>
            <a:ext cx="9875400" cy="0"/>
          </a:xfrm>
          <a:prstGeom prst="straightConnector1">
            <a:avLst/>
          </a:prstGeom>
          <a:noFill/>
          <a:ln cap="flat" cmpd="sng" w="12700">
            <a:solidFill>
              <a:srgbClr val="3F3F3F"/>
            </a:solidFill>
            <a:prstDash val="solid"/>
            <a:round/>
            <a:headEnd len="sm" type="none" w="sm"/>
            <a:tailEnd len="sm" type="none" w="sm"/>
          </a:ln>
        </p:spPr>
      </p:cxnSp>
      <p:sp>
        <p:nvSpPr>
          <p:cNvPr id="156" name="Google Shape;156;p5"/>
          <p:cNvSpPr/>
          <p:nvPr/>
        </p:nvSpPr>
        <p:spPr>
          <a:xfrm>
            <a:off x="136959" y="299375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="ctr" anchorCtr="0" bIns="45700" lIns="91425" rIns="91425" spcFirstLastPara="1" tIns="45700" wrap="square">
            <a:noAutofit/>
          </a:bodyPr>
          <a:lstStyle/>
          <a:p>
            <a:pPr algn="ct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cap="none" i="0" strike="noStrike" sz="1800" u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" name="Google Shape;157;p5"/>
          <p:cNvSpPr/>
          <p:nvPr/>
        </p:nvSpPr>
        <p:spPr>
          <a:xfrm>
            <a:off x="4660711" y="3506289"/>
            <a:ext cx="7210800" cy="2967900"/>
          </a:xfrm>
          <a:prstGeom prst="rect">
            <a:avLst/>
          </a:prstGeom>
          <a:solidFill>
            <a:srgbClr val="65663F"/>
          </a:solidFill>
          <a:ln>
            <a:noFill/>
          </a:ln>
        </p:spPr>
        <p:txBody>
          <a:bodyPr anchor="ctr" anchorCtr="0" bIns="45700" lIns="91425" rIns="91425" spcFirstLastPara="1" tIns="45700" wrap="square">
            <a:noAutofit/>
          </a:bodyPr>
          <a:lstStyle/>
          <a:p>
            <a:pPr algn="ct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cap="none" i="0" strike="noStrike" sz="1800" u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8" name="Google Shape;158;p5"/>
          <p:cNvSpPr txBox="1"/>
          <p:nvPr>
            <p:ph type="title"/>
          </p:nvPr>
        </p:nvSpPr>
        <p:spPr>
          <a:xfrm flipH="1" rot="-10267289">
            <a:off x="334106" y="752140"/>
            <a:ext cx="1234289" cy="373673"/>
          </a:xfrm>
          <a:prstGeom prst="rect">
            <a:avLst/>
          </a:prstGeom>
          <a:noFill/>
          <a:ln>
            <a:noFill/>
          </a:ln>
        </p:spPr>
        <p:txBody>
          <a:bodyPr anchor="b" anchorCtr="0" bIns="45700" lIns="91425" rIns="91425" spcFirstLastPara="1" tIns="45700" wrap="square">
            <a:normAutofit/>
          </a:bodyPr>
          <a:lstStyle/>
          <a:p>
            <a:pPr algn="l" indent="0" lvl="0" mar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Open Sans"/>
              <a:buNone/>
            </a:pPr>
            <a:r>
              <a:rPr lang="en-US" sz="5000">
                <a:solidFill>
                  <a:schemeClr val="lt1"/>
                </a:solidFill>
              </a:rPr>
              <a:t>Proceso de germinación </a:t>
            </a:r>
            <a:br>
              <a:rPr lang="en-US"/>
            </a:br>
            <a:r>
              <a:rPr lang="en-US" sz="2000">
                <a:solidFill>
                  <a:schemeClr val="lt1"/>
                </a:solidFill>
              </a:rPr>
              <a:t>este puede ser con material reciclado o un semillero.</a:t>
            </a:r>
            <a:br>
              <a:rPr lang="en-US" sz="2000"/>
            </a:br>
            <a:br>
              <a:rPr lang="en-US" sz="2000"/>
            </a:br>
            <a:r>
              <a:rPr b="1" i="1" lang="en-US" sz="2000"/>
              <a:t>Acudir al taller en PILARES.</a:t>
            </a:r>
            <a:endParaRPr sz="2000"/>
          </a:p>
        </p:txBody>
      </p:sp>
      <p:pic>
        <p:nvPicPr>
          <p:cNvPr id="159" name="Google Shape;159;p5"/>
          <p:cNvPicPr preferRelativeResize="0"/>
          <p:nvPr/>
        </p:nvPicPr>
        <p:blipFill rotWithShape="1">
          <a:blip r:embed="rId3">
            <a:alphaModFix/>
          </a:blip>
          <a:srcRect b="27" l="-41285" r="524" t="38"/>
          <a:stretch/>
        </p:blipFill>
        <p:spPr>
          <a:xfrm>
            <a:off x="-295569" y="422050"/>
            <a:ext cx="4956275" cy="308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5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380" t="497"/>
          <a:stretch/>
        </p:blipFill>
        <p:spPr>
          <a:xfrm>
            <a:off x="1954443" y="659070"/>
            <a:ext cx="7217100" cy="3008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" name="Google Shape;161;p5"/>
          <p:cNvCxnSpPr/>
          <p:nvPr/>
        </p:nvCxnSpPr>
        <p:spPr>
          <a:xfrm>
            <a:off x="5110211" y="5393160"/>
            <a:ext cx="6309300" cy="0"/>
          </a:xfrm>
          <a:prstGeom prst="straightConnector1">
            <a:avLst/>
          </a:prstGeom>
          <a:noFill/>
          <a:ln cap="flat" cmpd="sng" w="19050">
            <a:solidFill>
              <a:schemeClr val="accent1">
                <a:alpha val="89019"/>
              </a:schemeClr>
            </a:solidFill>
            <a:prstDash val="solid"/>
            <a:round/>
            <a:headEnd len="sm" type="none" w="sm"/>
            <a:tailEnd len="sm" type="none" w="sm"/>
          </a:ln>
        </p:spPr>
      </p:cxnSp>
      <p:pic>
        <p:nvPicPr>
          <p:cNvPr id="162" name="Google Shape;162;p5"/>
          <p:cNvPicPr preferRelativeResize="0"/>
          <p:nvPr/>
        </p:nvPicPr>
        <p:blipFill rotWithShape="1">
          <a:blip r:embed="rId5">
            <a:alphaModFix/>
          </a:blip>
          <a:srcRect b="46" t="80"/>
          <a:stretch/>
        </p:blipFill>
        <p:spPr>
          <a:xfrm>
            <a:off x="313010" y="3506329"/>
            <a:ext cx="4152770" cy="2967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ahyp="http://schemas.microsoft.com/office/drawing/2018/hyperlinkcolor" xmlns:c="http://schemas.openxmlformats.org/drawingml/2006/chart" xmlns:com="http://schemas.openxmlformats.org/drawingml/2006/compatibility" xmlns:dgm="http://schemas.openxmlformats.org/drawingml/2006/diagram" xmlns:mc="http://schemas.openxmlformats.org/markup-compatibility/2006" xmlns:mv="urn:schemas-microsoft-com:mac:vml" xmlns:o="urn:schemas-microsoft-com:office:office" xmlns:p14="http://schemas.microsoft.com/office/powerpoint/2010/main" xmlns:p15="http://schemas.microsoft.com/office/powerpoint/2012/main" xmlns:pvml="urn:schemas-microsoft-com:office:powerpoint" xmlns:r="http://schemas.openxmlformats.org/officeDocument/2006/relationships" xmlns:v="urn:schemas-microsoft-com:vml">
  <p:cSld>
    <p:bg>
      <p:bgPr>
        <a:solidFill>
          <a:schemeClr val="lt1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"/>
          <p:cNvSpPr/>
          <p:nvPr/>
        </p:nvSpPr>
        <p:spPr>
          <a:xfrm>
            <a:off x="3175" y="6400800"/>
            <a:ext cx="121887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cap="none" i="0" strike="noStrike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8" name="Google Shape;168;p6"/>
          <p:cNvCxnSpPr/>
          <p:nvPr/>
        </p:nvCxnSpPr>
        <p:spPr>
          <a:xfrm>
            <a:off x="1207658" y="4474741"/>
            <a:ext cx="9875400" cy="0"/>
          </a:xfrm>
          <a:prstGeom prst="straightConnector1">
            <a:avLst/>
          </a:prstGeom>
          <a:noFill/>
          <a:ln cap="flat" cmpd="sng" w="12700">
            <a:solidFill>
              <a:srgbClr val="3F3F3F"/>
            </a:solidFill>
            <a:prstDash val="solid"/>
            <a:round/>
            <a:headEnd len="sm" type="none" w="sm"/>
            <a:tailEnd len="sm" type="none" w="sm"/>
          </a:ln>
        </p:spPr>
      </p:cxnSp>
      <p:sp>
        <p:nvSpPr>
          <p:cNvPr id="169" name="Google Shape;169;p6"/>
          <p:cNvSpPr/>
          <p:nvPr/>
        </p:nvSpPr>
        <p:spPr>
          <a:xfrm>
            <a:off x="1541" y="0"/>
            <a:ext cx="121905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="ctr" anchorCtr="0" bIns="45700" lIns="91425" rIns="91425" spcFirstLastPara="1" tIns="45700" wrap="square">
            <a:noAutofit/>
          </a:bodyPr>
          <a:lstStyle/>
          <a:p>
            <a:pPr algn="ct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cap="none" i="0" strike="noStrike" sz="1800" u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15" y="0"/>
            <a:ext cx="4648800" cy="6858000"/>
          </a:xfrm>
          <a:prstGeom prst="rect">
            <a:avLst/>
          </a:prstGeom>
          <a:solidFill>
            <a:srgbClr val="5A5B3B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cap="none" i="0" strike="noStrike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6"/>
          <p:cNvSpPr txBox="1"/>
          <p:nvPr>
            <p:ph type="title"/>
          </p:nvPr>
        </p:nvSpPr>
        <p:spPr>
          <a:xfrm>
            <a:off x="457200" y="321725"/>
            <a:ext cx="3659100" cy="2302200"/>
          </a:xfrm>
          <a:prstGeom prst="rect">
            <a:avLst/>
          </a:prstGeom>
          <a:noFill/>
          <a:ln>
            <a:noFill/>
          </a:ln>
        </p:spPr>
        <p:txBody>
          <a:bodyPr anchor="b" anchorCtr="0" bIns="45700" lIns="91425" rIns="91425" spcFirstLastPara="1" tIns="45700" wrap="square">
            <a:normAutofit/>
          </a:bodyPr>
          <a:lstStyle/>
          <a:p>
            <a:pPr algn="l" indent="0" lvl="0" mar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Open Sans"/>
              <a:buNone/>
            </a:pPr>
            <a:r>
              <a:rPr lang="en-US" sz="5000">
                <a:solidFill>
                  <a:schemeClr val="lt1"/>
                </a:solidFill>
              </a:rPr>
              <a:t>Proceso de trasplante. </a:t>
            </a:r>
            <a:br>
              <a:rPr lang="en-US"/>
            </a:br>
            <a:br>
              <a:rPr lang="en-US"/>
            </a:br>
            <a:r>
              <a:rPr b="1" i="1" lang="en-US" sz="2000"/>
              <a:t>Acudir al taller en PILARES.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4965290" y="321732"/>
            <a:ext cx="3654900" cy="3674700"/>
          </a:xfrm>
          <a:prstGeom prst="rect">
            <a:avLst/>
          </a:prstGeom>
          <a:solidFill>
            <a:schemeClr val="lt1"/>
          </a:solidFill>
          <a:ln cap="flat" cmpd="sng" w="63500">
            <a:solidFill>
              <a:srgbClr val="7EBC31"/>
            </a:solidFill>
            <a:prstDash val="solid"/>
            <a:miter lim="800000"/>
            <a:headEnd len="sm" type="none" w="sm"/>
            <a:tailEnd len="sm" type="none" w="sm"/>
          </a:ln>
        </p:spPr>
        <p:txBody>
          <a:bodyPr anchor="ctr" anchorCtr="0" bIns="45700" lIns="91425" rIns="91425" spcFirstLastPara="1" tIns="45700" wrap="square">
            <a:noAutofit/>
          </a:bodyPr>
          <a:lstStyle/>
          <a:p>
            <a:pPr algn="ct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cap="none" i="0" strike="noStrike" sz="1800" u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3" name="Google Shape;173;p6"/>
          <p:cNvPicPr preferRelativeResize="0"/>
          <p:nvPr/>
        </p:nvPicPr>
        <p:blipFill rotWithShape="1">
          <a:blip r:embed="rId3">
            <a:alphaModFix/>
          </a:blip>
          <a:srcRect l="69" r="179"/>
          <a:stretch/>
        </p:blipFill>
        <p:spPr>
          <a:xfrm>
            <a:off x="4965290" y="650701"/>
            <a:ext cx="3328416" cy="301676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6"/>
          <p:cNvSpPr/>
          <p:nvPr/>
        </p:nvSpPr>
        <p:spPr>
          <a:xfrm>
            <a:off x="8798288" y="321732"/>
            <a:ext cx="3068700" cy="2108100"/>
          </a:xfrm>
          <a:prstGeom prst="rect">
            <a:avLst/>
          </a:prstGeom>
          <a:solidFill>
            <a:schemeClr val="lt1"/>
          </a:solidFill>
          <a:ln cap="flat" cmpd="sng" w="63500">
            <a:solidFill>
              <a:srgbClr val="7EBC31"/>
            </a:solidFill>
            <a:prstDash val="solid"/>
            <a:miter lim="800000"/>
            <a:headEnd len="sm" type="none" w="sm"/>
            <a:tailEnd len="sm" type="none" w="sm"/>
          </a:ln>
        </p:spPr>
        <p:txBody>
          <a:bodyPr anchor="ctr" anchorCtr="0" bIns="45700" lIns="91425" rIns="91425" spcFirstLastPara="1" tIns="45700" wrap="square">
            <a:noAutofit/>
          </a:bodyPr>
          <a:lstStyle/>
          <a:p>
            <a:pPr algn="ct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cap="none" i="0" strike="noStrike" sz="1800" u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5" name="Google Shape;175;p6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91969" y="483762"/>
            <a:ext cx="2681400" cy="178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6"/>
          <p:cNvSpPr/>
          <p:nvPr/>
        </p:nvSpPr>
        <p:spPr>
          <a:xfrm>
            <a:off x="4965290" y="4157448"/>
            <a:ext cx="3654900" cy="2302200"/>
          </a:xfrm>
          <a:prstGeom prst="rect">
            <a:avLst/>
          </a:prstGeom>
          <a:solidFill>
            <a:schemeClr val="lt1"/>
          </a:solidFill>
          <a:ln cap="flat" cmpd="sng" w="63500">
            <a:solidFill>
              <a:srgbClr val="7EBC31"/>
            </a:solidFill>
            <a:prstDash val="solid"/>
            <a:miter lim="800000"/>
            <a:headEnd len="sm" type="none" w="sm"/>
            <a:tailEnd len="sm" type="none" w="sm"/>
          </a:ln>
        </p:spPr>
        <p:txBody>
          <a:bodyPr anchor="ctr" anchorCtr="0" bIns="45700" lIns="91425" rIns="91425" spcFirstLastPara="1" tIns="45700" wrap="square">
            <a:noAutofit/>
          </a:bodyPr>
          <a:lstStyle/>
          <a:p>
            <a:pPr algn="ct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cap="none" i="0" strike="noStrike" sz="1800" u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7" name="Google Shape;177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38266" y="4376128"/>
            <a:ext cx="3313507" cy="1861769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6"/>
          <p:cNvSpPr/>
          <p:nvPr/>
        </p:nvSpPr>
        <p:spPr>
          <a:xfrm>
            <a:off x="8798288" y="2617577"/>
            <a:ext cx="3068700" cy="3809100"/>
          </a:xfrm>
          <a:prstGeom prst="rect">
            <a:avLst/>
          </a:prstGeom>
          <a:solidFill>
            <a:schemeClr val="lt1"/>
          </a:solidFill>
          <a:ln cap="flat" cmpd="sng" w="63500">
            <a:solidFill>
              <a:srgbClr val="7EBC31"/>
            </a:solidFill>
            <a:prstDash val="solid"/>
            <a:miter lim="800000"/>
            <a:headEnd len="sm" type="none" w="sm"/>
            <a:tailEnd len="sm" type="none" w="sm"/>
          </a:ln>
        </p:spPr>
        <p:txBody>
          <a:bodyPr anchor="ctr" anchorCtr="0" bIns="45700" lIns="91425" rIns="91425" spcFirstLastPara="1" tIns="45700" wrap="square">
            <a:noAutofit/>
          </a:bodyPr>
          <a:lstStyle/>
          <a:p>
            <a:pPr algn="ct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cap="none" i="0" strike="noStrike" sz="1800" u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9" name="Google Shape;179;p6"/>
          <p:cNvPicPr preferRelativeResize="0"/>
          <p:nvPr/>
        </p:nvPicPr>
        <p:blipFill rotWithShape="1">
          <a:blip r:embed="rId6">
            <a:alphaModFix/>
          </a:blip>
          <a:srcRect b="-3259" l="-2405" r="50" t="95"/>
          <a:stretch/>
        </p:blipFill>
        <p:spPr>
          <a:xfrm flipH="1">
            <a:off x="8381944" y="3127780"/>
            <a:ext cx="3901425" cy="367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ahyp="http://schemas.microsoft.com/office/drawing/2018/hyperlinkcolor" xmlns:c="http://schemas.openxmlformats.org/drawingml/2006/chart" xmlns:com="http://schemas.openxmlformats.org/drawingml/2006/compatibility" xmlns:dgm="http://schemas.openxmlformats.org/drawingml/2006/diagram" xmlns:mc="http://schemas.openxmlformats.org/markup-compatibility/2006" xmlns:mv="urn:schemas-microsoft-com:mac:vml" xmlns:o="urn:schemas-microsoft-com:office:office" xmlns:p14="http://schemas.microsoft.com/office/powerpoint/2010/main" xmlns:p15="http://schemas.microsoft.com/office/powerpoint/2012/main" xmlns:pvml="urn:schemas-microsoft-com:office:powerpoint" xmlns:r="http://schemas.openxmlformats.org/officeDocument/2006/relationships" xmlns:v="urn:schemas-microsoft-com:vml">
  <p:cSld>
    <p:bg>
      <p:bgPr>
        <a:gradFill>
          <a:gsLst>
            <a:gs pos="0">
              <a:srgbClr val="3A3A3A"/>
            </a:gs>
            <a:gs pos="65000">
              <a:schemeClr val="dk1"/>
            </a:gs>
            <a:gs pos="100000">
              <a:schemeClr val="dk1"/>
            </a:gs>
          </a:gsLst>
          <a:lin ang="16200038" scaled="0"/>
        </a:gra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A3A3A"/>
              </a:gs>
              <a:gs pos="65000">
                <a:schemeClr val="dk1"/>
              </a:gs>
              <a:gs pos="100000">
                <a:schemeClr val="dk1"/>
              </a:gs>
            </a:gsLst>
            <a:lin ang="16200038" scaled="0"/>
          </a:gradFill>
          <a:ln>
            <a:noFill/>
          </a:ln>
        </p:spPr>
        <p:txBody>
          <a:bodyPr anchor="ctr" anchorCtr="0" bIns="45700" lIns="91425" rIns="91425" spcFirstLastPara="1" tIns="45700" wrap="square">
            <a:noAutofit/>
          </a:bodyPr>
          <a:lstStyle/>
          <a:p>
            <a:pPr algn="ct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cap="none" i="0" strike="noStrike" sz="1800" u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5" name="Google Shape;185;p7"/>
          <p:cNvSpPr txBox="1"/>
          <p:nvPr>
            <p:ph type="title"/>
          </p:nvPr>
        </p:nvSpPr>
        <p:spPr>
          <a:xfrm>
            <a:off x="845288" y="3893543"/>
            <a:ext cx="3015600" cy="1654500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rIns="91425" spcFirstLastPara="1" tIns="45700" wrap="square">
            <a:normAutofit/>
          </a:bodyPr>
          <a:lstStyle/>
          <a:p>
            <a:pPr algn="r" indent="0" lvl="0" mar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87237"/>
              </a:buClr>
              <a:buSzPts val="3600"/>
              <a:buFont typeface="Open Sans"/>
              <a:buNone/>
            </a:pPr>
            <a:r>
              <a:rPr lang="en-US" sz="3600">
                <a:solidFill>
                  <a:srgbClr val="587237"/>
                </a:solidFill>
              </a:rPr>
              <a:t>Cosecha </a:t>
            </a:r>
            <a:endParaRPr/>
          </a:p>
        </p:txBody>
      </p:sp>
      <p:sp>
        <p:nvSpPr>
          <p:cNvPr id="186" name="Google Shape;186;p7"/>
          <p:cNvSpPr/>
          <p:nvPr/>
        </p:nvSpPr>
        <p:spPr>
          <a:xfrm>
            <a:off x="0" y="660142"/>
            <a:ext cx="3860700" cy="29322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anchor="ctr" anchorCtr="0" bIns="45700" lIns="91425" rIns="91425" spcFirstLastPara="1" tIns="45700" wrap="square">
            <a:noAutofit/>
          </a:bodyPr>
          <a:lstStyle/>
          <a:p>
            <a:pPr algn="ct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cap="none" i="0" strike="noStrike" sz="1800" u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7" name="Google Shape;187;p7"/>
          <p:cNvPicPr preferRelativeResize="0"/>
          <p:nvPr/>
        </p:nvPicPr>
        <p:blipFill rotWithShape="1">
          <a:blip r:embed="rId3">
            <a:alphaModFix/>
          </a:blip>
          <a:srcRect l="54" r="45"/>
          <a:stretch/>
        </p:blipFill>
        <p:spPr>
          <a:xfrm>
            <a:off x="122425" y="649888"/>
            <a:ext cx="3701624" cy="2952724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7"/>
          <p:cNvSpPr/>
          <p:nvPr/>
        </p:nvSpPr>
        <p:spPr>
          <a:xfrm>
            <a:off x="4152885" y="0"/>
            <a:ext cx="4332600" cy="3131700"/>
          </a:xfrm>
          <a:prstGeom prst="rect">
            <a:avLst/>
          </a:prstGeom>
          <a:solidFill>
            <a:srgbClr val="587237">
              <a:alpha val="80000"/>
            </a:srgbClr>
          </a:solidFill>
          <a:ln>
            <a:noFill/>
          </a:ln>
        </p:spPr>
        <p:txBody>
          <a:bodyPr anchor="ctr" anchorCtr="0" bIns="45700" lIns="91425" rIns="91425" spcFirstLastPara="1" tIns="45700" wrap="square">
            <a:noAutofit/>
          </a:bodyPr>
          <a:lstStyle/>
          <a:p>
            <a:pPr algn="ct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cap="none" i="0" strike="noStrike" sz="1800" u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9" name="Google Shape;189;p7"/>
          <p:cNvPicPr preferRelativeResize="0"/>
          <p:nvPr/>
        </p:nvPicPr>
        <p:blipFill rotWithShape="1">
          <a:blip r:embed="rId4">
            <a:alphaModFix/>
          </a:blip>
          <a:srcRect b="77"/>
          <a:stretch/>
        </p:blipFill>
        <p:spPr>
          <a:xfrm>
            <a:off x="4230691" y="574631"/>
            <a:ext cx="3966436" cy="2952719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7"/>
          <p:cNvSpPr txBox="1"/>
          <p:nvPr>
            <p:ph idx="1" type="body"/>
          </p:nvPr>
        </p:nvSpPr>
        <p:spPr>
          <a:xfrm>
            <a:off x="4354279" y="3429000"/>
            <a:ext cx="3966300" cy="2583600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0" rIns="0" spcFirstLastPara="1" tIns="45700" wrap="square">
            <a:normAutofit/>
          </a:bodyPr>
          <a:lstStyle/>
          <a:p>
            <a:pPr algn="l" indent="-114300" lvl="0" marL="9144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r>
              <a:rPr b="1" lang="en-US">
                <a:latin typeface="Open Sans"/>
                <a:ea typeface="Open Sans"/>
                <a:cs typeface="Open Sans"/>
                <a:sym typeface="Open Sans"/>
              </a:rPr>
              <a:t>cuando estén listos ya puedes cosechar 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algn="l" indent="0" lvl="0" marL="91440" rtl="0">
              <a:lnSpc>
                <a:spcPct val="12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algn="l" indent="-127000" lvl="0" marL="91440" rtl="0">
              <a:lnSpc>
                <a:spcPct val="120000"/>
              </a:lnSpc>
              <a:spcBef>
                <a:spcPts val="1400"/>
              </a:spcBef>
              <a:spcAft>
                <a:spcPts val="0"/>
              </a:spcAft>
              <a:buSzPts val="2000"/>
              <a:buChar char=" "/>
            </a:pPr>
            <a:r>
              <a:rPr b="1" i="1" lang="en-US" sz="2000">
                <a:latin typeface="Open Sans"/>
                <a:ea typeface="Open Sans"/>
                <a:cs typeface="Open Sans"/>
                <a:sym typeface="Open Sans"/>
              </a:rPr>
              <a:t>Acudir al taller en PILARES</a:t>
            </a:r>
            <a:r>
              <a:rPr b="1" i="1" lang="en-US"/>
              <a:t> </a:t>
            </a:r>
            <a:r>
              <a:rPr lang="en-US"/>
              <a:t> </a:t>
            </a:r>
            <a:r>
              <a:rPr b="1" lang="en-US" sz="2000">
                <a:latin typeface="Open Sans"/>
                <a:ea typeface="Open Sans"/>
                <a:cs typeface="Open Sans"/>
                <a:sym typeface="Open Sans"/>
              </a:rPr>
              <a:t>para que aprendas cuando ya estén listos </a:t>
            </a:r>
            <a:endParaRPr/>
          </a:p>
        </p:txBody>
      </p:sp>
      <p:sp>
        <p:nvSpPr>
          <p:cNvPr id="191" name="Google Shape;191;p7"/>
          <p:cNvSpPr/>
          <p:nvPr/>
        </p:nvSpPr>
        <p:spPr>
          <a:xfrm>
            <a:off x="8763000" y="660142"/>
            <a:ext cx="3429000" cy="50550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anchor="ctr" anchorCtr="0" bIns="45700" lIns="91425" rIns="91425" spcFirstLastPara="1" tIns="45700" wrap="square">
            <a:noAutofit/>
          </a:bodyPr>
          <a:lstStyle/>
          <a:p>
            <a:pPr algn="ct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cap="none" i="0" strike="noStrike" sz="1800" u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92" name="Google Shape;192;p7"/>
          <p:cNvPicPr preferRelativeResize="0"/>
          <p:nvPr/>
        </p:nvPicPr>
        <p:blipFill rotWithShape="1">
          <a:blip r:embed="rId5">
            <a:alphaModFix/>
          </a:blip>
          <a:srcRect l="52" r="149"/>
          <a:stretch/>
        </p:blipFill>
        <p:spPr>
          <a:xfrm>
            <a:off x="8814288" y="660159"/>
            <a:ext cx="3249864" cy="4726979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7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587237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cap="none" i="0" strike="noStrike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RetrospectVTI">
  <a:themeElements>
    <a:clrScheme name="Office">
      <a:dk1>
        <a:srgbClr val="000000"/>
      </a:dk1>
      <a:lt1>
        <a:srgbClr val="FFFFFF"/>
      </a:lt1>
      <a:dk2>
        <a:srgbClr val="2E3948"/>
      </a:dk2>
      <a:lt2>
        <a:srgbClr val="E7E6E6"/>
      </a:lt2>
      <a:accent1>
        <a:srgbClr val="5A82CB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A9718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RetrospectVTI">
  <a:themeElements>
    <a:clrScheme name="Office">
      <a:dk1>
        <a:srgbClr val="000000"/>
      </a:dk1>
      <a:lt1>
        <a:srgbClr val="FFFFFF"/>
      </a:lt1>
      <a:dk2>
        <a:srgbClr val="2E3948"/>
      </a:dk2>
      <a:lt2>
        <a:srgbClr val="E7E6E6"/>
      </a:lt2>
      <a:accent1>
        <a:srgbClr val="5A82CB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A9718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1821560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S9.2.0</vt:lpwstr>
  </property>
</Properties>
</file>