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69" r:id="rId3"/>
    <p:sldId id="270" r:id="rId4"/>
    <p:sldId id="268" r:id="rId5"/>
    <p:sldId id="271" r:id="rId6"/>
    <p:sldId id="272" r:id="rId7"/>
    <p:sldId id="273" r:id="rId8"/>
    <p:sldId id="274" r:id="rId9"/>
    <p:sldId id="275" r:id="rId10"/>
    <p:sldId id="276" r:id="rId11"/>
    <p:sldId id="277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876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CCF86-C48B-4580-8B07-C45397DACF46}" type="datetimeFigureOut">
              <a:rPr lang="es-ES" smtClean="0"/>
              <a:t>08/04/2020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D62E1-03D9-4679-9FA0-34744FDA1244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DD62E1-03D9-4679-9FA0-34744FDA1244}" type="slidenum">
              <a:rPr lang="es-ES" smtClean="0"/>
              <a:t>10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CF3D8C-FE43-4622-BF94-7C0384576CD4}" type="datetimeFigureOut">
              <a:rPr lang="es-ES" smtClean="0"/>
              <a:t>07/04/2020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2BB81B0-E73E-47A9-9931-2E1204EE91B5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85720" y="1752601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EDUCACIÒN </a:t>
            </a:r>
            <a:r>
              <a:rPr lang="es-ES" dirty="0" smtClean="0"/>
              <a:t>PARA LA </a:t>
            </a:r>
            <a:r>
              <a:rPr lang="es-ES" dirty="0" smtClean="0"/>
              <a:t>AUTONOMÌA ECONÒMICA </a:t>
            </a:r>
            <a:r>
              <a:rPr lang="es-ES" dirty="0" smtClean="0"/>
              <a:t>EN PILARES 2020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HUERTOS URBANOS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57318" y="387237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TALLERISTA ASESOR TECNICO</a:t>
            </a:r>
          </a:p>
          <a:p>
            <a:r>
              <a:rPr lang="es-ES" dirty="0" smtClean="0"/>
              <a:t>CONTRERAS MONTIEL DIANA LIZBET</a:t>
            </a:r>
          </a:p>
          <a:p>
            <a:r>
              <a:rPr lang="es-ES" dirty="0" smtClean="0"/>
              <a:t>AE0000954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MG-20200407-WA003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52000" y="2484119"/>
            <a:ext cx="3840000" cy="2520000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78580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100" dirty="0" smtClean="0"/>
              <a:t>Ya elaborado su propio logo y/o etiquetado, se les brindan los conocimiento de cooperativismo  para tener su propio negocio.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5" name="4 Imagen" descr="IMG-20200407-WA00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1987" y="1928802"/>
            <a:ext cx="7820025" cy="44005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MG-20200407-WA00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2083602"/>
            <a:ext cx="6034616" cy="4525962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64292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/>
              <a:t>Ya integrados a este </a:t>
            </a:r>
            <a:r>
              <a:rPr lang="es-ES" sz="2800" dirty="0" smtClean="0"/>
              <a:t>proceso</a:t>
            </a:r>
            <a:r>
              <a:rPr lang="es-ES" sz="2800" dirty="0" smtClean="0"/>
              <a:t>, se les convierte en emprendedores dándoles el debido seguimiento para su cooperativa o negocio</a:t>
            </a:r>
            <a:br>
              <a:rPr lang="es-ES" sz="2800" dirty="0" smtClean="0"/>
            </a:br>
            <a:endParaRPr lang="es-ES" sz="2800" dirty="0"/>
          </a:p>
        </p:txBody>
      </p:sp>
      <p:pic>
        <p:nvPicPr>
          <p:cNvPr id="5" name="4 Imagen" descr="IMG-20200407-WA0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600" y="1857364"/>
            <a:ext cx="817880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MG-20200407-WA00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2332140"/>
            <a:ext cx="3948177" cy="3240000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 </a:t>
            </a:r>
            <a:br>
              <a:rPr lang="es-ES" dirty="0" smtClean="0"/>
            </a:br>
            <a:r>
              <a:rPr lang="es-ES" sz="3100" dirty="0" smtClean="0"/>
              <a:t>Se </a:t>
            </a:r>
            <a:r>
              <a:rPr lang="es-ES" sz="3100" dirty="0" smtClean="0"/>
              <a:t>capta la atención del usuario nuevo con visión de un huerto bien estructurado en el espacio para motivarlo a la </a:t>
            </a:r>
            <a:r>
              <a:rPr lang="es-ES" sz="3100" dirty="0" smtClean="0"/>
              <a:t>integración.</a:t>
            </a:r>
            <a:endParaRPr lang="es-ES" sz="3100" dirty="0"/>
          </a:p>
        </p:txBody>
      </p:sp>
      <p:pic>
        <p:nvPicPr>
          <p:cNvPr id="5" name="4 Imagen" descr="IMG-20200407-WA0004.jpg"/>
          <p:cNvPicPr>
            <a:picLocks noChangeAspect="1"/>
          </p:cNvPicPr>
          <p:nvPr/>
        </p:nvPicPr>
        <p:blipFill>
          <a:blip r:embed="rId3" cstate="print"/>
          <a:srcRect t="53578"/>
          <a:stretch>
            <a:fillRect/>
          </a:stretch>
        </p:blipFill>
        <p:spPr>
          <a:xfrm>
            <a:off x="4429124" y="2285992"/>
            <a:ext cx="4061225" cy="342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MG-20200407-WA00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597" y="1481138"/>
            <a:ext cx="4243089" cy="4525962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2800" dirty="0" smtClean="0"/>
              <a:t> </a:t>
            </a:r>
            <a:r>
              <a:rPr lang="es-ES" sz="2800" dirty="0" smtClean="0"/>
              <a:t>se </a:t>
            </a:r>
            <a:r>
              <a:rPr lang="es-ES" sz="2800" dirty="0" smtClean="0"/>
              <a:t>les </a:t>
            </a:r>
            <a:r>
              <a:rPr lang="es-ES" sz="2800" dirty="0" smtClean="0"/>
              <a:t>da </a:t>
            </a:r>
            <a:r>
              <a:rPr lang="es-ES" sz="2800" dirty="0" smtClean="0"/>
              <a:t>folleto que motive a quedarse en los módulos de aprendizaje mostrándoles beneficios del taller.</a:t>
            </a:r>
            <a:br>
              <a:rPr lang="es-ES" sz="2800" dirty="0" smtClean="0"/>
            </a:br>
            <a:endParaRPr lang="es-ES" sz="2800" dirty="0"/>
          </a:p>
        </p:txBody>
      </p:sp>
      <p:pic>
        <p:nvPicPr>
          <p:cNvPr id="5" name="4 Imagen" descr="IMG-20200407-WA00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9882" y="1751034"/>
            <a:ext cx="4771274" cy="38211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92867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100" dirty="0" smtClean="0"/>
              <a:t>Se brinda una información motivadora al usuario </a:t>
            </a:r>
            <a:r>
              <a:rPr lang="es-ES" sz="3100" dirty="0" smtClean="0"/>
              <a:t>interesado </a:t>
            </a:r>
            <a:r>
              <a:rPr lang="es-ES" sz="3100" dirty="0" smtClean="0"/>
              <a:t>mostrándole el lugar y las posibilidades de elaborar un huerto en casa.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>
          <a:blip r:embed="rId2" cstate="print"/>
          <a:srcRect r="25000"/>
          <a:stretch/>
        </p:blipFill>
        <p:spPr>
          <a:xfrm>
            <a:off x="144562" y="2428868"/>
            <a:ext cx="4356000" cy="3240000"/>
          </a:xfrm>
          <a:prstGeom prst="rect">
            <a:avLst/>
          </a:prstGeom>
          <a:ln>
            <a:noFill/>
          </a:ln>
        </p:spPr>
      </p:pic>
      <p:pic>
        <p:nvPicPr>
          <p:cNvPr id="5" name="4 Imagen"/>
          <p:cNvPicPr/>
          <p:nvPr/>
        </p:nvPicPr>
        <p:blipFill>
          <a:blip r:embed="rId3" cstate="print"/>
          <a:stretch/>
        </p:blipFill>
        <p:spPr>
          <a:xfrm>
            <a:off x="4572000" y="2428868"/>
            <a:ext cx="4356000" cy="324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MG-20200407-WA00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626" y="2733211"/>
            <a:ext cx="4667250" cy="3371850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100011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/>
              <a:t>Se le plantea que el conocimiento del taller es basado en módulos de durabilidad mensual para tener un aprendizaje eficaz y rentable para producir y vender.</a:t>
            </a:r>
            <a:br>
              <a:rPr lang="es-ES" sz="2800" dirty="0" smtClean="0"/>
            </a:br>
            <a:endParaRPr lang="es-ES" sz="2800" dirty="0"/>
          </a:p>
        </p:txBody>
      </p:sp>
      <p:pic>
        <p:nvPicPr>
          <p:cNvPr id="5" name="4 Imagen" descr="IMG-20200407-WA00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904377"/>
            <a:ext cx="4500594" cy="29535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MG-20200407-WA00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4875" y="2911074"/>
            <a:ext cx="4214843" cy="3161132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8572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/>
              <a:t> </a:t>
            </a:r>
            <a:br>
              <a:rPr lang="es-ES" sz="2800" dirty="0" smtClean="0"/>
            </a:br>
            <a:r>
              <a:rPr lang="es-ES" sz="2800" dirty="0" smtClean="0"/>
              <a:t>Se les enseña la historia de la agricultura didácticamente, teóricamente y visualmente de los temas como la elaboración de composta, germinado, cultivo de hortalizas, hidroponía, plaguicidas, entre otros durante el tiempo asignado a cada módulo</a:t>
            </a:r>
            <a:br>
              <a:rPr lang="es-ES" sz="2800" dirty="0" smtClean="0"/>
            </a:br>
            <a:endParaRPr lang="es-ES" sz="2800" dirty="0"/>
          </a:p>
        </p:txBody>
      </p:sp>
      <p:pic>
        <p:nvPicPr>
          <p:cNvPr id="5" name="4 Imagen" descr="IMG-20200407-WA00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786058"/>
            <a:ext cx="4500594" cy="33583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MG-20200407-WA0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06" y="2960244"/>
            <a:ext cx="4071966" cy="3046855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28596" y="64292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/>
              <a:t>Después de efectuar los módulos teóricos, se les da la práctica en campo con los materiales necesarios para fomentar la producción de lo aprendido.</a:t>
            </a:r>
            <a:br>
              <a:rPr lang="es-ES" sz="2800" dirty="0" smtClean="0"/>
            </a:br>
            <a:endParaRPr lang="es-ES" sz="2800" dirty="0"/>
          </a:p>
        </p:txBody>
      </p:sp>
      <p:pic>
        <p:nvPicPr>
          <p:cNvPr id="5" name="4 Imagen" descr="IMG-20200407-WA0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2906" y="2126437"/>
            <a:ext cx="5048250" cy="29051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MG-20200407-WA00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6035" y="2403500"/>
            <a:ext cx="4243089" cy="4525962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100011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100" dirty="0" smtClean="0"/>
              <a:t>Aprenden de los tipos de cultivo, cosechan sus primeras hortalizas, sus productos de hidroponía, sus compostas, germinados, etc. y se comienza a captar la atención a un nuevo proceso de venta.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5" name="4 Imagen" descr="IMG-20200407-WA00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3" y="3337892"/>
            <a:ext cx="4493147" cy="29486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MG-20200407-WA00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7637" y="2689252"/>
            <a:ext cx="4108725" cy="4525962"/>
          </a:xfr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142874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/>
              <a:t>Ya con la incógnita de saber que prosigue, Se les motiva a llevar un seguimiento de productos para incentivarlos a tener los conocimientos de un posible etiquetado o logo para impulsar su propia venta.</a:t>
            </a:r>
            <a:br>
              <a:rPr lang="es-ES" sz="2800" dirty="0" smtClean="0"/>
            </a:br>
            <a:endParaRPr lang="es-E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225</TotalTime>
  <Words>206</Words>
  <Application>Microsoft Office PowerPoint</Application>
  <PresentationFormat>Presentación en pantalla (4:3)</PresentationFormat>
  <Paragraphs>15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Concurrencia</vt:lpstr>
      <vt:lpstr>EDUCACIÒN PARA LA AUTONOMÌA ECONÒMICA EN PILARES 2020  HUERTOS URBANOS</vt:lpstr>
      <vt:lpstr>  Se capta la atención del usuario nuevo con visión de un huerto bien estructurado en el espacio para motivarlo a la integración.</vt:lpstr>
      <vt:lpstr> se les da folleto que motive a quedarse en los módulos de aprendizaje mostrándoles beneficios del taller. </vt:lpstr>
      <vt:lpstr>Se brinda una información motivadora al usuario interesado mostrándole el lugar y las posibilidades de elaborar un huerto en casa. </vt:lpstr>
      <vt:lpstr>Se le plantea que el conocimiento del taller es basado en módulos de durabilidad mensual para tener un aprendizaje eficaz y rentable para producir y vender. </vt:lpstr>
      <vt:lpstr>  Se les enseña la historia de la agricultura didácticamente, teóricamente y visualmente de los temas como la elaboración de composta, germinado, cultivo de hortalizas, hidroponía, plaguicidas, entre otros durante el tiempo asignado a cada módulo </vt:lpstr>
      <vt:lpstr>Después de efectuar los módulos teóricos, se les da la práctica en campo con los materiales necesarios para fomentar la producción de lo aprendido. </vt:lpstr>
      <vt:lpstr>Aprenden de los tipos de cultivo, cosechan sus primeras hortalizas, sus productos de hidroponía, sus compostas, germinados, etc. y se comienza a captar la atención a un nuevo proceso de venta. </vt:lpstr>
      <vt:lpstr>Ya con la incógnita de saber que prosigue, Se les motiva a llevar un seguimiento de productos para incentivarlos a tener los conocimientos de un posible etiquetado o logo para impulsar su propia venta. </vt:lpstr>
      <vt:lpstr>Ya elaborado su propio logo y/o etiquetado, se les brindan los conocimiento de cooperativismo  para tener su propio negocio. </vt:lpstr>
      <vt:lpstr>Ya integrados a este proceso, se les convierte en emprendedores dándoles el debido seguimiento para su cooperativa o negocio </vt:lpstr>
    </vt:vector>
  </TitlesOfParts>
  <Company>Windows XP Titan Ultimate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AUTONOMIA ECONOMICA HUERTOS URBANOS</dc:title>
  <dc:creator>Admin</dc:creator>
  <cp:lastModifiedBy>Admin</cp:lastModifiedBy>
  <cp:revision>23</cp:revision>
  <dcterms:created xsi:type="dcterms:W3CDTF">2020-04-08T01:37:10Z</dcterms:created>
  <dcterms:modified xsi:type="dcterms:W3CDTF">2020-04-08T05:22:21Z</dcterms:modified>
</cp:coreProperties>
</file>