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Lst>
  <p:sldSz cy="5143500" cx="9144000"/>
  <p:notesSz cx="6858000" cy="9144000"/>
  <p:embeddedFontLst>
    <p:embeddedFont>
      <p:font typeface="Nunito"/>
      <p:regular r:id="rId10"/>
      <p:bold r:id="rId11"/>
      <p:italic r:id="rId12"/>
      <p:boldItalic r:id="rId13"/>
    </p:embeddedFont>
    <p:embeddedFont>
      <p:font typeface="Maven Pro"/>
      <p:regular r:id="rId14"/>
      <p:bold r:id="rId15"/>
    </p:embeddedFont>
    <p:embeddedFont>
      <p:font typeface="Comfortaa"/>
      <p:regular r:id="rId16"/>
      <p:bold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Nunito-bold.fntdata"/><Relationship Id="rId10" Type="http://schemas.openxmlformats.org/officeDocument/2006/relationships/font" Target="fonts/Nunito-regular.fntdata"/><Relationship Id="rId13" Type="http://schemas.openxmlformats.org/officeDocument/2006/relationships/font" Target="fonts/Nunito-boldItalic.fntdata"/><Relationship Id="rId12" Type="http://schemas.openxmlformats.org/officeDocument/2006/relationships/font" Target="fonts/Nuni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MavenPro-bold.fntdata"/><Relationship Id="rId14" Type="http://schemas.openxmlformats.org/officeDocument/2006/relationships/font" Target="fonts/MavenPro-regular.fntdata"/><Relationship Id="rId17" Type="http://schemas.openxmlformats.org/officeDocument/2006/relationships/font" Target="fonts/Comfortaa-bold.fntdata"/><Relationship Id="rId16" Type="http://schemas.openxmlformats.org/officeDocument/2006/relationships/font" Target="fonts/Comfortaa-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925d8be31f_0_8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925d8be31f_0_8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9278319d4a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9278319d4a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9278319d4a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9278319d4a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b504a7b84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b504a7b84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7343003"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7801210"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7801210"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8259418"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8259418"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8259418"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8717625"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8717625"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8717625" y="3409675"/>
                <a:ext cx="316800" cy="1732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8717625"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rot="5400000">
                <a:off x="6725724" y="2701260"/>
                <a:ext cx="1208100" cy="1208100"/>
              </a:xfrm>
              <a:prstGeom prst="pie">
                <a:avLst>
                  <a:gd fmla="val 8244818" name="adj1"/>
                  <a:gd fmla="val 16246175"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2"/>
            <p:cNvSpPr/>
            <p:nvPr/>
          </p:nvSpPr>
          <p:spPr>
            <a:xfrm>
              <a:off x="8460975" y="1817775"/>
              <a:ext cx="396600" cy="396600"/>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rot="-8647347">
                <a:off x="7831319" y="285616"/>
                <a:ext cx="388018" cy="388018"/>
              </a:xfrm>
              <a:prstGeom prst="pie">
                <a:avLst>
                  <a:gd fmla="val 19376841" name="adj1"/>
                  <a:gd fmla="val 12313574"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5399795" y="360281"/>
              <a:ext cx="2577000" cy="2577000"/>
            </a:xfrm>
            <a:prstGeom prst="pie">
              <a:avLst>
                <a:gd fmla="val 8801158"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5399795" y="356358"/>
              <a:ext cx="2577000" cy="2577000"/>
            </a:xfrm>
            <a:prstGeom prst="pie">
              <a:avLst>
                <a:gd fmla="val 1255410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rot="-9830444">
              <a:off x="6469759" y="3480727"/>
              <a:ext cx="320148" cy="320148"/>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 name="Google Shape;46;p2"/>
          <p:cNvSpPr txBox="1"/>
          <p:nvPr>
            <p:ph type="ctrTitle"/>
          </p:nvPr>
        </p:nvSpPr>
        <p:spPr>
          <a:xfrm>
            <a:off x="824000" y="1613813"/>
            <a:ext cx="4255500" cy="18729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47" name="Google Shape;47;p2"/>
          <p:cNvSpPr txBox="1"/>
          <p:nvPr>
            <p:ph idx="1" type="subTitle"/>
          </p:nvPr>
        </p:nvSpPr>
        <p:spPr>
          <a:xfrm>
            <a:off x="824000" y="3596300"/>
            <a:ext cx="4255500" cy="6954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48" name="Google Shape;48;p2"/>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4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
              <p:cNvSpPr/>
              <p:nvPr/>
            </p:nvSpPr>
            <p:spPr>
              <a:xfrm flipH="1">
                <a:off x="2688737" y="4091380"/>
                <a:ext cx="2319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1"/>
              <p:cNvSpPr/>
              <p:nvPr/>
            </p:nvSpPr>
            <p:spPr>
              <a:xfrm flipH="1">
                <a:off x="185675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1"/>
              <p:cNvSpPr/>
              <p:nvPr/>
            </p:nvSpPr>
            <p:spPr>
              <a:xfrm flipH="1">
                <a:off x="185675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1"/>
              <p:cNvSpPr/>
              <p:nvPr/>
            </p:nvSpPr>
            <p:spPr>
              <a:xfrm flipH="1">
                <a:off x="1856753"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p:nvPr/>
            </p:nvSpPr>
            <p:spPr>
              <a:xfrm flipH="1">
                <a:off x="185675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1"/>
              <p:cNvSpPr/>
              <p:nvPr/>
            </p:nvSpPr>
            <p:spPr>
              <a:xfrm flipH="1">
                <a:off x="2228107"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1"/>
              <p:cNvSpPr/>
              <p:nvPr/>
            </p:nvSpPr>
            <p:spPr>
              <a:xfrm flipH="1">
                <a:off x="222810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1"/>
              <p:cNvSpPr/>
              <p:nvPr/>
            </p:nvSpPr>
            <p:spPr>
              <a:xfrm flipH="1">
                <a:off x="222810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
              <p:cNvSpPr/>
              <p:nvPr/>
            </p:nvSpPr>
            <p:spPr>
              <a:xfrm flipH="1">
                <a:off x="259946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
              <p:cNvSpPr/>
              <p:nvPr/>
            </p:nvSpPr>
            <p:spPr>
              <a:xfrm flipH="1">
                <a:off x="259946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
              <p:cNvSpPr/>
              <p:nvPr/>
            </p:nvSpPr>
            <p:spPr>
              <a:xfrm flipH="1">
                <a:off x="334217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1"/>
              <p:cNvSpPr/>
              <p:nvPr/>
            </p:nvSpPr>
            <p:spPr>
              <a:xfrm flipH="1">
                <a:off x="334217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1"/>
              <p:cNvSpPr/>
              <p:nvPr/>
            </p:nvSpPr>
            <p:spPr>
              <a:xfrm flipH="1">
                <a:off x="3342171"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1"/>
              <p:cNvSpPr/>
              <p:nvPr/>
            </p:nvSpPr>
            <p:spPr>
              <a:xfrm flipH="1">
                <a:off x="334217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1"/>
              <p:cNvSpPr/>
              <p:nvPr/>
            </p:nvSpPr>
            <p:spPr>
              <a:xfrm flipH="1">
                <a:off x="3713525"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1"/>
              <p:cNvSpPr/>
              <p:nvPr/>
            </p:nvSpPr>
            <p:spPr>
              <a:xfrm flipH="1">
                <a:off x="371352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flipH="1">
                <a:off x="371352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1"/>
              <p:cNvSpPr/>
              <p:nvPr/>
            </p:nvSpPr>
            <p:spPr>
              <a:xfrm flipH="1">
                <a:off x="148539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1"/>
              <p:cNvSpPr/>
              <p:nvPr/>
            </p:nvSpPr>
            <p:spPr>
              <a:xfrm flipH="1">
                <a:off x="148539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p:nvPr/>
            </p:nvSpPr>
            <p:spPr>
              <a:xfrm flipH="1">
                <a:off x="148539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1"/>
              <p:cNvSpPr/>
              <p:nvPr/>
            </p:nvSpPr>
            <p:spPr>
              <a:xfrm flipH="1">
                <a:off x="40848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1"/>
              <p:cNvSpPr/>
              <p:nvPr/>
            </p:nvSpPr>
            <p:spPr>
              <a:xfrm flipH="1">
                <a:off x="40848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
              <p:cNvSpPr/>
              <p:nvPr/>
            </p:nvSpPr>
            <p:spPr>
              <a:xfrm flipH="1">
                <a:off x="297081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
              <p:cNvSpPr/>
              <p:nvPr/>
            </p:nvSpPr>
            <p:spPr>
              <a:xfrm flipH="1">
                <a:off x="297081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1"/>
              <p:cNvSpPr/>
              <p:nvPr/>
            </p:nvSpPr>
            <p:spPr>
              <a:xfrm flipH="1">
                <a:off x="297081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1"/>
              <p:cNvSpPr/>
              <p:nvPr/>
            </p:nvSpPr>
            <p:spPr>
              <a:xfrm flipH="1">
                <a:off x="445623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1"/>
              <p:cNvSpPr/>
              <p:nvPr/>
            </p:nvSpPr>
            <p:spPr>
              <a:xfrm flipH="1">
                <a:off x="445623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1"/>
              <p:cNvSpPr/>
              <p:nvPr/>
            </p:nvSpPr>
            <p:spPr>
              <a:xfrm flipH="1">
                <a:off x="445623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1"/>
              <p:cNvSpPr/>
              <p:nvPr/>
            </p:nvSpPr>
            <p:spPr>
              <a:xfrm flipH="1">
                <a:off x="48275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1"/>
              <p:cNvSpPr/>
              <p:nvPr/>
            </p:nvSpPr>
            <p:spPr>
              <a:xfrm flipH="1">
                <a:off x="48275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1"/>
              <p:cNvSpPr/>
              <p:nvPr/>
            </p:nvSpPr>
            <p:spPr>
              <a:xfrm flipH="1">
                <a:off x="4827588"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1"/>
              <p:cNvSpPr/>
              <p:nvPr/>
            </p:nvSpPr>
            <p:spPr>
              <a:xfrm flipH="1">
                <a:off x="48275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1"/>
              <p:cNvSpPr/>
              <p:nvPr/>
            </p:nvSpPr>
            <p:spPr>
              <a:xfrm flipH="1">
                <a:off x="519894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1"/>
              <p:cNvSpPr/>
              <p:nvPr/>
            </p:nvSpPr>
            <p:spPr>
              <a:xfrm flipH="1">
                <a:off x="519894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1"/>
              <p:cNvSpPr/>
              <p:nvPr/>
            </p:nvSpPr>
            <p:spPr>
              <a:xfrm flipH="1">
                <a:off x="519894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
              <p:cNvSpPr/>
              <p:nvPr/>
            </p:nvSpPr>
            <p:spPr>
              <a:xfrm flipH="1">
                <a:off x="557029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
              <p:cNvSpPr/>
              <p:nvPr/>
            </p:nvSpPr>
            <p:spPr>
              <a:xfrm flipH="1">
                <a:off x="557029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1"/>
              <p:cNvSpPr/>
              <p:nvPr/>
            </p:nvSpPr>
            <p:spPr>
              <a:xfrm flipH="1">
                <a:off x="5941652"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1"/>
              <p:cNvSpPr/>
              <p:nvPr/>
            </p:nvSpPr>
            <p:spPr>
              <a:xfrm flipH="1">
                <a:off x="594165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1"/>
              <p:cNvSpPr/>
              <p:nvPr/>
            </p:nvSpPr>
            <p:spPr>
              <a:xfrm flipH="1">
                <a:off x="594165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flipH="1">
                <a:off x="631300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flipH="1">
                <a:off x="631300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flipH="1">
                <a:off x="6313006"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flipH="1">
                <a:off x="631300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
              <p:cNvSpPr/>
              <p:nvPr/>
            </p:nvSpPr>
            <p:spPr>
              <a:xfrm flipH="1">
                <a:off x="668436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flipH="1">
                <a:off x="668436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flipH="1">
                <a:off x="668436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flipH="1">
                <a:off x="705571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flipH="1">
                <a:off x="705571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flipH="1">
                <a:off x="779842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flipH="1">
                <a:off x="779842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flipH="1">
                <a:off x="7798424"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flipH="1">
                <a:off x="779842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flipH="1">
                <a:off x="8169779"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flipH="1">
                <a:off x="81697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flipH="1">
                <a:off x="81697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flipH="1">
                <a:off x="7427070"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flipH="1">
                <a:off x="7427070"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flipH="1">
                <a:off x="7427070"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flipH="1">
                <a:off x="854113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flipH="1">
                <a:off x="854113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flipH="1">
                <a:off x="89124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flipH="1">
                <a:off x="89124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flipH="1">
                <a:off x="89124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68" name="Google Shape;268;p11"/>
          <p:cNvSpPr txBox="1"/>
          <p:nvPr>
            <p:ph hasCustomPrompt="1" type="title"/>
          </p:nvPr>
        </p:nvSpPr>
        <p:spPr>
          <a:xfrm>
            <a:off x="1388625" y="772725"/>
            <a:ext cx="6366900" cy="18633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p:nvPr>
            <p:ph idx="1" type="body"/>
          </p:nvPr>
        </p:nvSpPr>
        <p:spPr>
          <a:xfrm>
            <a:off x="1388625" y="2712300"/>
            <a:ext cx="6366900" cy="1111200"/>
          </a:xfrm>
          <a:prstGeom prst="rect">
            <a:avLst/>
          </a:prstGeom>
        </p:spPr>
        <p:txBody>
          <a:bodyPr anchorCtr="0" anchor="t" bIns="91425" lIns="91425" spcFirstLastPara="1" rIns="91425" wrap="square" tIns="91425">
            <a:noAutofit/>
          </a:bodyPr>
          <a:lstStyle>
            <a:lvl1pPr indent="-311150" lvl="0" marL="457200" algn="ctr">
              <a:spcBef>
                <a:spcPts val="0"/>
              </a:spcBef>
              <a:spcAft>
                <a:spcPts val="0"/>
              </a:spcAft>
              <a:buClr>
                <a:schemeClr val="lt1"/>
              </a:buClr>
              <a:buSzPts val="1300"/>
              <a:buChar char="●"/>
              <a:defRPr>
                <a:solidFill>
                  <a:schemeClr val="lt1"/>
                </a:solidFill>
              </a:defRPr>
            </a:lvl1pPr>
            <a:lvl2pPr indent="-298450" lvl="1" marL="914400" algn="ctr">
              <a:spcBef>
                <a:spcPts val="1600"/>
              </a:spcBef>
              <a:spcAft>
                <a:spcPts val="0"/>
              </a:spcAft>
              <a:buClr>
                <a:schemeClr val="lt1"/>
              </a:buClr>
              <a:buSzPts val="1100"/>
              <a:buChar char="○"/>
              <a:defRPr>
                <a:solidFill>
                  <a:schemeClr val="lt1"/>
                </a:solidFill>
              </a:defRPr>
            </a:lvl2pPr>
            <a:lvl3pPr indent="-298450" lvl="2" marL="1371600" algn="ctr">
              <a:spcBef>
                <a:spcPts val="1600"/>
              </a:spcBef>
              <a:spcAft>
                <a:spcPts val="0"/>
              </a:spcAft>
              <a:buClr>
                <a:schemeClr val="lt1"/>
              </a:buClr>
              <a:buSzPts val="1100"/>
              <a:buChar char="■"/>
              <a:defRPr>
                <a:solidFill>
                  <a:schemeClr val="lt1"/>
                </a:solidFill>
              </a:defRPr>
            </a:lvl3pPr>
            <a:lvl4pPr indent="-298450" lvl="3" marL="1828800" algn="ctr">
              <a:spcBef>
                <a:spcPts val="1600"/>
              </a:spcBef>
              <a:spcAft>
                <a:spcPts val="0"/>
              </a:spcAft>
              <a:buClr>
                <a:schemeClr val="lt1"/>
              </a:buClr>
              <a:buSzPts val="1100"/>
              <a:buChar char="●"/>
              <a:defRPr>
                <a:solidFill>
                  <a:schemeClr val="lt1"/>
                </a:solidFill>
              </a:defRPr>
            </a:lvl4pPr>
            <a:lvl5pPr indent="-298450" lvl="4" marL="2286000" algn="ctr">
              <a:spcBef>
                <a:spcPts val="1600"/>
              </a:spcBef>
              <a:spcAft>
                <a:spcPts val="0"/>
              </a:spcAft>
              <a:buClr>
                <a:schemeClr val="lt1"/>
              </a:buClr>
              <a:buSzPts val="1100"/>
              <a:buChar char="○"/>
              <a:defRPr>
                <a:solidFill>
                  <a:schemeClr val="lt1"/>
                </a:solidFill>
              </a:defRPr>
            </a:lvl5pPr>
            <a:lvl6pPr indent="-298450" lvl="5" marL="2743200" algn="ctr">
              <a:spcBef>
                <a:spcPts val="1600"/>
              </a:spcBef>
              <a:spcAft>
                <a:spcPts val="0"/>
              </a:spcAft>
              <a:buClr>
                <a:schemeClr val="lt1"/>
              </a:buClr>
              <a:buSzPts val="1100"/>
              <a:buChar char="■"/>
              <a:defRPr>
                <a:solidFill>
                  <a:schemeClr val="lt1"/>
                </a:solidFill>
              </a:defRPr>
            </a:lvl6pPr>
            <a:lvl7pPr indent="-298450" lvl="6" marL="3200400" algn="ctr">
              <a:spcBef>
                <a:spcPts val="1600"/>
              </a:spcBef>
              <a:spcAft>
                <a:spcPts val="0"/>
              </a:spcAft>
              <a:buClr>
                <a:schemeClr val="lt1"/>
              </a:buClr>
              <a:buSzPts val="1100"/>
              <a:buChar char="●"/>
              <a:defRPr>
                <a:solidFill>
                  <a:schemeClr val="lt1"/>
                </a:solidFill>
              </a:defRPr>
            </a:lvl7pPr>
            <a:lvl8pPr indent="-298450" lvl="7" marL="3657600" algn="ctr">
              <a:spcBef>
                <a:spcPts val="1600"/>
              </a:spcBef>
              <a:spcAft>
                <a:spcPts val="0"/>
              </a:spcAft>
              <a:buClr>
                <a:schemeClr val="lt1"/>
              </a:buClr>
              <a:buSzPts val="1100"/>
              <a:buChar char="○"/>
              <a:defRPr>
                <a:solidFill>
                  <a:schemeClr val="lt1"/>
                </a:solidFill>
              </a:defRPr>
            </a:lvl8pPr>
            <a:lvl9pPr indent="-298450" lvl="8" marL="4114800" algn="ctr">
              <a:spcBef>
                <a:spcPts val="1600"/>
              </a:spcBef>
              <a:spcAft>
                <a:spcPts val="1600"/>
              </a:spcAft>
              <a:buClr>
                <a:schemeClr val="lt1"/>
              </a:buClr>
              <a:buSzPts val="1100"/>
              <a:buChar char="■"/>
              <a:defRPr>
                <a:solidFill>
                  <a:schemeClr val="lt1"/>
                </a:solidFill>
              </a:defRPr>
            </a:lvl9pPr>
          </a:lstStyle>
          <a:p/>
        </p:txBody>
      </p:sp>
      <p:sp>
        <p:nvSpPr>
          <p:cNvPr id="270" name="Google Shape;270;p11"/>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1" name="Shape 271"/>
        <p:cNvGrpSpPr/>
        <p:nvPr/>
      </p:nvGrpSpPr>
      <p:grpSpPr>
        <a:xfrm>
          <a:off x="0" y="0"/>
          <a:ext cx="0" cy="0"/>
          <a:chOff x="0" y="0"/>
          <a:chExt cx="0" cy="0"/>
        </a:xfrm>
      </p:grpSpPr>
      <p:sp>
        <p:nvSpPr>
          <p:cNvPr id="272" name="Google Shape;272;p12"/>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9"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rot="10800000">
                <a:off x="1063183"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rot="10800000">
                <a:off x="604976"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rot="10800000">
                <a:off x="604976"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rot="10800000">
                <a:off x="146769" y="3441"/>
                <a:ext cx="316800" cy="1384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rot="10800000">
                <a:off x="146769"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rot="10800000">
                <a:off x="146769"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6775084"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7367299"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7367299"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7959516"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7959516"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7959516"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8551731"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8551731"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8551731" y="2904008"/>
                <a:ext cx="409500" cy="22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8551731"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2" name="Google Shape;82;p3"/>
          <p:cNvSpPr txBox="1"/>
          <p:nvPr>
            <p:ph type="title"/>
          </p:nvPr>
        </p:nvSpPr>
        <p:spPr>
          <a:xfrm>
            <a:off x="824000" y="1613825"/>
            <a:ext cx="5857800" cy="18729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83" name="Google Shape;83;p3"/>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4"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4"/>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8" name="Google Shape;88;p4"/>
          <p:cNvSpPr txBox="1"/>
          <p:nvPr>
            <p:ph type="title"/>
          </p:nvPr>
        </p:nvSpPr>
        <p:spPr>
          <a:xfrm>
            <a:off x="1303800" y="598575"/>
            <a:ext cx="7030500" cy="9993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9" name="Google Shape;89;p4"/>
          <p:cNvSpPr txBox="1"/>
          <p:nvPr>
            <p:ph idx="1" type="body"/>
          </p:nvPr>
        </p:nvSpPr>
        <p:spPr>
          <a:xfrm>
            <a:off x="1303800" y="1990050"/>
            <a:ext cx="7030500" cy="25416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90" name="Google Shape;90;p4"/>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5"/>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5"/>
          <p:cNvSpPr txBox="1"/>
          <p:nvPr>
            <p:ph type="title"/>
          </p:nvPr>
        </p:nvSpPr>
        <p:spPr>
          <a:xfrm>
            <a:off x="1303800" y="598575"/>
            <a:ext cx="7030500" cy="9993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6" name="Google Shape;96;p5"/>
          <p:cNvSpPr txBox="1"/>
          <p:nvPr>
            <p:ph idx="1" type="body"/>
          </p:nvPr>
        </p:nvSpPr>
        <p:spPr>
          <a:xfrm>
            <a:off x="1303800" y="1990050"/>
            <a:ext cx="3430500" cy="25416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97" name="Google Shape;97;p5"/>
          <p:cNvSpPr txBox="1"/>
          <p:nvPr>
            <p:ph idx="2" type="body"/>
          </p:nvPr>
        </p:nvSpPr>
        <p:spPr>
          <a:xfrm>
            <a:off x="4903650" y="1990050"/>
            <a:ext cx="3430500" cy="25416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98" name="Google Shape;98;p5"/>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6"/>
          <p:cNvSpPr txBox="1"/>
          <p:nvPr>
            <p:ph type="title"/>
          </p:nvPr>
        </p:nvSpPr>
        <p:spPr>
          <a:xfrm>
            <a:off x="1303800" y="598575"/>
            <a:ext cx="7030500" cy="9993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 name="Google Shape;104;p6"/>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5"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7"/>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7"/>
          <p:cNvSpPr txBox="1"/>
          <p:nvPr>
            <p:ph type="title"/>
          </p:nvPr>
        </p:nvSpPr>
        <p:spPr>
          <a:xfrm>
            <a:off x="1303800" y="598575"/>
            <a:ext cx="3312000" cy="15900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0" name="Google Shape;110;p7"/>
          <p:cNvSpPr txBox="1"/>
          <p:nvPr>
            <p:ph idx="1" type="body"/>
          </p:nvPr>
        </p:nvSpPr>
        <p:spPr>
          <a:xfrm>
            <a:off x="1303800" y="2309675"/>
            <a:ext cx="3312000" cy="22218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111" name="Google Shape;111;p7"/>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12"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8"/>
              <p:cNvSpPr/>
              <p:nvPr/>
            </p:nvSpPr>
            <p:spPr>
              <a:xfrm rot="-8648551">
                <a:off x="7594313" y="527721"/>
                <a:ext cx="937226" cy="937226"/>
              </a:xfrm>
              <a:prstGeom prst="pie">
                <a:avLst>
                  <a:gd fmla="val 19376841"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8"/>
              <p:cNvSpPr/>
              <p:nvPr/>
            </p:nvSpPr>
            <p:spPr>
              <a:xfrm rot="2150259">
                <a:off x="8408218" y="2008610"/>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
              <p:cNvSpPr/>
              <p:nvPr/>
            </p:nvSpPr>
            <p:spPr>
              <a:xfrm rot="2150259">
                <a:off x="6868362" y="196705"/>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5" name="Google Shape;125;p8"/>
          <p:cNvSpPr txBox="1"/>
          <p:nvPr>
            <p:ph type="title"/>
          </p:nvPr>
        </p:nvSpPr>
        <p:spPr>
          <a:xfrm>
            <a:off x="824000" y="763600"/>
            <a:ext cx="5857800" cy="3573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6" name="Google Shape;126;p8"/>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7"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 name="Google Shape;131;p9"/>
          <p:cNvSpPr txBox="1"/>
          <p:nvPr>
            <p:ph type="title"/>
          </p:nvPr>
        </p:nvSpPr>
        <p:spPr>
          <a:xfrm>
            <a:off x="1303800" y="598575"/>
            <a:ext cx="3430500" cy="19902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2" name="Google Shape;13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33" name="Google Shape;133;p9"/>
          <p:cNvSpPr txBox="1"/>
          <p:nvPr>
            <p:ph idx="2" type="body"/>
          </p:nvPr>
        </p:nvSpPr>
        <p:spPr>
          <a:xfrm>
            <a:off x="4903700" y="661000"/>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134" name="Google Shape;134;p9"/>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5"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0"/>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10"/>
          <p:cNvSpPr txBox="1"/>
          <p:nvPr>
            <p:ph idx="1" type="body"/>
          </p:nvPr>
        </p:nvSpPr>
        <p:spPr>
          <a:xfrm>
            <a:off x="1303800" y="4138975"/>
            <a:ext cx="5843100" cy="534900"/>
          </a:xfrm>
          <a:prstGeom prst="rect">
            <a:avLst/>
          </a:prstGeom>
        </p:spPr>
        <p:txBody>
          <a:bodyPr anchorCtr="0" anchor="t"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140" name="Google Shape;140;p10"/>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rgbClr val="93C47D"/>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276" name="Shape 276"/>
        <p:cNvGrpSpPr/>
        <p:nvPr/>
      </p:nvGrpSpPr>
      <p:grpSpPr>
        <a:xfrm>
          <a:off x="0" y="0"/>
          <a:ext cx="0" cy="0"/>
          <a:chOff x="0" y="0"/>
          <a:chExt cx="0" cy="0"/>
        </a:xfrm>
      </p:grpSpPr>
      <p:sp>
        <p:nvSpPr>
          <p:cNvPr id="277" name="Google Shape;277;p13"/>
          <p:cNvSpPr txBox="1"/>
          <p:nvPr>
            <p:ph type="ctrTitle"/>
          </p:nvPr>
        </p:nvSpPr>
        <p:spPr>
          <a:xfrm>
            <a:off x="259750" y="0"/>
            <a:ext cx="5315100" cy="86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sz="3000"/>
              <a:t>5. Composta casera</a:t>
            </a:r>
            <a:endParaRPr sz="3000"/>
          </a:p>
        </p:txBody>
      </p:sp>
      <p:sp>
        <p:nvSpPr>
          <p:cNvPr id="278" name="Google Shape;278;p13"/>
          <p:cNvSpPr txBox="1"/>
          <p:nvPr>
            <p:ph type="ctrTitle"/>
          </p:nvPr>
        </p:nvSpPr>
        <p:spPr>
          <a:xfrm>
            <a:off x="268400" y="562350"/>
            <a:ext cx="8782500" cy="862800"/>
          </a:xfrm>
          <a:prstGeom prst="rect">
            <a:avLst/>
          </a:prstGeom>
        </p:spPr>
        <p:txBody>
          <a:bodyPr anchorCtr="0" anchor="ctr" bIns="91425" lIns="91425" spcFirstLastPara="1" rIns="91425" wrap="square" tIns="91425">
            <a:noAutofit/>
          </a:bodyPr>
          <a:lstStyle/>
          <a:p>
            <a:pPr indent="0" lvl="0" marL="0" rtl="0" algn="l">
              <a:lnSpc>
                <a:spcPct val="107916"/>
              </a:lnSpc>
              <a:spcBef>
                <a:spcPts val="0"/>
              </a:spcBef>
              <a:spcAft>
                <a:spcPts val="0"/>
              </a:spcAft>
              <a:buNone/>
            </a:pPr>
            <a:r>
              <a:rPr b="0" lang="es" sz="1600">
                <a:solidFill>
                  <a:srgbClr val="FFFFFF"/>
                </a:solidFill>
                <a:latin typeface="Comfortaa"/>
                <a:ea typeface="Comfortaa"/>
                <a:cs typeface="Comfortaa"/>
                <a:sym typeface="Comfortaa"/>
              </a:rPr>
              <a:t>Aprender las técnicas para la elaboración y manejo de residuos orgánicos útiles en la producción de abonos. (Composta). Residuos que no se deben incluir.</a:t>
            </a:r>
            <a:endParaRPr sz="3400">
              <a:solidFill>
                <a:srgbClr val="FFFFFF"/>
              </a:solidFill>
              <a:latin typeface="Comfortaa"/>
              <a:ea typeface="Comfortaa"/>
              <a:cs typeface="Comfortaa"/>
              <a:sym typeface="Comfortaa"/>
            </a:endParaRPr>
          </a:p>
        </p:txBody>
      </p:sp>
      <p:sp>
        <p:nvSpPr>
          <p:cNvPr id="279" name="Google Shape;279;p13"/>
          <p:cNvSpPr txBox="1"/>
          <p:nvPr>
            <p:ph type="ctrTitle"/>
          </p:nvPr>
        </p:nvSpPr>
        <p:spPr>
          <a:xfrm>
            <a:off x="364600" y="2571750"/>
            <a:ext cx="4712100" cy="862800"/>
          </a:xfrm>
          <a:prstGeom prst="rect">
            <a:avLst/>
          </a:prstGeom>
        </p:spPr>
        <p:txBody>
          <a:bodyPr anchorCtr="0" anchor="ctr" bIns="91425" lIns="91425" spcFirstLastPara="1" rIns="91425" wrap="square" tIns="91425">
            <a:noAutofit/>
          </a:bodyPr>
          <a:lstStyle/>
          <a:p>
            <a:pPr indent="0" lvl="0" marL="0" rtl="0" algn="ctr">
              <a:lnSpc>
                <a:spcPct val="107916"/>
              </a:lnSpc>
              <a:spcBef>
                <a:spcPts val="0"/>
              </a:spcBef>
              <a:spcAft>
                <a:spcPts val="0"/>
              </a:spcAft>
              <a:buNone/>
            </a:pPr>
            <a:r>
              <a:rPr b="0" i="1" lang="es" sz="1500">
                <a:solidFill>
                  <a:srgbClr val="FFFFFF"/>
                </a:solidFill>
              </a:rPr>
              <a:t>“El suelo nutre las plantas, las plantas nutren a los animales, los animales estercolan la tierra, el estiércol nutre el suelo, el suelo nutre las plantas… Resulta  vital mantener este ciclo, integrándose al mismo, observando la ley del retorno. Esta ley ordena que se devuelvan al suelo todos los residuos (animales, vegetales y humanos) . Todo aquello que no pueda restituirse al suelo útilmente, o que no pueda aprovecharse de otro modo, debería quemarse, con lo cual se produciría potasa para la tierra. En el huerto nada se desperdicia.”</a:t>
            </a:r>
            <a:endParaRPr b="0" i="1" sz="1500">
              <a:solidFill>
                <a:srgbClr val="FFFFFF"/>
              </a:solidFill>
            </a:endParaRPr>
          </a:p>
          <a:p>
            <a:pPr indent="0" lvl="0" marL="0" rtl="0" algn="ctr">
              <a:lnSpc>
                <a:spcPct val="107916"/>
              </a:lnSpc>
              <a:spcBef>
                <a:spcPts val="0"/>
              </a:spcBef>
              <a:spcAft>
                <a:spcPts val="0"/>
              </a:spcAft>
              <a:buNone/>
            </a:pPr>
            <a:r>
              <a:rPr b="0" lang="es" sz="1500">
                <a:solidFill>
                  <a:srgbClr val="FFFFFF"/>
                </a:solidFill>
              </a:rPr>
              <a:t>LA VÍA HACIA LA AUTOSUFICIENCIA</a:t>
            </a:r>
            <a:endParaRPr b="0" sz="1500">
              <a:solidFill>
                <a:srgbClr val="FFFFFF"/>
              </a:solidFill>
            </a:endParaRPr>
          </a:p>
        </p:txBody>
      </p:sp>
      <p:cxnSp>
        <p:nvCxnSpPr>
          <p:cNvPr id="280" name="Google Shape;280;p13"/>
          <p:cNvCxnSpPr/>
          <p:nvPr/>
        </p:nvCxnSpPr>
        <p:spPr>
          <a:xfrm flipH="1" rot="10800000">
            <a:off x="-113575" y="1301825"/>
            <a:ext cx="9256500" cy="20400"/>
          </a:xfrm>
          <a:prstGeom prst="straightConnector1">
            <a:avLst/>
          </a:prstGeom>
          <a:noFill/>
          <a:ln cap="flat" cmpd="sng" w="19050">
            <a:solidFill>
              <a:srgbClr val="D9EAD3"/>
            </a:solidFill>
            <a:prstDash val="solid"/>
            <a:round/>
            <a:headEnd len="med" w="med" type="none"/>
            <a:tailEnd len="med" w="med" type="none"/>
          </a:ln>
        </p:spPr>
      </p:cxnSp>
      <p:pic>
        <p:nvPicPr>
          <p:cNvPr id="281" name="Google Shape;281;p13"/>
          <p:cNvPicPr preferRelativeResize="0"/>
          <p:nvPr/>
        </p:nvPicPr>
        <p:blipFill>
          <a:blip r:embed="rId3">
            <a:alphaModFix/>
          </a:blip>
          <a:stretch>
            <a:fillRect/>
          </a:stretch>
        </p:blipFill>
        <p:spPr>
          <a:xfrm>
            <a:off x="5236850" y="1615225"/>
            <a:ext cx="3667250" cy="2775826"/>
          </a:xfrm>
          <a:prstGeom prst="rect">
            <a:avLst/>
          </a:prstGeom>
          <a:noFill/>
          <a:ln>
            <a:noFill/>
          </a:ln>
        </p:spPr>
      </p:pic>
      <p:sp>
        <p:nvSpPr>
          <p:cNvPr id="282" name="Google Shape;282;p13"/>
          <p:cNvSpPr txBox="1"/>
          <p:nvPr/>
        </p:nvSpPr>
        <p:spPr>
          <a:xfrm>
            <a:off x="731050" y="4493425"/>
            <a:ext cx="4048200" cy="40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900">
                <a:solidFill>
                  <a:srgbClr val="0000FF"/>
                </a:solidFill>
                <a:latin typeface="Nunito"/>
                <a:ea typeface="Nunito"/>
                <a:cs typeface="Nunito"/>
                <a:sym typeface="Nunito"/>
              </a:rPr>
              <a:t>2 “El horticultor autosuficiente”; John Seymour; Editorial Blume.</a:t>
            </a:r>
            <a:endParaRPr b="1" sz="900">
              <a:solidFill>
                <a:srgbClr val="0000FF"/>
              </a:solidFill>
              <a:latin typeface="Nunito"/>
              <a:ea typeface="Nunito"/>
              <a:cs typeface="Nunito"/>
              <a:sym typeface="Nunito"/>
            </a:endParaRPr>
          </a:p>
        </p:txBody>
      </p:sp>
      <p:grpSp>
        <p:nvGrpSpPr>
          <p:cNvPr id="283" name="Google Shape;283;p13"/>
          <p:cNvGrpSpPr/>
          <p:nvPr/>
        </p:nvGrpSpPr>
        <p:grpSpPr>
          <a:xfrm>
            <a:off x="25" y="4845850"/>
            <a:ext cx="9144000" cy="558300"/>
            <a:chOff x="25" y="4845850"/>
            <a:chExt cx="9144000" cy="558300"/>
          </a:xfrm>
        </p:grpSpPr>
        <p:sp>
          <p:nvSpPr>
            <p:cNvPr id="284" name="Google Shape;284;p13"/>
            <p:cNvSpPr/>
            <p:nvPr/>
          </p:nvSpPr>
          <p:spPr>
            <a:xfrm>
              <a:off x="25" y="4874425"/>
              <a:ext cx="9144000" cy="269100"/>
            </a:xfrm>
            <a:prstGeom prst="rect">
              <a:avLst/>
            </a:prstGeom>
            <a:solidFill>
              <a:srgbClr val="B6D7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3"/>
            <p:cNvSpPr txBox="1"/>
            <p:nvPr/>
          </p:nvSpPr>
          <p:spPr>
            <a:xfrm>
              <a:off x="364600" y="4845850"/>
              <a:ext cx="8386500" cy="5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latin typeface="Comfortaa"/>
                  <a:ea typeface="Comfortaa"/>
                  <a:cs typeface="Comfortaa"/>
                  <a:sym typeface="Comfortaa"/>
                </a:rPr>
                <a:t>TAT Huertos Urbanos y Cosecha de agua de lluvia      tat.huertosurbanoscll@gmail.com</a:t>
              </a:r>
              <a:endParaRPr>
                <a:latin typeface="Comfortaa"/>
                <a:ea typeface="Comfortaa"/>
                <a:cs typeface="Comfortaa"/>
                <a:sym typeface="Comfortaa"/>
              </a:endParaRPr>
            </a:p>
          </p:txBody>
        </p:sp>
      </p:grpSp>
      <p:grpSp>
        <p:nvGrpSpPr>
          <p:cNvPr id="286" name="Google Shape;286;p13"/>
          <p:cNvGrpSpPr/>
          <p:nvPr/>
        </p:nvGrpSpPr>
        <p:grpSpPr>
          <a:xfrm>
            <a:off x="25" y="4845850"/>
            <a:ext cx="9144000" cy="558300"/>
            <a:chOff x="25" y="4845850"/>
            <a:chExt cx="9144000" cy="558300"/>
          </a:xfrm>
        </p:grpSpPr>
        <p:sp>
          <p:nvSpPr>
            <p:cNvPr id="287" name="Google Shape;287;p13"/>
            <p:cNvSpPr/>
            <p:nvPr/>
          </p:nvSpPr>
          <p:spPr>
            <a:xfrm>
              <a:off x="25" y="4874425"/>
              <a:ext cx="9144000" cy="269100"/>
            </a:xfrm>
            <a:prstGeom prst="rect">
              <a:avLst/>
            </a:prstGeom>
            <a:solidFill>
              <a:srgbClr val="B6D7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3"/>
            <p:cNvSpPr txBox="1"/>
            <p:nvPr/>
          </p:nvSpPr>
          <p:spPr>
            <a:xfrm>
              <a:off x="364600" y="4845850"/>
              <a:ext cx="8386500" cy="5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latin typeface="Comfortaa"/>
                  <a:ea typeface="Comfortaa"/>
                  <a:cs typeface="Comfortaa"/>
                  <a:sym typeface="Comfortaa"/>
                </a:rPr>
                <a:t>TAT Huertos Urbanos y Cosecha de agua de lluvia      tat.huertosurbanoscll@gmail.com</a:t>
              </a:r>
              <a:endParaRPr>
                <a:latin typeface="Comfortaa"/>
                <a:ea typeface="Comfortaa"/>
                <a:cs typeface="Comfortaa"/>
                <a:sym typeface="Comfortaa"/>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292" name="Shape 292"/>
        <p:cNvGrpSpPr/>
        <p:nvPr/>
      </p:nvGrpSpPr>
      <p:grpSpPr>
        <a:xfrm>
          <a:off x="0" y="0"/>
          <a:ext cx="0" cy="0"/>
          <a:chOff x="0" y="0"/>
          <a:chExt cx="0" cy="0"/>
        </a:xfrm>
      </p:grpSpPr>
      <p:sp>
        <p:nvSpPr>
          <p:cNvPr id="293" name="Google Shape;293;p14"/>
          <p:cNvSpPr txBox="1"/>
          <p:nvPr>
            <p:ph type="ctrTitle"/>
          </p:nvPr>
        </p:nvSpPr>
        <p:spPr>
          <a:xfrm>
            <a:off x="259750" y="0"/>
            <a:ext cx="5315100" cy="86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sz="3000"/>
              <a:t>5. Composta casera</a:t>
            </a:r>
            <a:endParaRPr sz="3000"/>
          </a:p>
        </p:txBody>
      </p:sp>
      <p:sp>
        <p:nvSpPr>
          <p:cNvPr id="294" name="Google Shape;294;p14"/>
          <p:cNvSpPr txBox="1"/>
          <p:nvPr>
            <p:ph type="ctrTitle"/>
          </p:nvPr>
        </p:nvSpPr>
        <p:spPr>
          <a:xfrm>
            <a:off x="268400" y="914300"/>
            <a:ext cx="4922700" cy="3426000"/>
          </a:xfrm>
          <a:prstGeom prst="rect">
            <a:avLst/>
          </a:prstGeom>
        </p:spPr>
        <p:txBody>
          <a:bodyPr anchorCtr="0" anchor="ctr" bIns="91425" lIns="91425" spcFirstLastPara="1" rIns="91425" wrap="square" tIns="91425">
            <a:noAutofit/>
          </a:bodyPr>
          <a:lstStyle/>
          <a:p>
            <a:pPr indent="0" lvl="0" marL="0" rtl="0" algn="l">
              <a:lnSpc>
                <a:spcPct val="107916"/>
              </a:lnSpc>
              <a:spcBef>
                <a:spcPts val="0"/>
              </a:spcBef>
              <a:spcAft>
                <a:spcPts val="0"/>
              </a:spcAft>
              <a:buNone/>
            </a:pPr>
            <a:r>
              <a:rPr b="0" lang="es" sz="1500">
                <a:solidFill>
                  <a:srgbClr val="FFFFFF"/>
                </a:solidFill>
              </a:rPr>
              <a:t>Dependiendo del tipo de composta a elaborar, se deben incluir ciertos elementos o residuos. Sin embargo, es importante considerar que e</a:t>
            </a:r>
            <a:r>
              <a:rPr b="0" lang="es" sz="1500">
                <a:solidFill>
                  <a:srgbClr val="FFFFFF"/>
                </a:solidFill>
              </a:rPr>
              <a:t>l desarrollo de las plantas depende de la presencia de 3 elementos principales, entonces, para elaborar una buena composta, es importante la presencia de:</a:t>
            </a:r>
            <a:endParaRPr b="0" sz="1500">
              <a:solidFill>
                <a:srgbClr val="FFFFFF"/>
              </a:solidFill>
            </a:endParaRPr>
          </a:p>
          <a:p>
            <a:pPr indent="0" lvl="0" marL="0" rtl="0" algn="l">
              <a:lnSpc>
                <a:spcPct val="107916"/>
              </a:lnSpc>
              <a:spcBef>
                <a:spcPts val="0"/>
              </a:spcBef>
              <a:spcAft>
                <a:spcPts val="0"/>
              </a:spcAft>
              <a:buNone/>
            </a:pPr>
            <a:r>
              <a:rPr lang="es" sz="1500">
                <a:solidFill>
                  <a:srgbClr val="FFFFFF"/>
                </a:solidFill>
              </a:rPr>
              <a:t>Nitrógeno </a:t>
            </a:r>
            <a:r>
              <a:rPr b="0" lang="es" sz="1500">
                <a:solidFill>
                  <a:srgbClr val="FFFFFF"/>
                </a:solidFill>
              </a:rPr>
              <a:t>- Fijación por estiércol, composta, abono verde de leguminosas o residuos de éstas procedente de composta. </a:t>
            </a:r>
            <a:endParaRPr b="0" sz="1500">
              <a:solidFill>
                <a:srgbClr val="FFFFFF"/>
              </a:solidFill>
            </a:endParaRPr>
          </a:p>
          <a:p>
            <a:pPr indent="0" lvl="0" marL="0" rtl="0" algn="l">
              <a:lnSpc>
                <a:spcPct val="107916"/>
              </a:lnSpc>
              <a:spcBef>
                <a:spcPts val="0"/>
              </a:spcBef>
              <a:spcAft>
                <a:spcPts val="0"/>
              </a:spcAft>
              <a:buNone/>
            </a:pPr>
            <a:r>
              <a:rPr lang="es" sz="1500">
                <a:solidFill>
                  <a:srgbClr val="FFFFFF"/>
                </a:solidFill>
              </a:rPr>
              <a:t>Fósforo</a:t>
            </a:r>
            <a:r>
              <a:rPr b="0" lang="es" sz="1500">
                <a:solidFill>
                  <a:srgbClr val="FFFFFF"/>
                </a:solidFill>
              </a:rPr>
              <a:t> - estiércol vacuno o fosfáto mineral, harina de huesos, sangre seca, lodo de aguas residuales.</a:t>
            </a:r>
            <a:endParaRPr b="0" sz="1500">
              <a:solidFill>
                <a:srgbClr val="FFFFFF"/>
              </a:solidFill>
            </a:endParaRPr>
          </a:p>
          <a:p>
            <a:pPr indent="0" lvl="0" marL="0" rtl="0" algn="l">
              <a:lnSpc>
                <a:spcPct val="107916"/>
              </a:lnSpc>
              <a:spcBef>
                <a:spcPts val="0"/>
              </a:spcBef>
              <a:spcAft>
                <a:spcPts val="0"/>
              </a:spcAft>
              <a:buNone/>
            </a:pPr>
            <a:r>
              <a:rPr lang="es" sz="1500">
                <a:solidFill>
                  <a:srgbClr val="FFFFFF"/>
                </a:solidFill>
              </a:rPr>
              <a:t>Potasio</a:t>
            </a:r>
            <a:r>
              <a:rPr b="0" lang="es" sz="1500">
                <a:solidFill>
                  <a:srgbClr val="FFFFFF"/>
                </a:solidFill>
              </a:rPr>
              <a:t> - Cenizas de madera, compost, arenisca verde, marga de la misma o polvo de granito.</a:t>
            </a:r>
            <a:endParaRPr b="0" sz="1500">
              <a:solidFill>
                <a:srgbClr val="FFFFFF"/>
              </a:solidFill>
            </a:endParaRPr>
          </a:p>
          <a:p>
            <a:pPr indent="0" lvl="0" marL="0" rtl="0" algn="l">
              <a:lnSpc>
                <a:spcPct val="107916"/>
              </a:lnSpc>
              <a:spcBef>
                <a:spcPts val="0"/>
              </a:spcBef>
              <a:spcAft>
                <a:spcPts val="0"/>
              </a:spcAft>
              <a:buNone/>
            </a:pPr>
            <a:r>
              <a:rPr lang="es" sz="1500">
                <a:solidFill>
                  <a:srgbClr val="FFFFFF"/>
                </a:solidFill>
              </a:rPr>
              <a:t>Microelementos</a:t>
            </a:r>
            <a:r>
              <a:rPr b="0" lang="es" sz="1500">
                <a:solidFill>
                  <a:srgbClr val="FFFFFF"/>
                </a:solidFill>
              </a:rPr>
              <a:t> - oligoelementos</a:t>
            </a:r>
            <a:endParaRPr b="0" sz="1500">
              <a:solidFill>
                <a:srgbClr val="FFFFFF"/>
              </a:solidFill>
            </a:endParaRPr>
          </a:p>
          <a:p>
            <a:pPr indent="0" lvl="0" marL="0" rtl="0" algn="l">
              <a:lnSpc>
                <a:spcPct val="107916"/>
              </a:lnSpc>
              <a:spcBef>
                <a:spcPts val="0"/>
              </a:spcBef>
              <a:spcAft>
                <a:spcPts val="0"/>
              </a:spcAft>
              <a:buNone/>
            </a:pPr>
            <a:r>
              <a:rPr lang="es" sz="1500">
                <a:solidFill>
                  <a:srgbClr val="FFFFFF"/>
                </a:solidFill>
              </a:rPr>
              <a:t>Cal</a:t>
            </a:r>
            <a:r>
              <a:rPr b="0" lang="es" sz="1500">
                <a:solidFill>
                  <a:srgbClr val="FFFFFF"/>
                </a:solidFill>
              </a:rPr>
              <a:t> - Calcio ( neutralizar la acidez del suelo)</a:t>
            </a:r>
            <a:endParaRPr b="0" sz="1500">
              <a:solidFill>
                <a:srgbClr val="FFFFFF"/>
              </a:solidFill>
            </a:endParaRPr>
          </a:p>
        </p:txBody>
      </p:sp>
      <p:cxnSp>
        <p:nvCxnSpPr>
          <p:cNvPr id="295" name="Google Shape;295;p14"/>
          <p:cNvCxnSpPr/>
          <p:nvPr/>
        </p:nvCxnSpPr>
        <p:spPr>
          <a:xfrm flipH="1" rot="10800000">
            <a:off x="0" y="739850"/>
            <a:ext cx="9256500" cy="20400"/>
          </a:xfrm>
          <a:prstGeom prst="straightConnector1">
            <a:avLst/>
          </a:prstGeom>
          <a:noFill/>
          <a:ln cap="flat" cmpd="sng" w="19050">
            <a:solidFill>
              <a:srgbClr val="D9EAD3"/>
            </a:solidFill>
            <a:prstDash val="solid"/>
            <a:round/>
            <a:headEnd len="med" w="med" type="none"/>
            <a:tailEnd len="med" w="med" type="none"/>
          </a:ln>
        </p:spPr>
      </p:cxnSp>
      <p:pic>
        <p:nvPicPr>
          <p:cNvPr id="296" name="Google Shape;296;p14"/>
          <p:cNvPicPr preferRelativeResize="0"/>
          <p:nvPr/>
        </p:nvPicPr>
        <p:blipFill>
          <a:blip r:embed="rId3">
            <a:alphaModFix/>
          </a:blip>
          <a:stretch>
            <a:fillRect/>
          </a:stretch>
        </p:blipFill>
        <p:spPr>
          <a:xfrm>
            <a:off x="5618175" y="88775"/>
            <a:ext cx="2966425" cy="3696451"/>
          </a:xfrm>
          <a:prstGeom prst="rect">
            <a:avLst/>
          </a:prstGeom>
          <a:noFill/>
          <a:ln>
            <a:noFill/>
          </a:ln>
        </p:spPr>
      </p:pic>
      <p:pic>
        <p:nvPicPr>
          <p:cNvPr id="297" name="Google Shape;297;p14"/>
          <p:cNvPicPr preferRelativeResize="0"/>
          <p:nvPr/>
        </p:nvPicPr>
        <p:blipFill>
          <a:blip r:embed="rId4">
            <a:alphaModFix/>
          </a:blip>
          <a:stretch>
            <a:fillRect/>
          </a:stretch>
        </p:blipFill>
        <p:spPr>
          <a:xfrm>
            <a:off x="5618175" y="3848718"/>
            <a:ext cx="2966427" cy="997132"/>
          </a:xfrm>
          <a:prstGeom prst="rect">
            <a:avLst/>
          </a:prstGeom>
          <a:noFill/>
          <a:ln>
            <a:noFill/>
          </a:ln>
        </p:spPr>
      </p:pic>
      <p:sp>
        <p:nvSpPr>
          <p:cNvPr id="298" name="Google Shape;298;p14"/>
          <p:cNvSpPr txBox="1"/>
          <p:nvPr/>
        </p:nvSpPr>
        <p:spPr>
          <a:xfrm>
            <a:off x="705650" y="4375138"/>
            <a:ext cx="4048200" cy="40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900">
                <a:solidFill>
                  <a:srgbClr val="0000FF"/>
                </a:solidFill>
                <a:latin typeface="Nunito"/>
                <a:ea typeface="Nunito"/>
                <a:cs typeface="Nunito"/>
                <a:sym typeface="Nunito"/>
              </a:rPr>
              <a:t>2 “El horticultor autosuficiente”; John Seymour; Editorial Blume.</a:t>
            </a:r>
            <a:endParaRPr b="1" sz="900">
              <a:solidFill>
                <a:srgbClr val="0000FF"/>
              </a:solidFill>
              <a:latin typeface="Nunito"/>
              <a:ea typeface="Nunito"/>
              <a:cs typeface="Nunito"/>
              <a:sym typeface="Nunito"/>
            </a:endParaRPr>
          </a:p>
        </p:txBody>
      </p:sp>
      <p:grpSp>
        <p:nvGrpSpPr>
          <p:cNvPr id="299" name="Google Shape;299;p14"/>
          <p:cNvGrpSpPr/>
          <p:nvPr/>
        </p:nvGrpSpPr>
        <p:grpSpPr>
          <a:xfrm>
            <a:off x="25" y="4845850"/>
            <a:ext cx="9144000" cy="558300"/>
            <a:chOff x="25" y="4845850"/>
            <a:chExt cx="9144000" cy="558300"/>
          </a:xfrm>
        </p:grpSpPr>
        <p:sp>
          <p:nvSpPr>
            <p:cNvPr id="300" name="Google Shape;300;p14"/>
            <p:cNvSpPr/>
            <p:nvPr/>
          </p:nvSpPr>
          <p:spPr>
            <a:xfrm>
              <a:off x="25" y="4874425"/>
              <a:ext cx="9144000" cy="269100"/>
            </a:xfrm>
            <a:prstGeom prst="rect">
              <a:avLst/>
            </a:prstGeom>
            <a:solidFill>
              <a:srgbClr val="B6D7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4"/>
            <p:cNvSpPr txBox="1"/>
            <p:nvPr/>
          </p:nvSpPr>
          <p:spPr>
            <a:xfrm>
              <a:off x="364600" y="4845850"/>
              <a:ext cx="8386500" cy="5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latin typeface="Comfortaa"/>
                  <a:ea typeface="Comfortaa"/>
                  <a:cs typeface="Comfortaa"/>
                  <a:sym typeface="Comfortaa"/>
                </a:rPr>
                <a:t>TAT Huertos Urbanos y Cosecha de agua de lluvia      tat.huertosurbanoscll@gmail.com</a:t>
              </a:r>
              <a:endParaRPr>
                <a:latin typeface="Comfortaa"/>
                <a:ea typeface="Comfortaa"/>
                <a:cs typeface="Comfortaa"/>
                <a:sym typeface="Comfortaa"/>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305" name="Shape 305"/>
        <p:cNvGrpSpPr/>
        <p:nvPr/>
      </p:nvGrpSpPr>
      <p:grpSpPr>
        <a:xfrm>
          <a:off x="0" y="0"/>
          <a:ext cx="0" cy="0"/>
          <a:chOff x="0" y="0"/>
          <a:chExt cx="0" cy="0"/>
        </a:xfrm>
      </p:grpSpPr>
      <p:sp>
        <p:nvSpPr>
          <p:cNvPr id="306" name="Google Shape;306;p15"/>
          <p:cNvSpPr txBox="1"/>
          <p:nvPr>
            <p:ph type="ctrTitle"/>
          </p:nvPr>
        </p:nvSpPr>
        <p:spPr>
          <a:xfrm>
            <a:off x="259750" y="0"/>
            <a:ext cx="5315100" cy="86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sz="3000"/>
              <a:t>5. Composta casera</a:t>
            </a:r>
            <a:endParaRPr sz="3000"/>
          </a:p>
        </p:txBody>
      </p:sp>
      <p:sp>
        <p:nvSpPr>
          <p:cNvPr id="307" name="Google Shape;307;p15"/>
          <p:cNvSpPr txBox="1"/>
          <p:nvPr>
            <p:ph type="ctrTitle"/>
          </p:nvPr>
        </p:nvSpPr>
        <p:spPr>
          <a:xfrm>
            <a:off x="268400" y="1172200"/>
            <a:ext cx="4634700" cy="2973300"/>
          </a:xfrm>
          <a:prstGeom prst="rect">
            <a:avLst/>
          </a:prstGeom>
        </p:spPr>
        <p:txBody>
          <a:bodyPr anchorCtr="0" anchor="ctr" bIns="91425" lIns="91425" spcFirstLastPara="1" rIns="91425" wrap="square" tIns="91425">
            <a:noAutofit/>
          </a:bodyPr>
          <a:lstStyle/>
          <a:p>
            <a:pPr indent="0" lvl="0" marL="0" rtl="0" algn="l">
              <a:lnSpc>
                <a:spcPct val="107916"/>
              </a:lnSpc>
              <a:spcBef>
                <a:spcPts val="0"/>
              </a:spcBef>
              <a:spcAft>
                <a:spcPts val="0"/>
              </a:spcAft>
              <a:buNone/>
            </a:pPr>
            <a:r>
              <a:rPr b="0" lang="es" sz="1700">
                <a:solidFill>
                  <a:srgbClr val="FFFFFF"/>
                </a:solidFill>
              </a:rPr>
              <a:t>Cualquier estiércol orgánico de cuadrúpedos o aves proporciona todos los elementos esenciales para el suelo (excepto cal). Pero han de pasar primero por la composta. Incluso el estiércol humano es excelente siempre que se lo incorpore al montón de compost y se lo entierre bajo el material orgánico. El calor del compost y la actividad bacteriana general destruyen todos los organismos patógenos antes de que se incorporen al suelo.</a:t>
            </a:r>
            <a:endParaRPr b="0" sz="1700">
              <a:solidFill>
                <a:srgbClr val="FFFFFF"/>
              </a:solidFill>
            </a:endParaRPr>
          </a:p>
        </p:txBody>
      </p:sp>
      <p:cxnSp>
        <p:nvCxnSpPr>
          <p:cNvPr id="308" name="Google Shape;308;p15"/>
          <p:cNvCxnSpPr/>
          <p:nvPr/>
        </p:nvCxnSpPr>
        <p:spPr>
          <a:xfrm flipH="1" rot="10800000">
            <a:off x="-112475" y="730325"/>
            <a:ext cx="9256500" cy="20400"/>
          </a:xfrm>
          <a:prstGeom prst="straightConnector1">
            <a:avLst/>
          </a:prstGeom>
          <a:noFill/>
          <a:ln cap="flat" cmpd="sng" w="19050">
            <a:solidFill>
              <a:srgbClr val="D9EAD3"/>
            </a:solidFill>
            <a:prstDash val="solid"/>
            <a:round/>
            <a:headEnd len="med" w="med" type="none"/>
            <a:tailEnd len="med" w="med" type="none"/>
          </a:ln>
        </p:spPr>
      </p:cxnSp>
      <p:pic>
        <p:nvPicPr>
          <p:cNvPr id="309" name="Google Shape;309;p15"/>
          <p:cNvPicPr preferRelativeResize="0"/>
          <p:nvPr/>
        </p:nvPicPr>
        <p:blipFill>
          <a:blip r:embed="rId3">
            <a:alphaModFix/>
          </a:blip>
          <a:stretch>
            <a:fillRect/>
          </a:stretch>
        </p:blipFill>
        <p:spPr>
          <a:xfrm>
            <a:off x="5076823" y="292088"/>
            <a:ext cx="3829175" cy="4403736"/>
          </a:xfrm>
          <a:prstGeom prst="rect">
            <a:avLst/>
          </a:prstGeom>
          <a:noFill/>
          <a:ln>
            <a:noFill/>
          </a:ln>
        </p:spPr>
      </p:pic>
      <p:sp>
        <p:nvSpPr>
          <p:cNvPr id="310" name="Google Shape;310;p15"/>
          <p:cNvSpPr txBox="1"/>
          <p:nvPr/>
        </p:nvSpPr>
        <p:spPr>
          <a:xfrm>
            <a:off x="607225" y="4476825"/>
            <a:ext cx="4048200" cy="40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900">
                <a:solidFill>
                  <a:srgbClr val="0000FF"/>
                </a:solidFill>
                <a:latin typeface="Nunito"/>
                <a:ea typeface="Nunito"/>
                <a:cs typeface="Nunito"/>
                <a:sym typeface="Nunito"/>
              </a:rPr>
              <a:t>2 “El horticultor autosuficiente”; John Seymour; Editorial Blume.</a:t>
            </a:r>
            <a:endParaRPr b="1" sz="900">
              <a:solidFill>
                <a:srgbClr val="0000FF"/>
              </a:solidFill>
              <a:latin typeface="Nunito"/>
              <a:ea typeface="Nunito"/>
              <a:cs typeface="Nunito"/>
              <a:sym typeface="Nunito"/>
            </a:endParaRPr>
          </a:p>
        </p:txBody>
      </p:sp>
      <p:grpSp>
        <p:nvGrpSpPr>
          <p:cNvPr id="311" name="Google Shape;311;p15"/>
          <p:cNvGrpSpPr/>
          <p:nvPr/>
        </p:nvGrpSpPr>
        <p:grpSpPr>
          <a:xfrm>
            <a:off x="25" y="4845850"/>
            <a:ext cx="9144000" cy="558300"/>
            <a:chOff x="25" y="4845850"/>
            <a:chExt cx="9144000" cy="558300"/>
          </a:xfrm>
        </p:grpSpPr>
        <p:sp>
          <p:nvSpPr>
            <p:cNvPr id="312" name="Google Shape;312;p15"/>
            <p:cNvSpPr/>
            <p:nvPr/>
          </p:nvSpPr>
          <p:spPr>
            <a:xfrm>
              <a:off x="25" y="4874425"/>
              <a:ext cx="9144000" cy="269100"/>
            </a:xfrm>
            <a:prstGeom prst="rect">
              <a:avLst/>
            </a:prstGeom>
            <a:solidFill>
              <a:srgbClr val="B6D7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5"/>
            <p:cNvSpPr txBox="1"/>
            <p:nvPr/>
          </p:nvSpPr>
          <p:spPr>
            <a:xfrm>
              <a:off x="364600" y="4845850"/>
              <a:ext cx="8386500" cy="5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latin typeface="Comfortaa"/>
                  <a:ea typeface="Comfortaa"/>
                  <a:cs typeface="Comfortaa"/>
                  <a:sym typeface="Comfortaa"/>
                </a:rPr>
                <a:t>TAT Huertos Urbanos y Cosecha de agua de lluvia      tat.huertosurbanoscll@gmail.com</a:t>
              </a:r>
              <a:endParaRPr>
                <a:latin typeface="Comfortaa"/>
                <a:ea typeface="Comfortaa"/>
                <a:cs typeface="Comfortaa"/>
                <a:sym typeface="Comfortaa"/>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317" name="Shape 317"/>
        <p:cNvGrpSpPr/>
        <p:nvPr/>
      </p:nvGrpSpPr>
      <p:grpSpPr>
        <a:xfrm>
          <a:off x="0" y="0"/>
          <a:ext cx="0" cy="0"/>
          <a:chOff x="0" y="0"/>
          <a:chExt cx="0" cy="0"/>
        </a:xfrm>
      </p:grpSpPr>
      <p:sp>
        <p:nvSpPr>
          <p:cNvPr id="318" name="Google Shape;318;p16"/>
          <p:cNvSpPr txBox="1"/>
          <p:nvPr>
            <p:ph type="ctrTitle"/>
          </p:nvPr>
        </p:nvSpPr>
        <p:spPr>
          <a:xfrm>
            <a:off x="259750" y="0"/>
            <a:ext cx="5315100" cy="86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sz="3000"/>
              <a:t>5. Composta “caliente”</a:t>
            </a:r>
            <a:endParaRPr sz="3000"/>
          </a:p>
        </p:txBody>
      </p:sp>
      <p:sp>
        <p:nvSpPr>
          <p:cNvPr id="319" name="Google Shape;319;p16"/>
          <p:cNvSpPr txBox="1"/>
          <p:nvPr>
            <p:ph type="ctrTitle"/>
          </p:nvPr>
        </p:nvSpPr>
        <p:spPr>
          <a:xfrm>
            <a:off x="268400" y="1172200"/>
            <a:ext cx="4634700" cy="2973300"/>
          </a:xfrm>
          <a:prstGeom prst="rect">
            <a:avLst/>
          </a:prstGeom>
        </p:spPr>
        <p:txBody>
          <a:bodyPr anchorCtr="0" anchor="ctr" bIns="91425" lIns="91425" spcFirstLastPara="1" rIns="91425" wrap="square" tIns="91425">
            <a:noAutofit/>
          </a:bodyPr>
          <a:lstStyle/>
          <a:p>
            <a:pPr indent="0" lvl="0" marL="0" rtl="0" algn="l">
              <a:lnSpc>
                <a:spcPct val="107916"/>
              </a:lnSpc>
              <a:spcBef>
                <a:spcPts val="0"/>
              </a:spcBef>
              <a:spcAft>
                <a:spcPts val="0"/>
              </a:spcAft>
              <a:buNone/>
            </a:pPr>
            <a:r>
              <a:rPr b="0" lang="es" sz="1700">
                <a:solidFill>
                  <a:srgbClr val="FFFFFF"/>
                </a:solidFill>
              </a:rPr>
              <a:t>Se realiza con 3 elementos principales:</a:t>
            </a:r>
            <a:endParaRPr b="0" sz="1700">
              <a:solidFill>
                <a:srgbClr val="FFFFFF"/>
              </a:solidFill>
            </a:endParaRPr>
          </a:p>
          <a:p>
            <a:pPr indent="-336550" lvl="0" marL="457200" rtl="0" algn="l">
              <a:lnSpc>
                <a:spcPct val="107916"/>
              </a:lnSpc>
              <a:spcBef>
                <a:spcPts val="0"/>
              </a:spcBef>
              <a:spcAft>
                <a:spcPts val="0"/>
              </a:spcAft>
              <a:buClr>
                <a:srgbClr val="FFFFFF"/>
              </a:buClr>
              <a:buSzPts val="1700"/>
              <a:buChar char="-"/>
            </a:pPr>
            <a:r>
              <a:rPr b="0" lang="es" sz="1700">
                <a:solidFill>
                  <a:srgbClr val="FFFFFF"/>
                </a:solidFill>
              </a:rPr>
              <a:t>Hojas secas</a:t>
            </a:r>
            <a:endParaRPr b="0" sz="1700">
              <a:solidFill>
                <a:srgbClr val="FFFFFF"/>
              </a:solidFill>
            </a:endParaRPr>
          </a:p>
          <a:p>
            <a:pPr indent="-336550" lvl="0" marL="457200" rtl="0" algn="l">
              <a:lnSpc>
                <a:spcPct val="107916"/>
              </a:lnSpc>
              <a:spcBef>
                <a:spcPts val="0"/>
              </a:spcBef>
              <a:spcAft>
                <a:spcPts val="0"/>
              </a:spcAft>
              <a:buClr>
                <a:srgbClr val="FFFFFF"/>
              </a:buClr>
              <a:buSzPts val="1700"/>
              <a:buChar char="-"/>
            </a:pPr>
            <a:r>
              <a:rPr b="0" lang="es" sz="1700">
                <a:solidFill>
                  <a:srgbClr val="FFFFFF"/>
                </a:solidFill>
              </a:rPr>
              <a:t>Desechos orgánicos (de preferencia de vegetales y frutas)</a:t>
            </a:r>
            <a:endParaRPr b="0" sz="1700">
              <a:solidFill>
                <a:srgbClr val="FFFFFF"/>
              </a:solidFill>
            </a:endParaRPr>
          </a:p>
          <a:p>
            <a:pPr indent="-336550" lvl="0" marL="457200" rtl="0" algn="l">
              <a:lnSpc>
                <a:spcPct val="107916"/>
              </a:lnSpc>
              <a:spcBef>
                <a:spcPts val="0"/>
              </a:spcBef>
              <a:spcAft>
                <a:spcPts val="0"/>
              </a:spcAft>
              <a:buClr>
                <a:srgbClr val="FFFFFF"/>
              </a:buClr>
              <a:buSzPts val="1700"/>
              <a:buChar char="-"/>
            </a:pPr>
            <a:r>
              <a:rPr b="0" lang="es" sz="1700">
                <a:solidFill>
                  <a:srgbClr val="FFFFFF"/>
                </a:solidFill>
              </a:rPr>
              <a:t>Poco de tierra (opcional)</a:t>
            </a:r>
            <a:endParaRPr b="0" sz="1700">
              <a:solidFill>
                <a:srgbClr val="FFFFFF"/>
              </a:solidFill>
            </a:endParaRPr>
          </a:p>
          <a:p>
            <a:pPr indent="0" lvl="0" marL="0" rtl="0" algn="l">
              <a:lnSpc>
                <a:spcPct val="107916"/>
              </a:lnSpc>
              <a:spcBef>
                <a:spcPts val="0"/>
              </a:spcBef>
              <a:spcAft>
                <a:spcPts val="0"/>
              </a:spcAft>
              <a:buNone/>
            </a:pPr>
            <a:r>
              <a:t/>
            </a:r>
            <a:endParaRPr b="0" sz="1700">
              <a:solidFill>
                <a:srgbClr val="FFFFFF"/>
              </a:solidFill>
            </a:endParaRPr>
          </a:p>
          <a:p>
            <a:pPr indent="0" lvl="0" marL="0" rtl="0" algn="l">
              <a:lnSpc>
                <a:spcPct val="107916"/>
              </a:lnSpc>
              <a:spcBef>
                <a:spcPts val="0"/>
              </a:spcBef>
              <a:spcAft>
                <a:spcPts val="0"/>
              </a:spcAft>
              <a:buNone/>
            </a:pPr>
            <a:r>
              <a:rPr b="0" lang="es" sz="1700">
                <a:solidFill>
                  <a:srgbClr val="FFFFFF"/>
                </a:solidFill>
              </a:rPr>
              <a:t>Primera capa: hojas secas</a:t>
            </a:r>
            <a:endParaRPr b="0" sz="1700">
              <a:solidFill>
                <a:srgbClr val="FFFFFF"/>
              </a:solidFill>
            </a:endParaRPr>
          </a:p>
          <a:p>
            <a:pPr indent="0" lvl="0" marL="0" rtl="0" algn="l">
              <a:lnSpc>
                <a:spcPct val="107916"/>
              </a:lnSpc>
              <a:spcBef>
                <a:spcPts val="0"/>
              </a:spcBef>
              <a:spcAft>
                <a:spcPts val="0"/>
              </a:spcAft>
              <a:buNone/>
            </a:pPr>
            <a:r>
              <a:rPr b="0" lang="es" sz="1700">
                <a:solidFill>
                  <a:srgbClr val="FFFFFF"/>
                </a:solidFill>
              </a:rPr>
              <a:t>Segunda capa: tierra si se tiene, desechos</a:t>
            </a:r>
            <a:endParaRPr b="0" sz="1700">
              <a:solidFill>
                <a:srgbClr val="FFFFFF"/>
              </a:solidFill>
            </a:endParaRPr>
          </a:p>
          <a:p>
            <a:pPr indent="0" lvl="0" marL="0" rtl="0" algn="l">
              <a:lnSpc>
                <a:spcPct val="107916"/>
              </a:lnSpc>
              <a:spcBef>
                <a:spcPts val="0"/>
              </a:spcBef>
              <a:spcAft>
                <a:spcPts val="0"/>
              </a:spcAft>
              <a:buNone/>
            </a:pPr>
            <a:r>
              <a:rPr b="0" lang="es" sz="1700">
                <a:solidFill>
                  <a:srgbClr val="FFFFFF"/>
                </a:solidFill>
              </a:rPr>
              <a:t>Tercera capa: hojas secas</a:t>
            </a:r>
            <a:endParaRPr b="0" sz="1700">
              <a:solidFill>
                <a:srgbClr val="FFFFFF"/>
              </a:solidFill>
            </a:endParaRPr>
          </a:p>
          <a:p>
            <a:pPr indent="0" lvl="0" marL="0" rtl="0" algn="l">
              <a:lnSpc>
                <a:spcPct val="107916"/>
              </a:lnSpc>
              <a:spcBef>
                <a:spcPts val="0"/>
              </a:spcBef>
              <a:spcAft>
                <a:spcPts val="0"/>
              </a:spcAft>
              <a:buNone/>
            </a:pPr>
            <a:r>
              <a:rPr b="0" lang="es" sz="1700">
                <a:solidFill>
                  <a:srgbClr val="FFFFFF"/>
                </a:solidFill>
              </a:rPr>
              <a:t>Se cierra el contenedor, cada día mover.</a:t>
            </a:r>
            <a:endParaRPr b="0" sz="1700">
              <a:solidFill>
                <a:srgbClr val="FFFFFF"/>
              </a:solidFill>
            </a:endParaRPr>
          </a:p>
        </p:txBody>
      </p:sp>
      <p:cxnSp>
        <p:nvCxnSpPr>
          <p:cNvPr id="320" name="Google Shape;320;p16"/>
          <p:cNvCxnSpPr/>
          <p:nvPr/>
        </p:nvCxnSpPr>
        <p:spPr>
          <a:xfrm flipH="1" rot="10800000">
            <a:off x="-112475" y="730325"/>
            <a:ext cx="9256500" cy="20400"/>
          </a:xfrm>
          <a:prstGeom prst="straightConnector1">
            <a:avLst/>
          </a:prstGeom>
          <a:noFill/>
          <a:ln cap="flat" cmpd="sng" w="19050">
            <a:solidFill>
              <a:srgbClr val="D9EAD3"/>
            </a:solidFill>
            <a:prstDash val="solid"/>
            <a:round/>
            <a:headEnd len="med" w="med" type="none"/>
            <a:tailEnd len="med" w="med" type="none"/>
          </a:ln>
        </p:spPr>
      </p:cxnSp>
      <p:sp>
        <p:nvSpPr>
          <p:cNvPr id="321" name="Google Shape;321;p16"/>
          <p:cNvSpPr txBox="1"/>
          <p:nvPr/>
        </p:nvSpPr>
        <p:spPr>
          <a:xfrm>
            <a:off x="607225" y="4476825"/>
            <a:ext cx="4048200" cy="40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900">
                <a:solidFill>
                  <a:srgbClr val="0000FF"/>
                </a:solidFill>
                <a:latin typeface="Nunito"/>
                <a:ea typeface="Nunito"/>
                <a:cs typeface="Nunito"/>
                <a:sym typeface="Nunito"/>
              </a:rPr>
              <a:t>2 “El horticultor autosuficiente”; John Seymour; Editorial Blume.</a:t>
            </a:r>
            <a:endParaRPr b="1" sz="900">
              <a:solidFill>
                <a:srgbClr val="0000FF"/>
              </a:solidFill>
              <a:latin typeface="Nunito"/>
              <a:ea typeface="Nunito"/>
              <a:cs typeface="Nunito"/>
              <a:sym typeface="Nunito"/>
            </a:endParaRPr>
          </a:p>
        </p:txBody>
      </p:sp>
      <p:grpSp>
        <p:nvGrpSpPr>
          <p:cNvPr id="322" name="Google Shape;322;p16"/>
          <p:cNvGrpSpPr/>
          <p:nvPr/>
        </p:nvGrpSpPr>
        <p:grpSpPr>
          <a:xfrm>
            <a:off x="25" y="4845850"/>
            <a:ext cx="9144000" cy="558300"/>
            <a:chOff x="25" y="4845850"/>
            <a:chExt cx="9144000" cy="558300"/>
          </a:xfrm>
        </p:grpSpPr>
        <p:sp>
          <p:nvSpPr>
            <p:cNvPr id="323" name="Google Shape;323;p16"/>
            <p:cNvSpPr/>
            <p:nvPr/>
          </p:nvSpPr>
          <p:spPr>
            <a:xfrm>
              <a:off x="25" y="4874425"/>
              <a:ext cx="9144000" cy="269100"/>
            </a:xfrm>
            <a:prstGeom prst="rect">
              <a:avLst/>
            </a:prstGeom>
            <a:solidFill>
              <a:srgbClr val="B6D7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6"/>
            <p:cNvSpPr txBox="1"/>
            <p:nvPr/>
          </p:nvSpPr>
          <p:spPr>
            <a:xfrm>
              <a:off x="364600" y="4845850"/>
              <a:ext cx="8386500" cy="5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latin typeface="Comfortaa"/>
                  <a:ea typeface="Comfortaa"/>
                  <a:cs typeface="Comfortaa"/>
                  <a:sym typeface="Comfortaa"/>
                </a:rPr>
                <a:t>TAT Huertos Urbanos y Cosecha de agua de lluvia      tat.huertosurbanoscll@gmail.com</a:t>
              </a:r>
              <a:endParaRPr>
                <a:latin typeface="Comfortaa"/>
                <a:ea typeface="Comfortaa"/>
                <a:cs typeface="Comfortaa"/>
                <a:sym typeface="Comfortaa"/>
              </a:endParaRPr>
            </a:p>
          </p:txBody>
        </p:sp>
      </p:grpSp>
      <p:pic>
        <p:nvPicPr>
          <p:cNvPr id="325" name="Google Shape;325;p16"/>
          <p:cNvPicPr preferRelativeResize="0"/>
          <p:nvPr/>
        </p:nvPicPr>
        <p:blipFill>
          <a:blip r:embed="rId3">
            <a:alphaModFix/>
          </a:blip>
          <a:stretch>
            <a:fillRect/>
          </a:stretch>
        </p:blipFill>
        <p:spPr>
          <a:xfrm>
            <a:off x="6006550" y="82150"/>
            <a:ext cx="2694225" cy="2017675"/>
          </a:xfrm>
          <a:prstGeom prst="rect">
            <a:avLst/>
          </a:prstGeom>
          <a:noFill/>
          <a:ln>
            <a:noFill/>
          </a:ln>
        </p:spPr>
      </p:pic>
      <p:pic>
        <p:nvPicPr>
          <p:cNvPr id="326" name="Google Shape;326;p16"/>
          <p:cNvPicPr preferRelativeResize="0"/>
          <p:nvPr/>
        </p:nvPicPr>
        <p:blipFill rotWithShape="1">
          <a:blip r:embed="rId4">
            <a:alphaModFix/>
          </a:blip>
          <a:srcRect b="7426" l="34533" r="34945" t="18680"/>
          <a:stretch/>
        </p:blipFill>
        <p:spPr>
          <a:xfrm>
            <a:off x="6449525" y="2242087"/>
            <a:ext cx="1808277" cy="2461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