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ELIZABETH ROSALES ROSETE" initials="MERR" lastIdx="0" clrIdx="0">
    <p:extLst>
      <p:ext uri="{19B8F6BF-5375-455C-9EA6-DF929625EA0E}">
        <p15:presenceInfo xmlns:p15="http://schemas.microsoft.com/office/powerpoint/2012/main" userId="d686a0021f70427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3" d="100"/>
          <a:sy n="53" d="100"/>
        </p:scale>
        <p:origin x="2292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5643"/>
            <a:ext cx="6858000" cy="9251244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623" y="2576261"/>
            <a:ext cx="5644754" cy="5281868"/>
          </a:xfrm>
        </p:spPr>
        <p:txBody>
          <a:bodyPr/>
          <a:lstStyle>
            <a:lvl1pPr>
              <a:defRPr sz="40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6623" y="9388173"/>
            <a:ext cx="5644754" cy="773287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1344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48" y="8534400"/>
            <a:ext cx="5644753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6858000" cy="85344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648" y="9541934"/>
            <a:ext cx="5644753" cy="87771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7218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363830" y="2379518"/>
            <a:ext cx="3561984" cy="5758556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180" y="2658711"/>
            <a:ext cx="3315285" cy="4703844"/>
          </a:xfrm>
        </p:spPr>
        <p:txBody>
          <a:bodyPr anchor="b"/>
          <a:lstStyle>
            <a:lvl1pPr algn="l">
              <a:defRPr sz="315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420" y="8356804"/>
            <a:ext cx="3314045" cy="1267984"/>
          </a:xfrm>
        </p:spPr>
        <p:txBody>
          <a:bodyPr anchor="t">
            <a:no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049163" y="2379518"/>
            <a:ext cx="2476737" cy="7245269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3163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641747" y="4065040"/>
            <a:ext cx="2753502" cy="4451506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763363" y="4330589"/>
            <a:ext cx="2465168" cy="3569403"/>
          </a:xfrm>
        </p:spPr>
        <p:txBody>
          <a:bodyPr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3462338" y="4064000"/>
            <a:ext cx="2753916" cy="4089401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5535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6858000" cy="388620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3612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4314178" y="793047"/>
            <a:ext cx="2543822" cy="9626599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3925491" y="0"/>
            <a:ext cx="2932509" cy="1043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03241" y="1042082"/>
            <a:ext cx="1276350" cy="912853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3647" y="793047"/>
            <a:ext cx="3710532" cy="9626599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962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6858000" cy="388620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498" y="3950732"/>
            <a:ext cx="5643002" cy="646490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9565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6858000" cy="9251244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48" y="5246926"/>
            <a:ext cx="5644753" cy="2611200"/>
          </a:xfrm>
        </p:spPr>
        <p:txBody>
          <a:bodyPr anchor="b"/>
          <a:lstStyle>
            <a:lvl1pPr algn="r">
              <a:defRPr sz="36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3648" y="9388801"/>
            <a:ext cx="5644753" cy="771476"/>
          </a:xfrm>
        </p:spPr>
        <p:txBody>
          <a:bodyPr anchor="t">
            <a:noAutofit/>
          </a:bodyPr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986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6858000" cy="388620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7497" y="3950733"/>
            <a:ext cx="2753042" cy="646891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460" y="3950733"/>
            <a:ext cx="2753040" cy="646891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151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6858000" cy="388620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497" y="3866444"/>
            <a:ext cx="2753042" cy="1024466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498" y="4890911"/>
            <a:ext cx="2765543" cy="5528734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460" y="3866444"/>
            <a:ext cx="2753040" cy="1024466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460" y="4890911"/>
            <a:ext cx="2753040" cy="5528734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759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6858000" cy="388620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45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687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603647" y="793043"/>
            <a:ext cx="1995488" cy="3226046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47" y="793046"/>
            <a:ext cx="1995488" cy="287714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1294" y="793044"/>
            <a:ext cx="3517106" cy="9626601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647" y="4019089"/>
            <a:ext cx="1995488" cy="640055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5276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97" y="1293372"/>
            <a:ext cx="2626161" cy="2874956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3430191" y="0"/>
            <a:ext cx="3427809" cy="12192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05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497" y="4168328"/>
            <a:ext cx="2626161" cy="6251316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85768" y="10740198"/>
            <a:ext cx="549494" cy="649111"/>
          </a:xfrm>
        </p:spPr>
        <p:txBody>
          <a:bodyPr/>
          <a:lstStyle/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098" y="10740198"/>
            <a:ext cx="1853670" cy="649111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35263" y="10517133"/>
            <a:ext cx="597462" cy="872176"/>
          </a:xfrm>
        </p:spPr>
        <p:txBody>
          <a:bodyPr/>
          <a:lstStyle/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15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7498" y="795001"/>
            <a:ext cx="5643002" cy="1725244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498" y="3883379"/>
            <a:ext cx="5643002" cy="6532261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2098" y="10740198"/>
            <a:ext cx="4717149" cy="6491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3567" y="10740198"/>
            <a:ext cx="744871" cy="6491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340144BD-01EB-4350-AE41-559384D02930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28438" y="10517133"/>
            <a:ext cx="597462" cy="872176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1500">
                <a:solidFill>
                  <a:schemeClr val="accent1"/>
                </a:solidFill>
              </a:defRPr>
            </a:lvl1pPr>
          </a:lstStyle>
          <a:p>
            <a:fld id="{A649B9C0-A509-4865-9CFA-2304787365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06176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p:txStyles>
    <p:titleStyle>
      <a:lvl1pPr algn="l" defTabSz="342900" rtl="0" eaLnBrk="1" latinLnBrk="0" hangingPunct="1">
        <a:spcBef>
          <a:spcPct val="0"/>
        </a:spcBef>
        <a:buNone/>
        <a:defRPr sz="3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7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7948" y="1705768"/>
            <a:ext cx="6091357" cy="1325880"/>
          </a:xfrm>
        </p:spPr>
        <p:txBody>
          <a:bodyPr/>
          <a:lstStyle/>
          <a:p>
            <a:pPr algn="ctr"/>
            <a:r>
              <a:rPr lang="es-MX" sz="2800" dirty="0"/>
              <a:t>PUNTOS DE INNOVACIÓN, LIBERTAD, ARTE, EDUCACIÓN Y </a:t>
            </a:r>
            <a:r>
              <a:rPr lang="es-MX" sz="2800" dirty="0" smtClean="0"/>
              <a:t>SABERES</a:t>
            </a:r>
            <a:endParaRPr lang="es-MX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3937" y="9593218"/>
            <a:ext cx="5644754" cy="960543"/>
          </a:xfrm>
        </p:spPr>
        <p:txBody>
          <a:bodyPr>
            <a:normAutofit fontScale="85000" lnSpcReduction="20000"/>
          </a:bodyPr>
          <a:lstStyle/>
          <a:p>
            <a:r>
              <a:rPr lang="es-ES" b="1" cap="all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Dirección</a:t>
            </a:r>
            <a:endParaRPr lang="es-MX" b="1" cap="all" dirty="0"/>
          </a:p>
          <a:p>
            <a:r>
              <a:rPr lang="es-ES" dirty="0"/>
              <a:t>Av. Chapultepec 49, piso 3 Colonia Centro, Alcaldía Cuauhtémoc, C.P. 06010</a:t>
            </a:r>
            <a:endParaRPr lang="es-MX" dirty="0"/>
          </a:p>
          <a:p>
            <a:r>
              <a:rPr lang="es-ES" b="1" cap="all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contacto</a:t>
            </a:r>
            <a:endParaRPr lang="es-MX" b="1" cap="all" dirty="0"/>
          </a:p>
          <a:p>
            <a:r>
              <a:rPr lang="es-ES" dirty="0"/>
              <a:t>Tel. 51340770, ext. 1003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25" y="327244"/>
            <a:ext cx="4770953" cy="115533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93430" y="3154759"/>
            <a:ext cx="3138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Taller Huertos Urbanos y Cosecha de Agua de Lluvia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662800" y="3032410"/>
            <a:ext cx="5581651" cy="457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/>
          <p:cNvSpPr txBox="1"/>
          <p:nvPr/>
        </p:nvSpPr>
        <p:spPr>
          <a:xfrm>
            <a:off x="470980" y="5315085"/>
            <a:ext cx="3432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Se genera un vinculo mediante el taller </a:t>
            </a:r>
            <a:r>
              <a:rPr lang="es-MX" sz="1600" dirty="0"/>
              <a:t>donde </a:t>
            </a:r>
            <a:r>
              <a:rPr lang="es-MX" sz="1600" dirty="0" smtClean="0"/>
              <a:t>los usuarios</a:t>
            </a:r>
            <a:endParaRPr lang="es-MX" sz="1600" dirty="0"/>
          </a:p>
          <a:p>
            <a:r>
              <a:rPr lang="es-MX" sz="1600" dirty="0" smtClean="0"/>
              <a:t>tienen </a:t>
            </a:r>
            <a:r>
              <a:rPr lang="es-MX" sz="1600" dirty="0"/>
              <a:t>acceso a la </a:t>
            </a:r>
            <a:r>
              <a:rPr lang="es-MX" sz="1600" dirty="0" smtClean="0"/>
              <a:t>educación y</a:t>
            </a:r>
            <a:endParaRPr lang="es-MX" sz="1600" dirty="0"/>
          </a:p>
          <a:p>
            <a:r>
              <a:rPr lang="es-MX" sz="1600" dirty="0" smtClean="0"/>
              <a:t>capacitación, en la comunidades más  vulnerables</a:t>
            </a:r>
            <a:endParaRPr lang="es-MX" sz="1600" dirty="0"/>
          </a:p>
        </p:txBody>
      </p:sp>
      <p:sp>
        <p:nvSpPr>
          <p:cNvPr id="10" name="Rectángulo 9"/>
          <p:cNvSpPr/>
          <p:nvPr/>
        </p:nvSpPr>
        <p:spPr>
          <a:xfrm>
            <a:off x="509116" y="4664231"/>
            <a:ext cx="307002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Relación comunidad-PILARES</a:t>
            </a:r>
            <a:endParaRPr lang="es-ES" sz="2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18" y="3231919"/>
            <a:ext cx="2011157" cy="15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ángulo 11"/>
          <p:cNvSpPr/>
          <p:nvPr/>
        </p:nvSpPr>
        <p:spPr>
          <a:xfrm>
            <a:off x="4290652" y="5380754"/>
            <a:ext cx="240456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Correlación de taller con la comunidad</a:t>
            </a:r>
            <a:endParaRPr lang="es-ES" sz="2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73937" y="6719383"/>
            <a:ext cx="307969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Importancia del taller </a:t>
            </a:r>
            <a:endParaRPr lang="es-ES" sz="2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30321" y="7155376"/>
            <a:ext cx="3211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Formación de usuarios competentes para el desarrollo y</a:t>
            </a:r>
            <a:r>
              <a:rPr lang="es-MX" sz="1600" dirty="0" smtClean="0"/>
              <a:t> </a:t>
            </a:r>
            <a:r>
              <a:rPr lang="es-MX" sz="1600" dirty="0"/>
              <a:t>la Autonomía Económica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4063918" y="6431932"/>
            <a:ext cx="27940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smtClean="0"/>
              <a:t>Desarrollo económico, ya sea para auto- consumo o venta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smtClean="0"/>
              <a:t>Es apto para cualquier persona interesada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smtClean="0"/>
              <a:t>Visión de emprendimiento</a:t>
            </a:r>
            <a:endParaRPr lang="es-MX" sz="1600" dirty="0"/>
          </a:p>
        </p:txBody>
      </p:sp>
      <p:sp>
        <p:nvSpPr>
          <p:cNvPr id="18" name="Rectángulo 17"/>
          <p:cNvSpPr/>
          <p:nvPr/>
        </p:nvSpPr>
        <p:spPr>
          <a:xfrm>
            <a:off x="810369" y="4518908"/>
            <a:ext cx="2206824" cy="457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225" y="8232594"/>
            <a:ext cx="1676637" cy="1154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Rectángulo 20"/>
          <p:cNvSpPr/>
          <p:nvPr/>
        </p:nvSpPr>
        <p:spPr>
          <a:xfrm>
            <a:off x="3336635" y="5634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128016" y="457200"/>
            <a:ext cx="534784" cy="44771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669" y="457200"/>
            <a:ext cx="548688" cy="457240"/>
          </a:xfrm>
          <a:prstGeom prst="rect">
            <a:avLst/>
          </a:prstGeom>
        </p:spPr>
      </p:pic>
      <p:cxnSp>
        <p:nvCxnSpPr>
          <p:cNvPr id="28" name="Conector recto 27"/>
          <p:cNvCxnSpPr/>
          <p:nvPr/>
        </p:nvCxnSpPr>
        <p:spPr>
          <a:xfrm>
            <a:off x="2808862" y="8786930"/>
            <a:ext cx="4046495" cy="230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 flipV="1">
            <a:off x="0" y="8804150"/>
            <a:ext cx="1132225" cy="293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Ci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TM03457503[[fn=Citable]]</Template>
  <TotalTime>106</TotalTime>
  <Words>109</Words>
  <Application>Microsoft Office PowerPoint</Application>
  <PresentationFormat>Panorámica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Trebuchet MS</vt:lpstr>
      <vt:lpstr>Wingdings 2</vt:lpstr>
      <vt:lpstr>Citable</vt:lpstr>
      <vt:lpstr>PUNTOS DE INNOVACIÓN, LIBERTAD, ARTE, EDUCACIÓN Y SABERES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PUNTOS DE INNOVACIÓN, LIBERTAD, ARTE, EDUCACIÓN Y SABERES</dc:title>
  <dc:creator>MARIA ELIZABETH ROSALES ROSETE</dc:creator>
  <cp:lastModifiedBy>MARIA ELIZABETH ROSALES ROSETE</cp:lastModifiedBy>
  <cp:revision>10</cp:revision>
  <dcterms:created xsi:type="dcterms:W3CDTF">2020-05-13T19:59:43Z</dcterms:created>
  <dcterms:modified xsi:type="dcterms:W3CDTF">2020-05-13T21:45:48Z</dcterms:modified>
</cp:coreProperties>
</file>