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letter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22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9784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713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463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074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2336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165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502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893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092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707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511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0EC4A-D214-4ADF-8EDE-F8AC5C2676D5}" type="datetimeFigureOut">
              <a:rPr lang="es-MX" smtClean="0"/>
              <a:t>22/11/2020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4EF90-8356-4BA8-A290-FCC54766529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690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ilicon Cartucho Acrilastic en Mercado Libre México">
            <a:extLst>
              <a:ext uri="{FF2B5EF4-FFF2-40B4-BE49-F238E27FC236}">
                <a16:creationId xmlns:a16="http://schemas.microsoft.com/office/drawing/2014/main" id="{FEF16BF7-D7CF-40EE-920D-83793F8CB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5" t="6772" r="50000" b="3521"/>
          <a:stretch/>
        </p:blipFill>
        <p:spPr bwMode="auto">
          <a:xfrm>
            <a:off x="2804742" y="4181555"/>
            <a:ext cx="903231" cy="351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1E51CD8-62CB-404F-8096-4B0724B71133}"/>
              </a:ext>
            </a:extLst>
          </p:cNvPr>
          <p:cNvSpPr txBox="1"/>
          <p:nvPr/>
        </p:nvSpPr>
        <p:spPr>
          <a:xfrm>
            <a:off x="1918251" y="627384"/>
            <a:ext cx="3021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000" b="1" dirty="0">
                <a:solidFill>
                  <a:srgbClr val="3A3A3A"/>
                </a:solidFill>
                <a:latin typeface="Century Gothic" panose="020B0502020202020204" pitchFamily="34" charset="0"/>
              </a:rPr>
              <a:t>TALLER DE ALUMINERIA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9692C79-E9F3-4A61-88F8-E68803701285}"/>
              </a:ext>
            </a:extLst>
          </p:cNvPr>
          <p:cNvSpPr txBox="1"/>
          <p:nvPr/>
        </p:nvSpPr>
        <p:spPr>
          <a:xfrm>
            <a:off x="1193586" y="1782107"/>
            <a:ext cx="44708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rgbClr val="3A3A3A"/>
                </a:solidFill>
                <a:latin typeface="Century Gothic" panose="020B0502020202020204" pitchFamily="34" charset="0"/>
              </a:rPr>
              <a:t>Módulo 2</a:t>
            </a:r>
          </a:p>
          <a:p>
            <a:pPr algn="ctr"/>
            <a:r>
              <a:rPr lang="es-ES" sz="1600" dirty="0">
                <a:solidFill>
                  <a:srgbClr val="3A3A3A"/>
                </a:solidFill>
                <a:latin typeface="Century Gothic" panose="020B0502020202020204" pitchFamily="34" charset="0"/>
              </a:rPr>
              <a:t>	2.4 Tipos de selladores</a:t>
            </a:r>
          </a:p>
          <a:p>
            <a:pPr algn="ctr"/>
            <a:endParaRPr lang="es-ES" sz="1600" dirty="0">
              <a:solidFill>
                <a:srgbClr val="3A3A3A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ES" sz="1600" dirty="0">
                <a:solidFill>
                  <a:srgbClr val="3A3A3A"/>
                </a:solidFill>
                <a:latin typeface="Century Gothic" panose="020B0502020202020204" pitchFamily="34" charset="0"/>
              </a:rPr>
              <a:t>TAT HERRERIA Y ALUMINERIA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AC76FFB-CCFD-4DB0-A995-112EF5E60DBC}"/>
              </a:ext>
            </a:extLst>
          </p:cNvPr>
          <p:cNvSpPr txBox="1"/>
          <p:nvPr/>
        </p:nvSpPr>
        <p:spPr>
          <a:xfrm>
            <a:off x="1193585" y="3517122"/>
            <a:ext cx="4470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3A3A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SELLADORES</a:t>
            </a:r>
          </a:p>
        </p:txBody>
      </p:sp>
      <p:pic>
        <p:nvPicPr>
          <p:cNvPr id="1026" name="Picture 2" descr="Impacto Ferretero. PEPE SILICON TRANSPARENTE CARTUCHO PENNSYLVANIA SSI8T36">
            <a:extLst>
              <a:ext uri="{FF2B5EF4-FFF2-40B4-BE49-F238E27FC236}">
                <a16:creationId xmlns:a16="http://schemas.microsoft.com/office/drawing/2014/main" id="{5E2F9E6D-F1C8-4F62-AF9F-044A021BD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8" t="963" r="30798" b="-963"/>
          <a:stretch/>
        </p:blipFill>
        <p:spPr bwMode="auto">
          <a:xfrm rot="1535872">
            <a:off x="3724783" y="5392635"/>
            <a:ext cx="757202" cy="257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licon Multiusos Cartucho 280 ml Negro Sista">
            <a:extLst>
              <a:ext uri="{FF2B5EF4-FFF2-40B4-BE49-F238E27FC236}">
                <a16:creationId xmlns:a16="http://schemas.microsoft.com/office/drawing/2014/main" id="{8CA468DB-30B7-4090-B92B-6BF1159D0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3" r="39928"/>
          <a:stretch/>
        </p:blipFill>
        <p:spPr bwMode="auto">
          <a:xfrm rot="20144362">
            <a:off x="1942513" y="4583809"/>
            <a:ext cx="805564" cy="348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57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552BFBC-91EB-4794-9644-C81EDC7E492E}"/>
              </a:ext>
            </a:extLst>
          </p:cNvPr>
          <p:cNvSpPr txBox="1"/>
          <p:nvPr/>
        </p:nvSpPr>
        <p:spPr>
          <a:xfrm>
            <a:off x="471267" y="1318712"/>
            <a:ext cx="5807613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s-MX" dirty="0"/>
              <a:t>Al instalar las ventanas y/o puertas , se requiere de sellar por dentro y por fuera para evitar el paso de aire, tierra, agua.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Para eso existen diferentes tipos de selladores, trataremos los de uso mas común a nivel residencial, los cuales se describirán a continuación.</a:t>
            </a:r>
          </a:p>
          <a:p>
            <a:pPr algn="just"/>
            <a:endParaRPr lang="es-MX" dirty="0"/>
          </a:p>
          <a:p>
            <a:pPr marL="742950" lvl="1" indent="-28575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dirty="0"/>
              <a:t>Silicon</a:t>
            </a:r>
          </a:p>
          <a:p>
            <a:pPr marL="1200150" lvl="2" indent="-28575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dirty="0"/>
              <a:t>Uso general.</a:t>
            </a:r>
          </a:p>
          <a:p>
            <a:pPr marL="1200150" lvl="2" indent="-28575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dirty="0"/>
              <a:t>Silicon baños y cocinas</a:t>
            </a:r>
          </a:p>
          <a:p>
            <a:pPr marL="1200150" lvl="2" indent="-28575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dirty="0"/>
              <a:t>Silicon para policarbonato.</a:t>
            </a:r>
          </a:p>
          <a:p>
            <a:pPr marL="742950" lvl="1" indent="-28575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dirty="0" err="1"/>
              <a:t>Acrilastic</a:t>
            </a:r>
            <a:r>
              <a:rPr lang="es-MX" dirty="0"/>
              <a:t>.</a:t>
            </a:r>
          </a:p>
          <a:p>
            <a:pPr marL="742950" lvl="1" indent="-28575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MX" dirty="0"/>
              <a:t>Poliuretano.</a:t>
            </a:r>
          </a:p>
          <a:p>
            <a:pPr algn="just"/>
            <a:endParaRPr lang="es-MX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3C9305-775E-4ED7-A111-3BE3BD5F4FCD}"/>
              </a:ext>
            </a:extLst>
          </p:cNvPr>
          <p:cNvSpPr txBox="1"/>
          <p:nvPr/>
        </p:nvSpPr>
        <p:spPr>
          <a:xfrm>
            <a:off x="4058705" y="236422"/>
            <a:ext cx="2220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i="1" dirty="0">
                <a:solidFill>
                  <a:srgbClr val="3A3A3A"/>
                </a:solidFill>
                <a:latin typeface="Century Gothic" panose="020B0502020202020204" pitchFamily="34" charset="0"/>
              </a:rPr>
              <a:t>Selladores</a:t>
            </a:r>
          </a:p>
        </p:txBody>
      </p:sp>
    </p:spTree>
    <p:extLst>
      <p:ext uri="{BB962C8B-B14F-4D97-AF65-F5344CB8AC3E}">
        <p14:creationId xmlns:p14="http://schemas.microsoft.com/office/powerpoint/2010/main" val="421352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552BFBC-91EB-4794-9644-C81EDC7E492E}"/>
              </a:ext>
            </a:extLst>
          </p:cNvPr>
          <p:cNvSpPr txBox="1"/>
          <p:nvPr/>
        </p:nvSpPr>
        <p:spPr>
          <a:xfrm>
            <a:off x="471267" y="668067"/>
            <a:ext cx="580761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s-MX" b="1" dirty="0"/>
              <a:t>Silicon uso general.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Los usos mas recomendables son:</a:t>
            </a:r>
          </a:p>
          <a:p>
            <a:pPr algn="just"/>
            <a:endParaRPr lang="es-MX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Juntas entre aluminio, vidrio, azulejos, algunos plásticos, etc.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Juntas a hueso de vidrios en ventanas residenciales (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Funciona como adhesivo para pegar retículas de aluminio sobre vidrio.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dirty="0"/>
          </a:p>
          <a:p>
            <a:pPr algn="just"/>
            <a:r>
              <a:rPr lang="es-MX" dirty="0"/>
              <a:t>Para obtener un mejor resultado en su colocación es recomendable tener superficies limpias y colocar cinta de </a:t>
            </a:r>
            <a:r>
              <a:rPr lang="es-MX" dirty="0" err="1"/>
              <a:t>enmascarillar</a:t>
            </a:r>
            <a:r>
              <a:rPr lang="es-MX" dirty="0"/>
              <a:t>, la cual debes retirar inmediatamente después de la colocación.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Se encuentran en colores como Blanco, Negro, Gris, Transparente.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3C9305-775E-4ED7-A111-3BE3BD5F4FCD}"/>
              </a:ext>
            </a:extLst>
          </p:cNvPr>
          <p:cNvSpPr txBox="1"/>
          <p:nvPr/>
        </p:nvSpPr>
        <p:spPr>
          <a:xfrm>
            <a:off x="4058705" y="236422"/>
            <a:ext cx="2220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i="1" dirty="0">
                <a:solidFill>
                  <a:srgbClr val="3A3A3A"/>
                </a:solidFill>
                <a:latin typeface="Century Gothic" panose="020B0502020202020204" pitchFamily="34" charset="0"/>
              </a:rPr>
              <a:t>Selladores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ABE27A-45E5-47B8-AE80-C253EFC795B9}"/>
              </a:ext>
            </a:extLst>
          </p:cNvPr>
          <p:cNvSpPr txBox="1"/>
          <p:nvPr/>
        </p:nvSpPr>
        <p:spPr>
          <a:xfrm>
            <a:off x="471266" y="4963715"/>
            <a:ext cx="580761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s-MX" b="1" dirty="0"/>
              <a:t>Silicon Baños y cocinas.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Este silicón cuenta con un fungicida, es decir; antihongos.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Los usos mas recomendables son:</a:t>
            </a:r>
          </a:p>
          <a:p>
            <a:pPr algn="just"/>
            <a:endParaRPr lang="es-MX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Juntas entre el cancel de aluminio y el azulejo en baños.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 Sellos en juntas a hueso de vidrio no laminado, en zonas de alta humedad.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Sellos en juntas de vidrio y azulejo en canceles de baño.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Sello de aluminio con vidrio en </a:t>
            </a:r>
            <a:r>
              <a:rPr lang="es-ES" dirty="0" err="1"/>
              <a:t>ventanería</a:t>
            </a:r>
            <a:r>
              <a:rPr lang="es-ES" dirty="0"/>
              <a:t> de zonas costeras.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28389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552BFBC-91EB-4794-9644-C81EDC7E492E}"/>
              </a:ext>
            </a:extLst>
          </p:cNvPr>
          <p:cNvSpPr txBox="1"/>
          <p:nvPr/>
        </p:nvSpPr>
        <p:spPr>
          <a:xfrm>
            <a:off x="471267" y="1090107"/>
            <a:ext cx="5807613" cy="324640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s-MX" b="1" dirty="0"/>
              <a:t>Silicon para policarbonato.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Los usos mas recomendables son:</a:t>
            </a:r>
          </a:p>
          <a:p>
            <a:pPr algn="just"/>
            <a:endParaRPr lang="es-MX" dirty="0"/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latin typeface="Century Gothic" panose="020B0502020202020204" pitchFamily="34" charset="0"/>
              </a:rPr>
              <a:t>Juntas en cubiertas o domos de policarbonato.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latin typeface="Century Gothic" panose="020B0502020202020204" pitchFamily="34" charset="0"/>
              </a:rPr>
              <a:t>Juntas entre policarbonato y concreto.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latin typeface="Century Gothic" panose="020B0502020202020204" pitchFamily="34" charset="0"/>
              </a:rPr>
              <a:t>Juntas de acrílicos y plásticos en general.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latin typeface="Century Gothic" panose="020B0502020202020204" pitchFamily="34" charset="0"/>
              </a:rPr>
              <a:t>Juntas entre policarbonato y vidrio.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latin typeface="Century Gothic" panose="020B0502020202020204" pitchFamily="34" charset="0"/>
              </a:rPr>
              <a:t>Juntas entre policarbonato y aluminio anodizado o pintado.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3C9305-775E-4ED7-A111-3BE3BD5F4FCD}"/>
              </a:ext>
            </a:extLst>
          </p:cNvPr>
          <p:cNvSpPr txBox="1"/>
          <p:nvPr/>
        </p:nvSpPr>
        <p:spPr>
          <a:xfrm>
            <a:off x="4058705" y="236422"/>
            <a:ext cx="2220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i="1" dirty="0">
                <a:solidFill>
                  <a:srgbClr val="3A3A3A"/>
                </a:solidFill>
                <a:latin typeface="Century Gothic" panose="020B0502020202020204" pitchFamily="34" charset="0"/>
              </a:rPr>
              <a:t>Selladores</a:t>
            </a:r>
          </a:p>
        </p:txBody>
      </p:sp>
    </p:spTree>
    <p:extLst>
      <p:ext uri="{BB962C8B-B14F-4D97-AF65-F5344CB8AC3E}">
        <p14:creationId xmlns:p14="http://schemas.microsoft.com/office/powerpoint/2010/main" val="2659492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43C9305-775E-4ED7-A111-3BE3BD5F4FCD}"/>
              </a:ext>
            </a:extLst>
          </p:cNvPr>
          <p:cNvSpPr txBox="1"/>
          <p:nvPr/>
        </p:nvSpPr>
        <p:spPr>
          <a:xfrm>
            <a:off x="4058705" y="236422"/>
            <a:ext cx="2220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i="1" dirty="0">
                <a:solidFill>
                  <a:srgbClr val="3A3A3A"/>
                </a:solidFill>
                <a:latin typeface="Century Gothic" panose="020B0502020202020204" pitchFamily="34" charset="0"/>
              </a:rPr>
              <a:t>Selladores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ABE27A-45E5-47B8-AE80-C253EFC795B9}"/>
              </a:ext>
            </a:extLst>
          </p:cNvPr>
          <p:cNvSpPr txBox="1"/>
          <p:nvPr/>
        </p:nvSpPr>
        <p:spPr>
          <a:xfrm>
            <a:off x="525193" y="1130267"/>
            <a:ext cx="5807613" cy="69397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s-MX" b="1" dirty="0" err="1"/>
              <a:t>Acrilastic</a:t>
            </a:r>
            <a:endParaRPr lang="es-MX" b="1" dirty="0"/>
          </a:p>
          <a:p>
            <a:pPr algn="just"/>
            <a:endParaRPr lang="es-MX" dirty="0"/>
          </a:p>
          <a:p>
            <a:pPr algn="just"/>
            <a:r>
              <a:rPr lang="es-ES" dirty="0"/>
              <a:t>Este sellador se utiliza para  juntas de conexión en ventanas y puertas. También  se puede colocar como relleno en grietas interiores y exteriores, una ventaja de estos selladores es qué son de fácil aplicación, además de que se pueden pintar.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Los usos mas recomendables son:</a:t>
            </a:r>
          </a:p>
          <a:p>
            <a:pPr algn="just"/>
            <a:endParaRPr lang="es-MX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Sellar juntas con movimiento moderado entre aluminio y muro.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Sello acústico en paneles de yeso.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Sellar juntas constructivas o accidentales en cantera, concreto, block, tabique, madera, panel de yeso y fibrocemento extruido.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Sello de mastique envejecido en </a:t>
            </a:r>
            <a:r>
              <a:rPr lang="es-ES" dirty="0" err="1"/>
              <a:t>ventanería</a:t>
            </a:r>
            <a:r>
              <a:rPr lang="es-ES" dirty="0"/>
              <a:t> de fierro.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entre chambranas de madera en puertas y mampostería.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entre piezas prefabricadas de concreto o fibrocemento con movimiento moderado.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Para el relleno de grietas no mayores a 6 mm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08130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43C9305-775E-4ED7-A111-3BE3BD5F4FCD}"/>
              </a:ext>
            </a:extLst>
          </p:cNvPr>
          <p:cNvSpPr txBox="1"/>
          <p:nvPr/>
        </p:nvSpPr>
        <p:spPr>
          <a:xfrm>
            <a:off x="4058705" y="236422"/>
            <a:ext cx="2220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i="1" dirty="0">
                <a:solidFill>
                  <a:srgbClr val="3A3A3A"/>
                </a:solidFill>
                <a:latin typeface="Century Gothic" panose="020B0502020202020204" pitchFamily="34" charset="0"/>
              </a:rPr>
              <a:t>Selladores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795D362-C5E5-4156-919A-B07864FE721A}"/>
              </a:ext>
            </a:extLst>
          </p:cNvPr>
          <p:cNvSpPr txBox="1"/>
          <p:nvPr/>
        </p:nvSpPr>
        <p:spPr>
          <a:xfrm>
            <a:off x="525193" y="1130267"/>
            <a:ext cx="5807613" cy="53392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es-MX" b="1" dirty="0"/>
              <a:t>Poliuretano</a:t>
            </a:r>
          </a:p>
          <a:p>
            <a:pPr algn="just"/>
            <a:endParaRPr lang="es-MX" dirty="0"/>
          </a:p>
          <a:p>
            <a:pPr algn="just"/>
            <a:r>
              <a:rPr lang="es-ES" dirty="0"/>
              <a:t>Este sellador diseñado para sellar juntas constructivas con movimiento severo, emboquillados, sellos perimetrales y sellos de láminas en techumbres.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Los usos mas recomendables son:</a:t>
            </a:r>
          </a:p>
          <a:p>
            <a:pPr algn="just"/>
            <a:endParaRPr lang="es-MX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o uniones que necesiten ser impermeables, herméticas y durables entre materiales porosos y lisos.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constructivas con movimiento severo.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de mampostería y paneles prefabricados en general.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entre aluminio y vidrio.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de muros de contención de concreto.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Juntas de láminas de aluminio, láminas galvanizadas, etc.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792304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515</Words>
  <Application>Microsoft Office PowerPoint</Application>
  <PresentationFormat>Carta (216 x 279 mm)</PresentationFormat>
  <Paragraphs>76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Cristina Mora</dc:creator>
  <cp:lastModifiedBy>Cristina Mora</cp:lastModifiedBy>
  <cp:revision>23</cp:revision>
  <cp:lastPrinted>2020-11-23T03:01:26Z</cp:lastPrinted>
  <dcterms:created xsi:type="dcterms:W3CDTF">2020-11-08T03:40:18Z</dcterms:created>
  <dcterms:modified xsi:type="dcterms:W3CDTF">2020-11-23T03:02:48Z</dcterms:modified>
</cp:coreProperties>
</file>