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5118" y="1638837"/>
            <a:ext cx="8001000" cy="1052849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La importancia de una planeación gráfica.</a:t>
            </a:r>
            <a:br>
              <a:rPr lang="es-MX" dirty="0" smtClean="0"/>
            </a:b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0571" y="3606084"/>
            <a:ext cx="9387067" cy="3331335"/>
          </a:xfrm>
        </p:spPr>
        <p:txBody>
          <a:bodyPr/>
          <a:lstStyle/>
          <a:p>
            <a:r>
              <a:rPr lang="es-MX" dirty="0" smtClean="0"/>
              <a:t>.</a:t>
            </a:r>
            <a:r>
              <a:rPr lang="es-MX" dirty="0"/>
              <a:t>P</a:t>
            </a:r>
            <a:r>
              <a:rPr lang="es-MX" dirty="0" smtClean="0"/>
              <a:t>ara saber la cantidad exacta de material a ocupar.</a:t>
            </a:r>
          </a:p>
          <a:p>
            <a:r>
              <a:rPr lang="es-MX" dirty="0" smtClean="0"/>
              <a:t>.Para saber el tipo de material idóneo para el proyecto.</a:t>
            </a:r>
          </a:p>
          <a:p>
            <a:r>
              <a:rPr lang="es-MX" dirty="0" smtClean="0"/>
              <a:t>.Para conocer las dimensiones precisas de las piezas a ensamblar.</a:t>
            </a:r>
          </a:p>
          <a:p>
            <a:r>
              <a:rPr lang="es-MX" dirty="0" smtClean="0"/>
              <a:t>.Para conocer gráficamente todas las caras del objeto a proyectar.</a:t>
            </a:r>
          </a:p>
          <a:p>
            <a:r>
              <a:rPr lang="es-MX" dirty="0" smtClean="0"/>
              <a:t>.Para </a:t>
            </a:r>
            <a:r>
              <a:rPr lang="es-MX" dirty="0"/>
              <a:t>generar presupuestos.</a:t>
            </a:r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419" y="685399"/>
            <a:ext cx="4471733" cy="316538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627" y="4541613"/>
            <a:ext cx="267652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777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296214" y="318710"/>
            <a:ext cx="4971245" cy="630103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91064" y="174099"/>
            <a:ext cx="8534400" cy="1507067"/>
          </a:xfrm>
        </p:spPr>
        <p:txBody>
          <a:bodyPr/>
          <a:lstStyle/>
          <a:p>
            <a:r>
              <a:rPr lang="es-MX" dirty="0" smtClean="0"/>
              <a:t>Monteas</a:t>
            </a:r>
            <a:br>
              <a:rPr lang="es-MX" dirty="0" smtClean="0"/>
            </a:br>
            <a:endParaRPr lang="es-MX" dirty="0"/>
          </a:p>
        </p:txBody>
      </p:sp>
      <p:sp>
        <p:nvSpPr>
          <p:cNvPr id="5" name="CuadroTexto 4"/>
          <p:cNvSpPr txBox="1"/>
          <p:nvPr/>
        </p:nvSpPr>
        <p:spPr>
          <a:xfrm>
            <a:off x="5701234" y="1264992"/>
            <a:ext cx="534883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U</a:t>
            </a:r>
            <a:r>
              <a:rPr lang="es-MX" dirty="0" smtClean="0"/>
              <a:t>na </a:t>
            </a:r>
            <a:r>
              <a:rPr lang="es-MX" dirty="0"/>
              <a:t>sola vista </a:t>
            </a:r>
            <a:r>
              <a:rPr lang="es-MX" dirty="0" smtClean="0"/>
              <a:t>no es suficiente para </a:t>
            </a:r>
            <a:r>
              <a:rPr lang="es-MX" dirty="0"/>
              <a:t>conocer las dimensiones de un objeto, se </a:t>
            </a:r>
            <a:r>
              <a:rPr lang="es-MX" dirty="0" smtClean="0"/>
              <a:t>debe conocer las </a:t>
            </a:r>
            <a:r>
              <a:rPr lang="es-MX" dirty="0"/>
              <a:t>tres vistas que son: Frente, Lateral y Superior.</a:t>
            </a:r>
          </a:p>
          <a:p>
            <a:r>
              <a:rPr lang="es-MX" dirty="0"/>
              <a:t>    Estas vistas van a dar una descripción más exacta del largo, ancho y alto del objeto.</a:t>
            </a:r>
          </a:p>
          <a:p>
            <a:r>
              <a:rPr lang="es-MX" dirty="0"/>
              <a:t>    Para hacer el dibujo de estas proyecciones se </a:t>
            </a:r>
            <a:r>
              <a:rPr lang="es-MX" dirty="0" smtClean="0"/>
              <a:t>dispone de un formato con tres </a:t>
            </a:r>
            <a:r>
              <a:rPr lang="es-MX" dirty="0"/>
              <a:t>planos de la siguiente manera: un horizontal y dos verticales, llamados respectivamente planos horizontal, vertical y lateral, los planos forman ángulos entre </a:t>
            </a:r>
            <a:r>
              <a:rPr lang="es-MX" dirty="0" smtClean="0"/>
              <a:t>ellos.</a:t>
            </a:r>
            <a:endParaRPr lang="es-MX" dirty="0"/>
          </a:p>
          <a:p>
            <a:endParaRPr lang="es-MX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47" y="539902"/>
            <a:ext cx="2571750" cy="25717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997" y="2425861"/>
            <a:ext cx="2114550" cy="204787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340" y="4354576"/>
            <a:ext cx="2105025" cy="20193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997" y="4326001"/>
            <a:ext cx="2095500" cy="2028825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6641393" y="5633031"/>
            <a:ext cx="51942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Hay sistemas de proyección con reglas especificas, que cumplen con requerimientos mas especializados. Pero con proyectar, la vista superior, la lateral izquierda y la lateral derecha, es suficiente para un proyecto inmediato.</a:t>
            </a:r>
            <a:endParaRPr lang="es-MX" sz="12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266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190964" y="228470"/>
            <a:ext cx="29610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0" dirty="0" smtClean="0"/>
              <a:t>Escalas</a:t>
            </a:r>
            <a:r>
              <a:rPr lang="es-MX" dirty="0" smtClean="0"/>
              <a:t> </a:t>
            </a:r>
            <a:endParaRPr lang="es-MX" dirty="0"/>
          </a:p>
        </p:txBody>
      </p:sp>
      <p:sp>
        <p:nvSpPr>
          <p:cNvPr id="5" name="CuadroTexto 4"/>
          <p:cNvSpPr txBox="1"/>
          <p:nvPr/>
        </p:nvSpPr>
        <p:spPr>
          <a:xfrm>
            <a:off x="157906" y="835452"/>
            <a:ext cx="783987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chemeClr val="bg1"/>
                </a:solidFill>
              </a:rPr>
              <a:t>El primer número de la proporción o relación se refiere al dibujo en el papel. El segundo número de la proporción se refiere a la realidad del </a:t>
            </a:r>
            <a:r>
              <a:rPr lang="es-MX" sz="1600" dirty="0" smtClean="0">
                <a:solidFill>
                  <a:schemeClr val="bg1"/>
                </a:solidFill>
              </a:rPr>
              <a:t>objeto.</a:t>
            </a:r>
            <a:endParaRPr lang="es-MX" sz="1600" dirty="0">
              <a:solidFill>
                <a:schemeClr val="bg1"/>
              </a:solidFill>
            </a:endParaRPr>
          </a:p>
          <a:p>
            <a:r>
              <a:rPr lang="es-MX" sz="1600" dirty="0">
                <a:solidFill>
                  <a:schemeClr val="bg1"/>
                </a:solidFill>
              </a:rPr>
              <a:t> Los dos números se separan por dos puntos o por el signo de la división /.</a:t>
            </a:r>
            <a:br>
              <a:rPr lang="es-MX" sz="1600" dirty="0">
                <a:solidFill>
                  <a:schemeClr val="bg1"/>
                </a:solidFill>
              </a:rPr>
            </a:br>
            <a:r>
              <a:rPr lang="es-MX" sz="1600" dirty="0">
                <a:solidFill>
                  <a:schemeClr val="bg1"/>
                </a:solidFill>
              </a:rPr>
              <a:t/>
            </a:r>
            <a:br>
              <a:rPr lang="es-MX" sz="1600" dirty="0">
                <a:solidFill>
                  <a:schemeClr val="bg1"/>
                </a:solidFill>
              </a:rPr>
            </a:br>
            <a:r>
              <a:rPr lang="es-MX" sz="1600" dirty="0">
                <a:solidFill>
                  <a:schemeClr val="bg1"/>
                </a:solidFill>
              </a:rPr>
              <a:t>                Escala = Dibujo: Realidad             </a:t>
            </a:r>
            <a:r>
              <a:rPr lang="es-MX" sz="1600" dirty="0" smtClean="0">
                <a:solidFill>
                  <a:schemeClr val="bg1"/>
                </a:solidFill>
              </a:rPr>
              <a:t>  </a:t>
            </a:r>
            <a:r>
              <a:rPr lang="es-MX" sz="1600" dirty="0">
                <a:solidFill>
                  <a:schemeClr val="bg1"/>
                </a:solidFill>
              </a:rPr>
              <a:t>Escala = Dibujo / Realidad.</a:t>
            </a:r>
          </a:p>
          <a:p>
            <a:r>
              <a:rPr lang="es-MX" sz="1600" dirty="0">
                <a:solidFill>
                  <a:schemeClr val="bg1"/>
                </a:solidFill>
              </a:rPr>
              <a:t> </a:t>
            </a:r>
          </a:p>
          <a:p>
            <a:r>
              <a:rPr lang="es-MX" sz="1600" dirty="0">
                <a:solidFill>
                  <a:schemeClr val="bg1"/>
                </a:solidFill>
              </a:rPr>
              <a:t>Escala de Reducción: Se usa cuando el objeto en el dibujo es menor que en la </a:t>
            </a:r>
            <a:r>
              <a:rPr lang="es-MX" sz="1600" dirty="0" smtClean="0">
                <a:solidFill>
                  <a:schemeClr val="bg1"/>
                </a:solidFill>
              </a:rPr>
              <a:t>realidad.</a:t>
            </a:r>
            <a:r>
              <a:rPr lang="es-MX" sz="1600" dirty="0">
                <a:solidFill>
                  <a:schemeClr val="bg1"/>
                </a:solidFill>
              </a:rPr>
              <a:t/>
            </a:r>
            <a:br>
              <a:rPr lang="es-MX" sz="1600" dirty="0">
                <a:solidFill>
                  <a:schemeClr val="bg1"/>
                </a:solidFill>
              </a:rPr>
            </a:br>
            <a:r>
              <a:rPr lang="es-MX" sz="1600" dirty="0">
                <a:solidFill>
                  <a:schemeClr val="bg1"/>
                </a:solidFill>
              </a:rPr>
              <a:t>Por ejemplo un escala E = 1:20 significa que una unidad (metro, centímetro, milímetro, etc.) en el dibujo equivale a 20 unidades en la realidad, el objeto es 20 veces más grande en la realidad que en el dibujo.</a:t>
            </a:r>
            <a:br>
              <a:rPr lang="es-MX" sz="1600" dirty="0">
                <a:solidFill>
                  <a:schemeClr val="bg1"/>
                </a:solidFill>
              </a:rPr>
            </a:br>
            <a:r>
              <a:rPr lang="es-MX" sz="1600" dirty="0">
                <a:solidFill>
                  <a:schemeClr val="bg1"/>
                </a:solidFill>
              </a:rPr>
              <a:t>Las escalas de reducción más utilizadas son: 1:2, 1:5, 1:10, 1:20, 1:50, 1:100 y 1:1000.</a:t>
            </a:r>
          </a:p>
          <a:p>
            <a:r>
              <a:rPr lang="es-MX" sz="1600" dirty="0">
                <a:solidFill>
                  <a:schemeClr val="bg1"/>
                </a:solidFill>
              </a:rPr>
              <a:t> </a:t>
            </a:r>
          </a:p>
          <a:p>
            <a:r>
              <a:rPr lang="es-MX" sz="1600" dirty="0">
                <a:solidFill>
                  <a:schemeClr val="bg1"/>
                </a:solidFill>
              </a:rPr>
              <a:t>Escala de Ampliación: Se usa cuando necesitamos hacer el dibujo del objeto más grande que el objeto real. </a:t>
            </a:r>
            <a:r>
              <a:rPr lang="es-MX" sz="1600" dirty="0" smtClean="0">
                <a:solidFill>
                  <a:schemeClr val="bg1"/>
                </a:solidFill>
              </a:rPr>
              <a:t>Por </a:t>
            </a:r>
            <a:r>
              <a:rPr lang="es-MX" sz="1600" dirty="0">
                <a:solidFill>
                  <a:schemeClr val="bg1"/>
                </a:solidFill>
              </a:rPr>
              <a:t>ejemplo  E = 10:1; significa que diez unidades en el dibujo equivalen a 1 unidad en la realidad. El objeto es 10 veces más pequeño en la realidad que en el dibujo.</a:t>
            </a:r>
            <a:br>
              <a:rPr lang="es-MX" sz="1600" dirty="0">
                <a:solidFill>
                  <a:schemeClr val="bg1"/>
                </a:solidFill>
              </a:rPr>
            </a:br>
            <a:r>
              <a:rPr lang="es-MX" sz="1600" dirty="0">
                <a:solidFill>
                  <a:schemeClr val="bg1"/>
                </a:solidFill>
              </a:rPr>
              <a:t>Las escales más usadas de Ampliación son: 2:1; 5:1; 10:1 y 20:1</a:t>
            </a:r>
          </a:p>
          <a:p>
            <a:r>
              <a:rPr lang="es-MX" sz="1600" dirty="0">
                <a:solidFill>
                  <a:schemeClr val="bg1"/>
                </a:solidFill>
              </a:rPr>
              <a:t> </a:t>
            </a:r>
          </a:p>
          <a:p>
            <a:r>
              <a:rPr lang="es-MX" sz="1600" dirty="0">
                <a:solidFill>
                  <a:schemeClr val="bg1"/>
                </a:solidFill>
              </a:rPr>
              <a:t>Escala Natural: En este caso las medidas del objeto y las de su dibujo son las mismas. Es la escala </a:t>
            </a:r>
            <a:r>
              <a:rPr lang="es-MX" sz="1600" dirty="0" smtClean="0">
                <a:solidFill>
                  <a:schemeClr val="bg1"/>
                </a:solidFill>
              </a:rPr>
              <a:t>1:1.</a:t>
            </a:r>
            <a:endParaRPr lang="es-MX" sz="1600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781" y="2411318"/>
            <a:ext cx="4095437" cy="208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821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6178" y="347730"/>
            <a:ext cx="10327225" cy="978794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Colocación de cotas o medidas.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2088" y="1983347"/>
            <a:ext cx="6400800" cy="4284372"/>
          </a:xfrm>
        </p:spPr>
        <p:txBody>
          <a:bodyPr>
            <a:normAutofit fontScale="92500" lnSpcReduction="10000"/>
          </a:bodyPr>
          <a:lstStyle/>
          <a:p>
            <a:r>
              <a:rPr lang="es-MX" dirty="0"/>
              <a:t>Los números que indican el valor de la cota se colocan encima de la línea de cota y, preferentemente, centrados. Las medidas nunca se ponen dentro del  dibujo.</a:t>
            </a:r>
          </a:p>
          <a:p>
            <a:r>
              <a:rPr lang="es-MX" dirty="0"/>
              <a:t>En las cotas horizontales, los números se colocan centrados, y en las cotas verticales las cifras se colocarán rotadas a 90 grados, además de colocarlas también centradas con respecto a la línea de cota vertical. </a:t>
            </a:r>
          </a:p>
          <a:p>
            <a:r>
              <a:rPr lang="es-MX" dirty="0"/>
              <a:t>Los  números que indican </a:t>
            </a:r>
            <a:r>
              <a:rPr lang="es-MX" dirty="0" smtClean="0"/>
              <a:t>las medidas </a:t>
            </a:r>
            <a:r>
              <a:rPr lang="es-MX" dirty="0"/>
              <a:t>debe ser de la </a:t>
            </a:r>
            <a:r>
              <a:rPr lang="es-MX" dirty="0" smtClean="0"/>
              <a:t>dimensión </a:t>
            </a:r>
            <a:r>
              <a:rPr lang="es-MX" dirty="0"/>
              <a:t>real y nunca de la escala, la escala se especifica en otro </a:t>
            </a:r>
            <a:r>
              <a:rPr lang="es-MX" dirty="0" smtClean="0"/>
              <a:t>apartado. También es recomendable poner en  ese apartado la unidad de medición que se esta utilizando.</a:t>
            </a:r>
            <a:endParaRPr lang="es-MX" dirty="0"/>
          </a:p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475" y="1707322"/>
            <a:ext cx="4539950" cy="472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265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71332" y="157767"/>
            <a:ext cx="7287811" cy="1014212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Proyección isométrica 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4814" y="1326524"/>
            <a:ext cx="7931754" cy="5531476"/>
          </a:xfrm>
        </p:spPr>
        <p:txBody>
          <a:bodyPr>
            <a:normAutofit fontScale="92500" lnSpcReduction="10000"/>
          </a:bodyPr>
          <a:lstStyle/>
          <a:p>
            <a:r>
              <a:rPr lang="es-MX" dirty="0"/>
              <a:t>Una proyección  isométrica es un método gráfico de representación, de un objeto tridimensional en dos dimensiones, en la que los tres ejes ortogonales principales, al proyectarse, forman </a:t>
            </a:r>
            <a:r>
              <a:rPr lang="es-MX" dirty="0" smtClean="0"/>
              <a:t>ángulos</a:t>
            </a:r>
            <a:r>
              <a:rPr lang="es-MX" dirty="0"/>
              <a:t> </a:t>
            </a:r>
            <a:r>
              <a:rPr lang="es-MX" dirty="0" smtClean="0"/>
              <a:t>de </a:t>
            </a:r>
            <a:r>
              <a:rPr lang="es-MX" dirty="0"/>
              <a:t>120, y las dimensiones paralelas a dichos ejes se miden en una misma escala.</a:t>
            </a:r>
          </a:p>
          <a:p>
            <a:r>
              <a:rPr lang="es-MX" dirty="0"/>
              <a:t>Esta perspectiva puede visualizarse considerando el punto de vista situado en el vértice superior de una habitación cúbica, mirando hacia el vértice opuesto. los ejes x e y son las rectas de encuentro de las paredes con el suelo, y el eje z, el vertical, el encuentro de las paredes. En el dibujo, los ejes (y sus líneas paralelas), mantienen 120º entre ellos.</a:t>
            </a:r>
          </a:p>
          <a:p>
            <a:r>
              <a:rPr lang="es-MX" dirty="0"/>
              <a:t>Mientras que  isométrico se refiere a aquel dibujo tridimensional  que se ha realizado con los ejes  inclinados formando un ángulo  30° con la horizontal. Un dibujo isométrico no es una perspectiva isométrica, ya que se realiza sin reducción alguna. Toda transformación isométrica, mantiene la forma y tamaño de una figura geométrica, por lo tanto el perímetro y el área no sufren variación.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992" y="522736"/>
            <a:ext cx="3394067" cy="529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292409"/>
      </p:ext>
    </p:extLst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230</TotalTime>
  <Words>251</Words>
  <Application>Microsoft Office PowerPoint</Application>
  <PresentationFormat>Panorámica</PresentationFormat>
  <Paragraphs>28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Sector</vt:lpstr>
      <vt:lpstr>La importancia de una planeación gráfica. </vt:lpstr>
      <vt:lpstr>Monteas </vt:lpstr>
      <vt:lpstr>Presentación de PowerPoint</vt:lpstr>
      <vt:lpstr>Colocación de cotas o medidas.</vt:lpstr>
      <vt:lpstr>Proyección isométrica 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importancia de una planeación gráfica.</dc:title>
  <dc:creator>LITL TLL</dc:creator>
  <cp:lastModifiedBy>LITL TLL</cp:lastModifiedBy>
  <cp:revision>19</cp:revision>
  <dcterms:created xsi:type="dcterms:W3CDTF">2020-10-04T16:01:45Z</dcterms:created>
  <dcterms:modified xsi:type="dcterms:W3CDTF">2020-10-04T19:52:12Z</dcterms:modified>
</cp:coreProperties>
</file>