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fntdata" ContentType="application/x-fontdata"/>
  <Default Extension="png" ContentType="image/png"/>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strictFirstAndLastChars="0" embedTrueTypeFonts="1" saveSubsetFonts="1" autoCompressPictures="0">
  <p:sldMasterIdLst>
    <p:sldMasterId id="2147483659"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Lst>
  <p:sldSz cx="9144000" cy="5143500"/>
  <p:notesSz cx="6858000" cy="9144000"/>
  <p:embeddedFontLst>
    <p:embeddedFont>
      <p:font typeface="Roboto"/>
      <p:regular r:id="rId91"/>
      <p:bold r:id="rId92"/>
      <p:italic r:id="rId93"/>
      <p:boldItalic r:id="rId94"/>
    </p:embeddedFont>
    <p:embeddedFont>
      <p:font typeface="Economica"/>
      <p:regular r:id="rId95"/>
      <p:bold r:id="rId96"/>
      <p:italic r:id="rId97"/>
      <p:boldItalic r:id="rId98"/>
    </p:embeddedFont>
    <p:embeddedFont>
      <p:font typeface="Nunito"/>
      <p:regular r:id="rId99"/>
      <p:bold r:id="rId100"/>
      <p:italic r:id="rId101"/>
      <p:boldItalic r:id="rId102"/>
    </p:embeddedFont>
    <p:embeddedFont>
      <p:font typeface="Amatic SC"/>
      <p:regular r:id="rId103"/>
      <p:bold r:id="rId104"/>
    </p:embeddedFont>
    <p:embeddedFont>
      <p:font typeface="PT Sans Narrow"/>
      <p:regular r:id="rId105"/>
      <p:bold r:id="rId106"/>
    </p:embeddedFont>
    <p:embeddedFont>
      <p:font typeface="Montserrat"/>
      <p:regular r:id="rId107"/>
      <p:bold r:id="rId108"/>
      <p:italic r:id="rId109"/>
      <p:boldItalic r:id="rId110"/>
    </p:embeddedFont>
    <p:embeddedFont>
      <p:font typeface="Source Code Pro"/>
      <p:regular r:id="rId111"/>
      <p:bold r:id="rId112"/>
      <p:italic r:id="rId113"/>
      <p:boldItalic r:id="rId114"/>
    </p:embeddedFont>
    <p:embeddedFont>
      <p:font typeface="Open Sans"/>
      <p:regular r:id="rId115"/>
      <p:bold r:id="rId116"/>
      <p:italic r:id="rId117"/>
      <p:boldItalic r:id="rId118"/>
    </p:embeddedFont>
  </p:embeddedFontLst>
  <p:custDataLst>
    <p:tags r:id="rId90"/>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showOutlineIcons="0" horzBarState="maximized">
    <p:restoredLeft sz="16000"/>
    <p:restoredTop sz="0"/>
  </p:normalViewPr>
  <p:slideViewPr>
    <p:cSldViewPr snapToGrid="0">
      <p:cViewPr varScale="1">
        <p:scale>
          <a:sx n="100" d="100"/>
          <a:sy n="100" d="100"/>
        </p:scale>
        <p:origin x="0" y="0"/>
      </p:cViewPr>
      <p:guideLst>
        <p:guide orient="horz" pos="1620"/>
        <p:guide pos="2880"/>
      </p:guideLst>
    </p:cSldViewPr>
  </p:slideViewPr>
  <p:notesViewPr>
    <p:cSldViewPr>
      <p:cViewPr>
        <p:scale>
          <a:sx n="1" d="100"/>
          <a:sy n="1" d="100"/>
        </p:scale>
        <p:origin x="0" y="0"/>
      </p:cViewPr>
    </p:cSldViewPr>
  </p:notesViewPr>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00" Type="http://schemas.openxmlformats.org/officeDocument/2006/relationships/font" Target="fonts/font10.fntdata" /><Relationship Id="rId101" Type="http://schemas.openxmlformats.org/officeDocument/2006/relationships/font" Target="fonts/font11.fntdata" /><Relationship Id="rId102" Type="http://schemas.openxmlformats.org/officeDocument/2006/relationships/font" Target="fonts/font12.fntdata" /><Relationship Id="rId103" Type="http://schemas.openxmlformats.org/officeDocument/2006/relationships/font" Target="fonts/font13.fntdata" /><Relationship Id="rId104" Type="http://schemas.openxmlformats.org/officeDocument/2006/relationships/font" Target="fonts/font14.fntdata" /><Relationship Id="rId105" Type="http://schemas.openxmlformats.org/officeDocument/2006/relationships/font" Target="fonts/font15.fntdata" /><Relationship Id="rId106" Type="http://schemas.openxmlformats.org/officeDocument/2006/relationships/font" Target="fonts/font16.fntdata" /><Relationship Id="rId107" Type="http://schemas.openxmlformats.org/officeDocument/2006/relationships/font" Target="fonts/font17.fntdata" /><Relationship Id="rId108" Type="http://schemas.openxmlformats.org/officeDocument/2006/relationships/font" Target="fonts/font18.fntdata" /><Relationship Id="rId109" Type="http://schemas.openxmlformats.org/officeDocument/2006/relationships/font" Target="fonts/font19.fntdata" /><Relationship Id="rId11" Type="http://schemas.openxmlformats.org/officeDocument/2006/relationships/slide" Target="slides/slide9.xml" /><Relationship Id="rId110" Type="http://schemas.openxmlformats.org/officeDocument/2006/relationships/font" Target="fonts/font20.fntdata" /><Relationship Id="rId111" Type="http://schemas.openxmlformats.org/officeDocument/2006/relationships/font" Target="fonts/font21.fntdata" /><Relationship Id="rId112" Type="http://schemas.openxmlformats.org/officeDocument/2006/relationships/font" Target="fonts/font22.fntdata" /><Relationship Id="rId113" Type="http://schemas.openxmlformats.org/officeDocument/2006/relationships/font" Target="fonts/font23.fntdata" /><Relationship Id="rId114" Type="http://schemas.openxmlformats.org/officeDocument/2006/relationships/font" Target="fonts/font24.fntdata" /><Relationship Id="rId115" Type="http://schemas.openxmlformats.org/officeDocument/2006/relationships/font" Target="fonts/font25.fntdata" /><Relationship Id="rId116" Type="http://schemas.openxmlformats.org/officeDocument/2006/relationships/font" Target="fonts/font26.fntdata" /><Relationship Id="rId117" Type="http://schemas.openxmlformats.org/officeDocument/2006/relationships/font" Target="fonts/font27.fntdata" /><Relationship Id="rId118" Type="http://schemas.openxmlformats.org/officeDocument/2006/relationships/font" Target="fonts/font28.fntdata" /><Relationship Id="rId119" Type="http://schemas.openxmlformats.org/officeDocument/2006/relationships/presProps" Target="presProps.xml" /><Relationship Id="rId12" Type="http://schemas.openxmlformats.org/officeDocument/2006/relationships/slide" Target="slides/slide10.xml" /><Relationship Id="rId120" Type="http://schemas.openxmlformats.org/officeDocument/2006/relationships/viewProps" Target="viewProps.xml" /><Relationship Id="rId121" Type="http://schemas.openxmlformats.org/officeDocument/2006/relationships/theme" Target="theme/theme1.xml" /><Relationship Id="rId122" Type="http://schemas.openxmlformats.org/officeDocument/2006/relationships/tableStyles" Target="tableStyles.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 Type="http://schemas.openxmlformats.org/officeDocument/2006/relationships/slide" Target="slides/slide2.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 Type="http://schemas.openxmlformats.org/officeDocument/2006/relationships/slide" Target="slides/slide3.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 Type="http://schemas.openxmlformats.org/officeDocument/2006/relationships/slide" Target="slides/slide4.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 Type="http://schemas.openxmlformats.org/officeDocument/2006/relationships/slide" Target="slides/slide5.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 Type="http://schemas.openxmlformats.org/officeDocument/2006/relationships/slide" Target="slides/slide6.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 Type="http://schemas.openxmlformats.org/officeDocument/2006/relationships/slide" Target="slides/slide7.xml" /><Relationship Id="rId90" Type="http://schemas.openxmlformats.org/officeDocument/2006/relationships/tags" Target="tags/tag1.xml" /><Relationship Id="rId91" Type="http://schemas.openxmlformats.org/officeDocument/2006/relationships/font" Target="fonts/font1.fntdata" /><Relationship Id="rId92" Type="http://schemas.openxmlformats.org/officeDocument/2006/relationships/font" Target="fonts/font2.fntdata" /><Relationship Id="rId93" Type="http://schemas.openxmlformats.org/officeDocument/2006/relationships/font" Target="fonts/font3.fntdata" /><Relationship Id="rId94" Type="http://schemas.openxmlformats.org/officeDocument/2006/relationships/font" Target="fonts/font4.fntdata" /><Relationship Id="rId95" Type="http://schemas.openxmlformats.org/officeDocument/2006/relationships/font" Target="fonts/font5.fntdata" /><Relationship Id="rId96" Type="http://schemas.openxmlformats.org/officeDocument/2006/relationships/font" Target="fonts/font6.fntdata" /><Relationship Id="rId97" Type="http://schemas.openxmlformats.org/officeDocument/2006/relationships/font" Target="fonts/font7.fntdata" /><Relationship Id="rId98" Type="http://schemas.openxmlformats.org/officeDocument/2006/relationships/font" Target="fonts/font8.fntdata" /><Relationship Id="rId99" Type="http://schemas.openxmlformats.org/officeDocument/2006/relationships/font" Target="fonts/font9.fntdata"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2" name="Shape 2"/>
        <p:cNvGrpSpPr/>
        <p:nvPr/>
      </p:nvGrpSpPr>
      <p:grpSpPr>
        <a:xfrm>
          <a:off x="0" y="0"/>
          <a:ext cx="0" cy="0"/>
        </a:xfrm>
      </p:grpSpPr>
      <p:sp>
        <p:nvSpPr>
          <p:cNvPr id="3" name="Google Shape;3;n"/>
          <p:cNvSpPr/>
          <p:nvPr>
            <p:ph type="sldImg" idx="2"/>
          </p:nvPr>
        </p:nvSpPr>
        <p:spPr>
          <a:xfrm>
            <a:off x="381300" y="685800"/>
            <a:ext cx="609607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ct val="0"/>
              </a:spcBef>
              <a:spcAft>
                <a:spcPct val="0"/>
              </a:spcAft>
              <a:buSzPts val="1100"/>
              <a:buChar char="●"/>
              <a:defRPr sz="1100"/>
            </a:lvl1pPr>
            <a:lvl2pPr marL="914400" lvl="1" indent="-298450">
              <a:spcBef>
                <a:spcPct val="0"/>
              </a:spcBef>
              <a:spcAft>
                <a:spcPct val="0"/>
              </a:spcAft>
              <a:buSzPts val="1100"/>
              <a:buChar char="○"/>
              <a:defRPr sz="1100"/>
            </a:lvl2pPr>
            <a:lvl3pPr marL="1371600" lvl="2" indent="-298450">
              <a:spcBef>
                <a:spcPct val="0"/>
              </a:spcBef>
              <a:spcAft>
                <a:spcPct val="0"/>
              </a:spcAft>
              <a:buSzPts val="1100"/>
              <a:buChar char="■"/>
              <a:defRPr sz="1100"/>
            </a:lvl3pPr>
            <a:lvl4pPr marL="1828800" lvl="3" indent="-298450">
              <a:spcBef>
                <a:spcPct val="0"/>
              </a:spcBef>
              <a:spcAft>
                <a:spcPct val="0"/>
              </a:spcAft>
              <a:buSzPts val="1100"/>
              <a:buChar char="●"/>
              <a:defRPr sz="1100"/>
            </a:lvl4pPr>
            <a:lvl5pPr marL="2286000" lvl="4" indent="-298450">
              <a:spcBef>
                <a:spcPct val="0"/>
              </a:spcBef>
              <a:spcAft>
                <a:spcPct val="0"/>
              </a:spcAft>
              <a:buSzPts val="1100"/>
              <a:buChar char="○"/>
              <a:defRPr sz="1100"/>
            </a:lvl5pPr>
            <a:lvl6pPr marL="2743200" lvl="5" indent="-298450">
              <a:spcBef>
                <a:spcPct val="0"/>
              </a:spcBef>
              <a:spcAft>
                <a:spcPct val="0"/>
              </a:spcAft>
              <a:buSzPts val="1100"/>
              <a:buChar char="■"/>
              <a:defRPr sz="1100"/>
            </a:lvl6pPr>
            <a:lvl7pPr marL="3200400" lvl="6" indent="-298450">
              <a:spcBef>
                <a:spcPct val="0"/>
              </a:spcBef>
              <a:spcAft>
                <a:spcPct val="0"/>
              </a:spcAft>
              <a:buSzPts val="1100"/>
              <a:buChar char="●"/>
              <a:defRPr sz="1100"/>
            </a:lvl7pPr>
            <a:lvl8pPr marL="3657600" lvl="7" indent="-298450">
              <a:spcBef>
                <a:spcPct val="0"/>
              </a:spcBef>
              <a:spcAft>
                <a:spcPct val="0"/>
              </a:spcAft>
              <a:buSzPts val="1100"/>
              <a:buChar char="○"/>
              <a:defRPr sz="1100"/>
            </a:lvl8pPr>
            <a:lvl9pPr marL="4114800" lvl="8" indent="-298450">
              <a:spcBef>
                <a:spcPct val="0"/>
              </a:spcBef>
              <a:spcAft>
                <a:spcPct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34.xml.rels>&#65279;<?xml version="1.0" encoding="utf-8" standalone="yes"?><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s>
</file>

<file path=ppt/notesSlides/_rels/notesSlide35.xml.rels>&#65279;<?xml version="1.0" encoding="utf-8" standalone="yes"?><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s>
</file>

<file path=ppt/notesSlides/_rels/notesSlide36.xml.rels>&#65279;<?xml version="1.0" encoding="utf-8" standalone="yes"?><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s>
</file>

<file path=ppt/notesSlides/_rels/notesSlide37.xml.rels>&#65279;<?xml version="1.0" encoding="utf-8" standalone="yes"?><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s>
</file>

<file path=ppt/notesSlides/_rels/notesSlide38.xml.rels>&#65279;<?xml version="1.0" encoding="utf-8" standalone="yes"?><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s>
</file>

<file path=ppt/notesSlides/_rels/notesSlide39.xml.rels>&#65279;<?xml version="1.0" encoding="utf-8" standalone="yes"?><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40.xml.rels>&#65279;<?xml version="1.0" encoding="utf-8" standalone="yes"?><Relationships xmlns="http://schemas.openxmlformats.org/package/2006/relationships"><Relationship Id="rId1" Type="http://schemas.openxmlformats.org/officeDocument/2006/relationships/slide" Target="../slides/slide40.xml" /><Relationship Id="rId2" Type="http://schemas.openxmlformats.org/officeDocument/2006/relationships/notesMaster" Target="../notesMasters/notesMaster1.xml" /></Relationships>
</file>

<file path=ppt/notesSlides/_rels/notesSlide41.xml.rels>&#65279;<?xml version="1.0" encoding="utf-8" standalone="yes"?><Relationships xmlns="http://schemas.openxmlformats.org/package/2006/relationships"><Relationship Id="rId1" Type="http://schemas.openxmlformats.org/officeDocument/2006/relationships/slide" Target="../slides/slide41.xml" /><Relationship Id="rId2" Type="http://schemas.openxmlformats.org/officeDocument/2006/relationships/notesMaster" Target="../notesMasters/notesMaster1.xml" /></Relationships>
</file>

<file path=ppt/notesSlides/_rels/notesSlide42.xml.rels>&#65279;<?xml version="1.0" encoding="utf-8" standalone="yes"?><Relationships xmlns="http://schemas.openxmlformats.org/package/2006/relationships"><Relationship Id="rId1" Type="http://schemas.openxmlformats.org/officeDocument/2006/relationships/slide" Target="../slides/slide42.xml" /><Relationship Id="rId2" Type="http://schemas.openxmlformats.org/officeDocument/2006/relationships/notesMaster" Target="../notesMasters/notesMaster1.xml" /></Relationships>
</file>

<file path=ppt/notesSlides/_rels/notesSlide43.xml.rels>&#65279;<?xml version="1.0" encoding="utf-8" standalone="yes"?><Relationships xmlns="http://schemas.openxmlformats.org/package/2006/relationships"><Relationship Id="rId1" Type="http://schemas.openxmlformats.org/officeDocument/2006/relationships/slide" Target="../slides/slide43.xml" /><Relationship Id="rId2" Type="http://schemas.openxmlformats.org/officeDocument/2006/relationships/notesMaster" Target="../notesMasters/notesMaster1.xml" /></Relationships>
</file>

<file path=ppt/notesSlides/_rels/notesSlide44.xml.rels>&#65279;<?xml version="1.0" encoding="utf-8" standalone="yes"?><Relationships xmlns="http://schemas.openxmlformats.org/package/2006/relationships"><Relationship Id="rId1" Type="http://schemas.openxmlformats.org/officeDocument/2006/relationships/slide" Target="../slides/slide44.xml" /><Relationship Id="rId2" Type="http://schemas.openxmlformats.org/officeDocument/2006/relationships/notesMaster" Target="../notesMasters/notesMaster1.xml" /></Relationships>
</file>

<file path=ppt/notesSlides/_rels/notesSlide45.xml.rels>&#65279;<?xml version="1.0" encoding="utf-8" standalone="yes"?><Relationships xmlns="http://schemas.openxmlformats.org/package/2006/relationships"><Relationship Id="rId1" Type="http://schemas.openxmlformats.org/officeDocument/2006/relationships/slide" Target="../slides/slide45.xml" /><Relationship Id="rId2" Type="http://schemas.openxmlformats.org/officeDocument/2006/relationships/notesMaster" Target="../notesMasters/notesMaster1.xml" /></Relationships>
</file>

<file path=ppt/notesSlides/_rels/notesSlide46.xml.rels>&#65279;<?xml version="1.0" encoding="utf-8" standalone="yes"?><Relationships xmlns="http://schemas.openxmlformats.org/package/2006/relationships"><Relationship Id="rId1" Type="http://schemas.openxmlformats.org/officeDocument/2006/relationships/slide" Target="../slides/slide46.xml" /><Relationship Id="rId2" Type="http://schemas.openxmlformats.org/officeDocument/2006/relationships/notesMaster" Target="../notesMasters/notesMaster1.xml" /></Relationships>
</file>

<file path=ppt/notesSlides/_rels/notesSlide47.xml.rels>&#65279;<?xml version="1.0" encoding="utf-8" standalone="yes"?><Relationships xmlns="http://schemas.openxmlformats.org/package/2006/relationships"><Relationship Id="rId1" Type="http://schemas.openxmlformats.org/officeDocument/2006/relationships/slide" Target="../slides/slide47.xml" /><Relationship Id="rId2" Type="http://schemas.openxmlformats.org/officeDocument/2006/relationships/notesMaster" Target="../notesMasters/notesMaster1.xml" /></Relationships>
</file>

<file path=ppt/notesSlides/_rels/notesSlide48.xml.rels>&#65279;<?xml version="1.0" encoding="utf-8" standalone="yes"?><Relationships xmlns="http://schemas.openxmlformats.org/package/2006/relationships"><Relationship Id="rId1" Type="http://schemas.openxmlformats.org/officeDocument/2006/relationships/slide" Target="../slides/slide48.xml" /><Relationship Id="rId2" Type="http://schemas.openxmlformats.org/officeDocument/2006/relationships/notesMaster" Target="../notesMasters/notesMaster1.xml" /></Relationships>
</file>

<file path=ppt/notesSlides/_rels/notesSlide49.xml.rels>&#65279;<?xml version="1.0" encoding="utf-8" standalone="yes"?><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50.xml.rels>&#65279;<?xml version="1.0" encoding="utf-8" standalone="yes"?><Relationships xmlns="http://schemas.openxmlformats.org/package/2006/relationships"><Relationship Id="rId1" Type="http://schemas.openxmlformats.org/officeDocument/2006/relationships/slide" Target="../slides/slide50.xml" /><Relationship Id="rId2" Type="http://schemas.openxmlformats.org/officeDocument/2006/relationships/notesMaster" Target="../notesMasters/notesMaster1.xml" /></Relationships>
</file>

<file path=ppt/notesSlides/_rels/notesSlide51.xml.rels>&#65279;<?xml version="1.0" encoding="utf-8" standalone="yes"?><Relationships xmlns="http://schemas.openxmlformats.org/package/2006/relationships"><Relationship Id="rId1" Type="http://schemas.openxmlformats.org/officeDocument/2006/relationships/slide" Target="../slides/slide51.xml" /><Relationship Id="rId2" Type="http://schemas.openxmlformats.org/officeDocument/2006/relationships/notesMaster" Target="../notesMasters/notesMaster1.xml" /></Relationships>
</file>

<file path=ppt/notesSlides/_rels/notesSlide52.xml.rels>&#65279;<?xml version="1.0" encoding="utf-8" standalone="yes"?><Relationships xmlns="http://schemas.openxmlformats.org/package/2006/relationships"><Relationship Id="rId1" Type="http://schemas.openxmlformats.org/officeDocument/2006/relationships/slide" Target="../slides/slide52.xml" /><Relationship Id="rId2" Type="http://schemas.openxmlformats.org/officeDocument/2006/relationships/notesMaster" Target="../notesMasters/notesMaster1.xml" /></Relationships>
</file>

<file path=ppt/notesSlides/_rels/notesSlide53.xml.rels>&#65279;<?xml version="1.0" encoding="utf-8" standalone="yes"?><Relationships xmlns="http://schemas.openxmlformats.org/package/2006/relationships"><Relationship Id="rId1" Type="http://schemas.openxmlformats.org/officeDocument/2006/relationships/slide" Target="../slides/slide53.xml" /><Relationship Id="rId2" Type="http://schemas.openxmlformats.org/officeDocument/2006/relationships/notesMaster" Target="../notesMasters/notesMaster1.xml" /></Relationships>
</file>

<file path=ppt/notesSlides/_rels/notesSlide54.xml.rels>&#65279;<?xml version="1.0" encoding="utf-8" standalone="yes"?><Relationships xmlns="http://schemas.openxmlformats.org/package/2006/relationships"><Relationship Id="rId1" Type="http://schemas.openxmlformats.org/officeDocument/2006/relationships/slide" Target="../slides/slide54.xml" /><Relationship Id="rId2" Type="http://schemas.openxmlformats.org/officeDocument/2006/relationships/notesMaster" Target="../notesMasters/notesMaster1.xml" /></Relationships>
</file>

<file path=ppt/notesSlides/_rels/notesSlide55.xml.rels>&#65279;<?xml version="1.0" encoding="utf-8" standalone="yes"?><Relationships xmlns="http://schemas.openxmlformats.org/package/2006/relationships"><Relationship Id="rId1" Type="http://schemas.openxmlformats.org/officeDocument/2006/relationships/slide" Target="../slides/slide55.xml" /><Relationship Id="rId2" Type="http://schemas.openxmlformats.org/officeDocument/2006/relationships/notesMaster" Target="../notesMasters/notesMaster1.xml" /></Relationships>
</file>

<file path=ppt/notesSlides/_rels/notesSlide56.xml.rels>&#65279;<?xml version="1.0" encoding="utf-8" standalone="yes"?><Relationships xmlns="http://schemas.openxmlformats.org/package/2006/relationships"><Relationship Id="rId1" Type="http://schemas.openxmlformats.org/officeDocument/2006/relationships/slide" Target="../slides/slide56.xml" /><Relationship Id="rId2" Type="http://schemas.openxmlformats.org/officeDocument/2006/relationships/notesMaster" Target="../notesMasters/notesMaster1.xml" /></Relationships>
</file>

<file path=ppt/notesSlides/_rels/notesSlide57.xml.rels>&#65279;<?xml version="1.0" encoding="utf-8" standalone="yes"?><Relationships xmlns="http://schemas.openxmlformats.org/package/2006/relationships"><Relationship Id="rId1" Type="http://schemas.openxmlformats.org/officeDocument/2006/relationships/slide" Target="../slides/slide57.xml" /><Relationship Id="rId2" Type="http://schemas.openxmlformats.org/officeDocument/2006/relationships/notesMaster" Target="../notesMasters/notesMaster1.xml" /></Relationships>
</file>

<file path=ppt/notesSlides/_rels/notesSlide58.xml.rels>&#65279;<?xml version="1.0" encoding="utf-8" standalone="yes"?><Relationships xmlns="http://schemas.openxmlformats.org/package/2006/relationships"><Relationship Id="rId1" Type="http://schemas.openxmlformats.org/officeDocument/2006/relationships/slide" Target="../slides/slide58.xml" /><Relationship Id="rId2" Type="http://schemas.openxmlformats.org/officeDocument/2006/relationships/notesMaster" Target="../notesMasters/notesMaster1.xml" /></Relationships>
</file>

<file path=ppt/notesSlides/_rels/notesSlide59.xml.rels>&#65279;<?xml version="1.0" encoding="utf-8" standalone="yes"?><Relationships xmlns="http://schemas.openxmlformats.org/package/2006/relationships"><Relationship Id="rId1" Type="http://schemas.openxmlformats.org/officeDocument/2006/relationships/slide" Target="../slides/slide59.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60.xml.rels>&#65279;<?xml version="1.0" encoding="utf-8" standalone="yes"?><Relationships xmlns="http://schemas.openxmlformats.org/package/2006/relationships"><Relationship Id="rId1" Type="http://schemas.openxmlformats.org/officeDocument/2006/relationships/slide" Target="../slides/slide60.xml" /><Relationship Id="rId2" Type="http://schemas.openxmlformats.org/officeDocument/2006/relationships/notesMaster" Target="../notesMasters/notesMaster1.xml" /></Relationships>
</file>

<file path=ppt/notesSlides/_rels/notesSlide61.xml.rels>&#65279;<?xml version="1.0" encoding="utf-8" standalone="yes"?><Relationships xmlns="http://schemas.openxmlformats.org/package/2006/relationships"><Relationship Id="rId1" Type="http://schemas.openxmlformats.org/officeDocument/2006/relationships/slide" Target="../slides/slide61.xml" /><Relationship Id="rId2" Type="http://schemas.openxmlformats.org/officeDocument/2006/relationships/notesMaster" Target="../notesMasters/notesMaster1.xml" /></Relationships>
</file>

<file path=ppt/notesSlides/_rels/notesSlide62.xml.rels>&#65279;<?xml version="1.0" encoding="utf-8" standalone="yes"?><Relationships xmlns="http://schemas.openxmlformats.org/package/2006/relationships"><Relationship Id="rId1" Type="http://schemas.openxmlformats.org/officeDocument/2006/relationships/slide" Target="../slides/slide62.xml" /><Relationship Id="rId2" Type="http://schemas.openxmlformats.org/officeDocument/2006/relationships/notesMaster" Target="../notesMasters/notesMaster1.xml" /></Relationships>
</file>

<file path=ppt/notesSlides/_rels/notesSlide63.xml.rels>&#65279;<?xml version="1.0" encoding="utf-8" standalone="yes"?><Relationships xmlns="http://schemas.openxmlformats.org/package/2006/relationships"><Relationship Id="rId1" Type="http://schemas.openxmlformats.org/officeDocument/2006/relationships/slide" Target="../slides/slide63.xml" /><Relationship Id="rId2" Type="http://schemas.openxmlformats.org/officeDocument/2006/relationships/notesMaster" Target="../notesMasters/notesMaster1.xml" /></Relationships>
</file>

<file path=ppt/notesSlides/_rels/notesSlide64.xml.rels>&#65279;<?xml version="1.0" encoding="utf-8" standalone="yes"?><Relationships xmlns="http://schemas.openxmlformats.org/package/2006/relationships"><Relationship Id="rId1" Type="http://schemas.openxmlformats.org/officeDocument/2006/relationships/slide" Target="../slides/slide64.xml" /><Relationship Id="rId2" Type="http://schemas.openxmlformats.org/officeDocument/2006/relationships/notesMaster" Target="../notesMasters/notesMaster1.xml" /></Relationships>
</file>

<file path=ppt/notesSlides/_rels/notesSlide65.xml.rels>&#65279;<?xml version="1.0" encoding="utf-8" standalone="yes"?><Relationships xmlns="http://schemas.openxmlformats.org/package/2006/relationships"><Relationship Id="rId1" Type="http://schemas.openxmlformats.org/officeDocument/2006/relationships/slide" Target="../slides/slide65.xml" /><Relationship Id="rId2" Type="http://schemas.openxmlformats.org/officeDocument/2006/relationships/notesMaster" Target="../notesMasters/notesMaster1.xml" /></Relationships>
</file>

<file path=ppt/notesSlides/_rels/notesSlide66.xml.rels>&#65279;<?xml version="1.0" encoding="utf-8" standalone="yes"?><Relationships xmlns="http://schemas.openxmlformats.org/package/2006/relationships"><Relationship Id="rId1" Type="http://schemas.openxmlformats.org/officeDocument/2006/relationships/slide" Target="../slides/slide66.xml" /><Relationship Id="rId2" Type="http://schemas.openxmlformats.org/officeDocument/2006/relationships/notesMaster" Target="../notesMasters/notesMaster1.xml" /></Relationships>
</file>

<file path=ppt/notesSlides/_rels/notesSlide67.xml.rels>&#65279;<?xml version="1.0" encoding="utf-8" standalone="yes"?><Relationships xmlns="http://schemas.openxmlformats.org/package/2006/relationships"><Relationship Id="rId1" Type="http://schemas.openxmlformats.org/officeDocument/2006/relationships/slide" Target="../slides/slide67.xml" /><Relationship Id="rId2" Type="http://schemas.openxmlformats.org/officeDocument/2006/relationships/notesMaster" Target="../notesMasters/notesMaster1.xml" /></Relationships>
</file>

<file path=ppt/notesSlides/_rels/notesSlide68.xml.rels>&#65279;<?xml version="1.0" encoding="utf-8" standalone="yes"?><Relationships xmlns="http://schemas.openxmlformats.org/package/2006/relationships"><Relationship Id="rId1" Type="http://schemas.openxmlformats.org/officeDocument/2006/relationships/slide" Target="../slides/slide68.xml" /><Relationship Id="rId2" Type="http://schemas.openxmlformats.org/officeDocument/2006/relationships/notesMaster" Target="../notesMasters/notesMaster1.xml" /></Relationships>
</file>

<file path=ppt/notesSlides/_rels/notesSlide69.xml.rels>&#65279;<?xml version="1.0" encoding="utf-8" standalone="yes"?><Relationships xmlns="http://schemas.openxmlformats.org/package/2006/relationships"><Relationship Id="rId1" Type="http://schemas.openxmlformats.org/officeDocument/2006/relationships/slide" Target="../slides/slide69.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70.xml.rels>&#65279;<?xml version="1.0" encoding="utf-8" standalone="yes"?><Relationships xmlns="http://schemas.openxmlformats.org/package/2006/relationships"><Relationship Id="rId1" Type="http://schemas.openxmlformats.org/officeDocument/2006/relationships/slide" Target="../slides/slide70.xml" /><Relationship Id="rId2" Type="http://schemas.openxmlformats.org/officeDocument/2006/relationships/notesMaster" Target="../notesMasters/notesMaster1.xml" /></Relationships>
</file>

<file path=ppt/notesSlides/_rels/notesSlide71.xml.rels>&#65279;<?xml version="1.0" encoding="utf-8" standalone="yes"?><Relationships xmlns="http://schemas.openxmlformats.org/package/2006/relationships"><Relationship Id="rId1" Type="http://schemas.openxmlformats.org/officeDocument/2006/relationships/slide" Target="../slides/slide71.xml" /><Relationship Id="rId2" Type="http://schemas.openxmlformats.org/officeDocument/2006/relationships/notesMaster" Target="../notesMasters/notesMaster1.xml" /></Relationships>
</file>

<file path=ppt/notesSlides/_rels/notesSlide72.xml.rels>&#65279;<?xml version="1.0" encoding="utf-8" standalone="yes"?><Relationships xmlns="http://schemas.openxmlformats.org/package/2006/relationships"><Relationship Id="rId1" Type="http://schemas.openxmlformats.org/officeDocument/2006/relationships/slide" Target="../slides/slide72.xml" /><Relationship Id="rId2" Type="http://schemas.openxmlformats.org/officeDocument/2006/relationships/notesMaster" Target="../notesMasters/notesMaster1.xml" /></Relationships>
</file>

<file path=ppt/notesSlides/_rels/notesSlide73.xml.rels>&#65279;<?xml version="1.0" encoding="utf-8" standalone="yes"?><Relationships xmlns="http://schemas.openxmlformats.org/package/2006/relationships"><Relationship Id="rId1" Type="http://schemas.openxmlformats.org/officeDocument/2006/relationships/slide" Target="../slides/slide73.xml" /><Relationship Id="rId2" Type="http://schemas.openxmlformats.org/officeDocument/2006/relationships/notesMaster" Target="../notesMasters/notesMaster1.xml" /></Relationships>
</file>

<file path=ppt/notesSlides/_rels/notesSlide74.xml.rels>&#65279;<?xml version="1.0" encoding="utf-8" standalone="yes"?><Relationships xmlns="http://schemas.openxmlformats.org/package/2006/relationships"><Relationship Id="rId1" Type="http://schemas.openxmlformats.org/officeDocument/2006/relationships/slide" Target="../slides/slide74.xml" /><Relationship Id="rId2" Type="http://schemas.openxmlformats.org/officeDocument/2006/relationships/notesMaster" Target="../notesMasters/notesMaster1.xml" /></Relationships>
</file>

<file path=ppt/notesSlides/_rels/notesSlide75.xml.rels>&#65279;<?xml version="1.0" encoding="utf-8" standalone="yes"?><Relationships xmlns="http://schemas.openxmlformats.org/package/2006/relationships"><Relationship Id="rId1" Type="http://schemas.openxmlformats.org/officeDocument/2006/relationships/slide" Target="../slides/slide75.xml" /><Relationship Id="rId2" Type="http://schemas.openxmlformats.org/officeDocument/2006/relationships/notesMaster" Target="../notesMasters/notesMaster1.xml" /></Relationships>
</file>

<file path=ppt/notesSlides/_rels/notesSlide76.xml.rels>&#65279;<?xml version="1.0" encoding="utf-8" standalone="yes"?><Relationships xmlns="http://schemas.openxmlformats.org/package/2006/relationships"><Relationship Id="rId1" Type="http://schemas.openxmlformats.org/officeDocument/2006/relationships/slide" Target="../slides/slide76.xml" /><Relationship Id="rId2" Type="http://schemas.openxmlformats.org/officeDocument/2006/relationships/notesMaster" Target="../notesMasters/notesMaster1.xml" /></Relationships>
</file>

<file path=ppt/notesSlides/_rels/notesSlide77.xml.rels>&#65279;<?xml version="1.0" encoding="utf-8" standalone="yes"?><Relationships xmlns="http://schemas.openxmlformats.org/package/2006/relationships"><Relationship Id="rId1" Type="http://schemas.openxmlformats.org/officeDocument/2006/relationships/slide" Target="../slides/slide77.xml" /><Relationship Id="rId2" Type="http://schemas.openxmlformats.org/officeDocument/2006/relationships/notesMaster" Target="../notesMasters/notesMaster1.xml" /></Relationships>
</file>

<file path=ppt/notesSlides/_rels/notesSlide78.xml.rels>&#65279;<?xml version="1.0" encoding="utf-8" standalone="yes"?><Relationships xmlns="http://schemas.openxmlformats.org/package/2006/relationships"><Relationship Id="rId1" Type="http://schemas.openxmlformats.org/officeDocument/2006/relationships/slide" Target="../slides/slide78.xml" /><Relationship Id="rId2" Type="http://schemas.openxmlformats.org/officeDocument/2006/relationships/notesMaster" Target="../notesMasters/notesMaster1.xml" /></Relationships>
</file>

<file path=ppt/notesSlides/_rels/notesSlide79.xml.rels>&#65279;<?xml version="1.0" encoding="utf-8" standalone="yes"?><Relationships xmlns="http://schemas.openxmlformats.org/package/2006/relationships"><Relationship Id="rId1" Type="http://schemas.openxmlformats.org/officeDocument/2006/relationships/slide" Target="../slides/slide79.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80.xml.rels>&#65279;<?xml version="1.0" encoding="utf-8" standalone="yes"?><Relationships xmlns="http://schemas.openxmlformats.org/package/2006/relationships"><Relationship Id="rId1" Type="http://schemas.openxmlformats.org/officeDocument/2006/relationships/slide" Target="../slides/slide80.xml" /><Relationship Id="rId2" Type="http://schemas.openxmlformats.org/officeDocument/2006/relationships/notesMaster" Target="../notesMasters/notesMaster1.xml" /></Relationships>
</file>

<file path=ppt/notesSlides/_rels/notesSlide81.xml.rels>&#65279;<?xml version="1.0" encoding="utf-8" standalone="yes"?><Relationships xmlns="http://schemas.openxmlformats.org/package/2006/relationships"><Relationship Id="rId1" Type="http://schemas.openxmlformats.org/officeDocument/2006/relationships/slide" Target="../slides/slide81.xml" /><Relationship Id="rId2" Type="http://schemas.openxmlformats.org/officeDocument/2006/relationships/notesMaster" Target="../notesMasters/notesMaster1.xml" /></Relationships>
</file>

<file path=ppt/notesSlides/_rels/notesSlide82.xml.rels>&#65279;<?xml version="1.0" encoding="utf-8" standalone="yes"?><Relationships xmlns="http://schemas.openxmlformats.org/package/2006/relationships"><Relationship Id="rId1" Type="http://schemas.openxmlformats.org/officeDocument/2006/relationships/slide" Target="../slides/slide82.xml" /><Relationship Id="rId2" Type="http://schemas.openxmlformats.org/officeDocument/2006/relationships/notesMaster" Target="../notesMasters/notesMaster1.xml" /></Relationships>
</file>

<file path=ppt/notesSlides/_rels/notesSlide83.xml.rels>&#65279;<?xml version="1.0" encoding="utf-8" standalone="yes"?><Relationships xmlns="http://schemas.openxmlformats.org/package/2006/relationships"><Relationship Id="rId1" Type="http://schemas.openxmlformats.org/officeDocument/2006/relationships/slide" Target="../slides/slide83.xml" /><Relationship Id="rId2" Type="http://schemas.openxmlformats.org/officeDocument/2006/relationships/notesMaster" Target="../notesMasters/notesMaster1.xml" /></Relationships>
</file>

<file path=ppt/notesSlides/_rels/notesSlide84.xml.rels>&#65279;<?xml version="1.0" encoding="utf-8" standalone="yes"?><Relationships xmlns="http://schemas.openxmlformats.org/package/2006/relationships"><Relationship Id="rId1" Type="http://schemas.openxmlformats.org/officeDocument/2006/relationships/slide" Target="../slides/slide84.xml" /><Relationship Id="rId2" Type="http://schemas.openxmlformats.org/officeDocument/2006/relationships/notesMaster" Target="../notesMasters/notesMaster1.xml" /></Relationships>
</file>

<file path=ppt/notesSlides/_rels/notesSlide85.xml.rels>&#65279;<?xml version="1.0" encoding="utf-8" standalone="yes"?><Relationships xmlns="http://schemas.openxmlformats.org/package/2006/relationships"><Relationship Id="rId1" Type="http://schemas.openxmlformats.org/officeDocument/2006/relationships/slide" Target="../slides/slide85.xml" /><Relationship Id="rId2" Type="http://schemas.openxmlformats.org/officeDocument/2006/relationships/notesMaster" Target="../notesMasters/notesMaster1.xml" /></Relationships>
</file>

<file path=ppt/notesSlides/_rels/notesSlide86.xml.rels>&#65279;<?xml version="1.0" encoding="utf-8" standalone="yes"?><Relationships xmlns="http://schemas.openxmlformats.org/package/2006/relationships"><Relationship Id="rId1" Type="http://schemas.openxmlformats.org/officeDocument/2006/relationships/slide" Target="../slides/slide86.xml" /><Relationship Id="rId2" Type="http://schemas.openxmlformats.org/officeDocument/2006/relationships/notesMaster" Target="../notesMasters/notesMaster1.xml" /></Relationships>
</file>

<file path=ppt/notesSlides/_rels/notesSlide87.xml.rels>&#65279;<?xml version="1.0" encoding="utf-8" standalone="yes"?><Relationships xmlns="http://schemas.openxmlformats.org/package/2006/relationships"><Relationship Id="rId1" Type="http://schemas.openxmlformats.org/officeDocument/2006/relationships/slide" Target="../slides/slide87.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2" name="Shape 62"/>
        <p:cNvGrpSpPr/>
        <p:nvPr/>
      </p:nvGrpSpPr>
      <p:grpSpPr>
        <a:xfrm>
          <a:off x="0" y="0"/>
          <a:ext cx="0" cy="0"/>
        </a:xfrm>
      </p:grpSpPr>
      <p:sp>
        <p:nvSpPr>
          <p:cNvPr id="63" name="Google Shape;63;p:notes"/>
          <p:cNvSpPr/>
          <p:nvPr>
            <p:ph type="sldImg" idx="2"/>
          </p:nvPr>
        </p:nvSpPr>
        <p:spPr>
          <a:xfrm>
            <a:off x="381300" y="685800"/>
            <a:ext cx="6096075" cy="3429000"/>
          </a:xfrm>
          <a:custGeom>
            <a:rect l="l" t="t" r="r" b="b"/>
            <a:pathLst>
              <a:path w="119999" h="119999" extrusionOk="0">
                <a:moveTo>
                  <a:pt x="0" y="0"/>
                </a:moveTo>
                <a:lnTo>
                  <a:pt x="120000" y="0"/>
                </a:lnTo>
                <a:lnTo>
                  <a:pt x="120000" y="120000"/>
                </a:lnTo>
                <a:lnTo>
                  <a:pt x="0" y="120000"/>
                </a:lnTo>
                <a:close/>
              </a:path>
            </a:pathLst>
          </a:custGeom>
        </p:spPr>
      </p:sp>
      <p:sp>
        <p:nvSpPr>
          <p:cNvPr id="64" name="Google Shape;64;p: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19" name="Shape 119"/>
        <p:cNvGrpSpPr/>
        <p:nvPr/>
      </p:nvGrpSpPr>
      <p:grpSpPr>
        <a:xfrm>
          <a:off x="0" y="0"/>
          <a:ext cx="0" cy="0"/>
        </a:xfrm>
      </p:grpSpPr>
      <p:sp>
        <p:nvSpPr>
          <p:cNvPr id="120" name="Google Shape;120;g1198e38758f_0_2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21" name="Google Shape;121;g1198e38758f_0_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24" name="Shape 124"/>
        <p:cNvGrpSpPr/>
        <p:nvPr/>
      </p:nvGrpSpPr>
      <p:grpSpPr>
        <a:xfrm>
          <a:off x="0" y="0"/>
          <a:ext cx="0" cy="0"/>
        </a:xfrm>
      </p:grpSpPr>
      <p:sp>
        <p:nvSpPr>
          <p:cNvPr id="125" name="Google Shape;125;g1198e38758f_0_3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26" name="Google Shape;126;g1198e38758f_0_3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30" name="Shape 130"/>
        <p:cNvGrpSpPr/>
        <p:nvPr/>
      </p:nvGrpSpPr>
      <p:grpSpPr>
        <a:xfrm>
          <a:off x="0" y="0"/>
          <a:ext cx="0" cy="0"/>
        </a:xfrm>
      </p:grpSpPr>
      <p:sp>
        <p:nvSpPr>
          <p:cNvPr id="131" name="Google Shape;131;g1198e38758f_0_4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32" name="Google Shape;132;g1198e38758f_0_4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37" name="Shape 137"/>
        <p:cNvGrpSpPr/>
        <p:nvPr/>
      </p:nvGrpSpPr>
      <p:grpSpPr>
        <a:xfrm>
          <a:off x="0" y="0"/>
          <a:ext cx="0" cy="0"/>
        </a:xfrm>
      </p:grpSpPr>
      <p:sp>
        <p:nvSpPr>
          <p:cNvPr id="138" name="Google Shape;138;g1198e38758f_0_5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39" name="Google Shape;139;g1198e38758f_0_5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43" name="Shape 143"/>
        <p:cNvGrpSpPr/>
        <p:nvPr/>
      </p:nvGrpSpPr>
      <p:grpSpPr>
        <a:xfrm>
          <a:off x="0" y="0"/>
          <a:ext cx="0" cy="0"/>
        </a:xfrm>
      </p:grpSpPr>
      <p:sp>
        <p:nvSpPr>
          <p:cNvPr id="144" name="Google Shape;144;g1198e38758f_0_6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45" name="Google Shape;145;g1198e38758f_0_6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48" name="Shape 148"/>
        <p:cNvGrpSpPr/>
        <p:nvPr/>
      </p:nvGrpSpPr>
      <p:grpSpPr>
        <a:xfrm>
          <a:off x="0" y="0"/>
          <a:ext cx="0" cy="0"/>
        </a:xfrm>
      </p:grpSpPr>
      <p:sp>
        <p:nvSpPr>
          <p:cNvPr id="149" name="Google Shape;149;g11a2ac066e6_0_3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50" name="Google Shape;150;g11a2ac066e6_0_3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55" name="Shape 155"/>
        <p:cNvGrpSpPr/>
        <p:nvPr/>
      </p:nvGrpSpPr>
      <p:grpSpPr>
        <a:xfrm>
          <a:off x="0" y="0"/>
          <a:ext cx="0" cy="0"/>
        </a:xfrm>
      </p:grpSpPr>
      <p:sp>
        <p:nvSpPr>
          <p:cNvPr id="156" name="Google Shape;156;g11a2ac066e6_0_4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57" name="Google Shape;157;g11a2ac066e6_0_4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63" name="Shape 163"/>
        <p:cNvGrpSpPr/>
        <p:nvPr/>
      </p:nvGrpSpPr>
      <p:grpSpPr>
        <a:xfrm>
          <a:off x="0" y="0"/>
          <a:ext cx="0" cy="0"/>
        </a:xfrm>
      </p:grpSpPr>
      <p:sp>
        <p:nvSpPr>
          <p:cNvPr id="164" name="Google Shape;164;g1198e38758f_0_7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65" name="Google Shape;165;g1198e38758f_0_7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69" name="Shape 169"/>
        <p:cNvGrpSpPr/>
        <p:nvPr/>
      </p:nvGrpSpPr>
      <p:grpSpPr>
        <a:xfrm>
          <a:off x="0" y="0"/>
          <a:ext cx="0" cy="0"/>
        </a:xfrm>
      </p:grpSpPr>
      <p:sp>
        <p:nvSpPr>
          <p:cNvPr id="170" name="Google Shape;170;g1198e38758f_0_8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71" name="Google Shape;171;g1198e38758f_0_8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77" name="Shape 177"/>
        <p:cNvGrpSpPr/>
        <p:nvPr/>
      </p:nvGrpSpPr>
      <p:grpSpPr>
        <a:xfrm>
          <a:off x="0" y="0"/>
          <a:ext cx="0" cy="0"/>
        </a:xfrm>
      </p:grpSpPr>
      <p:sp>
        <p:nvSpPr>
          <p:cNvPr id="178" name="Google Shape;178;g1198e38758f_0_9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79" name="Google Shape;179;g1198e38758f_0_9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8" name="Shape 68"/>
        <p:cNvGrpSpPr/>
        <p:nvPr/>
      </p:nvGrpSpPr>
      <p:grpSpPr>
        <a:xfrm>
          <a:off x="0" y="0"/>
          <a:ext cx="0" cy="0"/>
        </a:xfrm>
      </p:grpSpPr>
      <p:sp>
        <p:nvSpPr>
          <p:cNvPr id="69" name="Google Shape;69;g11967bf67a4_0_10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70" name="Google Shape;70;g11967bf67a4_0_10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83" name="Shape 183"/>
        <p:cNvGrpSpPr/>
        <p:nvPr/>
      </p:nvGrpSpPr>
      <p:grpSpPr>
        <a:xfrm>
          <a:off x="0" y="0"/>
          <a:ext cx="0" cy="0"/>
        </a:xfrm>
      </p:grpSpPr>
      <p:sp>
        <p:nvSpPr>
          <p:cNvPr id="184" name="Google Shape;184;g1198e38758f_0_10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85" name="Google Shape;185;g1198e38758f_0_10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91" name="Shape 191"/>
        <p:cNvGrpSpPr/>
        <p:nvPr/>
      </p:nvGrpSpPr>
      <p:grpSpPr>
        <a:xfrm>
          <a:off x="0" y="0"/>
          <a:ext cx="0" cy="0"/>
        </a:xfrm>
      </p:grpSpPr>
      <p:sp>
        <p:nvSpPr>
          <p:cNvPr id="192" name="Google Shape;192;g11dc0eaac9e_0_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93" name="Google Shape;193;g11dc0eaac9e_0_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00" name="Shape 200"/>
        <p:cNvGrpSpPr/>
        <p:nvPr/>
      </p:nvGrpSpPr>
      <p:grpSpPr>
        <a:xfrm>
          <a:off x="0" y="0"/>
          <a:ext cx="0" cy="0"/>
        </a:xfrm>
      </p:grpSpPr>
      <p:sp>
        <p:nvSpPr>
          <p:cNvPr id="201" name="Google Shape;201;g1198e38758f_0_98: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02" name="Google Shape;202;g1198e38758f_0_9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06" name="Shape 206"/>
        <p:cNvGrpSpPr/>
        <p:nvPr/>
      </p:nvGrpSpPr>
      <p:grpSpPr>
        <a:xfrm>
          <a:off x="0" y="0"/>
          <a:ext cx="0" cy="0"/>
        </a:xfrm>
      </p:grpSpPr>
      <p:sp>
        <p:nvSpPr>
          <p:cNvPr id="207" name="Google Shape;207;g11ddab3d12c_0_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08" name="Google Shape;208;g11ddab3d12c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13" name="Shape 213"/>
        <p:cNvGrpSpPr/>
        <p:nvPr/>
      </p:nvGrpSpPr>
      <p:grpSpPr>
        <a:xfrm>
          <a:off x="0" y="0"/>
          <a:ext cx="0" cy="0"/>
        </a:xfrm>
      </p:grpSpPr>
      <p:sp>
        <p:nvSpPr>
          <p:cNvPr id="214" name="Google Shape;214;g11d5a5fec94_0_2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15" name="Google Shape;215;g11d5a5fec94_0_2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22" name="Shape 222"/>
        <p:cNvGrpSpPr/>
        <p:nvPr/>
      </p:nvGrpSpPr>
      <p:grpSpPr>
        <a:xfrm>
          <a:off x="0" y="0"/>
          <a:ext cx="0" cy="0"/>
        </a:xfrm>
      </p:grpSpPr>
      <p:sp>
        <p:nvSpPr>
          <p:cNvPr id="223" name="Google Shape;223;g11df91584d2_0_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24" name="Google Shape;224;g11df91584d2_0_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28" name="Shape 228"/>
        <p:cNvGrpSpPr/>
        <p:nvPr/>
      </p:nvGrpSpPr>
      <p:grpSpPr>
        <a:xfrm>
          <a:off x="0" y="0"/>
          <a:ext cx="0" cy="0"/>
        </a:xfrm>
      </p:grpSpPr>
      <p:sp>
        <p:nvSpPr>
          <p:cNvPr id="229" name="Google Shape;229;g11df91584d2_0_8: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30" name="Google Shape;230;g11df91584d2_0_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33" name="Shape 233"/>
        <p:cNvGrpSpPr/>
        <p:nvPr/>
      </p:nvGrpSpPr>
      <p:grpSpPr>
        <a:xfrm>
          <a:off x="0" y="0"/>
          <a:ext cx="0" cy="0"/>
        </a:xfrm>
      </p:grpSpPr>
      <p:sp>
        <p:nvSpPr>
          <p:cNvPr id="234" name="Google Shape;234;g11df91584d2_0_1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35" name="Google Shape;235;g11df91584d2_0_1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41" name="Shape 241"/>
        <p:cNvGrpSpPr/>
        <p:nvPr/>
      </p:nvGrpSpPr>
      <p:grpSpPr>
        <a:xfrm>
          <a:off x="0" y="0"/>
          <a:ext cx="0" cy="0"/>
        </a:xfrm>
      </p:grpSpPr>
      <p:sp>
        <p:nvSpPr>
          <p:cNvPr id="242" name="Google Shape;242;g11df91584d2_0_2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43" name="Google Shape;243;g11df91584d2_0_2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48" name="Shape 248"/>
        <p:cNvGrpSpPr/>
        <p:nvPr/>
      </p:nvGrpSpPr>
      <p:grpSpPr>
        <a:xfrm>
          <a:off x="0" y="0"/>
          <a:ext cx="0" cy="0"/>
        </a:xfrm>
      </p:grpSpPr>
      <p:sp>
        <p:nvSpPr>
          <p:cNvPr id="249" name="Google Shape;249;g11df91584d2_0_29: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50" name="Google Shape;250;g11df91584d2_0_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74" name="Shape 74"/>
        <p:cNvGrpSpPr/>
        <p:nvPr/>
      </p:nvGrpSpPr>
      <p:grpSpPr>
        <a:xfrm>
          <a:off x="0" y="0"/>
          <a:ext cx="0" cy="0"/>
        </a:xfrm>
      </p:grpSpPr>
      <p:sp>
        <p:nvSpPr>
          <p:cNvPr id="75" name="Google Shape;75;g11ec5af5cf0_0_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76" name="Google Shape;76;g11ec5af5cf0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56" name="Shape 256"/>
        <p:cNvGrpSpPr/>
        <p:nvPr/>
      </p:nvGrpSpPr>
      <p:grpSpPr>
        <a:xfrm>
          <a:off x="0" y="0"/>
          <a:ext cx="0" cy="0"/>
        </a:xfrm>
      </p:grpSpPr>
      <p:sp>
        <p:nvSpPr>
          <p:cNvPr id="257" name="Google Shape;257;g11df91584d2_0_3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58" name="Google Shape;258;g11df91584d2_0_3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64" name="Shape 264"/>
        <p:cNvGrpSpPr/>
        <p:nvPr/>
      </p:nvGrpSpPr>
      <p:grpSpPr>
        <a:xfrm>
          <a:off x="0" y="0"/>
          <a:ext cx="0" cy="0"/>
        </a:xfrm>
      </p:grpSpPr>
      <p:sp>
        <p:nvSpPr>
          <p:cNvPr id="265" name="Google Shape;265;g11df91584d2_0_4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66" name="Google Shape;266;g11df91584d2_0_4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71" name="Shape 271"/>
        <p:cNvGrpSpPr/>
        <p:nvPr/>
      </p:nvGrpSpPr>
      <p:grpSpPr>
        <a:xfrm>
          <a:off x="0" y="0"/>
          <a:ext cx="0" cy="0"/>
        </a:xfrm>
      </p:grpSpPr>
      <p:sp>
        <p:nvSpPr>
          <p:cNvPr id="272" name="Google Shape;272;g1198e38758f_0_11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73" name="Google Shape;273;g1198e38758f_0_1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77" name="Shape 277"/>
        <p:cNvGrpSpPr/>
        <p:nvPr/>
      </p:nvGrpSpPr>
      <p:grpSpPr>
        <a:xfrm>
          <a:off x="0" y="0"/>
          <a:ext cx="0" cy="0"/>
        </a:xfrm>
      </p:grpSpPr>
      <p:sp>
        <p:nvSpPr>
          <p:cNvPr id="278" name="Google Shape;278;g11dc0eaac9e_0_4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79" name="Google Shape;279;g11dc0eaac9e_0_4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83" name="Shape 283"/>
        <p:cNvGrpSpPr/>
        <p:nvPr/>
      </p:nvGrpSpPr>
      <p:grpSpPr>
        <a:xfrm>
          <a:off x="0" y="0"/>
          <a:ext cx="0" cy="0"/>
        </a:xfrm>
      </p:grpSpPr>
      <p:sp>
        <p:nvSpPr>
          <p:cNvPr id="284" name="Google Shape;284;g11dc0eaac9e_0_3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85" name="Google Shape;285;g11dc0eaac9e_0_3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90" name="Shape 290"/>
        <p:cNvGrpSpPr/>
        <p:nvPr/>
      </p:nvGrpSpPr>
      <p:grpSpPr>
        <a:xfrm>
          <a:off x="0" y="0"/>
          <a:ext cx="0" cy="0"/>
        </a:xfrm>
      </p:grpSpPr>
      <p:sp>
        <p:nvSpPr>
          <p:cNvPr id="291" name="Google Shape;291;g11dc0eaac9e_0_2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292" name="Google Shape;292;g11dc0eaac9e_0_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298" name="Shape 298"/>
        <p:cNvGrpSpPr/>
        <p:nvPr/>
      </p:nvGrpSpPr>
      <p:grpSpPr>
        <a:xfrm>
          <a:off x="0" y="0"/>
          <a:ext cx="0" cy="0"/>
        </a:xfrm>
      </p:grpSpPr>
      <p:sp>
        <p:nvSpPr>
          <p:cNvPr id="299" name="Google Shape;299;g11d5a5fec94_0_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00" name="Google Shape;300;g11d5a5fec94_0_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05" name="Shape 305"/>
        <p:cNvGrpSpPr/>
        <p:nvPr/>
      </p:nvGrpSpPr>
      <p:grpSpPr>
        <a:xfrm>
          <a:off x="0" y="0"/>
          <a:ext cx="0" cy="0"/>
        </a:xfrm>
      </p:grpSpPr>
      <p:sp>
        <p:nvSpPr>
          <p:cNvPr id="306" name="Google Shape;306;g11d5a5fec94_0_1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07" name="Google Shape;307;g11d5a5fec94_0_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11" name="Shape 311"/>
        <p:cNvGrpSpPr/>
        <p:nvPr/>
      </p:nvGrpSpPr>
      <p:grpSpPr>
        <a:xfrm>
          <a:off x="0" y="0"/>
          <a:ext cx="0" cy="0"/>
        </a:xfrm>
      </p:grpSpPr>
      <p:sp>
        <p:nvSpPr>
          <p:cNvPr id="312" name="Google Shape;312;g11dc0eaac9e_0_2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13" name="Google Shape;313;g11dc0eaac9e_0_2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18" name="Shape 318"/>
        <p:cNvGrpSpPr/>
        <p:nvPr/>
      </p:nvGrpSpPr>
      <p:grpSpPr>
        <a:xfrm>
          <a:off x="0" y="0"/>
          <a:ext cx="0" cy="0"/>
        </a:xfrm>
      </p:grpSpPr>
      <p:sp>
        <p:nvSpPr>
          <p:cNvPr id="319" name="Google Shape;319;g11a2ac066e6_0_29: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20" name="Google Shape;320;g11a2ac066e6_0_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80" name="Shape 80"/>
        <p:cNvGrpSpPr/>
        <p:nvPr/>
      </p:nvGrpSpPr>
      <p:grpSpPr>
        <a:xfrm>
          <a:off x="0" y="0"/>
          <a:ext cx="0" cy="0"/>
        </a:xfrm>
      </p:grpSpPr>
      <p:sp>
        <p:nvSpPr>
          <p:cNvPr id="81" name="Google Shape;81;g11da63f00ae_2_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82" name="Google Shape;82;g11da63f00ae_2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24" name="Shape 324"/>
        <p:cNvGrpSpPr/>
        <p:nvPr/>
      </p:nvGrpSpPr>
      <p:grpSpPr>
        <a:xfrm>
          <a:off x="0" y="0"/>
          <a:ext cx="0" cy="0"/>
        </a:xfrm>
      </p:grpSpPr>
      <p:sp>
        <p:nvSpPr>
          <p:cNvPr id="325" name="Google Shape;325;g11a2ac066e6_0_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26" name="Google Shape;326;g11a2ac066e6_0_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30" name="Shape 330"/>
        <p:cNvGrpSpPr/>
        <p:nvPr/>
      </p:nvGrpSpPr>
      <p:grpSpPr>
        <a:xfrm>
          <a:off x="0" y="0"/>
          <a:ext cx="0" cy="0"/>
        </a:xfrm>
      </p:grpSpPr>
      <p:sp>
        <p:nvSpPr>
          <p:cNvPr id="331" name="Google Shape;331;g11a2ac066e6_0_2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32" name="Google Shape;332;g11a2ac066e6_0_2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38" name="Shape 338"/>
        <p:cNvGrpSpPr/>
        <p:nvPr/>
      </p:nvGrpSpPr>
      <p:grpSpPr>
        <a:xfrm>
          <a:off x="0" y="0"/>
          <a:ext cx="0" cy="0"/>
        </a:xfrm>
      </p:grpSpPr>
      <p:sp>
        <p:nvSpPr>
          <p:cNvPr id="339" name="Google Shape;339;g11de494d60a_0_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40" name="Google Shape;340;g11de494d60a_0_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45" name="Shape 345"/>
        <p:cNvGrpSpPr/>
        <p:nvPr/>
      </p:nvGrpSpPr>
      <p:grpSpPr>
        <a:xfrm>
          <a:off x="0" y="0"/>
          <a:ext cx="0" cy="0"/>
        </a:xfrm>
      </p:grpSpPr>
      <p:sp>
        <p:nvSpPr>
          <p:cNvPr id="346" name="Google Shape;346;g11de494d60a_0_1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47" name="Google Shape;347;g11de494d60a_0_1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52" name="Shape 352"/>
        <p:cNvGrpSpPr/>
        <p:nvPr/>
      </p:nvGrpSpPr>
      <p:grpSpPr>
        <a:xfrm>
          <a:off x="0" y="0"/>
          <a:ext cx="0" cy="0"/>
        </a:xfrm>
      </p:grpSpPr>
      <p:sp>
        <p:nvSpPr>
          <p:cNvPr id="353" name="Google Shape;353;g11de494d60a_0_1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54" name="Google Shape;354;g11de494d60a_0_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59" name="Shape 359"/>
        <p:cNvGrpSpPr/>
        <p:nvPr/>
      </p:nvGrpSpPr>
      <p:grpSpPr>
        <a:xfrm>
          <a:off x="0" y="0"/>
          <a:ext cx="0" cy="0"/>
        </a:xfrm>
      </p:grpSpPr>
      <p:sp>
        <p:nvSpPr>
          <p:cNvPr id="360" name="Google Shape;360;g11df91584d2_1_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61" name="Google Shape;361;g11df91584d2_1_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66" name="Shape 366"/>
        <p:cNvGrpSpPr/>
        <p:nvPr/>
      </p:nvGrpSpPr>
      <p:grpSpPr>
        <a:xfrm>
          <a:off x="0" y="0"/>
          <a:ext cx="0" cy="0"/>
        </a:xfrm>
      </p:grpSpPr>
      <p:sp>
        <p:nvSpPr>
          <p:cNvPr id="367" name="Google Shape;367;g11df91584d2_1_1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68" name="Google Shape;368;g11df91584d2_1_1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73" name="Shape 373"/>
        <p:cNvGrpSpPr/>
        <p:nvPr/>
      </p:nvGrpSpPr>
      <p:grpSpPr>
        <a:xfrm>
          <a:off x="0" y="0"/>
          <a:ext cx="0" cy="0"/>
        </a:xfrm>
      </p:grpSpPr>
      <p:sp>
        <p:nvSpPr>
          <p:cNvPr id="374" name="Google Shape;374;g11df91584d2_1_1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75" name="Google Shape;375;g11df91584d2_1_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80" name="Shape 380"/>
        <p:cNvGrpSpPr/>
        <p:nvPr/>
      </p:nvGrpSpPr>
      <p:grpSpPr>
        <a:xfrm>
          <a:off x="0" y="0"/>
          <a:ext cx="0" cy="0"/>
        </a:xfrm>
      </p:grpSpPr>
      <p:sp>
        <p:nvSpPr>
          <p:cNvPr id="381" name="Google Shape;381;g11df91584d2_1_2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82" name="Google Shape;382;g11df91584d2_1_2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91" name="Shape 391"/>
        <p:cNvGrpSpPr/>
        <p:nvPr/>
      </p:nvGrpSpPr>
      <p:grpSpPr>
        <a:xfrm>
          <a:off x="0" y="0"/>
          <a:ext cx="0" cy="0"/>
        </a:xfrm>
      </p:grpSpPr>
      <p:sp>
        <p:nvSpPr>
          <p:cNvPr id="392" name="Google Shape;392;g1197465f34d_0_1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393" name="Google Shape;393;g1197465f34d_0_1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86" name="Shape 86"/>
        <p:cNvGrpSpPr/>
        <p:nvPr/>
      </p:nvGrpSpPr>
      <p:grpSpPr>
        <a:xfrm>
          <a:off x="0" y="0"/>
          <a:ext cx="0" cy="0"/>
        </a:xfrm>
      </p:grpSpPr>
      <p:sp>
        <p:nvSpPr>
          <p:cNvPr id="87" name="Google Shape;87;g1197465f34d_0_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88" name="Google Shape;88;g1197465f34d_0_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398" name="Shape 398"/>
        <p:cNvGrpSpPr/>
        <p:nvPr/>
      </p:nvGrpSpPr>
      <p:grpSpPr>
        <a:xfrm>
          <a:off x="0" y="0"/>
          <a:ext cx="0" cy="0"/>
        </a:xfrm>
      </p:grpSpPr>
      <p:sp>
        <p:nvSpPr>
          <p:cNvPr id="399" name="Google Shape;399;g1197465f34d_0_2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00" name="Google Shape;400;g1197465f34d_0_2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05" name="Shape 405"/>
        <p:cNvGrpSpPr/>
        <p:nvPr/>
      </p:nvGrpSpPr>
      <p:grpSpPr>
        <a:xfrm>
          <a:off x="0" y="0"/>
          <a:ext cx="0" cy="0"/>
        </a:xfrm>
      </p:grpSpPr>
      <p:sp>
        <p:nvSpPr>
          <p:cNvPr id="406" name="Google Shape;406;g1197465f34d_0_3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07" name="Google Shape;407;g1197465f34d_0_3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12" name="Shape 412"/>
        <p:cNvGrpSpPr/>
        <p:nvPr/>
      </p:nvGrpSpPr>
      <p:grpSpPr>
        <a:xfrm>
          <a:off x="0" y="0"/>
          <a:ext cx="0" cy="0"/>
        </a:xfrm>
      </p:grpSpPr>
      <p:sp>
        <p:nvSpPr>
          <p:cNvPr id="413" name="Google Shape;413;g1197465f34d_0_3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14" name="Google Shape;414;g1197465f34d_0_3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19" name="Shape 419"/>
        <p:cNvGrpSpPr/>
        <p:nvPr/>
      </p:nvGrpSpPr>
      <p:grpSpPr>
        <a:xfrm>
          <a:off x="0" y="0"/>
          <a:ext cx="0" cy="0"/>
        </a:xfrm>
      </p:grpSpPr>
      <p:sp>
        <p:nvSpPr>
          <p:cNvPr id="420" name="Google Shape;420;g1197465f34d_0_4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21" name="Google Shape;421;g1197465f34d_0_4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26" name="Shape 426"/>
        <p:cNvGrpSpPr/>
        <p:nvPr/>
      </p:nvGrpSpPr>
      <p:grpSpPr>
        <a:xfrm>
          <a:off x="0" y="0"/>
          <a:ext cx="0" cy="0"/>
        </a:xfrm>
      </p:grpSpPr>
      <p:sp>
        <p:nvSpPr>
          <p:cNvPr id="427" name="Google Shape;427;g1197465f34d_0_5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28" name="Google Shape;428;g1197465f34d_0_5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33" name="Shape 433"/>
        <p:cNvGrpSpPr/>
        <p:nvPr/>
      </p:nvGrpSpPr>
      <p:grpSpPr>
        <a:xfrm>
          <a:off x="0" y="0"/>
          <a:ext cx="0" cy="0"/>
        </a:xfrm>
      </p:grpSpPr>
      <p:sp>
        <p:nvSpPr>
          <p:cNvPr id="434" name="Google Shape;434;g1197465f34d_0_6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35" name="Google Shape;435;g1197465f34d_0_6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40" name="Shape 440"/>
        <p:cNvGrpSpPr/>
        <p:nvPr/>
      </p:nvGrpSpPr>
      <p:grpSpPr>
        <a:xfrm>
          <a:off x="0" y="0"/>
          <a:ext cx="0" cy="0"/>
        </a:xfrm>
      </p:grpSpPr>
      <p:sp>
        <p:nvSpPr>
          <p:cNvPr id="441" name="Google Shape;441;g1197465f34d_0_6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42" name="Google Shape;442;g1197465f34d_0_6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49" name="Shape 449"/>
        <p:cNvGrpSpPr/>
        <p:nvPr/>
      </p:nvGrpSpPr>
      <p:grpSpPr>
        <a:xfrm>
          <a:off x="0" y="0"/>
          <a:ext cx="0" cy="0"/>
        </a:xfrm>
      </p:grpSpPr>
      <p:sp>
        <p:nvSpPr>
          <p:cNvPr id="450" name="Google Shape;450;g1197465f34d_0_7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51" name="Google Shape;451;g1197465f34d_0_7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57" name="Shape 457"/>
        <p:cNvGrpSpPr/>
        <p:nvPr/>
      </p:nvGrpSpPr>
      <p:grpSpPr>
        <a:xfrm>
          <a:off x="0" y="0"/>
          <a:ext cx="0" cy="0"/>
        </a:xfrm>
      </p:grpSpPr>
      <p:sp>
        <p:nvSpPr>
          <p:cNvPr id="458" name="Google Shape;458;g1197465f34d_0_8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59" name="Google Shape;459;g1197465f34d_0_8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65" name="Shape 465"/>
        <p:cNvGrpSpPr/>
        <p:nvPr/>
      </p:nvGrpSpPr>
      <p:grpSpPr>
        <a:xfrm>
          <a:off x="0" y="0"/>
          <a:ext cx="0" cy="0"/>
        </a:xfrm>
      </p:grpSpPr>
      <p:sp>
        <p:nvSpPr>
          <p:cNvPr id="466" name="Google Shape;466;g1197465f34d_0_9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67" name="Google Shape;467;g1197465f34d_0_9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91" name="Shape 91"/>
        <p:cNvGrpSpPr/>
        <p:nvPr/>
      </p:nvGrpSpPr>
      <p:grpSpPr>
        <a:xfrm>
          <a:off x="0" y="0"/>
          <a:ext cx="0" cy="0"/>
        </a:xfrm>
      </p:grpSpPr>
      <p:sp>
        <p:nvSpPr>
          <p:cNvPr id="92" name="Google Shape;92;g1197465f34d_0_1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93" name="Google Shape;93;g1197465f34d_0_1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73" name="Shape 473"/>
        <p:cNvGrpSpPr/>
        <p:nvPr/>
      </p:nvGrpSpPr>
      <p:grpSpPr>
        <a:xfrm>
          <a:off x="0" y="0"/>
          <a:ext cx="0" cy="0"/>
        </a:xfrm>
      </p:grpSpPr>
      <p:sp>
        <p:nvSpPr>
          <p:cNvPr id="474" name="Google Shape;474;g1197465f34d_0_10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75" name="Google Shape;475;g1197465f34d_0_10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78" name="Shape 478"/>
        <p:cNvGrpSpPr/>
        <p:nvPr/>
      </p:nvGrpSpPr>
      <p:grpSpPr>
        <a:xfrm>
          <a:off x="0" y="0"/>
          <a:ext cx="0" cy="0"/>
        </a:xfrm>
      </p:grpSpPr>
      <p:sp>
        <p:nvSpPr>
          <p:cNvPr id="479" name="Google Shape;479;g1197465f34d_0_10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80" name="Google Shape;480;g1197465f34d_0_10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83" name="Shape 483"/>
        <p:cNvGrpSpPr/>
        <p:nvPr/>
      </p:nvGrpSpPr>
      <p:grpSpPr>
        <a:xfrm>
          <a:off x="0" y="0"/>
          <a:ext cx="0" cy="0"/>
        </a:xfrm>
      </p:grpSpPr>
      <p:sp>
        <p:nvSpPr>
          <p:cNvPr id="484" name="Google Shape;484;g1198e38758f_0_13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85" name="Google Shape;485;g1198e38758f_0_13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89" name="Shape 489"/>
        <p:cNvGrpSpPr/>
        <p:nvPr/>
      </p:nvGrpSpPr>
      <p:grpSpPr>
        <a:xfrm>
          <a:off x="0" y="0"/>
          <a:ext cx="0" cy="0"/>
        </a:xfrm>
      </p:grpSpPr>
      <p:sp>
        <p:nvSpPr>
          <p:cNvPr id="490" name="Google Shape;490;g1198e38758f_0_128: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91" name="Google Shape;491;g1198e38758f_0_12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495" name="Shape 495"/>
        <p:cNvGrpSpPr/>
        <p:nvPr/>
      </p:nvGrpSpPr>
      <p:grpSpPr>
        <a:xfrm>
          <a:off x="0" y="0"/>
          <a:ext cx="0" cy="0"/>
        </a:xfrm>
      </p:grpSpPr>
      <p:sp>
        <p:nvSpPr>
          <p:cNvPr id="496" name="Google Shape;496;g1198e38758f_2_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497" name="Google Shape;497;g1198e38758f_2_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03" name="Shape 503"/>
        <p:cNvGrpSpPr/>
        <p:nvPr/>
      </p:nvGrpSpPr>
      <p:grpSpPr>
        <a:xfrm>
          <a:off x="0" y="0"/>
          <a:ext cx="0" cy="0"/>
        </a:xfrm>
      </p:grpSpPr>
      <p:sp>
        <p:nvSpPr>
          <p:cNvPr id="504" name="Google Shape;504;g1198e38758f_2_19: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05" name="Google Shape;505;g1198e38758f_2_1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10" name="Shape 510"/>
        <p:cNvGrpSpPr/>
        <p:nvPr/>
      </p:nvGrpSpPr>
      <p:grpSpPr>
        <a:xfrm>
          <a:off x="0" y="0"/>
          <a:ext cx="0" cy="0"/>
        </a:xfrm>
      </p:grpSpPr>
      <p:sp>
        <p:nvSpPr>
          <p:cNvPr id="511" name="Google Shape;511;g1198e38758f_2_2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12" name="Google Shape;512;g1198e38758f_2_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18" name="Shape 518"/>
        <p:cNvGrpSpPr/>
        <p:nvPr/>
      </p:nvGrpSpPr>
      <p:grpSpPr>
        <a:xfrm>
          <a:off x="0" y="0"/>
          <a:ext cx="0" cy="0"/>
        </a:xfrm>
      </p:grpSpPr>
      <p:sp>
        <p:nvSpPr>
          <p:cNvPr id="519" name="Google Shape;519;g1198e38758f_2_3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20" name="Google Shape;520;g1198e38758f_2_3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25" name="Shape 525"/>
        <p:cNvGrpSpPr/>
        <p:nvPr/>
      </p:nvGrpSpPr>
      <p:grpSpPr>
        <a:xfrm>
          <a:off x="0" y="0"/>
          <a:ext cx="0" cy="0"/>
        </a:xfrm>
      </p:grpSpPr>
      <p:sp>
        <p:nvSpPr>
          <p:cNvPr id="526" name="Google Shape;526;g11df91584d2_0_5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27" name="Google Shape;527;g11df91584d2_0_5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33" name="Shape 533"/>
        <p:cNvGrpSpPr/>
        <p:nvPr/>
      </p:nvGrpSpPr>
      <p:grpSpPr>
        <a:xfrm>
          <a:off x="0" y="0"/>
          <a:ext cx="0" cy="0"/>
        </a:xfrm>
      </p:grpSpPr>
      <p:sp>
        <p:nvSpPr>
          <p:cNvPr id="534" name="Google Shape;534;g1198e38758f_2_45: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35" name="Google Shape;535;g1198e38758f_2_4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98" name="Shape 98"/>
        <p:cNvGrpSpPr/>
        <p:nvPr/>
      </p:nvGrpSpPr>
      <p:grpSpPr>
        <a:xfrm>
          <a:off x="0" y="0"/>
          <a:ext cx="0" cy="0"/>
        </a:xfrm>
      </p:grpSpPr>
      <p:sp>
        <p:nvSpPr>
          <p:cNvPr id="99" name="Google Shape;99;g1198e38758f_0_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00" name="Google Shape;100;g1198e38758f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40" name="Shape 540"/>
        <p:cNvGrpSpPr/>
        <p:nvPr/>
      </p:nvGrpSpPr>
      <p:grpSpPr>
        <a:xfrm>
          <a:off x="0" y="0"/>
          <a:ext cx="0" cy="0"/>
        </a:xfrm>
      </p:grpSpPr>
      <p:sp>
        <p:nvSpPr>
          <p:cNvPr id="541" name="Google Shape;541;g1198e38758f_2_5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42" name="Google Shape;542;g1198e38758f_2_5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47" name="Shape 547"/>
        <p:cNvGrpSpPr/>
        <p:nvPr/>
      </p:nvGrpSpPr>
      <p:grpSpPr>
        <a:xfrm>
          <a:off x="0" y="0"/>
          <a:ext cx="0" cy="0"/>
        </a:xfrm>
      </p:grpSpPr>
      <p:sp>
        <p:nvSpPr>
          <p:cNvPr id="548" name="Google Shape;548;g1198e38758f_2_6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49" name="Google Shape;549;g1198e38758f_2_6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55" name="Shape 555"/>
        <p:cNvGrpSpPr/>
        <p:nvPr/>
      </p:nvGrpSpPr>
      <p:grpSpPr>
        <a:xfrm>
          <a:off x="0" y="0"/>
          <a:ext cx="0" cy="0"/>
        </a:xfrm>
      </p:grpSpPr>
      <p:sp>
        <p:nvSpPr>
          <p:cNvPr id="556" name="Google Shape;556;g1198e38758f_2_68: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57" name="Google Shape;557;g1198e38758f_2_6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61" name="Shape 561"/>
        <p:cNvGrpSpPr/>
        <p:nvPr/>
      </p:nvGrpSpPr>
      <p:grpSpPr>
        <a:xfrm>
          <a:off x="0" y="0"/>
          <a:ext cx="0" cy="0"/>
        </a:xfrm>
      </p:grpSpPr>
      <p:sp>
        <p:nvSpPr>
          <p:cNvPr id="562" name="Google Shape;562;g1198e38758f_2_74: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63" name="Google Shape;563;g1198e38758f_2_7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66" name="Shape 566"/>
        <p:cNvGrpSpPr/>
        <p:nvPr/>
      </p:nvGrpSpPr>
      <p:grpSpPr>
        <a:xfrm>
          <a:off x="0" y="0"/>
          <a:ext cx="0" cy="0"/>
        </a:xfrm>
      </p:grpSpPr>
      <p:sp>
        <p:nvSpPr>
          <p:cNvPr id="567" name="Google Shape;567;g1198e38758f_2_9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68" name="Google Shape;568;g1198e38758f_2_9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72" name="Shape 572"/>
        <p:cNvGrpSpPr/>
        <p:nvPr/>
      </p:nvGrpSpPr>
      <p:grpSpPr>
        <a:xfrm>
          <a:off x="0" y="0"/>
          <a:ext cx="0" cy="0"/>
        </a:xfrm>
      </p:grpSpPr>
      <p:sp>
        <p:nvSpPr>
          <p:cNvPr id="573" name="Google Shape;573;g1198e38758f_2_8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74" name="Google Shape;574;g1198e38758f_2_8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78" name="Shape 578"/>
        <p:cNvGrpSpPr/>
        <p:nvPr/>
      </p:nvGrpSpPr>
      <p:grpSpPr>
        <a:xfrm>
          <a:off x="0" y="0"/>
          <a:ext cx="0" cy="0"/>
        </a:xfrm>
      </p:grpSpPr>
      <p:sp>
        <p:nvSpPr>
          <p:cNvPr id="579" name="Google Shape;579;g1198e38758f_2_96: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80" name="Google Shape;580;g1198e38758f_2_9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86" name="Shape 586"/>
        <p:cNvGrpSpPr/>
        <p:nvPr/>
      </p:nvGrpSpPr>
      <p:grpSpPr>
        <a:xfrm>
          <a:off x="0" y="0"/>
          <a:ext cx="0" cy="0"/>
        </a:xfrm>
      </p:grpSpPr>
      <p:sp>
        <p:nvSpPr>
          <p:cNvPr id="587" name="Google Shape;587;g1198e38758f_2_10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88" name="Google Shape;588;g1198e38758f_2_10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593" name="Shape 593"/>
        <p:cNvGrpSpPr/>
        <p:nvPr/>
      </p:nvGrpSpPr>
      <p:grpSpPr>
        <a:xfrm>
          <a:off x="0" y="0"/>
          <a:ext cx="0" cy="0"/>
        </a:xfrm>
      </p:grpSpPr>
      <p:sp>
        <p:nvSpPr>
          <p:cNvPr id="594" name="Google Shape;594;g1198e38758f_2_11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595" name="Google Shape;595;g1198e38758f_2_11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00" name="Shape 600"/>
        <p:cNvGrpSpPr/>
        <p:nvPr/>
      </p:nvGrpSpPr>
      <p:grpSpPr>
        <a:xfrm>
          <a:off x="0" y="0"/>
          <a:ext cx="0" cy="0"/>
        </a:xfrm>
      </p:grpSpPr>
      <p:sp>
        <p:nvSpPr>
          <p:cNvPr id="601" name="Google Shape;601;g1198e38758f_2_11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02" name="Google Shape;602;g1198e38758f_2_11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06" name="Shape 106"/>
        <p:cNvGrpSpPr/>
        <p:nvPr/>
      </p:nvGrpSpPr>
      <p:grpSpPr>
        <a:xfrm>
          <a:off x="0" y="0"/>
          <a:ext cx="0" cy="0"/>
        </a:xfrm>
      </p:grpSpPr>
      <p:sp>
        <p:nvSpPr>
          <p:cNvPr id="107" name="Google Shape;107;g1198e38758f_0_11: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08" name="Google Shape;108;g1198e38758f_0_1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06" name="Shape 606"/>
        <p:cNvGrpSpPr/>
        <p:nvPr/>
      </p:nvGrpSpPr>
      <p:grpSpPr>
        <a:xfrm>
          <a:off x="0" y="0"/>
          <a:ext cx="0" cy="0"/>
        </a:xfrm>
      </p:grpSpPr>
      <p:sp>
        <p:nvSpPr>
          <p:cNvPr id="607" name="Google Shape;607;g1198e38758f_2_12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08" name="Google Shape;608;g1198e38758f_2_12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13" name="Shape 613"/>
        <p:cNvGrpSpPr/>
        <p:nvPr/>
      </p:nvGrpSpPr>
      <p:grpSpPr>
        <a:xfrm>
          <a:off x="0" y="0"/>
          <a:ext cx="0" cy="0"/>
        </a:xfrm>
      </p:grpSpPr>
      <p:sp>
        <p:nvSpPr>
          <p:cNvPr id="614" name="Google Shape;614;g1198e38758f_2_128: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15" name="Google Shape;615;g1198e38758f_2_12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19" name="Shape 619"/>
        <p:cNvGrpSpPr/>
        <p:nvPr/>
      </p:nvGrpSpPr>
      <p:grpSpPr>
        <a:xfrm>
          <a:off x="0" y="0"/>
          <a:ext cx="0" cy="0"/>
        </a:xfrm>
      </p:grpSpPr>
      <p:sp>
        <p:nvSpPr>
          <p:cNvPr id="620" name="Google Shape;620;g1198e38758f_2_13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21" name="Google Shape;621;g1198e38758f_2_13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24" name="Shape 624"/>
        <p:cNvGrpSpPr/>
        <p:nvPr/>
      </p:nvGrpSpPr>
      <p:grpSpPr>
        <a:xfrm>
          <a:off x="0" y="0"/>
          <a:ext cx="0" cy="0"/>
        </a:xfrm>
      </p:grpSpPr>
      <p:sp>
        <p:nvSpPr>
          <p:cNvPr id="625" name="Google Shape;625;g11d7c925eb1_0_0: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26" name="Google Shape;626;g11d7c925eb1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31" name="Shape 631"/>
        <p:cNvGrpSpPr/>
        <p:nvPr/>
      </p:nvGrpSpPr>
      <p:grpSpPr>
        <a:xfrm>
          <a:off x="0" y="0"/>
          <a:ext cx="0" cy="0"/>
        </a:xfrm>
      </p:grpSpPr>
      <p:sp>
        <p:nvSpPr>
          <p:cNvPr id="632" name="Google Shape;632;g11a2ac066e6_0_1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33" name="Google Shape;633;g11a2ac066e6_0_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36" name="Shape 636"/>
        <p:cNvGrpSpPr/>
        <p:nvPr/>
      </p:nvGrpSpPr>
      <p:grpSpPr>
        <a:xfrm>
          <a:off x="0" y="0"/>
          <a:ext cx="0" cy="0"/>
        </a:xfrm>
      </p:grpSpPr>
      <p:sp>
        <p:nvSpPr>
          <p:cNvPr id="637" name="Google Shape;637;g11a7ef4808c_0_2: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38" name="Google Shape;638;g11a7ef4808c_0_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41" name="Shape 641"/>
        <p:cNvGrpSpPr/>
        <p:nvPr/>
      </p:nvGrpSpPr>
      <p:grpSpPr>
        <a:xfrm>
          <a:off x="0" y="0"/>
          <a:ext cx="0" cy="0"/>
        </a:xfrm>
      </p:grpSpPr>
      <p:sp>
        <p:nvSpPr>
          <p:cNvPr id="642" name="Google Shape;642;g11a7ef4808c_0_8: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43" name="Google Shape;643;g11a7ef4808c_0_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646" name="Shape 646"/>
        <p:cNvGrpSpPr/>
        <p:nvPr/>
      </p:nvGrpSpPr>
      <p:grpSpPr>
        <a:xfrm>
          <a:off x="0" y="0"/>
          <a:ext cx="0" cy="0"/>
        </a:xfrm>
      </p:grpSpPr>
      <p:sp>
        <p:nvSpPr>
          <p:cNvPr id="647" name="Google Shape;647;g11a7ef4808c_0_13: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648" name="Google Shape;648;g11a7ef4808c_0_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showMasterSp="0" showMasterPhAnim="0">
  <p:cSld>
    <p:spTree>
      <p:nvGrpSpPr>
        <p:cNvPr id="112" name="Shape 112"/>
        <p:cNvGrpSpPr/>
        <p:nvPr/>
      </p:nvGrpSpPr>
      <p:grpSpPr>
        <a:xfrm>
          <a:off x="0" y="0"/>
          <a:ext cx="0" cy="0"/>
        </a:xfrm>
      </p:grpSpPr>
      <p:sp>
        <p:nvSpPr>
          <p:cNvPr id="113" name="Google Shape;113;g1198e38758f_0_17:notes"/>
          <p:cNvSpPr/>
          <p:nvPr>
            <p:ph type="sldImg" idx="2"/>
          </p:nvPr>
        </p:nvSpPr>
        <p:spPr>
          <a:xfrm>
            <a:off x="381300" y="685800"/>
            <a:ext cx="6096000" cy="3429000"/>
          </a:xfrm>
          <a:custGeom>
            <a:rect l="l" t="t" r="r" b="b"/>
            <a:pathLst>
              <a:path w="119999" h="119999" extrusionOk="0">
                <a:moveTo>
                  <a:pt x="0" y="0"/>
                </a:moveTo>
                <a:lnTo>
                  <a:pt x="120000" y="0"/>
                </a:lnTo>
                <a:lnTo>
                  <a:pt x="120000" y="120000"/>
                </a:lnTo>
                <a:lnTo>
                  <a:pt x="0" y="120000"/>
                </a:lnTo>
                <a:close/>
              </a:path>
            </a:pathLst>
          </a:custGeom>
        </p:spPr>
      </p:sp>
      <p:sp>
        <p:nvSpPr>
          <p:cNvPr id="114" name="Google Shape;114;g1198e38758f_0_1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matchingName="Title slide" type="title">
  <p:cSld name="TITLE">
    <p:spTree>
      <p:nvGrpSpPr>
        <p:cNvPr id="9" name="Shape 9"/>
        <p:cNvGrpSpPr/>
        <p:nvPr/>
      </p:nvGrpSpPr>
      <p:grpSpPr>
        <a:xfrm>
          <a:off x="0" y="0"/>
          <a: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lvl1pPr lvl="0" algn="ctr">
              <a:spcBef>
                <a:spcPct val="0"/>
              </a:spcBef>
              <a:spcAft>
                <a:spcPct val="0"/>
              </a:spcAft>
              <a:buSzPts val="5400"/>
              <a:buNone/>
              <a:defRPr sz="5400"/>
            </a:lvl1pPr>
            <a:lvl2pPr lvl="1" algn="ctr">
              <a:spcBef>
                <a:spcPct val="0"/>
              </a:spcBef>
              <a:spcAft>
                <a:spcPct val="0"/>
              </a:spcAft>
              <a:buSzPts val="5400"/>
              <a:buNone/>
              <a:defRPr sz="5400"/>
            </a:lvl2pPr>
            <a:lvl3pPr lvl="2" algn="ctr">
              <a:spcBef>
                <a:spcPct val="0"/>
              </a:spcBef>
              <a:spcAft>
                <a:spcPct val="0"/>
              </a:spcAft>
              <a:buSzPts val="5400"/>
              <a:buNone/>
              <a:defRPr sz="5400"/>
            </a:lvl3pPr>
            <a:lvl4pPr lvl="3" algn="ctr">
              <a:spcBef>
                <a:spcPct val="0"/>
              </a:spcBef>
              <a:spcAft>
                <a:spcPct val="0"/>
              </a:spcAft>
              <a:buSzPts val="5400"/>
              <a:buNone/>
              <a:defRPr sz="5400"/>
            </a:lvl4pPr>
            <a:lvl5pPr lvl="4" algn="ctr">
              <a:spcBef>
                <a:spcPct val="0"/>
              </a:spcBef>
              <a:spcAft>
                <a:spcPct val="0"/>
              </a:spcAft>
              <a:buSzPts val="5400"/>
              <a:buNone/>
              <a:defRPr sz="5400"/>
            </a:lvl5pPr>
            <a:lvl6pPr lvl="5" algn="ctr">
              <a:spcBef>
                <a:spcPct val="0"/>
              </a:spcBef>
              <a:spcAft>
                <a:spcPct val="0"/>
              </a:spcAft>
              <a:buSzPts val="5400"/>
              <a:buNone/>
              <a:defRPr sz="5400"/>
            </a:lvl6pPr>
            <a:lvl7pPr lvl="6" algn="ctr">
              <a:spcBef>
                <a:spcPct val="0"/>
              </a:spcBef>
              <a:spcAft>
                <a:spcPct val="0"/>
              </a:spcAft>
              <a:buSzPts val="5400"/>
              <a:buNone/>
              <a:defRPr sz="5400"/>
            </a:lvl7pPr>
            <a:lvl8pPr lvl="7" algn="ctr">
              <a:spcBef>
                <a:spcPct val="0"/>
              </a:spcBef>
              <a:spcAft>
                <a:spcPct val="0"/>
              </a:spcAft>
              <a:buSzPts val="5400"/>
              <a:buNone/>
              <a:defRPr sz="5400"/>
            </a:lvl8pPr>
            <a:lvl9pPr lvl="8" algn="ctr">
              <a:spcBef>
                <a:spcPct val="0"/>
              </a:spcBef>
              <a:spcAft>
                <a:spcPct val="0"/>
              </a:spcAft>
              <a:buSzPts val="5400"/>
              <a:buNone/>
              <a:defRPr sz="5400"/>
            </a:lvl9pPr>
          </a:lstStyle>
          <a:p/>
        </p:txBody>
      </p:sp>
      <p:sp>
        <p:nvSpPr>
          <p:cNvPr id="19" name="Google Shape;19;p2"/>
          <p:cNvSpPr txBox="1"/>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lvl1pPr lvl="0" algn="ctr">
              <a:lnSpc>
                <a:spcPct val="100000"/>
              </a:lnSpc>
              <a:spcBef>
                <a:spcPct val="0"/>
              </a:spcBef>
              <a:spcAft>
                <a:spcPct val="0"/>
              </a:spcAft>
              <a:buSzPts val="2400"/>
              <a:buNone/>
              <a:defRPr sz="2400"/>
            </a:lvl1pPr>
            <a:lvl2pPr lvl="1" algn="ctr">
              <a:lnSpc>
                <a:spcPct val="100000"/>
              </a:lnSpc>
              <a:spcBef>
                <a:spcPct val="0"/>
              </a:spcBef>
              <a:spcAft>
                <a:spcPct val="0"/>
              </a:spcAft>
              <a:buSzPts val="2400"/>
              <a:buNone/>
              <a:defRPr sz="2400"/>
            </a:lvl2pPr>
            <a:lvl3pPr lvl="2" algn="ctr">
              <a:lnSpc>
                <a:spcPct val="100000"/>
              </a:lnSpc>
              <a:spcBef>
                <a:spcPct val="0"/>
              </a:spcBef>
              <a:spcAft>
                <a:spcPct val="0"/>
              </a:spcAft>
              <a:buSzPts val="2400"/>
              <a:buNone/>
              <a:defRPr sz="2400"/>
            </a:lvl3pPr>
            <a:lvl4pPr lvl="3" algn="ctr">
              <a:lnSpc>
                <a:spcPct val="100000"/>
              </a:lnSpc>
              <a:spcBef>
                <a:spcPct val="0"/>
              </a:spcBef>
              <a:spcAft>
                <a:spcPct val="0"/>
              </a:spcAft>
              <a:buSzPts val="2400"/>
              <a:buNone/>
              <a:defRPr sz="2400"/>
            </a:lvl4pPr>
            <a:lvl5pPr lvl="4" algn="ctr">
              <a:lnSpc>
                <a:spcPct val="100000"/>
              </a:lnSpc>
              <a:spcBef>
                <a:spcPct val="0"/>
              </a:spcBef>
              <a:spcAft>
                <a:spcPct val="0"/>
              </a:spcAft>
              <a:buSzPts val="2400"/>
              <a:buNone/>
              <a:defRPr sz="2400"/>
            </a:lvl5pPr>
            <a:lvl6pPr lvl="5" algn="ctr">
              <a:lnSpc>
                <a:spcPct val="100000"/>
              </a:lnSpc>
              <a:spcBef>
                <a:spcPct val="0"/>
              </a:spcBef>
              <a:spcAft>
                <a:spcPct val="0"/>
              </a:spcAft>
              <a:buSzPts val="2400"/>
              <a:buNone/>
              <a:defRPr sz="2400"/>
            </a:lvl6pPr>
            <a:lvl7pPr lvl="6" algn="ctr">
              <a:lnSpc>
                <a:spcPct val="100000"/>
              </a:lnSpc>
              <a:spcBef>
                <a:spcPct val="0"/>
              </a:spcBef>
              <a:spcAft>
                <a:spcPct val="0"/>
              </a:spcAft>
              <a:buSzPts val="2400"/>
              <a:buNone/>
              <a:defRPr sz="2400"/>
            </a:lvl7pPr>
            <a:lvl8pPr lvl="7" algn="ctr">
              <a:lnSpc>
                <a:spcPct val="100000"/>
              </a:lnSpc>
              <a:spcBef>
                <a:spcPct val="0"/>
              </a:spcBef>
              <a:spcAft>
                <a:spcPct val="0"/>
              </a:spcAft>
              <a:buSzPts val="2400"/>
              <a:buNone/>
              <a:defRPr sz="2400"/>
            </a:lvl8pPr>
            <a:lvl9pPr lvl="8" algn="ctr">
              <a:lnSpc>
                <a:spcPct val="100000"/>
              </a:lnSpc>
              <a:spcBef>
                <a:spcPct val="0"/>
              </a:spcBef>
              <a:spcAft>
                <a:spcPct val="0"/>
              </a:spcAft>
              <a:buSzPts val="2400"/>
              <a:buNone/>
              <a:defRPr sz="2400"/>
            </a:lvl9pPr>
          </a:lstStyle>
          <a:p/>
        </p:txBody>
      </p:sp>
      <p:sp>
        <p:nvSpPr>
          <p:cNvPr id="20" name="Google Shape;20;p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s"/>
              <a:t>0</a:t>
            </a:fld>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matchingName="Title and body" type="tx">
  <p:cSld name="TITLE_AND_BODY">
    <p:spTree>
      <p:nvGrpSpPr>
        <p:cNvPr id="25" name="Shape 25"/>
        <p:cNvGrpSpPr/>
        <p:nvPr/>
      </p:nvGrpSpPr>
      <p:grpSpPr>
        <a:xfrm>
          <a:off x="0" y="0"/>
          <a: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27" name="Google Shape;27;p4"/>
          <p:cNvSpPr txBox="1"/>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ct val="0"/>
              </a:spcBef>
              <a:spcAft>
                <a:spcPct val="0"/>
              </a:spcAft>
              <a:buSzPts val="3600"/>
              <a:buNone/>
              <a:defRPr/>
            </a:lvl1pPr>
            <a:lvl2pPr lvl="1">
              <a:spcBef>
                <a:spcPct val="0"/>
              </a:spcBef>
              <a:spcAft>
                <a:spcPct val="0"/>
              </a:spcAft>
              <a:buSzPts val="3600"/>
              <a:buNone/>
              <a:defRPr/>
            </a:lvl2pPr>
            <a:lvl3pPr lvl="2">
              <a:spcBef>
                <a:spcPct val="0"/>
              </a:spcBef>
              <a:spcAft>
                <a:spcPct val="0"/>
              </a:spcAft>
              <a:buSzPts val="3600"/>
              <a:buNone/>
              <a:defRPr/>
            </a:lvl3pPr>
            <a:lvl4pPr lvl="3">
              <a:spcBef>
                <a:spcPct val="0"/>
              </a:spcBef>
              <a:spcAft>
                <a:spcPct val="0"/>
              </a:spcAft>
              <a:buSzPts val="3600"/>
              <a:buNone/>
              <a:defRPr/>
            </a:lvl4pPr>
            <a:lvl5pPr lvl="4">
              <a:spcBef>
                <a:spcPct val="0"/>
              </a:spcBef>
              <a:spcAft>
                <a:spcPct val="0"/>
              </a:spcAft>
              <a:buSzPts val="3600"/>
              <a:buNone/>
              <a:defRPr/>
            </a:lvl5pPr>
            <a:lvl6pPr lvl="5">
              <a:spcBef>
                <a:spcPct val="0"/>
              </a:spcBef>
              <a:spcAft>
                <a:spcPct val="0"/>
              </a:spcAft>
              <a:buSzPts val="3600"/>
              <a:buNone/>
              <a:defRPr/>
            </a:lvl6pPr>
            <a:lvl7pPr lvl="6">
              <a:spcBef>
                <a:spcPct val="0"/>
              </a:spcBef>
              <a:spcAft>
                <a:spcPct val="0"/>
              </a:spcAft>
              <a:buSzPts val="3600"/>
              <a:buNone/>
              <a:defRPr/>
            </a:lvl7pPr>
            <a:lvl8pPr lvl="7">
              <a:spcBef>
                <a:spcPct val="0"/>
              </a:spcBef>
              <a:spcAft>
                <a:spcPct val="0"/>
              </a:spcAft>
              <a:buSzPts val="3600"/>
              <a:buNone/>
              <a:defRPr/>
            </a:lvl8pPr>
            <a:lvl9pPr lvl="8">
              <a:spcBef>
                <a:spcPct val="0"/>
              </a:spcBef>
              <a:spcAft>
                <a:spcPct val="0"/>
              </a:spcAft>
              <a:buSzPts val="3600"/>
              <a:buNone/>
              <a:defRPr/>
            </a:lvl9pPr>
          </a:lstStyle>
          <a:p/>
        </p:txBody>
      </p:sp>
      <p:sp>
        <p:nvSpPr>
          <p:cNvPr id="28" name="Google Shape;28;p4"/>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ct val="0"/>
              </a:spcBef>
              <a:spcAft>
                <a:spcPct val="0"/>
              </a:spcAft>
              <a:buSzPts val="1800"/>
              <a:buChar char="●"/>
              <a:defRPr/>
            </a:lvl1pPr>
            <a:lvl2pPr marL="914400" lvl="1" indent="-317500">
              <a:spcBef>
                <a:spcPct val="0"/>
              </a:spcBef>
              <a:spcAft>
                <a:spcPct val="0"/>
              </a:spcAft>
              <a:buSzPts val="1400"/>
              <a:buChar char="○"/>
              <a:defRPr/>
            </a:lvl2pPr>
            <a:lvl3pPr marL="1371600" lvl="2" indent="-317500">
              <a:spcBef>
                <a:spcPct val="0"/>
              </a:spcBef>
              <a:spcAft>
                <a:spcPct val="0"/>
              </a:spcAft>
              <a:buSzPts val="1400"/>
              <a:buChar char="■"/>
              <a:defRPr/>
            </a:lvl3pPr>
            <a:lvl4pPr marL="1828800" lvl="3" indent="-317500">
              <a:spcBef>
                <a:spcPct val="0"/>
              </a:spcBef>
              <a:spcAft>
                <a:spcPct val="0"/>
              </a:spcAft>
              <a:buSzPts val="1400"/>
              <a:buChar char="●"/>
              <a:defRPr/>
            </a:lvl4pPr>
            <a:lvl5pPr marL="2286000" lvl="4" indent="-317500">
              <a:spcBef>
                <a:spcPct val="0"/>
              </a:spcBef>
              <a:spcAft>
                <a:spcPct val="0"/>
              </a:spcAft>
              <a:buSzPts val="1400"/>
              <a:buChar char="○"/>
              <a:defRPr/>
            </a:lvl5pPr>
            <a:lvl6pPr marL="2743200" lvl="5" indent="-317500">
              <a:spcBef>
                <a:spcPct val="0"/>
              </a:spcBef>
              <a:spcAft>
                <a:spcPct val="0"/>
              </a:spcAft>
              <a:buSzPts val="1400"/>
              <a:buChar char="■"/>
              <a:defRPr/>
            </a:lvl6pPr>
            <a:lvl7pPr marL="3200400" lvl="6" indent="-317500">
              <a:spcBef>
                <a:spcPct val="0"/>
              </a:spcBef>
              <a:spcAft>
                <a:spcPct val="0"/>
              </a:spcAft>
              <a:buSzPts val="1400"/>
              <a:buChar char="●"/>
              <a:defRPr/>
            </a:lvl7pPr>
            <a:lvl8pPr marL="3657600" lvl="7" indent="-317500">
              <a:spcBef>
                <a:spcPct val="0"/>
              </a:spcBef>
              <a:spcAft>
                <a:spcPct val="0"/>
              </a:spcAft>
              <a:buSzPts val="1400"/>
              <a:buChar char="○"/>
              <a:defRPr/>
            </a:lvl8pPr>
            <a:lvl9pPr marL="4114800" lvl="8" indent="-317500">
              <a:spcBef>
                <a:spcPct val="0"/>
              </a:spcBef>
              <a:spcAft>
                <a:spcPct val="0"/>
              </a:spcAft>
              <a:buSzPts val="1400"/>
              <a:buChar char="■"/>
              <a:defRPr/>
            </a:lvl9pPr>
          </a:lstStyle>
          <a:p/>
        </p:txBody>
      </p:sp>
      <p:sp>
        <p:nvSpPr>
          <p:cNvPr id="29" name="Google Shape;29;p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s"/>
              <a:t>0</a:t>
            </a:fld>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matchingName="Title and two columns" type="twoColTx">
  <p:cSld name="TITLE_AND_TWO_COLUMNS">
    <p:spTree>
      <p:nvGrpSpPr>
        <p:cNvPr id="30" name="Shape 30"/>
        <p:cNvGrpSpPr/>
        <p:nvPr/>
      </p:nvGrpSpPr>
      <p:grpSpPr>
        <a:xfrm>
          <a:off x="0" y="0"/>
          <a:ext cx="0" cy="0"/>
        </a:xfrm>
      </p:grpSpPr>
      <p:sp>
        <p:nvSpPr>
          <p:cNvPr id="31" name="Google Shape;31;p5"/>
          <p:cNvSpPr txBox="1"/>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ct val="0"/>
              </a:spcBef>
              <a:spcAft>
                <a:spcPct val="0"/>
              </a:spcAft>
              <a:buSzPts val="3600"/>
              <a:buNone/>
              <a:defRPr/>
            </a:lvl1pPr>
            <a:lvl2pPr lvl="1">
              <a:spcBef>
                <a:spcPct val="0"/>
              </a:spcBef>
              <a:spcAft>
                <a:spcPct val="0"/>
              </a:spcAft>
              <a:buSzPts val="3600"/>
              <a:buNone/>
              <a:defRPr/>
            </a:lvl2pPr>
            <a:lvl3pPr lvl="2">
              <a:spcBef>
                <a:spcPct val="0"/>
              </a:spcBef>
              <a:spcAft>
                <a:spcPct val="0"/>
              </a:spcAft>
              <a:buSzPts val="3600"/>
              <a:buNone/>
              <a:defRPr/>
            </a:lvl3pPr>
            <a:lvl4pPr lvl="3">
              <a:spcBef>
                <a:spcPct val="0"/>
              </a:spcBef>
              <a:spcAft>
                <a:spcPct val="0"/>
              </a:spcAft>
              <a:buSzPts val="3600"/>
              <a:buNone/>
              <a:defRPr/>
            </a:lvl4pPr>
            <a:lvl5pPr lvl="4">
              <a:spcBef>
                <a:spcPct val="0"/>
              </a:spcBef>
              <a:spcAft>
                <a:spcPct val="0"/>
              </a:spcAft>
              <a:buSzPts val="3600"/>
              <a:buNone/>
              <a:defRPr/>
            </a:lvl5pPr>
            <a:lvl6pPr lvl="5">
              <a:spcBef>
                <a:spcPct val="0"/>
              </a:spcBef>
              <a:spcAft>
                <a:spcPct val="0"/>
              </a:spcAft>
              <a:buSzPts val="3600"/>
              <a:buNone/>
              <a:defRPr/>
            </a:lvl6pPr>
            <a:lvl7pPr lvl="6">
              <a:spcBef>
                <a:spcPct val="0"/>
              </a:spcBef>
              <a:spcAft>
                <a:spcPct val="0"/>
              </a:spcAft>
              <a:buSzPts val="3600"/>
              <a:buNone/>
              <a:defRPr/>
            </a:lvl7pPr>
            <a:lvl8pPr lvl="7">
              <a:spcBef>
                <a:spcPct val="0"/>
              </a:spcBef>
              <a:spcAft>
                <a:spcPct val="0"/>
              </a:spcAft>
              <a:buSzPts val="3600"/>
              <a:buNone/>
              <a:defRPr/>
            </a:lvl8pPr>
            <a:lvl9pPr lvl="8">
              <a:spcBef>
                <a:spcPct val="0"/>
              </a:spcBef>
              <a:spcAft>
                <a:spcPct val="0"/>
              </a:spcAft>
              <a:buSzPts val="3600"/>
              <a:buNone/>
              <a:defRPr/>
            </a:lvl9pPr>
          </a:lstStyle>
          <a:p/>
        </p:txBody>
      </p:sp>
      <p:sp>
        <p:nvSpPr>
          <p:cNvPr id="32" name="Google Shape;32;p5"/>
          <p:cNvSpPr txBox="1"/>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lvl1pPr marL="457200" lvl="0" indent="-317500">
              <a:spcBef>
                <a:spcPct val="0"/>
              </a:spcBef>
              <a:spcAft>
                <a:spcPct val="0"/>
              </a:spcAft>
              <a:buSzPts val="1400"/>
              <a:buChar char="●"/>
              <a:defRPr sz="1400"/>
            </a:lvl1pPr>
            <a:lvl2pPr marL="914400" lvl="1" indent="-304800">
              <a:spcBef>
                <a:spcPct val="0"/>
              </a:spcBef>
              <a:spcAft>
                <a:spcPct val="0"/>
              </a:spcAft>
              <a:buSzPts val="1200"/>
              <a:buChar char="○"/>
              <a:defRPr sz="1200"/>
            </a:lvl2pPr>
            <a:lvl3pPr marL="1371600" lvl="2" indent="-304800">
              <a:spcBef>
                <a:spcPct val="0"/>
              </a:spcBef>
              <a:spcAft>
                <a:spcPct val="0"/>
              </a:spcAft>
              <a:buSzPts val="1200"/>
              <a:buChar char="■"/>
              <a:defRPr sz="1200"/>
            </a:lvl3pPr>
            <a:lvl4pPr marL="1828800" lvl="3" indent="-304800">
              <a:spcBef>
                <a:spcPct val="0"/>
              </a:spcBef>
              <a:spcAft>
                <a:spcPct val="0"/>
              </a:spcAft>
              <a:buSzPts val="1200"/>
              <a:buChar char="●"/>
              <a:defRPr sz="1200"/>
            </a:lvl4pPr>
            <a:lvl5pPr marL="2286000" lvl="4" indent="-304800">
              <a:spcBef>
                <a:spcPct val="0"/>
              </a:spcBef>
              <a:spcAft>
                <a:spcPct val="0"/>
              </a:spcAft>
              <a:buSzPts val="1200"/>
              <a:buChar char="○"/>
              <a:defRPr sz="1200"/>
            </a:lvl5pPr>
            <a:lvl6pPr marL="2743200" lvl="5" indent="-304800">
              <a:spcBef>
                <a:spcPct val="0"/>
              </a:spcBef>
              <a:spcAft>
                <a:spcPct val="0"/>
              </a:spcAft>
              <a:buSzPts val="1200"/>
              <a:buChar char="■"/>
              <a:defRPr sz="1200"/>
            </a:lvl6pPr>
            <a:lvl7pPr marL="3200400" lvl="6" indent="-304800">
              <a:spcBef>
                <a:spcPct val="0"/>
              </a:spcBef>
              <a:spcAft>
                <a:spcPct val="0"/>
              </a:spcAft>
              <a:buSzPts val="1200"/>
              <a:buChar char="●"/>
              <a:defRPr sz="1200"/>
            </a:lvl7pPr>
            <a:lvl8pPr marL="3657600" lvl="7" indent="-304800">
              <a:spcBef>
                <a:spcPct val="0"/>
              </a:spcBef>
              <a:spcAft>
                <a:spcPct val="0"/>
              </a:spcAft>
              <a:buSzPts val="1200"/>
              <a:buChar char="○"/>
              <a:defRPr sz="1200"/>
            </a:lvl8pPr>
            <a:lvl9pPr marL="4114800" lvl="8" indent="-304800">
              <a:spcBef>
                <a:spcPct val="0"/>
              </a:spcBef>
              <a:spcAft>
                <a:spcPct val="0"/>
              </a:spcAft>
              <a:buSzPts val="1200"/>
              <a:buChar char="■"/>
              <a:defRPr sz="1200"/>
            </a:lvl9pPr>
          </a:lstStyle>
          <a:p/>
        </p:txBody>
      </p:sp>
      <p:sp>
        <p:nvSpPr>
          <p:cNvPr id="33" name="Google Shape;33;p5"/>
          <p:cNvSpPr txBox="1"/>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lvl1pPr marL="457200" lvl="0" indent="-317500">
              <a:spcBef>
                <a:spcPct val="0"/>
              </a:spcBef>
              <a:spcAft>
                <a:spcPct val="0"/>
              </a:spcAft>
              <a:buSzPts val="1400"/>
              <a:buChar char="●"/>
              <a:defRPr sz="1400"/>
            </a:lvl1pPr>
            <a:lvl2pPr marL="914400" lvl="1" indent="-304800">
              <a:spcBef>
                <a:spcPct val="0"/>
              </a:spcBef>
              <a:spcAft>
                <a:spcPct val="0"/>
              </a:spcAft>
              <a:buSzPts val="1200"/>
              <a:buChar char="○"/>
              <a:defRPr sz="1200"/>
            </a:lvl2pPr>
            <a:lvl3pPr marL="1371600" lvl="2" indent="-304800">
              <a:spcBef>
                <a:spcPct val="0"/>
              </a:spcBef>
              <a:spcAft>
                <a:spcPct val="0"/>
              </a:spcAft>
              <a:buSzPts val="1200"/>
              <a:buChar char="■"/>
              <a:defRPr sz="1200"/>
            </a:lvl3pPr>
            <a:lvl4pPr marL="1828800" lvl="3" indent="-304800">
              <a:spcBef>
                <a:spcPct val="0"/>
              </a:spcBef>
              <a:spcAft>
                <a:spcPct val="0"/>
              </a:spcAft>
              <a:buSzPts val="1200"/>
              <a:buChar char="●"/>
              <a:defRPr sz="1200"/>
            </a:lvl4pPr>
            <a:lvl5pPr marL="2286000" lvl="4" indent="-304800">
              <a:spcBef>
                <a:spcPct val="0"/>
              </a:spcBef>
              <a:spcAft>
                <a:spcPct val="0"/>
              </a:spcAft>
              <a:buSzPts val="1200"/>
              <a:buChar char="○"/>
              <a:defRPr sz="1200"/>
            </a:lvl5pPr>
            <a:lvl6pPr marL="2743200" lvl="5" indent="-304800">
              <a:spcBef>
                <a:spcPct val="0"/>
              </a:spcBef>
              <a:spcAft>
                <a:spcPct val="0"/>
              </a:spcAft>
              <a:buSzPts val="1200"/>
              <a:buChar char="■"/>
              <a:defRPr sz="1200"/>
            </a:lvl6pPr>
            <a:lvl7pPr marL="3200400" lvl="6" indent="-304800">
              <a:spcBef>
                <a:spcPct val="0"/>
              </a:spcBef>
              <a:spcAft>
                <a:spcPct val="0"/>
              </a:spcAft>
              <a:buSzPts val="1200"/>
              <a:buChar char="●"/>
              <a:defRPr sz="1200"/>
            </a:lvl7pPr>
            <a:lvl8pPr marL="3657600" lvl="7" indent="-304800">
              <a:spcBef>
                <a:spcPct val="0"/>
              </a:spcBef>
              <a:spcAft>
                <a:spcPct val="0"/>
              </a:spcAft>
              <a:buSzPts val="1200"/>
              <a:buChar char="○"/>
              <a:defRPr sz="1200"/>
            </a:lvl8pPr>
            <a:lvl9pPr marL="4114800" lvl="8" indent="-304800">
              <a:spcBef>
                <a:spcPct val="0"/>
              </a:spcBef>
              <a:spcAft>
                <a:spcPct val="0"/>
              </a:spcAft>
              <a:buSzPts val="1200"/>
              <a:buChar char="■"/>
              <a:defRPr sz="1200"/>
            </a:lvl9pPr>
          </a:lstStyle>
          <a:p/>
        </p:txBody>
      </p:sp>
      <p:sp>
        <p:nvSpPr>
          <p:cNvPr id="34" name="Google Shape;34;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s"/>
              <a:t>0</a:t>
            </a:fld>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matchingName="One column text">
  <p:cSld name="ONE_COLUMN_TEXT">
    <p:spTree>
      <p:nvGrpSpPr>
        <p:cNvPr id="38" name="Shape 38"/>
        <p:cNvGrpSpPr/>
        <p:nvPr/>
      </p:nvGrpSpPr>
      <p:grpSpPr>
        <a:xfrm>
          <a:off x="0" y="0"/>
          <a:ext cx="0" cy="0"/>
        </a:xfrm>
      </p:grpSpPr>
      <p:sp>
        <p:nvSpPr>
          <p:cNvPr id="39" name="Google Shape;39;p7"/>
          <p:cNvSpPr txBox="1"/>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ct val="0"/>
              </a:spcBef>
              <a:spcAft>
                <a:spcPct val="0"/>
              </a:spcAft>
              <a:buSzPts val="2400"/>
              <a:buNone/>
              <a:defRPr sz="2400"/>
            </a:lvl1pPr>
            <a:lvl2pPr lvl="1">
              <a:spcBef>
                <a:spcPct val="0"/>
              </a:spcBef>
              <a:spcAft>
                <a:spcPct val="0"/>
              </a:spcAft>
              <a:buSzPts val="2400"/>
              <a:buNone/>
              <a:defRPr sz="2400"/>
            </a:lvl2pPr>
            <a:lvl3pPr lvl="2">
              <a:spcBef>
                <a:spcPct val="0"/>
              </a:spcBef>
              <a:spcAft>
                <a:spcPct val="0"/>
              </a:spcAft>
              <a:buSzPts val="2400"/>
              <a:buNone/>
              <a:defRPr sz="2400"/>
            </a:lvl3pPr>
            <a:lvl4pPr lvl="3">
              <a:spcBef>
                <a:spcPct val="0"/>
              </a:spcBef>
              <a:spcAft>
                <a:spcPct val="0"/>
              </a:spcAft>
              <a:buSzPts val="2400"/>
              <a:buNone/>
              <a:defRPr sz="2400"/>
            </a:lvl4pPr>
            <a:lvl5pPr lvl="4">
              <a:spcBef>
                <a:spcPct val="0"/>
              </a:spcBef>
              <a:spcAft>
                <a:spcPct val="0"/>
              </a:spcAft>
              <a:buSzPts val="2400"/>
              <a:buNone/>
              <a:defRPr sz="2400"/>
            </a:lvl5pPr>
            <a:lvl6pPr lvl="5">
              <a:spcBef>
                <a:spcPct val="0"/>
              </a:spcBef>
              <a:spcAft>
                <a:spcPct val="0"/>
              </a:spcAft>
              <a:buSzPts val="2400"/>
              <a:buNone/>
              <a:defRPr sz="2400"/>
            </a:lvl6pPr>
            <a:lvl7pPr lvl="6">
              <a:spcBef>
                <a:spcPct val="0"/>
              </a:spcBef>
              <a:spcAft>
                <a:spcPct val="0"/>
              </a:spcAft>
              <a:buSzPts val="2400"/>
              <a:buNone/>
              <a:defRPr sz="2400"/>
            </a:lvl7pPr>
            <a:lvl8pPr lvl="7">
              <a:spcBef>
                <a:spcPct val="0"/>
              </a:spcBef>
              <a:spcAft>
                <a:spcPct val="0"/>
              </a:spcAft>
              <a:buSzPts val="2400"/>
              <a:buNone/>
              <a:defRPr sz="2400"/>
            </a:lvl8pPr>
            <a:lvl9pPr lvl="8">
              <a:spcBef>
                <a:spcPct val="0"/>
              </a:spcBef>
              <a:spcAft>
                <a:spcPct val="0"/>
              </a:spcAft>
              <a:buSzPts val="2400"/>
              <a:buNone/>
              <a:defRPr sz="2400"/>
            </a:lvl9pPr>
          </a:lstStyle>
          <a:p/>
        </p:txBody>
      </p:sp>
      <p:sp>
        <p:nvSpPr>
          <p:cNvPr id="40" name="Google Shape;40;p7"/>
          <p:cNvSpPr txBox="1"/>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ct val="0"/>
              </a:spcBef>
              <a:spcAft>
                <a:spcPct val="0"/>
              </a:spcAft>
              <a:buSzPts val="1200"/>
              <a:buChar char="●"/>
              <a:defRPr sz="1200"/>
            </a:lvl1pPr>
            <a:lvl2pPr marL="914400" lvl="1" indent="-304800">
              <a:spcBef>
                <a:spcPct val="0"/>
              </a:spcBef>
              <a:spcAft>
                <a:spcPct val="0"/>
              </a:spcAft>
              <a:buSzPts val="1200"/>
              <a:buChar char="○"/>
              <a:defRPr sz="1200"/>
            </a:lvl2pPr>
            <a:lvl3pPr marL="1371600" lvl="2" indent="-304800">
              <a:spcBef>
                <a:spcPct val="0"/>
              </a:spcBef>
              <a:spcAft>
                <a:spcPct val="0"/>
              </a:spcAft>
              <a:buSzPts val="1200"/>
              <a:buChar char="■"/>
              <a:defRPr sz="1200"/>
            </a:lvl3pPr>
            <a:lvl4pPr marL="1828800" lvl="3" indent="-304800">
              <a:spcBef>
                <a:spcPct val="0"/>
              </a:spcBef>
              <a:spcAft>
                <a:spcPct val="0"/>
              </a:spcAft>
              <a:buSzPts val="1200"/>
              <a:buChar char="●"/>
              <a:defRPr sz="1200"/>
            </a:lvl4pPr>
            <a:lvl5pPr marL="2286000" lvl="4" indent="-304800">
              <a:spcBef>
                <a:spcPct val="0"/>
              </a:spcBef>
              <a:spcAft>
                <a:spcPct val="0"/>
              </a:spcAft>
              <a:buSzPts val="1200"/>
              <a:buChar char="○"/>
              <a:defRPr sz="1200"/>
            </a:lvl5pPr>
            <a:lvl6pPr marL="2743200" lvl="5" indent="-304800">
              <a:spcBef>
                <a:spcPct val="0"/>
              </a:spcBef>
              <a:spcAft>
                <a:spcPct val="0"/>
              </a:spcAft>
              <a:buSzPts val="1200"/>
              <a:buChar char="■"/>
              <a:defRPr sz="1200"/>
            </a:lvl6pPr>
            <a:lvl7pPr marL="3200400" lvl="6" indent="-304800">
              <a:spcBef>
                <a:spcPct val="0"/>
              </a:spcBef>
              <a:spcAft>
                <a:spcPct val="0"/>
              </a:spcAft>
              <a:buSzPts val="1200"/>
              <a:buChar char="●"/>
              <a:defRPr sz="1200"/>
            </a:lvl7pPr>
            <a:lvl8pPr marL="3657600" lvl="7" indent="-304800">
              <a:spcBef>
                <a:spcPct val="0"/>
              </a:spcBef>
              <a:spcAft>
                <a:spcPct val="0"/>
              </a:spcAft>
              <a:buSzPts val="1200"/>
              <a:buChar char="○"/>
              <a:defRPr sz="1200"/>
            </a:lvl8pPr>
            <a:lvl9pPr marL="4114800" lvl="8" indent="-304800">
              <a:spcBef>
                <a:spcPct val="0"/>
              </a:spcBef>
              <a:spcAft>
                <a:spcPct val="0"/>
              </a:spcAft>
              <a:buSzPts val="1200"/>
              <a:buChar char="■"/>
              <a:defRPr sz="1200"/>
            </a:lvl9pPr>
          </a:lstStyle>
          <a:p/>
        </p:txBody>
      </p:sp>
      <p:sp>
        <p:nvSpPr>
          <p:cNvPr id="41" name="Google Shape;41;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s"/>
              <a:t>0</a:t>
            </a:fld>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matchingName="Section title and description">
  <p:cSld name="SECTION_TITLE_AND_DESCRIPTION">
    <p:spTree>
      <p:nvGrpSpPr>
        <p:cNvPr id="45" name="Shape 45"/>
        <p:cNvGrpSpPr/>
        <p:nvPr/>
      </p:nvGrpSpPr>
      <p:grpSpPr>
        <a:xfrm>
          <a:off x="0" y="0"/>
          <a: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p:nvPr>
            <p:ph type="title"/>
          </p:nvPr>
        </p:nvSpPr>
        <p:spPr>
          <a:xfrm>
            <a:off x="265500" y="1039675"/>
            <a:ext cx="4045200" cy="1675800"/>
          </a:xfrm>
          <a:prstGeom prst="rect">
            <a:avLst/>
          </a:prstGeom>
        </p:spPr>
        <p:txBody>
          <a:bodyPr spcFirstLastPara="1" wrap="square" lIns="91425" tIns="91425" rIns="91425" bIns="91425" anchor="b" anchorCtr="0">
            <a:normAutofit/>
          </a:bodyPr>
          <a:lstStyle>
            <a:lvl1pPr lvl="0" algn="ctr">
              <a:spcBef>
                <a:spcPct val="0"/>
              </a:spcBef>
              <a:spcAft>
                <a:spcPct val="0"/>
              </a:spcAft>
              <a:buSzPts val="4200"/>
              <a:buNone/>
              <a:defRPr sz="4200"/>
            </a:lvl1pPr>
            <a:lvl2pPr lvl="1" algn="ctr">
              <a:spcBef>
                <a:spcPct val="0"/>
              </a:spcBef>
              <a:spcAft>
                <a:spcPct val="0"/>
              </a:spcAft>
              <a:buSzPts val="4200"/>
              <a:buNone/>
              <a:defRPr sz="4200"/>
            </a:lvl2pPr>
            <a:lvl3pPr lvl="2" algn="ctr">
              <a:spcBef>
                <a:spcPct val="0"/>
              </a:spcBef>
              <a:spcAft>
                <a:spcPct val="0"/>
              </a:spcAft>
              <a:buSzPts val="4200"/>
              <a:buNone/>
              <a:defRPr sz="4200"/>
            </a:lvl3pPr>
            <a:lvl4pPr lvl="3" algn="ctr">
              <a:spcBef>
                <a:spcPct val="0"/>
              </a:spcBef>
              <a:spcAft>
                <a:spcPct val="0"/>
              </a:spcAft>
              <a:buSzPts val="4200"/>
              <a:buNone/>
              <a:defRPr sz="4200"/>
            </a:lvl4pPr>
            <a:lvl5pPr lvl="4" algn="ctr">
              <a:spcBef>
                <a:spcPct val="0"/>
              </a:spcBef>
              <a:spcAft>
                <a:spcPct val="0"/>
              </a:spcAft>
              <a:buSzPts val="4200"/>
              <a:buNone/>
              <a:defRPr sz="4200"/>
            </a:lvl5pPr>
            <a:lvl6pPr lvl="5" algn="ctr">
              <a:spcBef>
                <a:spcPct val="0"/>
              </a:spcBef>
              <a:spcAft>
                <a:spcPct val="0"/>
              </a:spcAft>
              <a:buSzPts val="4200"/>
              <a:buNone/>
              <a:defRPr sz="4200"/>
            </a:lvl6pPr>
            <a:lvl7pPr lvl="6" algn="ctr">
              <a:spcBef>
                <a:spcPct val="0"/>
              </a:spcBef>
              <a:spcAft>
                <a:spcPct val="0"/>
              </a:spcAft>
              <a:buSzPts val="4200"/>
              <a:buNone/>
              <a:defRPr sz="4200"/>
            </a:lvl7pPr>
            <a:lvl8pPr lvl="7" algn="ctr">
              <a:spcBef>
                <a:spcPct val="0"/>
              </a:spcBef>
              <a:spcAft>
                <a:spcPct val="0"/>
              </a:spcAft>
              <a:buSzPts val="4200"/>
              <a:buNone/>
              <a:defRPr sz="4200"/>
            </a:lvl8pPr>
            <a:lvl9pPr lvl="8" algn="ctr">
              <a:spcBef>
                <a:spcPct val="0"/>
              </a:spcBef>
              <a:spcAft>
                <a:spcPct val="0"/>
              </a:spcAft>
              <a:buSzPts val="4200"/>
              <a:buNone/>
              <a:defRPr sz="4200"/>
            </a:lvl9pPr>
          </a:lstStyle>
          <a:p/>
        </p:txBody>
      </p:sp>
      <p:sp>
        <p:nvSpPr>
          <p:cNvPr id="49" name="Google Shape;49;p9"/>
          <p:cNvSpPr txBox="1"/>
          <p:nvPr>
            <p:ph type="subTitle" idx="1"/>
          </p:nvPr>
        </p:nvSpPr>
        <p:spPr>
          <a:xfrm>
            <a:off x="265500" y="2726875"/>
            <a:ext cx="4045200" cy="1235100"/>
          </a:xfrm>
          <a:prstGeom prst="rect">
            <a:avLst/>
          </a:prstGeom>
        </p:spPr>
        <p:txBody>
          <a:bodyPr spcFirstLastPara="1" wrap="square" lIns="91425" tIns="91425" rIns="91425" bIns="91425" anchor="t" anchorCtr="0">
            <a:normAutofit/>
          </a:bodyPr>
          <a:lstStyle>
            <a:lvl1pPr lvl="0" algn="ctr">
              <a:lnSpc>
                <a:spcPct val="100000"/>
              </a:lnSpc>
              <a:spcBef>
                <a:spcPct val="0"/>
              </a:spcBef>
              <a:spcAft>
                <a:spcPct val="0"/>
              </a:spcAft>
              <a:buSzPts val="2100"/>
              <a:buNone/>
              <a:defRPr sz="2100"/>
            </a:lvl1pPr>
            <a:lvl2pPr lvl="1" algn="ctr">
              <a:lnSpc>
                <a:spcPct val="100000"/>
              </a:lnSpc>
              <a:spcBef>
                <a:spcPct val="0"/>
              </a:spcBef>
              <a:spcAft>
                <a:spcPct val="0"/>
              </a:spcAft>
              <a:buSzPts val="2100"/>
              <a:buNone/>
              <a:defRPr sz="2100"/>
            </a:lvl2pPr>
            <a:lvl3pPr lvl="2" algn="ctr">
              <a:lnSpc>
                <a:spcPct val="100000"/>
              </a:lnSpc>
              <a:spcBef>
                <a:spcPct val="0"/>
              </a:spcBef>
              <a:spcAft>
                <a:spcPct val="0"/>
              </a:spcAft>
              <a:buSzPts val="2100"/>
              <a:buNone/>
              <a:defRPr sz="2100"/>
            </a:lvl3pPr>
            <a:lvl4pPr lvl="3" algn="ctr">
              <a:lnSpc>
                <a:spcPct val="100000"/>
              </a:lnSpc>
              <a:spcBef>
                <a:spcPct val="0"/>
              </a:spcBef>
              <a:spcAft>
                <a:spcPct val="0"/>
              </a:spcAft>
              <a:buSzPts val="2100"/>
              <a:buNone/>
              <a:defRPr sz="2100"/>
            </a:lvl4pPr>
            <a:lvl5pPr lvl="4" algn="ctr">
              <a:lnSpc>
                <a:spcPct val="100000"/>
              </a:lnSpc>
              <a:spcBef>
                <a:spcPct val="0"/>
              </a:spcBef>
              <a:spcAft>
                <a:spcPct val="0"/>
              </a:spcAft>
              <a:buSzPts val="2100"/>
              <a:buNone/>
              <a:defRPr sz="2100"/>
            </a:lvl5pPr>
            <a:lvl6pPr lvl="5" algn="ctr">
              <a:lnSpc>
                <a:spcPct val="100000"/>
              </a:lnSpc>
              <a:spcBef>
                <a:spcPct val="0"/>
              </a:spcBef>
              <a:spcAft>
                <a:spcPct val="0"/>
              </a:spcAft>
              <a:buSzPts val="2100"/>
              <a:buNone/>
              <a:defRPr sz="2100"/>
            </a:lvl6pPr>
            <a:lvl7pPr lvl="6" algn="ctr">
              <a:lnSpc>
                <a:spcPct val="100000"/>
              </a:lnSpc>
              <a:spcBef>
                <a:spcPct val="0"/>
              </a:spcBef>
              <a:spcAft>
                <a:spcPct val="0"/>
              </a:spcAft>
              <a:buSzPts val="2100"/>
              <a:buNone/>
              <a:defRPr sz="2100"/>
            </a:lvl7pPr>
            <a:lvl8pPr lvl="7" algn="ctr">
              <a:lnSpc>
                <a:spcPct val="100000"/>
              </a:lnSpc>
              <a:spcBef>
                <a:spcPct val="0"/>
              </a:spcBef>
              <a:spcAft>
                <a:spcPct val="0"/>
              </a:spcAft>
              <a:buSzPts val="2100"/>
              <a:buNone/>
              <a:defRPr sz="2100"/>
            </a:lvl8pPr>
            <a:lvl9pPr lvl="8" algn="ctr">
              <a:lnSpc>
                <a:spcPct val="100000"/>
              </a:lnSpc>
              <a:spcBef>
                <a:spcPct val="0"/>
              </a:spcBef>
              <a:spcAft>
                <a:spcPct val="0"/>
              </a:spcAft>
              <a:buSzPts val="2100"/>
              <a:buNone/>
              <a:defRPr sz="2100"/>
            </a:lvl9pPr>
          </a:lstStyle>
          <a:p/>
        </p:txBody>
      </p:sp>
      <p:sp>
        <p:nvSpPr>
          <p:cNvPr id="50" name="Google Shape;50;p9"/>
          <p:cNvSpPr txBox="1"/>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ct val="0"/>
              </a:spcBef>
              <a:spcAft>
                <a:spcPct val="0"/>
              </a:spcAft>
              <a:buClr>
                <a:schemeClr val="lt1"/>
              </a:buClr>
              <a:buSzPts val="1800"/>
              <a:buChar char="●"/>
              <a:defRPr>
                <a:solidFill>
                  <a:schemeClr val="lt1"/>
                </a:solidFill>
              </a:defRPr>
            </a:lvl1pPr>
            <a:lvl2pPr marL="914400" lvl="1" indent="-317500">
              <a:spcBef>
                <a:spcPct val="0"/>
              </a:spcBef>
              <a:spcAft>
                <a:spcPct val="0"/>
              </a:spcAft>
              <a:buClr>
                <a:schemeClr val="lt1"/>
              </a:buClr>
              <a:buSzPts val="1400"/>
              <a:buChar char="○"/>
              <a:defRPr>
                <a:solidFill>
                  <a:schemeClr val="lt1"/>
                </a:solidFill>
              </a:defRPr>
            </a:lvl2pPr>
            <a:lvl3pPr marL="1371600" lvl="2" indent="-317500">
              <a:spcBef>
                <a:spcPct val="0"/>
              </a:spcBef>
              <a:spcAft>
                <a:spcPct val="0"/>
              </a:spcAft>
              <a:buClr>
                <a:schemeClr val="lt1"/>
              </a:buClr>
              <a:buSzPts val="1400"/>
              <a:buChar char="■"/>
              <a:defRPr>
                <a:solidFill>
                  <a:schemeClr val="lt1"/>
                </a:solidFill>
              </a:defRPr>
            </a:lvl3pPr>
            <a:lvl4pPr marL="1828800" lvl="3" indent="-317500">
              <a:spcBef>
                <a:spcPct val="0"/>
              </a:spcBef>
              <a:spcAft>
                <a:spcPct val="0"/>
              </a:spcAft>
              <a:buClr>
                <a:schemeClr val="lt1"/>
              </a:buClr>
              <a:buSzPts val="1400"/>
              <a:buChar char="●"/>
              <a:defRPr>
                <a:solidFill>
                  <a:schemeClr val="lt1"/>
                </a:solidFill>
              </a:defRPr>
            </a:lvl4pPr>
            <a:lvl5pPr marL="2286000" lvl="4" indent="-317500">
              <a:spcBef>
                <a:spcPct val="0"/>
              </a:spcBef>
              <a:spcAft>
                <a:spcPct val="0"/>
              </a:spcAft>
              <a:buClr>
                <a:schemeClr val="lt1"/>
              </a:buClr>
              <a:buSzPts val="1400"/>
              <a:buChar char="○"/>
              <a:defRPr>
                <a:solidFill>
                  <a:schemeClr val="lt1"/>
                </a:solidFill>
              </a:defRPr>
            </a:lvl5pPr>
            <a:lvl6pPr marL="2743200" lvl="5" indent="-317500">
              <a:spcBef>
                <a:spcPct val="0"/>
              </a:spcBef>
              <a:spcAft>
                <a:spcPct val="0"/>
              </a:spcAft>
              <a:buClr>
                <a:schemeClr val="lt1"/>
              </a:buClr>
              <a:buSzPts val="1400"/>
              <a:buChar char="■"/>
              <a:defRPr>
                <a:solidFill>
                  <a:schemeClr val="lt1"/>
                </a:solidFill>
              </a:defRPr>
            </a:lvl6pPr>
            <a:lvl7pPr marL="3200400" lvl="6" indent="-317500">
              <a:spcBef>
                <a:spcPct val="0"/>
              </a:spcBef>
              <a:spcAft>
                <a:spcPct val="0"/>
              </a:spcAft>
              <a:buClr>
                <a:schemeClr val="lt1"/>
              </a:buClr>
              <a:buSzPts val="1400"/>
              <a:buChar char="●"/>
              <a:defRPr>
                <a:solidFill>
                  <a:schemeClr val="lt1"/>
                </a:solidFill>
              </a:defRPr>
            </a:lvl7pPr>
            <a:lvl8pPr marL="3657600" lvl="7" indent="-317500">
              <a:spcBef>
                <a:spcPct val="0"/>
              </a:spcBef>
              <a:spcAft>
                <a:spcPct val="0"/>
              </a:spcAft>
              <a:buClr>
                <a:schemeClr val="lt1"/>
              </a:buClr>
              <a:buSzPts val="1400"/>
              <a:buChar char="○"/>
              <a:defRPr>
                <a:solidFill>
                  <a:schemeClr val="lt1"/>
                </a:solidFill>
              </a:defRPr>
            </a:lvl8pPr>
            <a:lvl9pPr marL="4114800" lvl="8" indent="-317500">
              <a:spcBef>
                <a:spcPct val="0"/>
              </a:spcBef>
              <a:spcAft>
                <a:spcPct val="0"/>
              </a:spcAft>
              <a:buClr>
                <a:schemeClr val="lt1"/>
              </a:buClr>
              <a:buSzPts val="1400"/>
              <a:buChar char="■"/>
              <a:defRPr>
                <a:solidFill>
                  <a:schemeClr val="lt1"/>
                </a:solidFill>
              </a:defRPr>
            </a:lvl9pPr>
          </a:lstStyle>
          <a:p/>
        </p:txBody>
      </p:sp>
      <p:sp>
        <p:nvSpPr>
          <p:cNvPr id="51" name="Google Shape;51;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ct val="0"/>
              </a:spcBef>
              <a:spcAft>
                <a:spcPct val="0"/>
              </a:spcAft>
              <a:buNone/>
            </a:pPr>
            <a:fld id="{00000000-1234-1234-1234-123412341234}" type="slidenum">
              <a:rPr lang="es"/>
              <a:t>0</a:t>
            </a:fld>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lt1"/>
        </a:solidFill>
      </p:bgPr>
    </p:bg>
    <p:spTree>
      <p:nvGrpSpPr>
        <p:cNvPr id="5" name="Shape 5"/>
        <p:cNvGrpSpPr/>
        <p:nvPr/>
      </p:nvGrpSpPr>
      <p:grpSpPr>
        <a:xfrm>
          <a:off x="0" y="0"/>
          <a:ext cx="0" cy="0"/>
        </a:xfrm>
      </p:grpSpPr>
      <p:sp>
        <p:nvSpPr>
          <p:cNvPr id="6" name="Google Shape;6;p1"/>
          <p:cNvSpPr txBox="1"/>
          <p:nvPr>
            <p:ph type="title"/>
          </p:nvPr>
        </p:nvSpPr>
        <p:spPr>
          <a:xfrm>
            <a:off x="311700" y="445025"/>
            <a:ext cx="8520600" cy="707400"/>
          </a:xfrm>
          <a:prstGeom prst="rect">
            <a:avLst/>
          </a:prstGeom>
          <a:noFill/>
          <a:ln>
            <a:noFill/>
          </a:ln>
        </p:spPr>
        <p:txBody>
          <a:bodyPr spcFirstLastPara="1" wrap="square" lIns="91425" tIns="91425" rIns="91425" bIns="91425" anchor="t" anchorCtr="0">
            <a:normAutofit/>
          </a:bodyPr>
          <a:lstStyle>
            <a:lvl1pPr lvl="0">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ct val="0"/>
              </a:spcBef>
              <a:spcAft>
                <a:spcPct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p:txBody>
      </p:sp>
      <p:sp>
        <p:nvSpPr>
          <p:cNvPr id="7" name="Google Shape;7;p1"/>
          <p:cNvSpPr txBox="1"/>
          <p:nvPr>
            <p:ph type="body" idx="1"/>
          </p:nvPr>
        </p:nvSpPr>
        <p:spPr>
          <a:xfrm>
            <a:off x="311700" y="1266325"/>
            <a:ext cx="8520600" cy="33027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ct val="0"/>
              </a:spcBef>
              <a:spcAft>
                <a:spcPct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ct val="0"/>
              </a:spcBef>
              <a:spcAft>
                <a:spcPct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ct val="0"/>
              </a:spcBef>
              <a:spcAft>
                <a:spcPct val="0"/>
              </a:spcAft>
              <a:buNone/>
            </a:pPr>
            <a:fld id="{00000000-1234-1234-1234-123412341234}" type="slidenum">
              <a:rPr lang="es"/>
              <a:t>0</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5" r:id="rId5"/>
  </p:sldLayoutIdLst>
  <p:transition/>
  <p:timing/>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1.xml" /><Relationship Id="rId3" Type="http://schemas.openxmlformats.org/officeDocument/2006/relationships/image" Target="../media/image3.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2.xml" /><Relationship Id="rId3" Type="http://schemas.openxmlformats.org/officeDocument/2006/relationships/image" Target="../media/image4.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5.xml" /><Relationship Id="rId3" Type="http://schemas.openxmlformats.org/officeDocument/2006/relationships/image" Target="../media/image5.jpeg" /><Relationship Id="rId4" Type="http://schemas.openxmlformats.org/officeDocument/2006/relationships/image" Target="../media/image6.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6.xml" /><Relationship Id="rId3" Type="http://schemas.openxmlformats.org/officeDocument/2006/relationships/image" Target="../media/image7.jpeg" /><Relationship Id="rId4" Type="http://schemas.openxmlformats.org/officeDocument/2006/relationships/image" Target="../media/image8.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8.xml" /><Relationship Id="rId3" Type="http://schemas.openxmlformats.org/officeDocument/2006/relationships/image" Target="../media/image9.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9.xml" /><Relationship Id="rId3" Type="http://schemas.openxmlformats.org/officeDocument/2006/relationships/image" Target="../media/image10.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0.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1.xml" /><Relationship Id="rId3" Type="http://schemas.openxmlformats.org/officeDocument/2006/relationships/image" Target="../media/image11.jpeg" /><Relationship Id="rId4" Type="http://schemas.openxmlformats.org/officeDocument/2006/relationships/image" Target="../media/image12.jpe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2.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3.xml" /><Relationship Id="rId3" Type="http://schemas.openxmlformats.org/officeDocument/2006/relationships/image" Target="../media/image13.jpeg" /><Relationship Id="rId4" Type="http://schemas.openxmlformats.org/officeDocument/2006/relationships/image" Target="../media/image14.jpe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4.xml" /><Relationship Id="rId3" Type="http://schemas.openxmlformats.org/officeDocument/2006/relationships/image" Target="../media/image15.jpeg" /><Relationship Id="rId4" Type="http://schemas.openxmlformats.org/officeDocument/2006/relationships/image" Target="../media/image16.jpeg" /><Relationship Id="rId5" Type="http://schemas.openxmlformats.org/officeDocument/2006/relationships/image" Target="../media/image17.jpe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5.xml" /><Relationship Id="rId3" Type="http://schemas.openxmlformats.org/officeDocument/2006/relationships/image" Target="../media/image18.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6.xml" /><Relationship Id="rId3" Type="http://schemas.openxmlformats.org/officeDocument/2006/relationships/image" Target="../media/image19.jpeg"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7.xml" /><Relationship Id="rId3" Type="http://schemas.openxmlformats.org/officeDocument/2006/relationships/image" Target="../media/image20.jpeg" /><Relationship Id="rId4" Type="http://schemas.openxmlformats.org/officeDocument/2006/relationships/image" Target="../media/image21.jpe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8.xml" /><Relationship Id="rId3" Type="http://schemas.openxmlformats.org/officeDocument/2006/relationships/image" Target="../media/image22.jpeg" /><Relationship Id="rId4" Type="http://schemas.openxmlformats.org/officeDocument/2006/relationships/image" Target="../media/image23.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9.xml" /><Relationship Id="rId3" Type="http://schemas.openxmlformats.org/officeDocument/2006/relationships/image" Target="../media/image24.jpeg" /><Relationship Id="rId4" Type="http://schemas.openxmlformats.org/officeDocument/2006/relationships/image" Target="../media/image25.jpeg" /><Relationship Id="rId5" Type="http://schemas.openxmlformats.org/officeDocument/2006/relationships/image" Target="../media/image26.jpe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0.xml" /><Relationship Id="rId3" Type="http://schemas.openxmlformats.org/officeDocument/2006/relationships/image" Target="../media/image27.jpeg" /><Relationship Id="rId4" Type="http://schemas.openxmlformats.org/officeDocument/2006/relationships/image" Target="../media/image28.jpe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1.xml" /><Relationship Id="rId3" Type="http://schemas.openxmlformats.org/officeDocument/2006/relationships/image" Target="../media/image29.jpeg" /><Relationship Id="rId4" Type="http://schemas.openxmlformats.org/officeDocument/2006/relationships/image" Target="../media/image30.jpe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2.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3.xml" /><Relationship Id="rId3" Type="http://schemas.openxmlformats.org/officeDocument/2006/relationships/image" Target="../media/image31.jpe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4.xml" /><Relationship Id="rId3" Type="http://schemas.openxmlformats.org/officeDocument/2006/relationships/image" Target="../media/image32.jpe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5.xml" /><Relationship Id="rId3" Type="http://schemas.openxmlformats.org/officeDocument/2006/relationships/image" Target="../media/image33.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6.xml" /><Relationship Id="rId3" Type="http://schemas.openxmlformats.org/officeDocument/2006/relationships/image" Target="../media/image34.jpeg" /><Relationship Id="rId4" Type="http://schemas.openxmlformats.org/officeDocument/2006/relationships/image" Target="../media/image35.jpeg" /><Relationship Id="rId5" Type="http://schemas.openxmlformats.org/officeDocument/2006/relationships/image" Target="../media/image36.jpe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7.xml" /><Relationship Id="rId3" Type="http://schemas.openxmlformats.org/officeDocument/2006/relationships/image" Target="../media/image37.jpeg"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8.xml" /><Relationship Id="rId3" Type="http://schemas.openxmlformats.org/officeDocument/2006/relationships/image" Target="../media/image38.jpeg"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9.xml" /><Relationship Id="rId3" Type="http://schemas.openxmlformats.org/officeDocument/2006/relationships/image" Target="../media/image39.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0.xml"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1.xml" /><Relationship Id="rId3" Type="http://schemas.openxmlformats.org/officeDocument/2006/relationships/image" Target="../media/image40.jpeg" /><Relationship Id="rId4" Type="http://schemas.openxmlformats.org/officeDocument/2006/relationships/hyperlink" Target="https://www.youtube.com/watch?v=8SRmZM2gY1c" TargetMode="External"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2.xml" /><Relationship Id="rId3" Type="http://schemas.openxmlformats.org/officeDocument/2006/relationships/image" Target="../media/image41.jpeg"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3.xml" /><Relationship Id="rId3" Type="http://schemas.openxmlformats.org/officeDocument/2006/relationships/image" Target="../media/image42.jpeg"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4.xml" /><Relationship Id="rId3" Type="http://schemas.openxmlformats.org/officeDocument/2006/relationships/image" Target="../media/image43.jpeg"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5.xml" /><Relationship Id="rId3" Type="http://schemas.openxmlformats.org/officeDocument/2006/relationships/image" Target="../media/image44.jpeg"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6.xml" /><Relationship Id="rId3" Type="http://schemas.openxmlformats.org/officeDocument/2006/relationships/image" Target="../media/image45.jpeg"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7.xml" /><Relationship Id="rId3" Type="http://schemas.openxmlformats.org/officeDocument/2006/relationships/image" Target="../media/image46.jpeg"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8.xml" /><Relationship Id="rId3" Type="http://schemas.openxmlformats.org/officeDocument/2006/relationships/image" Target="../media/image47.jpeg"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49.xml" /><Relationship Id="rId3" Type="http://schemas.openxmlformats.org/officeDocument/2006/relationships/image" Target="../media/image48.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50.xml" /><Relationship Id="rId3" Type="http://schemas.openxmlformats.org/officeDocument/2006/relationships/image" Target="../media/image49.jpeg"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1.xml" /><Relationship Id="rId3" Type="http://schemas.openxmlformats.org/officeDocument/2006/relationships/image" Target="../media/image50.jpeg"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2.xml" /><Relationship Id="rId3" Type="http://schemas.openxmlformats.org/officeDocument/2006/relationships/image" Target="../media/image51.jpeg"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3.xml" /><Relationship Id="rId3" Type="http://schemas.openxmlformats.org/officeDocument/2006/relationships/image" Target="../media/image52.jpeg"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4.xml" /><Relationship Id="rId3" Type="http://schemas.openxmlformats.org/officeDocument/2006/relationships/image" Target="../media/image53.jpeg" /></Relationships>
</file>

<file path=ppt/slides/_rels/slide5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5.xml" /><Relationship Id="rId3" Type="http://schemas.openxmlformats.org/officeDocument/2006/relationships/image" Target="../media/image54.jpeg" /></Relationships>
</file>

<file path=ppt/slides/_rels/slide5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6.xml" /><Relationship Id="rId3" Type="http://schemas.openxmlformats.org/officeDocument/2006/relationships/image" Target="../media/image55.jpeg" /><Relationship Id="rId4" Type="http://schemas.openxmlformats.org/officeDocument/2006/relationships/image" Target="../media/image56.png" /></Relationships>
</file>

<file path=ppt/slides/_rels/slide5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7.xml" /><Relationship Id="rId3" Type="http://schemas.openxmlformats.org/officeDocument/2006/relationships/image" Target="../media/image57.jpeg" /><Relationship Id="rId4" Type="http://schemas.openxmlformats.org/officeDocument/2006/relationships/image" Target="../media/image58.jpeg" /></Relationships>
</file>

<file path=ppt/slides/_rels/slide5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8.xml" /><Relationship Id="rId3" Type="http://schemas.openxmlformats.org/officeDocument/2006/relationships/image" Target="../media/image59.jpeg" /><Relationship Id="rId4" Type="http://schemas.openxmlformats.org/officeDocument/2006/relationships/image" Target="../media/image60.jpeg" /></Relationships>
</file>

<file path=ppt/slides/_rels/slide5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9.xml" /><Relationship Id="rId3" Type="http://schemas.openxmlformats.org/officeDocument/2006/relationships/image" Target="../media/image61.jpeg" /><Relationship Id="rId4" Type="http://schemas.openxmlformats.org/officeDocument/2006/relationships/image" Target="../media/image62.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jpeg" /></Relationships>
</file>

<file path=ppt/slides/_rels/slide6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0.xml" /></Relationships>
</file>

<file path=ppt/slides/_rels/slide6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1.xml" /></Relationships>
</file>

<file path=ppt/slides/_rels/slide6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2.xml" /><Relationship Id="rId3" Type="http://schemas.openxmlformats.org/officeDocument/2006/relationships/image" Target="../media/image63.jpeg" /></Relationships>
</file>

<file path=ppt/slides/_rels/slide6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3.xml" /></Relationships>
</file>

<file path=ppt/slides/_rels/slide6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4.xml" /><Relationship Id="rId3" Type="http://schemas.openxmlformats.org/officeDocument/2006/relationships/image" Target="../media/image64.jpeg" /></Relationships>
</file>

<file path=ppt/slides/_rels/slide6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5.xml" /><Relationship Id="rId3" Type="http://schemas.openxmlformats.org/officeDocument/2006/relationships/image" Target="../media/image65.jpeg" /></Relationships>
</file>

<file path=ppt/slides/_rels/slide6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6.xml" /><Relationship Id="rId3" Type="http://schemas.openxmlformats.org/officeDocument/2006/relationships/image" Target="../media/image66.jpeg" /><Relationship Id="rId4" Type="http://schemas.openxmlformats.org/officeDocument/2006/relationships/image" Target="../media/image67.jpeg" /></Relationships>
</file>

<file path=ppt/slides/_rels/slide6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7.xml" /><Relationship Id="rId3" Type="http://schemas.openxmlformats.org/officeDocument/2006/relationships/hyperlink" Target="https://www.definicionabc.com/tecnologia/imagen.php" TargetMode="External" /><Relationship Id="rId4" Type="http://schemas.openxmlformats.org/officeDocument/2006/relationships/hyperlink" Target="https://www.definicionabc.com/general/memoria.php" TargetMode="External" /><Relationship Id="rId5" Type="http://schemas.openxmlformats.org/officeDocument/2006/relationships/hyperlink" Target="https://www.definicionabc.com/tecnologia/usuario.php" TargetMode="External" /><Relationship Id="rId6" Type="http://schemas.openxmlformats.org/officeDocument/2006/relationships/image" Target="../media/image68.jpeg" /></Relationships>
</file>

<file path=ppt/slides/_rels/slide6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8.xml" /><Relationship Id="rId3" Type="http://schemas.openxmlformats.org/officeDocument/2006/relationships/image" Target="../media/image69.jpeg" /><Relationship Id="rId4" Type="http://schemas.openxmlformats.org/officeDocument/2006/relationships/hyperlink" Target="https://www.fotografiamovilcurso.com/2020/10/como-funciona-la-camara-del-telefono.html?m=1" TargetMode="External" /><Relationship Id="rId5" Type="http://schemas.openxmlformats.org/officeDocument/2006/relationships/hyperlink" Target="https://www.claro.com.co/institucional/tomar-fotos-profesionales-con-el-celular/" TargetMode="External" /></Relationships>
</file>

<file path=ppt/slides/_rels/slide6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9.xml" /><Relationship Id="rId3" Type="http://schemas.openxmlformats.org/officeDocument/2006/relationships/image" Target="../media/image70.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s>
</file>

<file path=ppt/slides/_rels/slide7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0.xml" /><Relationship Id="rId3" Type="http://schemas.openxmlformats.org/officeDocument/2006/relationships/image" Target="../media/image71.jpeg" /></Relationships>
</file>

<file path=ppt/slides/_rels/slide7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1.xml" /><Relationship Id="rId3" Type="http://schemas.openxmlformats.org/officeDocument/2006/relationships/image" Target="../media/image72.jpeg" /><Relationship Id="rId4" Type="http://schemas.openxmlformats.org/officeDocument/2006/relationships/image" Target="../media/image73.jpeg" /></Relationships>
</file>

<file path=ppt/slides/_rels/slide7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2.xml" /><Relationship Id="rId3" Type="http://schemas.openxmlformats.org/officeDocument/2006/relationships/image" Target="../media/image74.jpeg" /></Relationships>
</file>

<file path=ppt/slides/_rels/slide7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3.xml" /></Relationships>
</file>

<file path=ppt/slides/_rels/slide7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4.xml" /></Relationships>
</file>

<file path=ppt/slides/_rels/slide7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5.xml" /></Relationships>
</file>

<file path=ppt/slides/_rels/slide7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6.xml" /><Relationship Id="rId3" Type="http://schemas.openxmlformats.org/officeDocument/2006/relationships/image" Target="../media/image75.jpeg" /></Relationships>
</file>

<file path=ppt/slides/_rels/slide7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7.xml" /><Relationship Id="rId3" Type="http://schemas.openxmlformats.org/officeDocument/2006/relationships/image" Target="../media/image76.jpeg" /></Relationships>
</file>

<file path=ppt/slides/_rels/slide7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8.xml" /><Relationship Id="rId3" Type="http://schemas.openxmlformats.org/officeDocument/2006/relationships/image" Target="../media/image77.jpeg" /></Relationships>
</file>

<file path=ppt/slides/_rels/slide7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9.xml" /><Relationship Id="rId3" Type="http://schemas.openxmlformats.org/officeDocument/2006/relationships/image" Target="../media/image78.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8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0.xml" /><Relationship Id="rId3" Type="http://schemas.openxmlformats.org/officeDocument/2006/relationships/image" Target="../media/image79.jpeg" /></Relationships>
</file>

<file path=ppt/slides/_rels/slide8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1.xml" /><Relationship Id="rId3" Type="http://schemas.openxmlformats.org/officeDocument/2006/relationships/image" Target="../media/image80.jpeg" /></Relationships>
</file>

<file path=ppt/slides/_rels/slide8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2.xml" /><Relationship Id="rId3" Type="http://schemas.openxmlformats.org/officeDocument/2006/relationships/image" Target="../media/image81.jpeg" /></Relationships>
</file>

<file path=ppt/slides/_rels/slide8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3.xml" /><Relationship Id="rId3" Type="http://schemas.openxmlformats.org/officeDocument/2006/relationships/hyperlink" Target="https://www.dzoom.org.es/5-cosas-a-tener-en-cuenta-a-la-hora-de-hacer-fotografia-macro/" TargetMode="External" /><Relationship Id="rId4" Type="http://schemas.openxmlformats.org/officeDocument/2006/relationships/image" Target="../media/image82.jpeg" /></Relationships>
</file>

<file path=ppt/slides/_rels/slide8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hyperlink" Target="https://www.dzoom.org.es/objetivos-macro/" TargetMode="External" /><Relationship Id="rId2" Type="http://schemas.openxmlformats.org/officeDocument/2006/relationships/notesSlide" Target="../notesSlides/notesSlide84.xml" /><Relationship Id="rId3" Type="http://schemas.openxmlformats.org/officeDocument/2006/relationships/hyperlink" Target="https://www.tonofoodphoto.com/iluminacion-en-bodegones-de-fotografia-gastronomica/" TargetMode="External" /><Relationship Id="rId4" Type="http://schemas.openxmlformats.org/officeDocument/2006/relationships/hyperlink" Target="https://oscarenfotos.com/articulos/articulos-como-se-lee-una-fotografia/" TargetMode="External" /><Relationship Id="rId5" Type="http://schemas.openxmlformats.org/officeDocument/2006/relationships/hyperlink" Target="https://sites.google.com/site/introduccionalafotografia/home/propiedades-de-apreciacion" TargetMode="External" /><Relationship Id="rId6" Type="http://schemas.openxmlformats.org/officeDocument/2006/relationships/hyperlink" Target="https://www.canva.com/es_mx/aprende/fotografia-de-producto/" TargetMode="External" /><Relationship Id="rId7" Type="http://schemas.openxmlformats.org/officeDocument/2006/relationships/hyperlink" Target="https://www.fotografiaecommerce.com/servicios/bodegones/" TargetMode="External" /><Relationship Id="rId8" Type="http://schemas.openxmlformats.org/officeDocument/2006/relationships/hyperlink" Target="https://www.youtube.com/watch?v=z4DEtslAxi4" TargetMode="External" /><Relationship Id="rId9" Type="http://schemas.openxmlformats.org/officeDocument/2006/relationships/hyperlink" Target="https://www.xatakafoto.com/trucos-y-consejos/lo-que-la-mona-lisa-puede-ensenarnos-sobre-fotografia-de-retratos" TargetMode="External" /></Relationships>
</file>

<file path=ppt/slides/_rels/slide8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5.xml" /><Relationship Id="rId3" Type="http://schemas.openxmlformats.org/officeDocument/2006/relationships/hyperlink" Target="https://drive.google.com/file/d/1Auyzpz4W8UsPrz9BoUp8MaQaAPE8PLR8/view?usp=sharing" TargetMode="External" /><Relationship Id="rId4" Type="http://schemas.openxmlformats.org/officeDocument/2006/relationships/hyperlink" Target="https://toomanyflash.com/fotografia-de-producto-2/#:~:text=La%20fotograf%C3%ADa%20de%20producto%20forma,se%20quiera%20exhibir%20o%20comercializar" TargetMode="External" /><Relationship Id="rId5" Type="http://schemas.openxmlformats.org/officeDocument/2006/relationships/hyperlink" Target="http://www.escuelanegocios.com.mx/el_exito_producto_es_marca.pdf" TargetMode="External" /><Relationship Id="rId6" Type="http://schemas.openxmlformats.org/officeDocument/2006/relationships/hyperlink" Target="https://www.redalyc.org/pdf/310/31004506.pdf" TargetMode="External" /><Relationship Id="rId7" Type="http://schemas.openxmlformats.org/officeDocument/2006/relationships/hyperlink" Target="https://zaguan.unizar.es/record/12057/files/TAZ-PFC-2013-518.pdf" TargetMode="External" /></Relationships>
</file>

<file path=ppt/slides/_rels/slide8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hyperlink" Target="https://www.fotonostra.com/fotografia/camaramanual.htm" TargetMode="External" /><Relationship Id="rId2" Type="http://schemas.openxmlformats.org/officeDocument/2006/relationships/notesSlide" Target="../notesSlides/notesSlide86.xml" /><Relationship Id="rId3" Type="http://schemas.openxmlformats.org/officeDocument/2006/relationships/hyperlink" Target="https://agenciabeefree.com/fotografia-publicitaria-fotografia-producto/" TargetMode="External" /><Relationship Id="rId4" Type="http://schemas.openxmlformats.org/officeDocument/2006/relationships/hyperlink" Target="https://uvadoc.uva.es/bitstream/handle/10324/35251/TFG-N.1038.pdf?sequence=1" TargetMode="External" /><Relationship Id="rId5" Type="http://schemas.openxmlformats.org/officeDocument/2006/relationships/hyperlink" Target="https://ieperiodismo.com/fotografia-publicitaria/" TargetMode="External" /><Relationship Id="rId6" Type="http://schemas.openxmlformats.org/officeDocument/2006/relationships/hyperlink" Target="https://todo-fotografia.com/tecnica/tipos-de-camara/" TargetMode="External" /><Relationship Id="rId7" Type="http://schemas.openxmlformats.org/officeDocument/2006/relationships/hyperlink" Target="https://www.xataka.com/fotografia-y-video/que-es-una-camara-reflex-digital-especial-fotografia" TargetMode="External" /><Relationship Id="rId8" Type="http://schemas.openxmlformats.org/officeDocument/2006/relationships/hyperlink" Target="https://www.definicionabc.com/tecnologia/camara-digital.php" TargetMode="External" /><Relationship Id="rId9" Type="http://schemas.openxmlformats.org/officeDocument/2006/relationships/hyperlink" Target="https://www.fotonostra.com/fotografia/granformato.htm" TargetMode="External" /></Relationships>
</file>

<file path=ppt/slides/_rels/slide8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7.xml" /><Relationship Id="rId3" Type="http://schemas.openxmlformats.org/officeDocument/2006/relationships/hyperlink" Target="https://drive.google.com/file/d/1YVE3464_TswzH47Y4CcbU6QurgDPoOZk/view?usp=sharing" TargetMode="External" /><Relationship Id="rId4" Type="http://schemas.openxmlformats.org/officeDocument/2006/relationships/hyperlink" Target="https://drive.google.com/file/d/15IYo1StjExwApeABC7PvvlDRxXpjZV7_/view?usp=sharing" TargetMode="Externa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9.xml" /><Relationship Id="rId3" Type="http://schemas.openxmlformats.org/officeDocument/2006/relationships/image" Target="../media/image2.jpeg"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5" name="Shape 65"/>
        <p:cNvGrpSpPr/>
        <p:nvPr/>
      </p:nvGrpSpPr>
      <p:grpSpPr>
        <a:xfrm>
          <a:off x="0" y="0"/>
          <a:ext cx="0" cy="0"/>
        </a:xfrm>
      </p:grpSpPr>
      <p:sp>
        <p:nvSpPr>
          <p:cNvPr id="66" name="Google Shape;66;p13"/>
          <p:cNvSpPr txBox="1"/>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p>
            <a:pPr marL="0" lvl="0" indent="0" algn="ctr" rtl="0">
              <a:spcBef>
                <a:spcPct val="0"/>
              </a:spcBef>
              <a:spcAft>
                <a:spcPct val="0"/>
              </a:spcAft>
              <a:buNone/>
            </a:pPr>
            <a:r>
              <a:rPr lang="es" sz="4200" b="0">
                <a:solidFill>
                  <a:srgbClr val="000000"/>
                </a:solidFill>
                <a:latin typeface="Nunito"/>
                <a:ea typeface="Nunito"/>
                <a:cs typeface="Nunito"/>
                <a:sym typeface="Nunito"/>
              </a:rPr>
              <a:t>Fotografía de producto</a:t>
            </a:r>
            <a:r>
              <a:rPr lang="es"/>
              <a:t> </a:t>
            </a:r>
            <a:endParaRPr/>
          </a:p>
        </p:txBody>
      </p:sp>
      <p:sp>
        <p:nvSpPr>
          <p:cNvPr id="67" name="Google Shape;67;p13"/>
          <p:cNvSpPr txBox="1"/>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p>
            <a:pPr marL="0" lvl="0" indent="0" algn="ctr" rtl="0">
              <a:spcBef>
                <a:spcPct val="0"/>
              </a:spcBef>
              <a:spcAft>
                <a:spcPct val="0"/>
              </a:spcAft>
              <a:buNone/>
            </a:pPr>
            <a:r>
              <a:rPr lang="es"/>
              <a:t>Módulo 1</a:t>
            </a:r>
            <a:endParaRPr/>
          </a:p>
        </p:txBody>
      </p:sp>
    </p:spTree>
  </p:cSld>
  <p:clrMapOvr>
    <a:masterClrMapping/>
  </p:clrMapOvr>
  <p:transition/>
  <p:timing/>
</p:sld>
</file>

<file path=ppt/slides/slide1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22" name="Shape 122"/>
        <p:cNvGrpSpPr/>
        <p:nvPr/>
      </p:nvGrpSpPr>
      <p:grpSpPr>
        <a:xfrm>
          <a:off x="0" y="0"/>
          <a:ext cx="0" cy="0"/>
        </a:xfrm>
      </p:grpSpPr>
      <p:sp>
        <p:nvSpPr>
          <p:cNvPr id="123" name="Google Shape;123;p22"/>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just" rtl="0">
              <a:spcBef>
                <a:spcPct val="0"/>
              </a:spcBef>
              <a:spcAft>
                <a:spcPts val="1200"/>
              </a:spcAft>
              <a:buNone/>
            </a:pPr>
            <a:r>
              <a:rPr lang="es">
                <a:latin typeface="Nunito"/>
                <a:ea typeface="Nunito"/>
                <a:cs typeface="Nunito"/>
                <a:sym typeface="Nunito"/>
              </a:rPr>
              <a:t>la	   fotografía	  en	  la	   publicidad	   comenzó	  a	   ser	   recurrente	  a	   partir	   de	  los	   años	  20	  del	  siglo	  XX	  aunque	  se	  pueden encontrar	  algunos	  ejemplos	  tempranos	  de	  finales	   del	   siglo	   XIX.	   Las	   fotografías	   de	   producto	   se	   utilizaban	   como	   medio	   de	   promoción	   en	   revistas	  y	  otras	  publicaciones	  similares.</a:t>
            </a:r>
            <a:endParaRPr>
              <a:latin typeface="Nunito"/>
              <a:ea typeface="Nunito"/>
              <a:cs typeface="Nunito"/>
              <a:sym typeface="Nunito"/>
            </a:endParaRPr>
          </a:p>
        </p:txBody>
      </p:sp>
    </p:spTree>
  </p:cSld>
  <p:clrMapOvr>
    <a:masterClrMapping/>
  </p:clrMapOvr>
  <p:transition/>
  <p:timing/>
</p:sld>
</file>

<file path=ppt/slides/slide1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27" name="Shape 127"/>
        <p:cNvGrpSpPr/>
        <p:nvPr/>
      </p:nvGrpSpPr>
      <p:grpSpPr>
        <a:xfrm>
          <a:off x="0" y="0"/>
          <a:ext cx="0" cy="0"/>
        </a:xfrm>
      </p:grpSpPr>
      <p:sp>
        <p:nvSpPr>
          <p:cNvPr id="128" name="Google Shape;128;p23"/>
          <p:cNvSpPr txBox="1"/>
          <p:nvPr>
            <p:ph type="body" idx="2"/>
          </p:nvPr>
        </p:nvSpPr>
        <p:spPr>
          <a:xfrm>
            <a:off x="4744950" y="541650"/>
            <a:ext cx="3999900" cy="4060200"/>
          </a:xfrm>
          <a:prstGeom prst="rect">
            <a:avLst/>
          </a:prstGeom>
        </p:spPr>
        <p:txBody>
          <a:bodyPr spcFirstLastPara="1" wrap="square" lIns="90000" tIns="91425" rIns="91425" bIns="91425" anchor="t" anchorCtr="0">
            <a:normAutofit/>
          </a:bodyPr>
          <a:lstStyle/>
          <a:p>
            <a:pPr marL="0" lvl="0" indent="0" algn="just" rtl="0">
              <a:spcBef>
                <a:spcPct val="0"/>
              </a:spcBef>
              <a:spcAft>
                <a:spcPct val="0"/>
              </a:spcAft>
              <a:buNone/>
            </a:pPr>
            <a:r>
              <a:rPr lang="es">
                <a:latin typeface="Nunito"/>
                <a:ea typeface="Nunito"/>
                <a:cs typeface="Nunito"/>
                <a:sym typeface="Nunito"/>
              </a:rPr>
              <a:t>En sus inicios  la	  fotografía	  publicitaria	  se asemejaba en estilo  a  la  fotografía	  periodística  e informativa,	   se	   mostraban los productos que se querían vender de	   la forma más real posible.	  Enseguida	  se advirtió	  que	  este tipo de fotografía	  además de	  informar	  sobre las cualidades	   del producto, debía conseguir llamar la atención del espectador, ya	  que su	   principio es el de la publicidad:	   </a:t>
            </a:r>
            <a:endParaRPr>
              <a:latin typeface="Nunito"/>
              <a:ea typeface="Nunito"/>
              <a:cs typeface="Nunito"/>
              <a:sym typeface="Nunito"/>
            </a:endParaRPr>
          </a:p>
          <a:p>
            <a:pPr marL="0" lvl="0" indent="0" algn="just" rtl="0">
              <a:spcBef>
                <a:spcPts val="1200"/>
              </a:spcBef>
              <a:spcAft>
                <a:spcPts val="1200"/>
              </a:spcAft>
              <a:buNone/>
            </a:pPr>
            <a:r>
              <a:rPr lang="es" b="1">
                <a:latin typeface="Nunito"/>
                <a:ea typeface="Nunito"/>
                <a:cs typeface="Nunito"/>
                <a:sym typeface="Nunito"/>
              </a:rPr>
              <a:t>Conseguir el aumento de las ventas	del	   producto comercializado.</a:t>
            </a:r>
            <a:endParaRPr b="1">
              <a:latin typeface="Nunito" charset="0"/>
              <a:ea typeface="Nunito"/>
              <a:cs typeface="Nunito"/>
              <a:sym typeface="Nunito" charset="0"/>
            </a:endParaRPr>
          </a:p>
        </p:txBody>
      </p:sp>
      <p:pic>
        <p:nvPicPr>
          <p:cNvPr id="129" name="Google Shape;129;p23"/>
          <p:cNvPicPr preferRelativeResize="0"/>
          <p:nvPr/>
        </p:nvPicPr>
        <p:blipFill>
          <a:blip r:embed="rId3">
            <a:alphaModFix/>
          </a:blip>
          <a:stretch>
            <a:fillRect/>
          </a:stretch>
        </p:blipFill>
        <p:spPr>
          <a:xfrm>
            <a:off x="468825" y="541700"/>
            <a:ext cx="4060100" cy="4060100"/>
          </a:xfrm>
          <a:prstGeom prst="rect">
            <a:avLst/>
          </a:prstGeom>
          <a:noFill/>
          <a:ln>
            <a:noFill/>
          </a:ln>
        </p:spPr>
      </p:pic>
    </p:spTree>
  </p:cSld>
  <p:clrMapOvr>
    <a:masterClrMapping/>
  </p:clrMapOvr>
  <p:transition/>
  <p:timing/>
</p:sld>
</file>

<file path=ppt/slides/slide1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33" name="Shape 133"/>
        <p:cNvGrpSpPr/>
        <p:nvPr/>
      </p:nvGrpSpPr>
      <p:grpSpPr>
        <a:xfrm>
          <a:off x="0" y="0"/>
          <a:ext cx="0" cy="0"/>
        </a:xfrm>
      </p:grpSpPr>
      <p:sp>
        <p:nvSpPr>
          <p:cNvPr id="134" name="Google Shape;134;p24"/>
          <p:cNvSpPr txBox="1"/>
          <p:nvPr>
            <p:ph type="body" idx="1"/>
          </p:nvPr>
        </p:nvSpPr>
        <p:spPr>
          <a:xfrm>
            <a:off x="421350" y="1242325"/>
            <a:ext cx="4491600" cy="3302700"/>
          </a:xfrm>
          <a:prstGeom prst="rect">
            <a:avLst/>
          </a:prstGeom>
        </p:spPr>
        <p:txBody>
          <a:bodyPr spcFirstLastPara="1" wrap="square" lIns="91425" tIns="91425" rIns="91425" bIns="91425" anchor="t" anchorCtr="0">
            <a:normAutofit lnSpcReduction="10000"/>
          </a:bodyPr>
          <a:lstStyle/>
          <a:p>
            <a:pPr marL="0" lvl="0" indent="0" algn="just" rtl="0">
              <a:spcBef>
                <a:spcPct val="0"/>
              </a:spcBef>
              <a:spcAft>
                <a:spcPts val="1200"/>
              </a:spcAft>
              <a:buNone/>
            </a:pPr>
            <a:r>
              <a:rPr lang="es" sz="2300">
                <a:latin typeface="Nunito"/>
                <a:ea typeface="Nunito"/>
                <a:cs typeface="Nunito"/>
                <a:sym typeface="Nunito"/>
              </a:rPr>
              <a:t>Para crear estas publicidades no se contaba con organizaciones especializadas, sino que era una labor secundaria asumida por los centros en los que circulaba la información. Las agencias de publicidad no existían como tales.</a:t>
            </a:r>
            <a:endParaRPr sz="2300">
              <a:latin typeface="Nunito" charset="0"/>
              <a:ea typeface="Nunito"/>
              <a:cs typeface="Nunito"/>
              <a:sym typeface="Nunito" charset="0"/>
            </a:endParaRPr>
          </a:p>
        </p:txBody>
      </p:sp>
      <p:pic>
        <p:nvPicPr>
          <p:cNvPr id="135" name="Google Shape;135;p24"/>
          <p:cNvPicPr preferRelativeResize="0"/>
          <p:nvPr/>
        </p:nvPicPr>
        <p:blipFill>
          <a:blip r:embed="rId3">
            <a:alphaModFix/>
          </a:blip>
          <a:stretch>
            <a:fillRect/>
          </a:stretch>
        </p:blipFill>
        <p:spPr>
          <a:xfrm>
            <a:off x="5631125" y="69100"/>
            <a:ext cx="3062049" cy="4368125"/>
          </a:xfrm>
          <a:prstGeom prst="rect">
            <a:avLst/>
          </a:prstGeom>
          <a:noFill/>
          <a:ln>
            <a:noFill/>
          </a:ln>
        </p:spPr>
      </p:pic>
      <p:sp>
        <p:nvSpPr>
          <p:cNvPr id="136" name="Google Shape;136;p24"/>
          <p:cNvSpPr txBox="1"/>
          <p:nvPr/>
        </p:nvSpPr>
        <p:spPr>
          <a:xfrm>
            <a:off x="5662150" y="4183500"/>
            <a:ext cx="3000000" cy="960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ct val="0"/>
              </a:spcBef>
              <a:spcAft>
                <a:spcPct val="0"/>
              </a:spcAft>
              <a:buNone/>
            </a:pPr>
            <a:endParaRPr/>
          </a:p>
          <a:p>
            <a:pPr marL="0" lvl="0" indent="0" algn="l" rtl="0">
              <a:lnSpc>
                <a:spcPct val="115000"/>
              </a:lnSpc>
              <a:spcBef>
                <a:spcPts val="300"/>
              </a:spcBef>
              <a:spcAft>
                <a:spcPct val="0"/>
              </a:spcAft>
              <a:buNone/>
            </a:pPr>
            <a:r>
              <a:rPr lang="es" sz="850">
                <a:solidFill>
                  <a:schemeClr val="accent4"/>
                </a:solidFill>
                <a:highlight>
                  <a:schemeClr val="lt1"/>
                </a:highlight>
                <a:latin typeface="Roboto"/>
                <a:ea typeface="Roboto"/>
                <a:cs typeface="Roboto"/>
                <a:sym typeface="Roboto"/>
              </a:rPr>
              <a:t>MoMA</a:t>
            </a:r>
            <a:endParaRPr sz="850">
              <a:solidFill>
                <a:schemeClr val="accent4"/>
              </a:solidFill>
              <a:highlight>
                <a:schemeClr val="lt1"/>
              </a:highlight>
              <a:latin typeface="Roboto"/>
              <a:ea typeface="Roboto"/>
              <a:cs typeface="Roboto"/>
              <a:sym typeface="Roboto"/>
            </a:endParaRPr>
          </a:p>
          <a:p>
            <a:pPr marL="0" lvl="0" indent="0" algn="l" rtl="0">
              <a:spcBef>
                <a:spcPct val="0"/>
              </a:spcBef>
              <a:spcAft>
                <a:spcPct val="0"/>
              </a:spcAft>
              <a:buNone/>
            </a:pPr>
            <a:r>
              <a:rPr lang="es" sz="1100">
                <a:solidFill>
                  <a:schemeClr val="accent4"/>
                </a:solidFill>
                <a:highlight>
                  <a:schemeClr val="lt1"/>
                </a:highlight>
                <a:latin typeface="Roboto"/>
                <a:ea typeface="Roboto"/>
                <a:cs typeface="Roboto"/>
                <a:sym typeface="Roboto"/>
              </a:rPr>
              <a:t>Jules Chéret. Quinquina Dubonnet, Apéritif, Dans tous les Cafés. 1895 | MoM</a:t>
            </a:r>
            <a:endParaRPr sz="1100">
              <a:solidFill>
                <a:schemeClr val="accent4"/>
              </a:solidFill>
              <a:highlight>
                <a:schemeClr val="lt1"/>
              </a:highlight>
              <a:latin typeface="Roboto"/>
              <a:ea typeface="Roboto"/>
              <a:cs typeface="Roboto"/>
              <a:sym typeface="Roboto"/>
            </a:endParaRPr>
          </a:p>
        </p:txBody>
      </p:sp>
    </p:spTree>
  </p:cSld>
  <p:clrMapOvr>
    <a:masterClrMapping/>
  </p:clrMapOvr>
  <p:transition/>
  <p:timing/>
</p:sld>
</file>

<file path=ppt/slides/slide1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40" name="Shape 140"/>
        <p:cNvGrpSpPr/>
        <p:nvPr/>
      </p:nvGrpSpPr>
      <p:grpSpPr>
        <a:xfrm>
          <a:off x="0" y="0"/>
          <a:ext cx="0" cy="0"/>
        </a:xfrm>
      </p:grpSpPr>
      <p:sp>
        <p:nvSpPr>
          <p:cNvPr id="141" name="Google Shape;141;p25"/>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Algunas fechas</a:t>
            </a:r>
            <a:endParaRPr/>
          </a:p>
        </p:txBody>
      </p:sp>
      <p:sp>
        <p:nvSpPr>
          <p:cNvPr id="142" name="Google Shape;142;p25"/>
          <p:cNvSpPr txBox="1"/>
          <p:nvPr>
            <p:ph type="body" idx="1"/>
          </p:nvPr>
        </p:nvSpPr>
        <p:spPr>
          <a:xfrm>
            <a:off x="311700" y="1266325"/>
            <a:ext cx="8520600" cy="3302700"/>
          </a:xfrm>
          <a:prstGeom prst="rect">
            <a:avLst/>
          </a:prstGeom>
        </p:spPr>
        <p:txBody>
          <a:bodyPr spcFirstLastPara="1" wrap="square" lIns="91425" tIns="91425" rIns="91425" bIns="91425" anchor="t" anchorCtr="0">
            <a:normAutofit fontScale="77500" lnSpcReduction="10000"/>
          </a:bodyPr>
          <a:lstStyle/>
          <a:p>
            <a:pPr marL="0" lvl="0" indent="0" algn="just" rtl="0">
              <a:spcBef>
                <a:spcPct val="0"/>
              </a:spcBef>
              <a:spcAft>
                <a:spcPct val="0"/>
              </a:spcAft>
              <a:buNone/>
            </a:pPr>
            <a:r>
              <a:rPr lang="es">
                <a:latin typeface="Nunito"/>
                <a:ea typeface="Nunito"/>
                <a:cs typeface="Nunito"/>
                <a:sym typeface="Nunito"/>
              </a:rPr>
              <a:t>1850  George P. Rowell es la primera figura de agente de publicidad, compraba grandes espacios en los periódicos y luego los vendía en pequeños recuadros.</a:t>
            </a:r>
            <a:endParaRPr>
              <a:latin typeface="Nunito"/>
              <a:ea typeface="Nunito"/>
              <a:cs typeface="Nunito"/>
              <a:sym typeface="Nunito"/>
            </a:endParaRPr>
          </a:p>
          <a:p>
            <a:pPr marL="0" lvl="0" indent="0" algn="just" rtl="0">
              <a:spcBef>
                <a:spcPts val="1200"/>
              </a:spcBef>
              <a:spcAft>
                <a:spcPct val="0"/>
              </a:spcAft>
              <a:buNone/>
            </a:pPr>
            <a:endParaRPr>
              <a:latin typeface="Nunito"/>
              <a:ea typeface="Nunito"/>
              <a:cs typeface="Nunito"/>
              <a:sym typeface="Nunito"/>
            </a:endParaRPr>
          </a:p>
          <a:p>
            <a:pPr marL="0" lvl="0" indent="0" algn="just" rtl="0">
              <a:spcBef>
                <a:spcPts val="1200"/>
              </a:spcBef>
              <a:spcAft>
                <a:spcPct val="0"/>
              </a:spcAft>
              <a:buNone/>
            </a:pPr>
            <a:r>
              <a:rPr lang="es">
                <a:latin typeface="Nunito"/>
                <a:ea typeface="Nunito"/>
                <a:cs typeface="Nunito"/>
                <a:sym typeface="Nunito"/>
              </a:rPr>
              <a:t>1888  Empezó a editar Printer´s Ink 28, la primera revista sobre publicidad</a:t>
            </a:r>
            <a:endParaRPr>
              <a:latin typeface="Nunito"/>
              <a:ea typeface="Nunito"/>
              <a:cs typeface="Nunito"/>
              <a:sym typeface="Nunito"/>
            </a:endParaRPr>
          </a:p>
          <a:p>
            <a:pPr marL="0" lvl="0" indent="0" algn="just" rtl="0">
              <a:spcBef>
                <a:spcPts val="1200"/>
              </a:spcBef>
              <a:spcAft>
                <a:spcPct val="0"/>
              </a:spcAft>
              <a:buNone/>
            </a:pPr>
            <a:endParaRPr>
              <a:latin typeface="Nunito"/>
              <a:ea typeface="Nunito"/>
              <a:cs typeface="Nunito"/>
              <a:sym typeface="Nunito"/>
            </a:endParaRPr>
          </a:p>
          <a:p>
            <a:pPr marL="0" lvl="0" indent="0" algn="just" rtl="0">
              <a:spcBef>
                <a:spcPts val="1200"/>
              </a:spcBef>
              <a:spcAft>
                <a:spcPct val="0"/>
              </a:spcAft>
              <a:buNone/>
            </a:pPr>
            <a:r>
              <a:rPr lang="es">
                <a:latin typeface="Nunito"/>
                <a:ea typeface="Nunito"/>
                <a:cs typeface="Nunito"/>
                <a:sym typeface="Nunito"/>
              </a:rPr>
              <a:t>1929	 Llegó la  crisis y  la  Gran  Depresión,  la publicidad  se  puso	 al  servicio	  de  los  gobiernos</a:t>
            </a:r>
            <a:endParaRPr>
              <a:latin typeface="Nunito"/>
              <a:ea typeface="Nunito"/>
              <a:cs typeface="Nunito"/>
              <a:sym typeface="Nunito"/>
            </a:endParaRPr>
          </a:p>
          <a:p>
            <a:pPr marL="0" lvl="0" indent="0" algn="just" rtl="0">
              <a:spcBef>
                <a:spcPts val="1200"/>
              </a:spcBef>
              <a:spcAft>
                <a:spcPct val="0"/>
              </a:spcAft>
              <a:buNone/>
            </a:pPr>
            <a:endParaRPr>
              <a:latin typeface="Nunito"/>
              <a:ea typeface="Nunito"/>
              <a:cs typeface="Nunito"/>
              <a:sym typeface="Nunito"/>
            </a:endParaRPr>
          </a:p>
          <a:p>
            <a:pPr marL="0" lvl="0" indent="0" algn="just" rtl="0">
              <a:spcBef>
                <a:spcPts val="1200"/>
              </a:spcBef>
              <a:spcAft>
                <a:spcPct val="0"/>
              </a:spcAft>
              <a:buNone/>
            </a:pPr>
            <a:r>
              <a:rPr lang="es">
                <a:latin typeface="Nunito"/>
                <a:ea typeface="Nunito"/>
                <a:cs typeface="Nunito"/>
                <a:sym typeface="Nunito"/>
              </a:rPr>
              <a:t>Tras  la II  Guerra  Mundial	la actividad económica inició un rápido  crecimiento y con ella la publicidad.</a:t>
            </a:r>
            <a:endParaRPr>
              <a:latin typeface="Nunito"/>
              <a:ea typeface="Nunito"/>
              <a:cs typeface="Nunito"/>
              <a:sym typeface="Nunito"/>
            </a:endParaRPr>
          </a:p>
          <a:p>
            <a:pPr marL="0" lvl="0" indent="0" algn="l" rtl="0">
              <a:spcBef>
                <a:spcPts val="1200"/>
              </a:spcBef>
              <a:spcAft>
                <a:spcPts val="1200"/>
              </a:spcAft>
              <a:buNone/>
            </a:pPr>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46" name="Shape 146"/>
        <p:cNvGrpSpPr/>
        <p:nvPr/>
      </p:nvGrpSpPr>
      <p:grpSpPr>
        <a:xfrm>
          <a:off x="0" y="0"/>
          <a:ext cx="0" cy="0"/>
        </a:xfrm>
      </p:grpSpPr>
      <p:sp>
        <p:nvSpPr>
          <p:cNvPr id="147" name="Google Shape;147;p26"/>
          <p:cNvSpPr txBox="1"/>
          <p:nvPr>
            <p:ph type="body" idx="1"/>
          </p:nvPr>
        </p:nvSpPr>
        <p:spPr>
          <a:xfrm>
            <a:off x="653525" y="715475"/>
            <a:ext cx="7733400" cy="3805800"/>
          </a:xfrm>
          <a:prstGeom prst="rect">
            <a:avLst/>
          </a:prstGeom>
        </p:spPr>
        <p:txBody>
          <a:bodyPr spcFirstLastPara="1" wrap="square" lIns="91425" tIns="91425" rIns="91425" bIns="91425" anchor="t" anchorCtr="0">
            <a:normAutofit/>
          </a:bodyPr>
          <a:lstStyle/>
          <a:p>
            <a:pPr marL="0" lvl="0" indent="0" algn="just" rtl="0">
              <a:lnSpc>
                <a:spcPct val="105000"/>
              </a:lnSpc>
              <a:spcBef>
                <a:spcPct val="0"/>
              </a:spcBef>
              <a:spcAft>
                <a:spcPct val="0"/>
              </a:spcAft>
              <a:buNone/>
            </a:pPr>
            <a:r>
              <a:rPr lang="es" sz="1900">
                <a:latin typeface="Nunito"/>
                <a:ea typeface="Nunito"/>
                <a:cs typeface="Nunito"/>
                <a:sym typeface="Nunito"/>
              </a:rPr>
              <a:t>Hubo un	gran   crecimiento	del  dinero destinado a	 publicidad y la  fotografía	   comercial  comenzó  a	  imponerse, incluso en los	anuncios	 de prensa,  y	 se	   extendió a todos  los productos	 de consumo	 además	 de  los  artículos de  lujo.</a:t>
            </a:r>
            <a:endParaRPr sz="1900">
              <a:latin typeface="Nunito" charset="0"/>
              <a:ea typeface="Nunito"/>
              <a:cs typeface="Nunito"/>
              <a:sym typeface="Nunito" charset="0"/>
            </a:endParaRPr>
          </a:p>
          <a:p>
            <a:pPr marL="0" lvl="0" indent="0" algn="just" rtl="0">
              <a:lnSpc>
                <a:spcPct val="105000"/>
              </a:lnSpc>
              <a:spcBef>
                <a:spcPts val="1200"/>
              </a:spcBef>
              <a:spcAft>
                <a:spcPct val="0"/>
              </a:spcAft>
              <a:buNone/>
            </a:pPr>
            <a:endParaRPr sz="1900">
              <a:latin typeface="Nunito"/>
              <a:ea typeface="Nunito"/>
              <a:cs typeface="Nunito"/>
              <a:sym typeface="Nunito"/>
            </a:endParaRPr>
          </a:p>
          <a:p>
            <a:pPr marL="0" lvl="0" indent="0" algn="just" rtl="0">
              <a:lnSpc>
                <a:spcPct val="105000"/>
              </a:lnSpc>
              <a:spcBef>
                <a:spcPts val="1200"/>
              </a:spcBef>
              <a:spcAft>
                <a:spcPts val="1200"/>
              </a:spcAft>
              <a:buNone/>
            </a:pPr>
            <a:r>
              <a:rPr lang="es" sz="1900">
                <a:latin typeface="Nunito"/>
                <a:ea typeface="Nunito"/>
                <a:cs typeface="Nunito"/>
                <a:sym typeface="Nunito"/>
              </a:rPr>
              <a:t>Los  fotógrafos  comerciales  más  famosos  de  la  postguerra fueron  Irving	   Penn  y	 Richard  Avedon,	muy	  conocidos por  sus  importantes  trabajos	  para  el  mundo de  la	 moda en  las	  revistas	  Vogue o Harper´s Bazaar entre	   otras. </a:t>
            </a:r>
            <a:endParaRPr sz="1900">
              <a:latin typeface="Nunito"/>
              <a:ea typeface="Nunito"/>
              <a:cs typeface="Nunito"/>
              <a:sym typeface="Nunito"/>
            </a:endParaRPr>
          </a:p>
        </p:txBody>
      </p:sp>
    </p:spTree>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51" name="Shape 151"/>
        <p:cNvGrpSpPr/>
        <p:nvPr/>
      </p:nvGrpSpPr>
      <p:grpSpPr>
        <a:xfrm>
          <a:off x="0" y="0"/>
          <a:ext cx="0" cy="0"/>
        </a:xfrm>
      </p:grpSpPr>
      <p:pic>
        <p:nvPicPr>
          <p:cNvPr id="152" name="Google Shape;152;p27"/>
          <p:cNvPicPr preferRelativeResize="0"/>
          <p:nvPr/>
        </p:nvPicPr>
        <p:blipFill>
          <a:blip r:embed="rId3">
            <a:alphaModFix/>
          </a:blip>
          <a:stretch>
            <a:fillRect/>
          </a:stretch>
        </p:blipFill>
        <p:spPr>
          <a:xfrm>
            <a:off x="4884025" y="307350"/>
            <a:ext cx="3947725" cy="4581000"/>
          </a:xfrm>
          <a:prstGeom prst="rect">
            <a:avLst/>
          </a:prstGeom>
          <a:noFill/>
          <a:ln>
            <a:noFill/>
          </a:ln>
        </p:spPr>
      </p:pic>
      <p:pic>
        <p:nvPicPr>
          <p:cNvPr id="153" name="Google Shape;153;p27"/>
          <p:cNvPicPr preferRelativeResize="0"/>
          <p:nvPr/>
        </p:nvPicPr>
        <p:blipFill>
          <a:blip r:embed="rId4">
            <a:alphaModFix/>
          </a:blip>
          <a:stretch>
            <a:fillRect/>
          </a:stretch>
        </p:blipFill>
        <p:spPr>
          <a:xfrm>
            <a:off x="240775" y="258900"/>
            <a:ext cx="4597725" cy="4677900"/>
          </a:xfrm>
          <a:prstGeom prst="rect">
            <a:avLst/>
          </a:prstGeom>
          <a:noFill/>
          <a:ln>
            <a:noFill/>
          </a:ln>
        </p:spPr>
      </p:pic>
      <p:sp>
        <p:nvSpPr>
          <p:cNvPr id="154" name="Google Shape;154;p27"/>
          <p:cNvSpPr txBox="1"/>
          <p:nvPr/>
        </p:nvSpPr>
        <p:spPr>
          <a:xfrm>
            <a:off x="349825" y="193800"/>
            <a:ext cx="4579200" cy="6465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sz="3000">
                <a:solidFill>
                  <a:srgbClr val="575756"/>
                </a:solidFill>
                <a:latin typeface="Amatic SC"/>
                <a:ea typeface="Amatic SC"/>
                <a:cs typeface="Amatic SC"/>
                <a:sym typeface="Amatic SC"/>
              </a:rPr>
              <a:t>Richard Avedon</a:t>
            </a:r>
            <a:endParaRPr sz="3000">
              <a:solidFill>
                <a:srgbClr val="575756"/>
              </a:solidFill>
              <a:latin typeface="Amatic SC"/>
              <a:ea typeface="Amatic SC"/>
              <a:cs typeface="Amatic SC"/>
              <a:sym typeface="Amatic SC"/>
            </a:endParaRPr>
          </a:p>
        </p:txBody>
      </p:sp>
    </p:spTree>
  </p:cSld>
  <p:clrMapOvr>
    <a:masterClrMapping/>
  </p:clrMapOvr>
  <p:transition/>
  <p:timing/>
</p:sld>
</file>

<file path=ppt/slides/slide1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58" name="Shape 158"/>
        <p:cNvGrpSpPr/>
        <p:nvPr/>
      </p:nvGrpSpPr>
      <p:grpSpPr>
        <a:xfrm>
          <a:off x="0" y="0"/>
          <a:ext cx="0" cy="0"/>
        </a:xfrm>
      </p:grpSpPr>
      <p:pic>
        <p:nvPicPr>
          <p:cNvPr id="159" name="Google Shape;159;p28"/>
          <p:cNvPicPr preferRelativeResize="0"/>
          <p:nvPr/>
        </p:nvPicPr>
        <p:blipFill>
          <a:blip r:embed="rId3">
            <a:alphaModFix/>
          </a:blip>
          <a:stretch>
            <a:fillRect/>
          </a:stretch>
        </p:blipFill>
        <p:spPr>
          <a:xfrm>
            <a:off x="454500" y="136500"/>
            <a:ext cx="4410775" cy="4410775"/>
          </a:xfrm>
          <a:prstGeom prst="rect">
            <a:avLst/>
          </a:prstGeom>
          <a:noFill/>
          <a:ln>
            <a:noFill/>
          </a:ln>
        </p:spPr>
      </p:pic>
      <p:pic>
        <p:nvPicPr>
          <p:cNvPr id="160" name="Google Shape;160;p28"/>
          <p:cNvPicPr preferRelativeResize="0"/>
          <p:nvPr/>
        </p:nvPicPr>
        <p:blipFill>
          <a:blip r:embed="rId4">
            <a:alphaModFix/>
          </a:blip>
          <a:stretch>
            <a:fillRect/>
          </a:stretch>
        </p:blipFill>
        <p:spPr>
          <a:xfrm>
            <a:off x="5099925" y="259050"/>
            <a:ext cx="3477750" cy="4625400"/>
          </a:xfrm>
          <a:prstGeom prst="rect">
            <a:avLst/>
          </a:prstGeom>
          <a:noFill/>
          <a:ln>
            <a:noFill/>
          </a:ln>
        </p:spPr>
      </p:pic>
      <p:sp>
        <p:nvSpPr>
          <p:cNvPr id="161" name="Google Shape;161;p28"/>
          <p:cNvSpPr txBox="1"/>
          <p:nvPr/>
        </p:nvSpPr>
        <p:spPr>
          <a:xfrm>
            <a:off x="454500" y="4676550"/>
            <a:ext cx="3530400" cy="4002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a:latin typeface="Open Sans"/>
                <a:ea typeface="Open Sans"/>
                <a:cs typeface="Open Sans"/>
                <a:sym typeface="Open Sans"/>
              </a:rPr>
              <a:t>“Menos es más en la fotografía” </a:t>
            </a:r>
            <a:endParaRPr>
              <a:latin typeface="Open Sans"/>
              <a:ea typeface="Open Sans"/>
              <a:cs typeface="Open Sans"/>
              <a:sym typeface="Open Sans"/>
            </a:endParaRPr>
          </a:p>
        </p:txBody>
      </p:sp>
      <p:sp>
        <p:nvSpPr>
          <p:cNvPr id="162" name="Google Shape;162;p28"/>
          <p:cNvSpPr txBox="1"/>
          <p:nvPr/>
        </p:nvSpPr>
        <p:spPr>
          <a:xfrm>
            <a:off x="473400" y="4386475"/>
            <a:ext cx="4075200" cy="446400"/>
          </a:xfrm>
          <a:prstGeom prst="rect">
            <a:avLst/>
          </a:prstGeom>
          <a:noFill/>
          <a:ln>
            <a:noFill/>
          </a:ln>
        </p:spPr>
        <p:txBody>
          <a:bodyPr spcFirstLastPara="1" wrap="square" lIns="91425" tIns="91425" rIns="91425" bIns="91425" anchor="t" anchorCtr="0">
            <a:spAutoFit/>
          </a:bodyPr>
          <a:lstStyle/>
          <a:p>
            <a:pPr marL="0" lvl="0" indent="0" algn="just" rtl="0">
              <a:lnSpc>
                <a:spcPct val="105000"/>
              </a:lnSpc>
              <a:spcBef>
                <a:spcPct val="0"/>
              </a:spcBef>
              <a:spcAft>
                <a:spcPts val="1200"/>
              </a:spcAft>
              <a:buNone/>
            </a:pPr>
            <a:r>
              <a:rPr lang="es" sz="1700">
                <a:solidFill>
                  <a:schemeClr val="dk2"/>
                </a:solidFill>
                <a:latin typeface="Open Sans"/>
                <a:ea typeface="Open Sans"/>
                <a:cs typeface="Open Sans"/>
                <a:sym typeface="Open Sans"/>
              </a:rPr>
              <a:t>Irving Penn</a:t>
            </a:r>
            <a:endParaRPr>
              <a:latin typeface="Open Sans"/>
              <a:ea typeface="Open Sans"/>
              <a:cs typeface="Open Sans"/>
              <a:sym typeface="Open Sans"/>
            </a:endParaRP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66" name="Shape 166"/>
        <p:cNvGrpSpPr/>
        <p:nvPr/>
      </p:nvGrpSpPr>
      <p:grpSpPr>
        <a:xfrm>
          <a:off x="0" y="0"/>
          <a:ext cx="0" cy="0"/>
        </a:xfrm>
      </p:grpSpPr>
      <p:sp>
        <p:nvSpPr>
          <p:cNvPr id="167" name="Google Shape;167;p29"/>
          <p:cNvSpPr txBox="1"/>
          <p:nvPr>
            <p:ph type="title"/>
          </p:nvPr>
        </p:nvSpPr>
        <p:spPr>
          <a:xfrm>
            <a:off x="265500" y="1039675"/>
            <a:ext cx="4045200" cy="1675800"/>
          </a:xfrm>
          <a:prstGeom prst="rect">
            <a:avLst/>
          </a:prstGeom>
        </p:spPr>
        <p:txBody>
          <a:bodyPr spcFirstLastPara="1" wrap="square" lIns="91425" tIns="91425" rIns="91425" bIns="91425" anchor="b" anchorCtr="0">
            <a:normAutofit/>
          </a:bodyPr>
          <a:lstStyle/>
          <a:p>
            <a:pPr marL="0" lvl="0" indent="0" algn="l" rtl="0">
              <a:spcBef>
                <a:spcPct val="0"/>
              </a:spcBef>
              <a:spcAft>
                <a:spcPct val="0"/>
              </a:spcAft>
              <a:buNone/>
            </a:pPr>
            <a:r>
              <a:rPr lang="es" sz="3600"/>
              <a:t>Fotografía de producto vs publicidad</a:t>
            </a:r>
            <a:endParaRPr sz="3600"/>
          </a:p>
        </p:txBody>
      </p:sp>
      <p:sp>
        <p:nvSpPr>
          <p:cNvPr id="168" name="Google Shape;168;p29"/>
          <p:cNvSpPr txBox="1"/>
          <p:nvPr>
            <p:ph type="subTitle" idx="1"/>
          </p:nvPr>
        </p:nvSpPr>
        <p:spPr>
          <a:xfrm>
            <a:off x="-213300" y="2715475"/>
            <a:ext cx="4674000" cy="1235100"/>
          </a:xfrm>
          <a:prstGeom prst="rect">
            <a:avLst/>
          </a:prstGeom>
        </p:spPr>
        <p:txBody>
          <a:bodyPr spcFirstLastPara="1" wrap="square" lIns="91425" tIns="91425" rIns="91425" bIns="91425" anchor="t" anchorCtr="0">
            <a:normAutofit/>
          </a:bodyPr>
          <a:lstStyle/>
          <a:p>
            <a:pPr marL="450000" lvl="0" indent="0" algn="l" rtl="0">
              <a:spcBef>
                <a:spcPct val="0"/>
              </a:spcBef>
              <a:spcAft>
                <a:spcPct val="0"/>
              </a:spcAft>
              <a:buNone/>
            </a:pPr>
            <a:r>
              <a:rPr lang="es" sz="1100">
                <a:solidFill>
                  <a:srgbClr val="000000"/>
                </a:solidFill>
                <a:latin typeface="Nunito"/>
                <a:ea typeface="Nunito"/>
                <a:cs typeface="Nunito"/>
                <a:sym typeface="Nunito"/>
              </a:rPr>
              <a:t>Diferencia entre la fotografía de producto </a:t>
            </a:r>
            <a:endParaRPr sz="1100">
              <a:solidFill>
                <a:srgbClr val="000000"/>
              </a:solidFill>
              <a:latin typeface="Nunito" charset="0"/>
              <a:ea typeface="Nunito"/>
              <a:cs typeface="Nunito"/>
              <a:sym typeface="Nunito" charset="0"/>
            </a:endParaRPr>
          </a:p>
          <a:p>
            <a:pPr marL="450000" lvl="0" indent="0" algn="l" rtl="0">
              <a:spcBef>
                <a:spcPct val="0"/>
              </a:spcBef>
              <a:spcAft>
                <a:spcPct val="0"/>
              </a:spcAft>
              <a:buNone/>
            </a:pPr>
            <a:r>
              <a:rPr lang="es" sz="1100">
                <a:solidFill>
                  <a:srgbClr val="000000"/>
                </a:solidFill>
                <a:latin typeface="Nunito"/>
                <a:ea typeface="Nunito"/>
                <a:cs typeface="Nunito"/>
                <a:sym typeface="Nunito"/>
              </a:rPr>
              <a:t>y la fotografía publicitaria</a:t>
            </a:r>
            <a:r>
              <a:rPr lang="es" sz="1100">
                <a:solidFill>
                  <a:srgbClr val="000000"/>
                </a:solidFill>
                <a:latin typeface="Economica"/>
                <a:ea typeface="Economica"/>
                <a:cs typeface="Economica"/>
                <a:sym typeface="Economica"/>
              </a:rPr>
              <a:t> </a:t>
            </a:r>
            <a:endParaRPr sz="1100">
              <a:solidFill>
                <a:srgbClr val="000000"/>
              </a:solidFill>
              <a:latin typeface="Economica"/>
              <a:ea typeface="Economica"/>
              <a:cs typeface="Economica"/>
              <a:sym typeface="Economica"/>
            </a:endParaRPr>
          </a:p>
          <a:p>
            <a:pPr marL="0" lvl="0" indent="0" algn="ctr" rtl="0">
              <a:spcBef>
                <a:spcPct val="0"/>
              </a:spcBef>
              <a:spcAft>
                <a:spcPct val="0"/>
              </a:spcAft>
              <a:buNone/>
            </a:pPr>
            <a:endParaRPr/>
          </a:p>
        </p:txBody>
      </p:sp>
    </p:spTree>
  </p:cSld>
  <p:clrMapOvr>
    <a:masterClrMapping/>
  </p:clrMapOvr>
  <p:transition/>
  <p:timing/>
</p:sld>
</file>

<file path=ppt/slides/slide1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72" name="Shape 172"/>
        <p:cNvGrpSpPr/>
        <p:nvPr/>
      </p:nvGrpSpPr>
      <p:grpSpPr>
        <a:xfrm>
          <a:off x="0" y="0"/>
          <a:ext cx="0" cy="0"/>
        </a:xfrm>
      </p:grpSpPr>
      <p:sp>
        <p:nvSpPr>
          <p:cNvPr id="173" name="Google Shape;173;p30"/>
          <p:cNvSpPr txBox="1"/>
          <p:nvPr>
            <p:ph type="body" idx="1"/>
          </p:nvPr>
        </p:nvSpPr>
        <p:spPr>
          <a:xfrm>
            <a:off x="311700" y="1059475"/>
            <a:ext cx="3999900" cy="3302700"/>
          </a:xfrm>
          <a:prstGeom prst="rect">
            <a:avLst/>
          </a:prstGeom>
        </p:spPr>
        <p:txBody>
          <a:bodyPr spcFirstLastPara="1" wrap="square" lIns="91425" tIns="91425" rIns="91425" bIns="91425" anchor="t" anchorCtr="0">
            <a:noAutofit/>
          </a:bodyPr>
          <a:lstStyle/>
          <a:p>
            <a:pPr marL="0" lvl="0" indent="0" algn="just" rtl="0">
              <a:lnSpc>
                <a:spcPct val="95000"/>
              </a:lnSpc>
              <a:spcBef>
                <a:spcPct val="0"/>
              </a:spcBef>
              <a:spcAft>
                <a:spcPct val="0"/>
              </a:spcAft>
              <a:buSzPts val="852"/>
              <a:buNone/>
            </a:pPr>
            <a:r>
              <a:rPr lang="es" sz="1185">
                <a:latin typeface="Nunito"/>
                <a:ea typeface="Nunito"/>
                <a:cs typeface="Nunito"/>
                <a:sym typeface="Nunito"/>
              </a:rPr>
              <a:t>La fotografía publicitaria nace en la época de entreguerras</a:t>
            </a:r>
            <a:endParaRPr sz="1185">
              <a:latin typeface="Nunito" charset="0"/>
              <a:ea typeface="Nunito"/>
              <a:cs typeface="Nunito"/>
              <a:sym typeface="Nunito" charset="0"/>
            </a:endParaRPr>
          </a:p>
          <a:p>
            <a:pPr marL="0" lvl="0" indent="0" algn="just" rtl="0">
              <a:lnSpc>
                <a:spcPct val="95000"/>
              </a:lnSpc>
              <a:spcBef>
                <a:spcPts val="1200"/>
              </a:spcBef>
              <a:spcAft>
                <a:spcPts val="1200"/>
              </a:spcAft>
              <a:buSzPts val="852"/>
              <a:buNone/>
            </a:pPr>
            <a:r>
              <a:rPr lang="es" sz="1185">
                <a:latin typeface="Nunito"/>
                <a:ea typeface="Nunito"/>
                <a:cs typeface="Nunito"/>
                <a:sym typeface="Nunito"/>
              </a:rPr>
              <a:t>La fotografía publicitaria es aquella que un cliente encarga para que sea la imagen de esa campaña publicitaria. Dentro de la fotografía publicitaria estaría la fotografía de producto, de alimentos, de modelos o de interiorismo, entre otras. La fotografía publicitaria busca el impacto visual y la creatividad de la obra, con el fin de llegar al espectador y no quede indiferente y se le quede grabado en la cabeza, calando con profundidad. Este tipo de fotografía busca resaltar las características del producto o servicios, mostrándolos de manera atractiva para deleitar los sentidos de los espectadores incidiendo en las emociones y usando la seducción como arma. La complejidad de este tipo de fotografía se encuentra en el mensaje que se pretende transmitir, ya que hay que hacerlo con precisión, con una sola imagen y no dejando nada al azar, el resultado final debe estar completamente controlado y debe ser exactamente lo que se quiere proyectar </a:t>
            </a:r>
            <a:endParaRPr sz="1185">
              <a:latin typeface="Nunito"/>
              <a:ea typeface="Nunito"/>
              <a:cs typeface="Nunito"/>
              <a:sym typeface="Nunito"/>
            </a:endParaRPr>
          </a:p>
        </p:txBody>
      </p:sp>
      <p:sp>
        <p:nvSpPr>
          <p:cNvPr id="174" name="Google Shape;174;p30"/>
          <p:cNvSpPr txBox="1"/>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p>
            <a:pPr marL="0" lvl="0" indent="0" algn="l" rtl="0">
              <a:spcBef>
                <a:spcPct val="0"/>
              </a:spcBef>
              <a:spcAft>
                <a:spcPts val="1200"/>
              </a:spcAft>
              <a:buNone/>
            </a:pPr>
            <a:endParaRPr/>
          </a:p>
        </p:txBody>
      </p:sp>
      <p:pic>
        <p:nvPicPr>
          <p:cNvPr id="175" name="Google Shape;175;p30"/>
          <p:cNvPicPr preferRelativeResize="0"/>
          <p:nvPr/>
        </p:nvPicPr>
        <p:blipFill>
          <a:blip r:embed="rId3">
            <a:alphaModFix/>
          </a:blip>
          <a:stretch>
            <a:fillRect/>
          </a:stretch>
        </p:blipFill>
        <p:spPr>
          <a:xfrm>
            <a:off x="4424800" y="565112"/>
            <a:ext cx="4560974" cy="4125588"/>
          </a:xfrm>
          <a:prstGeom prst="rect">
            <a:avLst/>
          </a:prstGeom>
          <a:noFill/>
          <a:ln>
            <a:noFill/>
          </a:ln>
        </p:spPr>
      </p:pic>
      <p:sp>
        <p:nvSpPr>
          <p:cNvPr id="176" name="Google Shape;176;p30"/>
          <p:cNvSpPr txBox="1"/>
          <p:nvPr>
            <p:ph type="title"/>
          </p:nvPr>
        </p:nvSpPr>
        <p:spPr>
          <a:xfrm>
            <a:off x="311700" y="14295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publicitaria</a:t>
            </a:r>
            <a:endParaRPr/>
          </a:p>
        </p:txBody>
      </p:sp>
    </p:spTree>
  </p:cSld>
  <p:clrMapOvr>
    <a:masterClrMapping/>
  </p:clrMapOvr>
  <p:transition/>
  <p:timing/>
</p:sld>
</file>

<file path=ppt/slides/slide1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80" name="Shape 180"/>
        <p:cNvGrpSpPr/>
        <p:nvPr/>
      </p:nvGrpSpPr>
      <p:grpSpPr>
        <a:xfrm>
          <a:off x="0" y="0"/>
          <a:ext cx="0" cy="0"/>
        </a:xfrm>
      </p:grpSpPr>
      <p:sp>
        <p:nvSpPr>
          <p:cNvPr id="181" name="Google Shape;181;p31"/>
          <p:cNvSpPr txBox="1"/>
          <p:nvPr>
            <p:ph type="body" idx="2"/>
          </p:nvPr>
        </p:nvSpPr>
        <p:spPr>
          <a:xfrm>
            <a:off x="4840350" y="773275"/>
            <a:ext cx="3999900" cy="3302700"/>
          </a:xfrm>
          <a:prstGeom prst="rect">
            <a:avLst/>
          </a:prstGeom>
        </p:spPr>
        <p:txBody>
          <a:bodyPr spcFirstLastPara="1" wrap="square" lIns="91425" tIns="91425" rIns="91425" bIns="91425" anchor="t" anchorCtr="0">
            <a:normAutofit/>
          </a:bodyPr>
          <a:lstStyle/>
          <a:p>
            <a:pPr marL="0" lvl="0" indent="0" algn="just" rtl="0">
              <a:spcBef>
                <a:spcPct val="0"/>
              </a:spcBef>
              <a:spcAft>
                <a:spcPts val="1200"/>
              </a:spcAft>
              <a:buNone/>
            </a:pPr>
            <a:r>
              <a:rPr lang="es" sz="3150" b="1">
                <a:solidFill>
                  <a:schemeClr val="accent3"/>
                </a:solidFill>
                <a:highlight>
                  <a:srgbClr val="FFFFFF"/>
                </a:highlight>
                <a:latin typeface="Economica"/>
                <a:ea typeface="Economica"/>
                <a:cs typeface="Economica"/>
                <a:sym typeface="Economica"/>
              </a:rPr>
              <a:t>La</a:t>
            </a:r>
            <a:r>
              <a:rPr lang="es" sz="2950" b="1">
                <a:solidFill>
                  <a:schemeClr val="accent3"/>
                </a:solidFill>
                <a:highlight>
                  <a:srgbClr val="FFFFFF"/>
                </a:highlight>
                <a:latin typeface="Economica"/>
                <a:ea typeface="Economica"/>
                <a:cs typeface="Economica"/>
                <a:sym typeface="Economica"/>
              </a:rPr>
              <a:t> fotografía publicitaria busca contar una historia mientras que la fotografía de producto se basa únicamente en resaltar las características de un producto.</a:t>
            </a:r>
            <a:endParaRPr sz="2800" b="1">
              <a:solidFill>
                <a:schemeClr val="accent3"/>
              </a:solidFill>
              <a:latin typeface="Economica"/>
              <a:ea typeface="Economica"/>
              <a:cs typeface="Economica"/>
              <a:sym typeface="Economica"/>
            </a:endParaRPr>
          </a:p>
        </p:txBody>
      </p:sp>
      <p:pic>
        <p:nvPicPr>
          <p:cNvPr id="182" name="Google Shape;182;p31"/>
          <p:cNvPicPr preferRelativeResize="0"/>
          <p:nvPr/>
        </p:nvPicPr>
        <p:blipFill>
          <a:blip r:embed="rId3">
            <a:alphaModFix/>
          </a:blip>
          <a:stretch>
            <a:fillRect/>
          </a:stretch>
        </p:blipFill>
        <p:spPr>
          <a:xfrm>
            <a:off x="400200" y="1030550"/>
            <a:ext cx="4171800" cy="2788150"/>
          </a:xfrm>
          <a:prstGeom prst="rect">
            <a:avLst/>
          </a:prstGeom>
          <a:noFill/>
          <a:ln>
            <a:noFill/>
          </a:ln>
        </p:spPr>
      </p:pic>
    </p:spTree>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71" name="Shape 71"/>
        <p:cNvGrpSpPr/>
        <p:nvPr/>
      </p:nvGrpSpPr>
      <p:grpSpPr>
        <a:xfrm>
          <a:off x="0" y="0"/>
          <a:ext cx="0" cy="0"/>
        </a:xfrm>
      </p:grpSpPr>
      <p:sp>
        <p:nvSpPr>
          <p:cNvPr id="72" name="Google Shape;72;p14"/>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latin typeface="Nunito"/>
                <a:ea typeface="Nunito"/>
                <a:cs typeface="Nunito"/>
                <a:sym typeface="Nunito"/>
              </a:rPr>
              <a:t>Introducción a la fotografía de producto</a:t>
            </a:r>
            <a:endParaRPr>
              <a:latin typeface="Nunito" charset="0"/>
              <a:ea typeface="Nunito"/>
              <a:cs typeface="Nunito"/>
              <a:sym typeface="Nunito" charset="0"/>
            </a:endParaRPr>
          </a:p>
        </p:txBody>
      </p:sp>
      <p:sp>
        <p:nvSpPr>
          <p:cNvPr id="73" name="Google Shape;73;p14"/>
          <p:cNvSpPr txBox="1"/>
          <p:nvPr>
            <p:ph type="body" idx="1"/>
          </p:nvPr>
        </p:nvSpPr>
        <p:spPr>
          <a:xfrm>
            <a:off x="311700" y="1089450"/>
            <a:ext cx="8520600" cy="3302700"/>
          </a:xfrm>
          <a:prstGeom prst="rect">
            <a:avLst/>
          </a:prstGeom>
        </p:spPr>
        <p:txBody>
          <a:bodyPr spcFirstLastPara="1" wrap="square" lIns="91425" tIns="91425" rIns="91425" bIns="91425" anchor="t" anchorCtr="0">
            <a:normAutofit fontScale="92500" lnSpcReduction="20000"/>
          </a:bodyPr>
          <a:lstStyle/>
          <a:p>
            <a:pPr marL="0" lvl="0" indent="0" algn="l" rtl="0">
              <a:spcBef>
                <a:spcPct val="0"/>
              </a:spcBef>
              <a:spcAft>
                <a:spcPct val="0"/>
              </a:spcAft>
              <a:buNone/>
            </a:pPr>
            <a:endParaRPr>
              <a:latin typeface="Nunito"/>
              <a:ea typeface="Nunito"/>
              <a:cs typeface="Nunito"/>
              <a:sym typeface="Nunito"/>
            </a:endParaRPr>
          </a:p>
          <a:p>
            <a:pPr marL="457200" lvl="0" indent="-334327" algn="l" rtl="0">
              <a:spcBef>
                <a:spcPts val="1200"/>
              </a:spcBef>
              <a:spcAft>
                <a:spcPct val="0"/>
              </a:spcAft>
              <a:buSzTx/>
              <a:buFont typeface="Nunito"/>
              <a:buChar char="●"/>
            </a:pPr>
            <a:r>
              <a:rPr lang="es">
                <a:latin typeface="Nunito"/>
                <a:ea typeface="Nunito"/>
                <a:cs typeface="Nunito"/>
                <a:sym typeface="Nunito"/>
              </a:rPr>
              <a:t>¿Qué es la fotografía de producto?			</a:t>
            </a:r>
            <a:r>
              <a:rPr lang="es">
                <a:solidFill>
                  <a:srgbClr val="FF0000"/>
                </a:solidFill>
                <a:latin typeface="Nunito"/>
                <a:ea typeface="Nunito"/>
                <a:cs typeface="Nunito"/>
                <a:sym typeface="Nunito"/>
              </a:rPr>
              <a:t>concentrar atención en el </a:t>
            </a:r>
            <a:endParaRPr>
              <a:solidFill>
                <a:srgbClr val="FF0000"/>
              </a:solidFill>
              <a:latin typeface="Nunito" charset="0"/>
              <a:ea typeface="Nunito"/>
              <a:cs typeface="Nunito"/>
              <a:sym typeface="Nunito" charset="0"/>
            </a:endParaRPr>
          </a:p>
          <a:p>
            <a:pPr marL="4114800" lvl="8" indent="-310832" algn="l" rtl="0">
              <a:spcBef>
                <a:spcPct val="0"/>
              </a:spcBef>
              <a:spcAft>
                <a:spcPct val="0"/>
              </a:spcAft>
              <a:buSzTx/>
              <a:buFont typeface="Nunito"/>
              <a:buChar char="■"/>
            </a:pPr>
            <a:r>
              <a:rPr lang="es">
                <a:solidFill>
                  <a:srgbClr val="FF0000"/>
                </a:solidFill>
                <a:latin typeface="Nunito"/>
                <a:ea typeface="Nunito"/>
                <a:cs typeface="Nunito"/>
                <a:sym typeface="Nunito"/>
              </a:rPr>
              <a:t>                    “producto”</a:t>
            </a:r>
            <a:endParaRPr>
              <a:solidFill>
                <a:srgbClr val="FF0000"/>
              </a:solidFill>
              <a:latin typeface="Nunito"/>
              <a:ea typeface="Nunito"/>
              <a:cs typeface="Nunito"/>
              <a:sym typeface="Nunito"/>
            </a:endParaRPr>
          </a:p>
          <a:p>
            <a:pPr marL="0" lvl="0" indent="0" algn="l" rtl="0">
              <a:spcBef>
                <a:spcPts val="1200"/>
              </a:spcBef>
              <a:spcAft>
                <a:spcPct val="0"/>
              </a:spcAft>
              <a:buNone/>
            </a:pPr>
            <a:r>
              <a:rPr lang="es">
                <a:solidFill>
                  <a:srgbClr val="FF0000"/>
                </a:solidFill>
              </a:rPr>
              <a:t>Hasta no ver no creer, si no se ve no se vende, de la vista nace el amor,</a:t>
            </a:r>
            <a:endParaRPr>
              <a:solidFill>
                <a:srgbClr val="FF0000"/>
              </a:solidFill>
            </a:endParaRPr>
          </a:p>
          <a:p>
            <a:pPr marL="0" lvl="0" indent="0" algn="l" rtl="0">
              <a:spcBef>
                <a:spcPts val="1200"/>
              </a:spcBef>
              <a:spcAft>
                <a:spcPct val="0"/>
              </a:spcAft>
              <a:buNone/>
            </a:pPr>
            <a:r>
              <a:rPr lang="es"/>
              <a:t>                                               </a:t>
            </a:r>
            <a:r>
              <a:rPr lang="es" sz="3100">
                <a:solidFill>
                  <a:schemeClr val="accent1"/>
                </a:solidFill>
              </a:rPr>
              <a:t>     Lluvia de ideas</a:t>
            </a:r>
            <a:endParaRPr sz="3100">
              <a:solidFill>
                <a:schemeClr val="accent1"/>
              </a:solidFill>
            </a:endParaRPr>
          </a:p>
          <a:p>
            <a:pPr marL="0" lvl="0" indent="457200" algn="l" rtl="0">
              <a:spcBef>
                <a:spcPts val="1200"/>
              </a:spcBef>
              <a:spcAft>
                <a:spcPct val="0"/>
              </a:spcAft>
              <a:buNone/>
            </a:pPr>
            <a:r>
              <a:rPr lang="es">
                <a:solidFill>
                  <a:srgbClr val="FF0000"/>
                </a:solidFill>
              </a:rPr>
              <a:t>Herramienta esencial para el negocio		Estilizado del producto para </a:t>
            </a:r>
            <a:endParaRPr>
              <a:solidFill>
                <a:srgbClr val="FF0000"/>
              </a:solidFill>
            </a:endParaRPr>
          </a:p>
          <a:p>
            <a:pPr marL="4572000" lvl="0" indent="457200" algn="l" rtl="0">
              <a:spcBef>
                <a:spcPts val="1200"/>
              </a:spcBef>
              <a:spcAft>
                <a:spcPct val="0"/>
              </a:spcAft>
              <a:buNone/>
            </a:pPr>
            <a:r>
              <a:rPr lang="es">
                <a:solidFill>
                  <a:srgbClr val="FF0000"/>
                </a:solidFill>
              </a:rPr>
              <a:t>hacerlo atractivo		</a:t>
            </a:r>
            <a:endParaRPr>
              <a:solidFill>
                <a:srgbClr val="FF0000"/>
              </a:solidFill>
            </a:endParaRPr>
          </a:p>
          <a:p>
            <a:pPr marL="4572000" lvl="0" indent="457200" algn="l" rtl="0">
              <a:spcBef>
                <a:spcPts val="1200"/>
              </a:spcBef>
              <a:spcAft>
                <a:spcPts val="1200"/>
              </a:spcAft>
              <a:buNone/>
            </a:pPr>
            <a:r>
              <a:rPr lang="es">
                <a:solidFill>
                  <a:srgbClr val="FF0000"/>
                </a:solidFill>
              </a:rPr>
              <a:t>Resaltar detalles del producto	</a:t>
            </a:r>
            <a:endParaRPr>
              <a:solidFill>
                <a:srgbClr val="FF0000"/>
              </a:solidFill>
            </a:endParaRPr>
          </a:p>
        </p:txBody>
      </p:sp>
    </p:spTree>
  </p:cSld>
  <p:clrMapOvr>
    <a:masterClrMapping/>
  </p:clrMapOvr>
  <p:transition/>
  <p:timing/>
</p:sld>
</file>

<file path=ppt/slides/slide2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86" name="Shape 186"/>
        <p:cNvGrpSpPr/>
        <p:nvPr/>
      </p:nvGrpSpPr>
      <p:grpSpPr>
        <a:xfrm>
          <a:off x="0" y="0"/>
          <a:ext cx="0" cy="0"/>
        </a:xfrm>
      </p:grpSpPr>
      <p:sp>
        <p:nvSpPr>
          <p:cNvPr id="187" name="Google Shape;187;p32"/>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Objetivo de cada una de las fotografías</a:t>
            </a:r>
            <a:endParaRPr/>
          </a:p>
        </p:txBody>
      </p:sp>
      <p:sp>
        <p:nvSpPr>
          <p:cNvPr id="188" name="Google Shape;188;p32"/>
          <p:cNvSpPr txBox="1"/>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a:latin typeface="Nunito"/>
                <a:ea typeface="Nunito"/>
                <a:cs typeface="Nunito"/>
                <a:sym typeface="Nunito"/>
              </a:rPr>
              <a:t>Fotografía publicitaria</a:t>
            </a:r>
            <a:endParaRPr>
              <a:latin typeface="Nunito"/>
              <a:ea typeface="Nunito"/>
              <a:cs typeface="Nunito"/>
              <a:sym typeface="Nunito"/>
            </a:endParaRPr>
          </a:p>
          <a:p>
            <a:pPr marL="0" lvl="0" indent="0" algn="just" rtl="0">
              <a:spcBef>
                <a:spcPts val="1200"/>
              </a:spcBef>
              <a:spcAft>
                <a:spcPct val="0"/>
              </a:spcAft>
              <a:buNone/>
            </a:pPr>
            <a:r>
              <a:rPr lang="es" sz="1200">
                <a:solidFill>
                  <a:srgbClr val="666666"/>
                </a:solidFill>
                <a:highlight>
                  <a:srgbClr val="FFFFFF"/>
                </a:highlight>
                <a:latin typeface="Nunito"/>
                <a:ea typeface="Nunito"/>
                <a:cs typeface="Nunito"/>
                <a:sym typeface="Nunito"/>
              </a:rPr>
              <a:t>En la </a:t>
            </a:r>
            <a:r>
              <a:rPr lang="es" sz="1200" b="1">
                <a:solidFill>
                  <a:srgbClr val="666666"/>
                </a:solidFill>
                <a:highlight>
                  <a:srgbClr val="FFFFFF"/>
                </a:highlight>
                <a:latin typeface="Nunito"/>
                <a:ea typeface="Nunito"/>
                <a:cs typeface="Nunito"/>
                <a:sym typeface="Nunito"/>
              </a:rPr>
              <a:t>fotografía publicitaria</a:t>
            </a:r>
            <a:r>
              <a:rPr lang="es" sz="1200">
                <a:solidFill>
                  <a:srgbClr val="666666"/>
                </a:solidFill>
                <a:highlight>
                  <a:srgbClr val="FFFFFF"/>
                </a:highlight>
                <a:latin typeface="Nunito"/>
                <a:ea typeface="Nunito"/>
                <a:cs typeface="Nunito"/>
                <a:sym typeface="Nunito"/>
              </a:rPr>
              <a:t> se busca </a:t>
            </a:r>
            <a:r>
              <a:rPr lang="es" sz="1200" b="1">
                <a:solidFill>
                  <a:srgbClr val="666666"/>
                </a:solidFill>
                <a:highlight>
                  <a:srgbClr val="FFFFFF"/>
                </a:highlight>
                <a:latin typeface="Nunito"/>
                <a:ea typeface="Nunito"/>
                <a:cs typeface="Nunito"/>
                <a:sym typeface="Nunito"/>
              </a:rPr>
              <a:t>contar una historia a través de decoraciones o actores</a:t>
            </a:r>
            <a:r>
              <a:rPr lang="es" sz="1200">
                <a:solidFill>
                  <a:srgbClr val="666666"/>
                </a:solidFill>
                <a:highlight>
                  <a:srgbClr val="FFFFFF"/>
                </a:highlight>
                <a:latin typeface="Nunito"/>
                <a:ea typeface="Nunito"/>
                <a:cs typeface="Nunito"/>
                <a:sym typeface="Nunito"/>
              </a:rPr>
              <a:t>. Así el producto acoge un protagonismo mucho más interesante, puesto que se adentra en el pensamiento de la vida cotidiana del futuro cliente.</a:t>
            </a:r>
            <a:endParaRPr sz="1200">
              <a:solidFill>
                <a:srgbClr val="666666"/>
              </a:solidFill>
              <a:highlight>
                <a:srgbClr val="FFFFFF"/>
              </a:highlight>
              <a:latin typeface="Nunito" charset="0"/>
              <a:ea typeface="Nunito"/>
              <a:cs typeface="Nunito"/>
              <a:sym typeface="Nunito" charset="0"/>
            </a:endParaRPr>
          </a:p>
          <a:p>
            <a:pPr marL="0" lvl="0" indent="0" algn="just" rtl="0">
              <a:spcBef>
                <a:spcPts val="1200"/>
              </a:spcBef>
              <a:spcAft>
                <a:spcPct val="0"/>
              </a:spcAft>
              <a:buNone/>
            </a:pPr>
            <a:endParaRPr sz="1200">
              <a:solidFill>
                <a:srgbClr val="666666"/>
              </a:solidFill>
              <a:highlight>
                <a:srgbClr val="FFFFFF"/>
              </a:highlight>
              <a:latin typeface="Nunito"/>
              <a:ea typeface="Nunito"/>
              <a:cs typeface="Nunito"/>
              <a:sym typeface="Nunito"/>
            </a:endParaRPr>
          </a:p>
          <a:p>
            <a:pPr marL="0" lvl="0" indent="0" algn="just" rtl="0">
              <a:spcBef>
                <a:spcPts val="1200"/>
              </a:spcBef>
              <a:spcAft>
                <a:spcPts val="1200"/>
              </a:spcAft>
              <a:buNone/>
            </a:pPr>
            <a:r>
              <a:rPr lang="es" sz="1200" b="1">
                <a:solidFill>
                  <a:srgbClr val="666666"/>
                </a:solidFill>
                <a:highlight>
                  <a:srgbClr val="FFFFFF"/>
                </a:highlight>
                <a:latin typeface="Nunito"/>
                <a:ea typeface="Nunito"/>
                <a:cs typeface="Nunito"/>
                <a:sym typeface="Nunito"/>
              </a:rPr>
              <a:t>Se usan normalmente en anuncios</a:t>
            </a:r>
            <a:r>
              <a:rPr lang="es" sz="1200">
                <a:solidFill>
                  <a:srgbClr val="666666"/>
                </a:solidFill>
                <a:highlight>
                  <a:srgbClr val="FFFFFF"/>
                </a:highlight>
                <a:latin typeface="Nunito"/>
                <a:ea typeface="Nunito"/>
                <a:cs typeface="Nunito"/>
                <a:sym typeface="Nunito"/>
              </a:rPr>
              <a:t> en revistas, periódicos, vallas publicitarias</a:t>
            </a:r>
            <a:endParaRPr sz="1200">
              <a:solidFill>
                <a:srgbClr val="666666"/>
              </a:solidFill>
              <a:highlight>
                <a:srgbClr val="FFFFFF"/>
              </a:highlight>
              <a:latin typeface="Nunito"/>
              <a:ea typeface="Nunito"/>
              <a:cs typeface="Nunito"/>
              <a:sym typeface="Nunito"/>
            </a:endParaRPr>
          </a:p>
        </p:txBody>
      </p:sp>
      <p:sp>
        <p:nvSpPr>
          <p:cNvPr id="189" name="Google Shape;189;p32"/>
          <p:cNvSpPr txBox="1"/>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a:latin typeface="Nunito"/>
                <a:ea typeface="Nunito"/>
                <a:cs typeface="Nunito"/>
                <a:sym typeface="Nunito"/>
              </a:rPr>
              <a:t>Fotografía de producto</a:t>
            </a:r>
            <a:endParaRPr>
              <a:latin typeface="Nunito"/>
              <a:ea typeface="Nunito"/>
              <a:cs typeface="Nunito"/>
              <a:sym typeface="Nunito"/>
            </a:endParaRPr>
          </a:p>
          <a:p>
            <a:pPr marL="0" lvl="0" indent="0" algn="just" rtl="0">
              <a:spcBef>
                <a:spcPts val="1200"/>
              </a:spcBef>
              <a:spcAft>
                <a:spcPct val="0"/>
              </a:spcAft>
              <a:buNone/>
            </a:pPr>
            <a:r>
              <a:rPr lang="es" sz="1200">
                <a:solidFill>
                  <a:srgbClr val="666666"/>
                </a:solidFill>
                <a:highlight>
                  <a:srgbClr val="FFFFFF"/>
                </a:highlight>
                <a:latin typeface="Nunito"/>
                <a:ea typeface="Nunito"/>
                <a:cs typeface="Nunito"/>
                <a:sym typeface="Nunito"/>
              </a:rPr>
              <a:t>Resaltar características y detalles de nuestro producto.</a:t>
            </a:r>
            <a:endParaRPr sz="1200">
              <a:solidFill>
                <a:srgbClr val="666666"/>
              </a:solidFill>
              <a:highlight>
                <a:srgbClr val="FFFFFF"/>
              </a:highlight>
              <a:latin typeface="Nunito"/>
              <a:ea typeface="Nunito"/>
              <a:cs typeface="Nunito"/>
              <a:sym typeface="Nunito"/>
            </a:endParaRPr>
          </a:p>
          <a:p>
            <a:pPr marL="0" lvl="0" indent="0" algn="just" rtl="0">
              <a:spcBef>
                <a:spcPts val="1200"/>
              </a:spcBef>
              <a:spcAft>
                <a:spcPct val="0"/>
              </a:spcAft>
              <a:buNone/>
            </a:pPr>
            <a:endParaRPr sz="1200">
              <a:solidFill>
                <a:srgbClr val="666666"/>
              </a:solidFill>
              <a:highlight>
                <a:srgbClr val="FFFFFF"/>
              </a:highlight>
              <a:latin typeface="Nunito"/>
              <a:ea typeface="Nunito"/>
              <a:cs typeface="Nunito"/>
              <a:sym typeface="Nunito"/>
            </a:endParaRPr>
          </a:p>
          <a:p>
            <a:pPr marL="0" lvl="0" indent="0" algn="just" rtl="0">
              <a:spcBef>
                <a:spcPts val="1200"/>
              </a:spcBef>
              <a:spcAft>
                <a:spcPct val="0"/>
              </a:spcAft>
              <a:buNone/>
            </a:pPr>
            <a:endParaRPr sz="1200">
              <a:solidFill>
                <a:srgbClr val="666666"/>
              </a:solidFill>
              <a:highlight>
                <a:srgbClr val="FFFFFF"/>
              </a:highlight>
              <a:latin typeface="Nunito"/>
              <a:ea typeface="Nunito"/>
              <a:cs typeface="Nunito"/>
              <a:sym typeface="Nunito"/>
            </a:endParaRPr>
          </a:p>
          <a:p>
            <a:pPr marL="0" lvl="0" indent="0" algn="just" rtl="0">
              <a:spcBef>
                <a:spcPts val="1200"/>
              </a:spcBef>
              <a:spcAft>
                <a:spcPts val="1200"/>
              </a:spcAft>
              <a:buNone/>
            </a:pPr>
            <a:r>
              <a:rPr lang="es" sz="1200" b="1">
                <a:solidFill>
                  <a:srgbClr val="666666"/>
                </a:solidFill>
                <a:highlight>
                  <a:srgbClr val="FFFFFF"/>
                </a:highlight>
                <a:latin typeface="Nunito"/>
                <a:ea typeface="Nunito"/>
                <a:cs typeface="Nunito"/>
                <a:sym typeface="Nunito"/>
              </a:rPr>
              <a:t>Se destinan a catálogos o páginas web</a:t>
            </a:r>
            <a:r>
              <a:rPr lang="es" sz="1200">
                <a:solidFill>
                  <a:srgbClr val="666666"/>
                </a:solidFill>
                <a:highlight>
                  <a:srgbClr val="FFFFFF"/>
                </a:highlight>
                <a:latin typeface="Nunito"/>
                <a:ea typeface="Nunito"/>
                <a:cs typeface="Nunito"/>
                <a:sym typeface="Nunito"/>
              </a:rPr>
              <a:t>, ya que se busca </a:t>
            </a:r>
            <a:r>
              <a:rPr lang="es" sz="1200" b="1">
                <a:solidFill>
                  <a:srgbClr val="666666"/>
                </a:solidFill>
                <a:highlight>
                  <a:srgbClr val="FFFFFF"/>
                </a:highlight>
                <a:latin typeface="Nunito"/>
                <a:ea typeface="Nunito"/>
                <a:cs typeface="Nunito"/>
                <a:sym typeface="Nunito"/>
              </a:rPr>
              <a:t>describir visualmente al artículo</a:t>
            </a:r>
            <a:endParaRPr sz="1200">
              <a:solidFill>
                <a:srgbClr val="666666"/>
              </a:solidFill>
              <a:highlight>
                <a:srgbClr val="FFFFFF"/>
              </a:highlight>
              <a:latin typeface="Nunito"/>
              <a:ea typeface="Nunito"/>
              <a:cs typeface="Nunito"/>
              <a:sym typeface="Nunito"/>
            </a:endParaRPr>
          </a:p>
        </p:txBody>
      </p:sp>
      <p:sp>
        <p:nvSpPr>
          <p:cNvPr id="190" name="Google Shape;190;p32"/>
          <p:cNvSpPr txBox="1"/>
          <p:nvPr/>
        </p:nvSpPr>
        <p:spPr>
          <a:xfrm>
            <a:off x="844450" y="4038025"/>
            <a:ext cx="7200900" cy="554100"/>
          </a:xfrm>
          <a:prstGeom prst="rect">
            <a:avLst/>
          </a:prstGeom>
          <a:noFill/>
          <a:ln>
            <a:noFill/>
          </a:ln>
        </p:spPr>
        <p:txBody>
          <a:bodyPr spcFirstLastPara="1" wrap="square" lIns="91425" tIns="91425" rIns="91425" bIns="91425" anchor="t" anchorCtr="0">
            <a:spAutoFit/>
          </a:bodyPr>
          <a:lstStyle/>
          <a:p>
            <a:pPr marL="0" lvl="0" indent="0" algn="just" rtl="0">
              <a:spcBef>
                <a:spcPct val="0"/>
              </a:spcBef>
              <a:spcAft>
                <a:spcPct val="0"/>
              </a:spcAft>
              <a:buNone/>
            </a:pPr>
            <a:r>
              <a:rPr lang="es" sz="1200" b="1">
                <a:solidFill>
                  <a:srgbClr val="666666"/>
                </a:solidFill>
                <a:highlight>
                  <a:srgbClr val="FFFFFF"/>
                </a:highlight>
                <a:latin typeface="Nunito"/>
                <a:ea typeface="Nunito"/>
                <a:cs typeface="Nunito"/>
                <a:sym typeface="Nunito"/>
              </a:rPr>
              <a:t>Ambas están destinadas a describir un producto</a:t>
            </a:r>
            <a:r>
              <a:rPr lang="es" sz="1200">
                <a:solidFill>
                  <a:srgbClr val="666666"/>
                </a:solidFill>
                <a:highlight>
                  <a:srgbClr val="FFFFFF"/>
                </a:highlight>
                <a:latin typeface="Nunito"/>
                <a:ea typeface="Nunito"/>
                <a:cs typeface="Nunito"/>
                <a:sym typeface="Nunito"/>
              </a:rPr>
              <a:t> cuidando claramente su iluminación. Dando vital importancia a la necesidad de unir los colores y su semejanza con la realidad.</a:t>
            </a:r>
            <a:endParaRPr>
              <a:latin typeface="Nunito"/>
              <a:ea typeface="Nunito"/>
              <a:cs typeface="Nunito"/>
              <a:sym typeface="Nunito"/>
            </a:endParaRPr>
          </a:p>
        </p:txBody>
      </p:sp>
    </p:spTree>
  </p:cSld>
  <p:clrMapOvr>
    <a:masterClrMapping/>
  </p:clrMapOvr>
  <p:transition/>
  <p:timing/>
</p:sld>
</file>

<file path=ppt/slides/slide2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94" name="Shape 194"/>
        <p:cNvGrpSpPr/>
        <p:nvPr/>
      </p:nvGrpSpPr>
      <p:grpSpPr>
        <a:xfrm>
          <a:off x="0" y="0"/>
          <a:ext cx="0" cy="0"/>
        </a:xfrm>
      </p:grpSpPr>
      <p:sp>
        <p:nvSpPr>
          <p:cNvPr id="195" name="Google Shape;195;p33"/>
          <p:cNvSpPr txBox="1"/>
          <p:nvPr>
            <p:ph type="title"/>
          </p:nvPr>
        </p:nvSpPr>
        <p:spPr>
          <a:xfrm>
            <a:off x="1214475" y="4252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       Fotografía de publicidad vs producto </a:t>
            </a:r>
            <a:endParaRPr/>
          </a:p>
          <a:p>
            <a:pPr marL="0" lvl="0" indent="0" algn="l" rtl="0">
              <a:spcBef>
                <a:spcPct val="0"/>
              </a:spcBef>
              <a:spcAft>
                <a:spcPct val="0"/>
              </a:spcAft>
              <a:buNone/>
            </a:pPr>
            <a:endParaRPr/>
          </a:p>
        </p:txBody>
      </p:sp>
      <p:pic>
        <p:nvPicPr>
          <p:cNvPr id="196" name="Google Shape;196;p33"/>
          <p:cNvPicPr preferRelativeResize="0"/>
          <p:nvPr/>
        </p:nvPicPr>
        <p:blipFill>
          <a:blip r:embed="rId3">
            <a:alphaModFix/>
          </a:blip>
          <a:stretch>
            <a:fillRect/>
          </a:stretch>
        </p:blipFill>
        <p:spPr>
          <a:xfrm>
            <a:off x="243900" y="1542350"/>
            <a:ext cx="4170874" cy="2344957"/>
          </a:xfrm>
          <a:prstGeom prst="rect">
            <a:avLst/>
          </a:prstGeom>
          <a:noFill/>
          <a:ln>
            <a:noFill/>
          </a:ln>
        </p:spPr>
      </p:pic>
      <p:pic>
        <p:nvPicPr>
          <p:cNvPr id="197" name="Google Shape;197;p33"/>
          <p:cNvPicPr preferRelativeResize="0"/>
          <p:nvPr/>
        </p:nvPicPr>
        <p:blipFill>
          <a:blip r:embed="rId4">
            <a:alphaModFix/>
          </a:blip>
          <a:stretch>
            <a:fillRect/>
          </a:stretch>
        </p:blipFill>
        <p:spPr>
          <a:xfrm>
            <a:off x="4661425" y="1541763"/>
            <a:ext cx="4170876" cy="2346125"/>
          </a:xfrm>
          <a:prstGeom prst="rect">
            <a:avLst/>
          </a:prstGeom>
          <a:noFill/>
          <a:ln>
            <a:noFill/>
          </a:ln>
        </p:spPr>
      </p:pic>
      <p:sp>
        <p:nvSpPr>
          <p:cNvPr id="198" name="Google Shape;198;p33"/>
          <p:cNvSpPr txBox="1"/>
          <p:nvPr/>
        </p:nvSpPr>
        <p:spPr>
          <a:xfrm>
            <a:off x="431575" y="4075175"/>
            <a:ext cx="3742800" cy="4002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a:latin typeface="Economica"/>
                <a:ea typeface="Economica"/>
                <a:cs typeface="Economica"/>
                <a:sym typeface="Economica"/>
              </a:rPr>
              <a:t>Paloma Rincón</a:t>
            </a:r>
            <a:endParaRPr>
              <a:latin typeface="Economica"/>
              <a:ea typeface="Economica"/>
              <a:cs typeface="Economica"/>
              <a:sym typeface="Economica"/>
            </a:endParaRPr>
          </a:p>
        </p:txBody>
      </p:sp>
      <p:sp>
        <p:nvSpPr>
          <p:cNvPr id="199" name="Google Shape;199;p33"/>
          <p:cNvSpPr txBox="1"/>
          <p:nvPr/>
        </p:nvSpPr>
        <p:spPr>
          <a:xfrm>
            <a:off x="4754375" y="4124700"/>
            <a:ext cx="3714300" cy="4002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a:latin typeface="Economica"/>
                <a:ea typeface="Economica"/>
                <a:cs typeface="Economica"/>
                <a:sym typeface="Economica"/>
              </a:rPr>
              <a:t>Donkin donuts</a:t>
            </a:r>
            <a:endParaRPr>
              <a:latin typeface="Economica"/>
              <a:ea typeface="Economica"/>
              <a:cs typeface="Economica"/>
              <a:sym typeface="Economica"/>
            </a:endParaRPr>
          </a:p>
        </p:txBody>
      </p:sp>
    </p:spTree>
  </p:cSld>
  <p:clrMapOvr>
    <a:masterClrMapping/>
  </p:clrMapOvr>
  <p:transition/>
  <p:timing/>
</p:sld>
</file>

<file path=ppt/slides/slide2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03" name="Shape 203"/>
        <p:cNvGrpSpPr/>
        <p:nvPr/>
      </p:nvGrpSpPr>
      <p:grpSpPr>
        <a:xfrm>
          <a:off x="0" y="0"/>
          <a:ext cx="0" cy="0"/>
        </a:xfrm>
      </p:grpSpPr>
      <p:sp>
        <p:nvSpPr>
          <p:cNvPr id="204" name="Google Shape;204;p34"/>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Tipos de fotografía de producto</a:t>
            </a:r>
            <a:endParaRPr/>
          </a:p>
        </p:txBody>
      </p:sp>
      <p:sp>
        <p:nvSpPr>
          <p:cNvPr id="205" name="Google Shape;205;p34"/>
          <p:cNvSpPr txBox="1"/>
          <p:nvPr>
            <p:ph type="body" idx="1"/>
          </p:nvPr>
        </p:nvSpPr>
        <p:spPr>
          <a:xfrm>
            <a:off x="240950" y="1259250"/>
            <a:ext cx="8520600" cy="3302700"/>
          </a:xfrm>
          <a:prstGeom prst="rect">
            <a:avLst/>
          </a:prstGeom>
        </p:spPr>
        <p:txBody>
          <a:bodyPr spcFirstLastPara="1" wrap="square" lIns="91425" tIns="91425" rIns="91425" bIns="91425" anchor="t" anchorCtr="0">
            <a:normAutofit/>
          </a:bodyPr>
          <a:lstStyle/>
          <a:p>
            <a:pPr marL="457200" lvl="0" indent="-342900" algn="l" rtl="0">
              <a:spcBef>
                <a:spcPct val="0"/>
              </a:spcBef>
              <a:spcAft>
                <a:spcPct val="0"/>
              </a:spcAft>
              <a:buSzPts val="1800"/>
              <a:buFont typeface="Nunito"/>
              <a:buChar char="-"/>
            </a:pPr>
            <a:r>
              <a:rPr lang="es">
                <a:latin typeface="Nunito"/>
                <a:ea typeface="Nunito"/>
                <a:cs typeface="Nunito"/>
                <a:sym typeface="Nunito"/>
              </a:rPr>
              <a:t>Bodegón</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Comida y bebida fría</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Comida y bebida caliente</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Cristalería</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Perfumería</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Plateado o cromado</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Belleza</a:t>
            </a:r>
            <a:endParaRPr>
              <a:latin typeface="Nunito"/>
              <a:ea typeface="Nunito"/>
              <a:cs typeface="Nunito"/>
              <a:sym typeface="Nunito"/>
            </a:endParaRPr>
          </a:p>
          <a:p>
            <a:pPr marL="457200" lvl="0" indent="-342900" algn="l" rtl="0">
              <a:spcBef>
                <a:spcPct val="0"/>
              </a:spcBef>
              <a:spcAft>
                <a:spcPct val="0"/>
              </a:spcAft>
              <a:buSzPts val="1800"/>
              <a:buFont typeface="Nunito"/>
              <a:buChar char="-"/>
            </a:pPr>
            <a:r>
              <a:rPr lang="es">
                <a:latin typeface="Nunito"/>
                <a:ea typeface="Nunito"/>
                <a:cs typeface="Nunito"/>
                <a:sym typeface="Nunito"/>
              </a:rPr>
              <a:t>Obra de arte</a:t>
            </a:r>
            <a:endParaRPr>
              <a:latin typeface="Nunito"/>
              <a:ea typeface="Nunito"/>
              <a:cs typeface="Nunito"/>
              <a:sym typeface="Nunito"/>
            </a:endParaRPr>
          </a:p>
          <a:p>
            <a:pPr marL="0" lvl="0" indent="0" algn="l" rtl="0">
              <a:spcBef>
                <a:spcPts val="1200"/>
              </a:spcBef>
              <a:spcAft>
                <a:spcPts val="1200"/>
              </a:spcAft>
              <a:buNone/>
            </a:pPr>
            <a:endParaRPr>
              <a:latin typeface="Nunito"/>
              <a:ea typeface="Nunito"/>
              <a:cs typeface="Nunito"/>
              <a:sym typeface="Nunito"/>
            </a:endParaRPr>
          </a:p>
        </p:txBody>
      </p:sp>
    </p:spTree>
  </p:cSld>
  <p:clrMapOvr>
    <a:masterClrMapping/>
  </p:clrMapOvr>
  <p:transition/>
  <p:timing/>
</p:sld>
</file>

<file path=ppt/slides/slide2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09" name="Shape 209"/>
        <p:cNvGrpSpPr/>
        <p:nvPr/>
      </p:nvGrpSpPr>
      <p:grpSpPr>
        <a:xfrm>
          <a:off x="0" y="0"/>
          <a:ext cx="0" cy="0"/>
        </a:xfrm>
      </p:grpSpPr>
      <p:sp>
        <p:nvSpPr>
          <p:cNvPr id="210" name="Google Shape;210;p35"/>
          <p:cNvSpPr txBox="1"/>
          <p:nvPr>
            <p:ph type="title"/>
          </p:nvPr>
        </p:nvSpPr>
        <p:spPr>
          <a:xfrm>
            <a:off x="3221225" y="229175"/>
            <a:ext cx="20160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Bodegón</a:t>
            </a:r>
            <a:endParaRPr/>
          </a:p>
        </p:txBody>
      </p:sp>
      <p:pic>
        <p:nvPicPr>
          <p:cNvPr id="211" name="Google Shape;211;p35"/>
          <p:cNvPicPr preferRelativeResize="0"/>
          <p:nvPr/>
        </p:nvPicPr>
        <p:blipFill>
          <a:blip r:embed="rId3">
            <a:alphaModFix/>
          </a:blip>
          <a:stretch>
            <a:fillRect/>
          </a:stretch>
        </p:blipFill>
        <p:spPr>
          <a:xfrm>
            <a:off x="335796" y="1281675"/>
            <a:ext cx="4128376" cy="3302701"/>
          </a:xfrm>
          <a:prstGeom prst="rect">
            <a:avLst/>
          </a:prstGeom>
          <a:noFill/>
          <a:ln>
            <a:noFill/>
          </a:ln>
        </p:spPr>
      </p:pic>
      <p:pic>
        <p:nvPicPr>
          <p:cNvPr id="212" name="Google Shape;212;p35"/>
          <p:cNvPicPr preferRelativeResize="0"/>
          <p:nvPr/>
        </p:nvPicPr>
        <p:blipFill>
          <a:blip r:embed="rId4">
            <a:alphaModFix/>
          </a:blip>
          <a:stretch>
            <a:fillRect/>
          </a:stretch>
        </p:blipFill>
        <p:spPr>
          <a:xfrm>
            <a:off x="5237225" y="152400"/>
            <a:ext cx="3601975" cy="4677890"/>
          </a:xfrm>
          <a:prstGeom prst="rect">
            <a:avLst/>
          </a:prstGeom>
          <a:noFill/>
          <a:ln>
            <a:noFill/>
          </a:ln>
        </p:spPr>
      </p:pic>
    </p:spTree>
  </p:cSld>
  <p:clrMapOvr>
    <a:masterClrMapping/>
  </p:clrMapOvr>
  <p:transition/>
  <p:timing/>
</p:sld>
</file>

<file path=ppt/slides/slide2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16" name="Shape 216"/>
        <p:cNvGrpSpPr/>
        <p:nvPr/>
      </p:nvGrpSpPr>
      <p:grpSpPr>
        <a:xfrm>
          <a:off x="0" y="0"/>
          <a:ext cx="0" cy="0"/>
        </a:xfrm>
      </p:grpSpPr>
      <p:sp>
        <p:nvSpPr>
          <p:cNvPr id="217" name="Google Shape;217;p36"/>
          <p:cNvSpPr txBox="1"/>
          <p:nvPr>
            <p:ph type="title"/>
          </p:nvPr>
        </p:nvSpPr>
        <p:spPr>
          <a:xfrm>
            <a:off x="311700" y="16085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Comida y bebida fría</a:t>
            </a:r>
            <a:endParaRPr/>
          </a:p>
        </p:txBody>
      </p:sp>
      <p:sp>
        <p:nvSpPr>
          <p:cNvPr id="218" name="Google Shape;218;p36"/>
          <p:cNvSpPr txBox="1"/>
          <p:nvPr>
            <p:ph type="body" idx="1"/>
          </p:nvPr>
        </p:nvSpPr>
        <p:spPr>
          <a:xfrm>
            <a:off x="311700" y="1266325"/>
            <a:ext cx="8520600" cy="3302700"/>
          </a:xfrm>
          <a:prstGeom prst="rect">
            <a:avLst/>
          </a:prstGeom>
        </p:spPr>
        <p:txBody>
          <a:bodyPr spcFirstLastPara="1" wrap="square" lIns="91425" tIns="91425" rIns="91425" bIns="91425" anchor="t" anchorCtr="0">
            <a:normAutofit fontScale="85000" lnSpcReduction="20000"/>
          </a:bodyPr>
          <a:lstStyle/>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a:p>
            <a:pPr marL="0" lvl="0" indent="0" algn="l" rtl="0">
              <a:lnSpc>
                <a:spcPct val="120000"/>
              </a:lnSpc>
              <a:spcBef>
                <a:spcPct val="0"/>
              </a:spcBef>
              <a:spcAft>
                <a:spcPct val="0"/>
              </a:spcAft>
              <a:buNone/>
            </a:pPr>
            <a:r>
              <a:rPr lang="es" sz="1250" b="1">
                <a:solidFill>
                  <a:srgbClr val="999999"/>
                </a:solidFill>
                <a:highlight>
                  <a:srgbClr val="FFFFFF"/>
                </a:highlight>
              </a:rPr>
              <a:t>J. Luis Sandoval «Sando»				ignacio.urquiza</a:t>
            </a:r>
            <a:endParaRPr sz="1250" b="1">
              <a:solidFill>
                <a:srgbClr val="999999"/>
              </a:solidFill>
              <a:highlight>
                <a:srgbClr val="FFFFFF"/>
              </a:highlight>
            </a:endParaRPr>
          </a:p>
          <a:p>
            <a:pPr marL="0" lvl="0" indent="0" algn="l" rtl="0">
              <a:lnSpc>
                <a:spcPct val="120000"/>
              </a:lnSpc>
              <a:spcBef>
                <a:spcPct val="0"/>
              </a:spcBef>
              <a:spcAft>
                <a:spcPct val="0"/>
              </a:spcAft>
              <a:buNone/>
            </a:pPr>
            <a:endParaRPr sz="1250" b="1">
              <a:solidFill>
                <a:srgbClr val="999999"/>
              </a:solidFill>
              <a:highlight>
                <a:srgbClr val="FFFFFF"/>
              </a:highlight>
            </a:endParaRPr>
          </a:p>
        </p:txBody>
      </p:sp>
      <p:pic>
        <p:nvPicPr>
          <p:cNvPr id="219" name="Google Shape;219;p36"/>
          <p:cNvPicPr preferRelativeResize="0"/>
          <p:nvPr/>
        </p:nvPicPr>
        <p:blipFill>
          <a:blip r:embed="rId3">
            <a:alphaModFix/>
          </a:blip>
          <a:stretch>
            <a:fillRect/>
          </a:stretch>
        </p:blipFill>
        <p:spPr>
          <a:xfrm>
            <a:off x="770200" y="1019725"/>
            <a:ext cx="2332176" cy="2942125"/>
          </a:xfrm>
          <a:prstGeom prst="rect">
            <a:avLst/>
          </a:prstGeom>
          <a:noFill/>
          <a:ln>
            <a:noFill/>
          </a:ln>
        </p:spPr>
      </p:pic>
      <p:pic>
        <p:nvPicPr>
          <p:cNvPr id="220" name="Google Shape;220;p36"/>
          <p:cNvPicPr preferRelativeResize="0"/>
          <p:nvPr/>
        </p:nvPicPr>
        <p:blipFill>
          <a:blip r:embed="rId4">
            <a:alphaModFix/>
          </a:blip>
          <a:stretch>
            <a:fillRect/>
          </a:stretch>
        </p:blipFill>
        <p:spPr>
          <a:xfrm>
            <a:off x="3440050" y="1017850"/>
            <a:ext cx="2332175" cy="2945896"/>
          </a:xfrm>
          <a:prstGeom prst="rect">
            <a:avLst/>
          </a:prstGeom>
          <a:noFill/>
          <a:ln>
            <a:noFill/>
          </a:ln>
        </p:spPr>
      </p:pic>
      <p:pic>
        <p:nvPicPr>
          <p:cNvPr id="221" name="Google Shape;221;p36"/>
          <p:cNvPicPr preferRelativeResize="0"/>
          <p:nvPr/>
        </p:nvPicPr>
        <p:blipFill>
          <a:blip r:embed="rId5">
            <a:alphaModFix/>
          </a:blip>
          <a:stretch>
            <a:fillRect/>
          </a:stretch>
        </p:blipFill>
        <p:spPr>
          <a:xfrm>
            <a:off x="6109901" y="1017850"/>
            <a:ext cx="2209956" cy="2945899"/>
          </a:xfrm>
          <a:prstGeom prst="rect">
            <a:avLst/>
          </a:prstGeom>
          <a:noFill/>
          <a:ln>
            <a:noFill/>
          </a:ln>
        </p:spPr>
      </p:pic>
    </p:spTree>
  </p:cSld>
  <p:clrMapOvr>
    <a:masterClrMapping/>
  </p:clrMapOvr>
  <p:transition/>
  <p:timing/>
</p:sld>
</file>

<file path=ppt/slides/slide2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25" name="Shape 225"/>
        <p:cNvGrpSpPr/>
        <p:nvPr/>
      </p:nvGrpSpPr>
      <p:grpSpPr>
        <a:xfrm>
          <a:off x="0" y="0"/>
          <a:ext cx="0" cy="0"/>
        </a:xfrm>
      </p:grpSpPr>
      <p:sp>
        <p:nvSpPr>
          <p:cNvPr id="226" name="Google Shape;226;p37"/>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Comida y bebida Caliente</a:t>
            </a:r>
            <a:endParaRPr/>
          </a:p>
        </p:txBody>
      </p:sp>
      <p:pic>
        <p:nvPicPr>
          <p:cNvPr id="227" name="Google Shape;227;p37"/>
          <p:cNvPicPr preferRelativeResize="0"/>
          <p:nvPr/>
        </p:nvPicPr>
        <p:blipFill>
          <a:blip r:embed="rId3">
            <a:alphaModFix/>
          </a:blip>
          <a:stretch>
            <a:fillRect/>
          </a:stretch>
        </p:blipFill>
        <p:spPr>
          <a:xfrm>
            <a:off x="660225" y="1152425"/>
            <a:ext cx="7907174" cy="3587492"/>
          </a:xfrm>
          <a:prstGeom prst="rect">
            <a:avLst/>
          </a:prstGeom>
          <a:noFill/>
          <a:ln>
            <a:noFill/>
          </a:ln>
        </p:spPr>
      </p:pic>
    </p:spTree>
  </p:cSld>
  <p:clrMapOvr>
    <a:masterClrMapping/>
  </p:clrMapOvr>
  <p:transition/>
  <p:timing/>
</p:sld>
</file>

<file path=ppt/slides/slide2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31" name="Shape 231"/>
        <p:cNvGrpSpPr/>
        <p:nvPr/>
      </p:nvGrpSpPr>
      <p:grpSpPr>
        <a:xfrm>
          <a:off x="0" y="0"/>
          <a:ext cx="0" cy="0"/>
        </a:xfrm>
      </p:grpSpPr>
      <p:pic>
        <p:nvPicPr>
          <p:cNvPr id="232" name="Google Shape;232;p38"/>
          <p:cNvPicPr preferRelativeResize="0"/>
          <p:nvPr/>
        </p:nvPicPr>
        <p:blipFill>
          <a:blip r:embed="rId3">
            <a:alphaModFix/>
          </a:blip>
          <a:stretch>
            <a:fillRect/>
          </a:stretch>
        </p:blipFill>
        <p:spPr>
          <a:xfrm>
            <a:off x="1246024" y="437575"/>
            <a:ext cx="6237225" cy="4168549"/>
          </a:xfrm>
          <a:prstGeom prst="rect">
            <a:avLst/>
          </a:prstGeom>
          <a:noFill/>
          <a:ln>
            <a:noFill/>
          </a:ln>
        </p:spPr>
      </p:pic>
    </p:spTree>
  </p:cSld>
  <p:clrMapOvr>
    <a:masterClrMapping/>
  </p:clrMapOvr>
  <p:transition/>
  <p:timing/>
</p:sld>
</file>

<file path=ppt/slides/slide2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36" name="Shape 236"/>
        <p:cNvGrpSpPr/>
        <p:nvPr/>
      </p:nvGrpSpPr>
      <p:grpSpPr>
        <a:xfrm>
          <a:off x="0" y="0"/>
          <a:ext cx="0" cy="0"/>
        </a:xfrm>
      </p:grpSpPr>
      <p:sp>
        <p:nvSpPr>
          <p:cNvPr id="237" name="Google Shape;237;p39"/>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ct val="0"/>
              </a:spcBef>
              <a:spcAft>
                <a:spcPts val="1200"/>
              </a:spcAft>
              <a:buNone/>
            </a:pPr>
            <a:r>
              <a:rPr lang="es"/>
              <a:t>s</a:t>
            </a:r>
            <a:endParaRPr/>
          </a:p>
        </p:txBody>
      </p:sp>
      <p:pic>
        <p:nvPicPr>
          <p:cNvPr id="238" name="Google Shape;238;p39"/>
          <p:cNvPicPr preferRelativeResize="0"/>
          <p:nvPr/>
        </p:nvPicPr>
        <p:blipFill>
          <a:blip r:embed="rId3">
            <a:alphaModFix/>
          </a:blip>
          <a:stretch>
            <a:fillRect/>
          </a:stretch>
        </p:blipFill>
        <p:spPr>
          <a:xfrm>
            <a:off x="922072" y="760900"/>
            <a:ext cx="2662016" cy="3991076"/>
          </a:xfrm>
          <a:prstGeom prst="rect">
            <a:avLst/>
          </a:prstGeom>
          <a:noFill/>
          <a:ln>
            <a:noFill/>
          </a:ln>
        </p:spPr>
      </p:pic>
      <p:pic>
        <p:nvPicPr>
          <p:cNvPr id="239" name="Google Shape;239;p39"/>
          <p:cNvPicPr preferRelativeResize="0"/>
          <p:nvPr/>
        </p:nvPicPr>
        <p:blipFill>
          <a:blip r:embed="rId4">
            <a:alphaModFix/>
          </a:blip>
          <a:stretch>
            <a:fillRect/>
          </a:stretch>
        </p:blipFill>
        <p:spPr>
          <a:xfrm>
            <a:off x="3812372" y="760900"/>
            <a:ext cx="2776004" cy="3991075"/>
          </a:xfrm>
          <a:prstGeom prst="rect">
            <a:avLst/>
          </a:prstGeom>
          <a:noFill/>
          <a:ln>
            <a:noFill/>
          </a:ln>
        </p:spPr>
      </p:pic>
      <p:sp>
        <p:nvSpPr>
          <p:cNvPr id="240" name="Google Shape;240;p39"/>
          <p:cNvSpPr txBox="1"/>
          <p:nvPr>
            <p:ph type="title"/>
          </p:nvPr>
        </p:nvSpPr>
        <p:spPr>
          <a:xfrm>
            <a:off x="6476250" y="2040575"/>
            <a:ext cx="26208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Cristalería</a:t>
            </a:r>
            <a:endParaRPr/>
          </a:p>
        </p:txBody>
      </p:sp>
    </p:spTree>
  </p:cSld>
  <p:clrMapOvr>
    <a:masterClrMapping/>
  </p:clrMapOvr>
  <p:transition/>
  <p:timing/>
</p:sld>
</file>

<file path=ppt/slides/slide2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44" name="Shape 244"/>
        <p:cNvGrpSpPr/>
        <p:nvPr/>
      </p:nvGrpSpPr>
      <p:grpSpPr>
        <a:xfrm>
          <a:off x="0" y="0"/>
          <a:ext cx="0" cy="0"/>
        </a:xfrm>
      </p:grpSpPr>
      <p:sp>
        <p:nvSpPr>
          <p:cNvPr id="245" name="Google Shape;245;p40"/>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Perfumería</a:t>
            </a:r>
            <a:endParaRPr/>
          </a:p>
        </p:txBody>
      </p:sp>
      <p:pic>
        <p:nvPicPr>
          <p:cNvPr id="246" name="Google Shape;246;p40"/>
          <p:cNvPicPr preferRelativeResize="0"/>
          <p:nvPr/>
        </p:nvPicPr>
        <p:blipFill>
          <a:blip r:embed="rId3">
            <a:alphaModFix/>
          </a:blip>
          <a:stretch>
            <a:fillRect/>
          </a:stretch>
        </p:blipFill>
        <p:spPr>
          <a:xfrm>
            <a:off x="724502" y="1109775"/>
            <a:ext cx="2797426" cy="3615801"/>
          </a:xfrm>
          <a:prstGeom prst="rect">
            <a:avLst/>
          </a:prstGeom>
          <a:noFill/>
          <a:ln>
            <a:noFill/>
          </a:ln>
        </p:spPr>
      </p:pic>
      <p:pic>
        <p:nvPicPr>
          <p:cNvPr id="247" name="Google Shape;247;p40"/>
          <p:cNvPicPr preferRelativeResize="0"/>
          <p:nvPr/>
        </p:nvPicPr>
        <p:blipFill>
          <a:blip r:embed="rId4">
            <a:alphaModFix/>
          </a:blip>
          <a:stretch>
            <a:fillRect/>
          </a:stretch>
        </p:blipFill>
        <p:spPr>
          <a:xfrm>
            <a:off x="4779275" y="1109775"/>
            <a:ext cx="3615800" cy="3615800"/>
          </a:xfrm>
          <a:prstGeom prst="rect">
            <a:avLst/>
          </a:prstGeom>
          <a:noFill/>
          <a:ln>
            <a:noFill/>
          </a:ln>
        </p:spPr>
      </p:pic>
    </p:spTree>
  </p:cSld>
  <p:clrMapOvr>
    <a:masterClrMapping/>
  </p:clrMapOvr>
  <p:transition/>
  <p:timing/>
</p:sld>
</file>

<file path=ppt/slides/slide2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51" name="Shape 251"/>
        <p:cNvGrpSpPr/>
        <p:nvPr/>
      </p:nvGrpSpPr>
      <p:grpSpPr>
        <a:xfrm>
          <a:off x="0" y="0"/>
          <a:ext cx="0" cy="0"/>
        </a:xfrm>
      </p:grpSpPr>
      <p:sp>
        <p:nvSpPr>
          <p:cNvPr id="252" name="Google Shape;252;p41"/>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Plateado / cromado</a:t>
            </a:r>
            <a:endParaRPr/>
          </a:p>
        </p:txBody>
      </p:sp>
      <p:pic>
        <p:nvPicPr>
          <p:cNvPr id="253" name="Google Shape;253;p41"/>
          <p:cNvPicPr preferRelativeResize="0"/>
          <p:nvPr/>
        </p:nvPicPr>
        <p:blipFill>
          <a:blip r:embed="rId3">
            <a:alphaModFix/>
          </a:blip>
          <a:stretch>
            <a:fillRect/>
          </a:stretch>
        </p:blipFill>
        <p:spPr>
          <a:xfrm>
            <a:off x="56096" y="1280950"/>
            <a:ext cx="2600100" cy="3210025"/>
          </a:xfrm>
          <a:prstGeom prst="rect">
            <a:avLst/>
          </a:prstGeom>
          <a:noFill/>
          <a:ln>
            <a:noFill/>
          </a:ln>
        </p:spPr>
      </p:pic>
      <p:pic>
        <p:nvPicPr>
          <p:cNvPr id="254" name="Google Shape;254;p41"/>
          <p:cNvPicPr preferRelativeResize="0"/>
          <p:nvPr/>
        </p:nvPicPr>
        <p:blipFill>
          <a:blip r:embed="rId4">
            <a:alphaModFix/>
          </a:blip>
          <a:stretch>
            <a:fillRect/>
          </a:stretch>
        </p:blipFill>
        <p:spPr>
          <a:xfrm>
            <a:off x="2549100" y="1589136"/>
            <a:ext cx="2849400" cy="2849425"/>
          </a:xfrm>
          <a:prstGeom prst="rect">
            <a:avLst/>
          </a:prstGeom>
          <a:noFill/>
          <a:ln>
            <a:noFill/>
          </a:ln>
        </p:spPr>
      </p:pic>
      <p:pic>
        <p:nvPicPr>
          <p:cNvPr id="255" name="Google Shape;255;p41"/>
          <p:cNvPicPr preferRelativeResize="0"/>
          <p:nvPr/>
        </p:nvPicPr>
        <p:blipFill>
          <a:blip r:embed="rId5">
            <a:alphaModFix/>
          </a:blip>
          <a:stretch>
            <a:fillRect/>
          </a:stretch>
        </p:blipFill>
        <p:spPr>
          <a:xfrm>
            <a:off x="5669875" y="1562913"/>
            <a:ext cx="3214050" cy="2901850"/>
          </a:xfrm>
          <a:prstGeom prst="rect">
            <a:avLst/>
          </a:prstGeom>
          <a:noFill/>
          <a:ln>
            <a:noFill/>
          </a:ln>
        </p:spPr>
      </p:pic>
    </p:spTree>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77" name="Shape 77"/>
        <p:cNvGrpSpPr/>
        <p:nvPr/>
      </p:nvGrpSpPr>
      <p:grpSpPr>
        <a:xfrm>
          <a:off x="0" y="0"/>
          <a:ext cx="0" cy="0"/>
        </a:xfrm>
      </p:grpSpPr>
      <p:sp>
        <p:nvSpPr>
          <p:cNvPr id="78" name="Google Shape;78;p15"/>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DE PRODUCTO </a:t>
            </a:r>
            <a:endParaRPr/>
          </a:p>
        </p:txBody>
      </p:sp>
      <p:sp>
        <p:nvSpPr>
          <p:cNvPr id="79" name="Google Shape;79;p15"/>
          <p:cNvSpPr txBox="1"/>
          <p:nvPr>
            <p:ph type="body" idx="1"/>
          </p:nvPr>
        </p:nvSpPr>
        <p:spPr>
          <a:xfrm>
            <a:off x="311700" y="1266325"/>
            <a:ext cx="8520600" cy="3302700"/>
          </a:xfrm>
          <a:prstGeom prst="rect">
            <a:avLst/>
          </a:prstGeom>
        </p:spPr>
        <p:txBody>
          <a:bodyPr spcFirstLastPara="1" wrap="square" lIns="91425" tIns="91425" rIns="91425" bIns="91425" anchor="t" anchorCtr="0">
            <a:normAutofit fontScale="92500" lnSpcReduction="20000"/>
          </a:bodyPr>
          <a:lstStyle/>
          <a:p>
            <a:pPr marL="0" lvl="0" indent="0" algn="l" rtl="0">
              <a:spcBef>
                <a:spcPct val="0"/>
              </a:spcBef>
              <a:spcAft>
                <a:spcPct val="0"/>
              </a:spcAft>
              <a:buNone/>
            </a:pPr>
            <a:r>
              <a:rPr lang="es">
                <a:solidFill>
                  <a:srgbClr val="CC0000"/>
                </a:solidFill>
              </a:rPr>
              <a:t>Es descriptiva, da información fiel del producto</a:t>
            </a:r>
            <a:endParaRPr>
              <a:solidFill>
                <a:srgbClr val="CC0000"/>
              </a:solidFill>
            </a:endParaRPr>
          </a:p>
          <a:p>
            <a:pPr marL="0" lvl="0" indent="0" algn="l" rtl="0">
              <a:spcBef>
                <a:spcPts val="1200"/>
              </a:spcBef>
              <a:spcAft>
                <a:spcPct val="0"/>
              </a:spcAft>
              <a:buNone/>
            </a:pPr>
            <a:r>
              <a:rPr lang="es">
                <a:solidFill>
                  <a:srgbClr val="CC0000"/>
                </a:solidFill>
              </a:rPr>
              <a:t>Da al consumidor la idea de lo que es nuestro producto</a:t>
            </a:r>
            <a:endParaRPr>
              <a:solidFill>
                <a:srgbClr val="CC0000"/>
              </a:solidFill>
            </a:endParaRPr>
          </a:p>
          <a:p>
            <a:pPr marL="0" lvl="0" indent="0" algn="l" rtl="0">
              <a:spcBef>
                <a:spcPts val="1200"/>
              </a:spcBef>
              <a:spcAft>
                <a:spcPct val="0"/>
              </a:spcAft>
              <a:buNone/>
            </a:pPr>
            <a:r>
              <a:rPr lang="es">
                <a:solidFill>
                  <a:srgbClr val="CC0000"/>
                </a:solidFill>
              </a:rPr>
              <a:t>Es una invitación a consumir algo que no sabías que necesitabas consumir</a:t>
            </a:r>
            <a:endParaRPr>
              <a:solidFill>
                <a:srgbClr val="CC0000"/>
              </a:solidFill>
            </a:endParaRPr>
          </a:p>
          <a:p>
            <a:pPr marL="0" lvl="0" indent="0" algn="l" rtl="0">
              <a:spcBef>
                <a:spcPts val="1200"/>
              </a:spcBef>
              <a:spcAft>
                <a:spcPct val="0"/>
              </a:spcAft>
              <a:buNone/>
            </a:pPr>
            <a:r>
              <a:rPr lang="es">
                <a:solidFill>
                  <a:srgbClr val="CC0000"/>
                </a:solidFill>
              </a:rPr>
              <a:t>es una imagen que tiene como finalidad comercializar un producto</a:t>
            </a:r>
            <a:endParaRPr>
              <a:solidFill>
                <a:srgbClr val="CC0000"/>
              </a:solidFill>
            </a:endParaRPr>
          </a:p>
          <a:p>
            <a:pPr marL="0" lvl="0" indent="0" algn="l" rtl="0">
              <a:spcBef>
                <a:spcPts val="1200"/>
              </a:spcBef>
              <a:spcAft>
                <a:spcPct val="0"/>
              </a:spcAft>
              <a:buNone/>
            </a:pPr>
            <a:r>
              <a:rPr lang="es">
                <a:solidFill>
                  <a:srgbClr val="CC0000"/>
                </a:solidFill>
              </a:rPr>
              <a:t>Por medio de la imagen fotográfica precisa del producto atrapamos la atención del consumidor</a:t>
            </a:r>
            <a:endParaRPr>
              <a:solidFill>
                <a:srgbClr val="CC0000"/>
              </a:solidFill>
            </a:endParaRPr>
          </a:p>
          <a:p>
            <a:pPr marL="0" lvl="0" indent="0" algn="l" rtl="0">
              <a:spcBef>
                <a:spcPts val="1200"/>
              </a:spcBef>
              <a:spcAft>
                <a:spcPts val="1200"/>
              </a:spcAft>
              <a:buNone/>
            </a:pPr>
            <a:r>
              <a:rPr lang="es">
                <a:solidFill>
                  <a:srgbClr val="CC0000"/>
                </a:solidFill>
              </a:rPr>
              <a:t>Es una imagen que se genera para vender para cubrir una necesidad del cliente mover emociones levantar ventas posicionamiento en el mercado, competitividad en el mercado, calidad en la iluminación especial para producto</a:t>
            </a:r>
            <a:endParaRPr>
              <a:solidFill>
                <a:srgbClr val="CC0000"/>
              </a:solidFill>
            </a:endParaRPr>
          </a:p>
        </p:txBody>
      </p:sp>
    </p:spTree>
  </p:cSld>
  <p:clrMapOvr>
    <a:masterClrMapping/>
  </p:clrMapOvr>
  <p:transition/>
  <p:timing/>
</p:sld>
</file>

<file path=ppt/slides/slide3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59" name="Shape 259"/>
        <p:cNvGrpSpPr/>
        <p:nvPr/>
      </p:nvGrpSpPr>
      <p:grpSpPr>
        <a:xfrm>
          <a:off x="0" y="0"/>
          <a:ext cx="0" cy="0"/>
        </a:xfrm>
      </p:grpSpPr>
      <p:sp>
        <p:nvSpPr>
          <p:cNvPr id="260" name="Google Shape;260;p42"/>
          <p:cNvSpPr txBox="1"/>
          <p:nvPr>
            <p:ph type="title"/>
          </p:nvPr>
        </p:nvSpPr>
        <p:spPr>
          <a:xfrm>
            <a:off x="434525" y="1149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Belleza</a:t>
            </a:r>
            <a:endParaRPr/>
          </a:p>
          <a:p>
            <a:pPr marL="0" lvl="0" indent="0" algn="l" rtl="0">
              <a:spcBef>
                <a:spcPct val="0"/>
              </a:spcBef>
              <a:spcAft>
                <a:spcPct val="0"/>
              </a:spcAft>
              <a:buNone/>
            </a:pPr>
            <a:endParaRPr/>
          </a:p>
        </p:txBody>
      </p:sp>
      <p:sp>
        <p:nvSpPr>
          <p:cNvPr id="261" name="Google Shape;261;p42"/>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ct val="0"/>
              </a:spcBef>
              <a:spcAft>
                <a:spcPts val="1200"/>
              </a:spcAft>
              <a:buNone/>
            </a:pPr>
            <a:endParaRPr/>
          </a:p>
        </p:txBody>
      </p:sp>
      <p:pic>
        <p:nvPicPr>
          <p:cNvPr id="262" name="Google Shape;262;p42"/>
          <p:cNvPicPr preferRelativeResize="0"/>
          <p:nvPr/>
        </p:nvPicPr>
        <p:blipFill>
          <a:blip r:embed="rId3">
            <a:alphaModFix/>
          </a:blip>
          <a:stretch>
            <a:fillRect/>
          </a:stretch>
        </p:blipFill>
        <p:spPr>
          <a:xfrm>
            <a:off x="4407400" y="261025"/>
            <a:ext cx="4621450" cy="4621450"/>
          </a:xfrm>
          <a:prstGeom prst="rect">
            <a:avLst/>
          </a:prstGeom>
          <a:noFill/>
          <a:ln>
            <a:noFill/>
          </a:ln>
        </p:spPr>
      </p:pic>
      <p:pic>
        <p:nvPicPr>
          <p:cNvPr id="263" name="Google Shape;263;p42"/>
          <p:cNvPicPr preferRelativeResize="0"/>
          <p:nvPr/>
        </p:nvPicPr>
        <p:blipFill>
          <a:blip r:embed="rId4">
            <a:alphaModFix/>
          </a:blip>
          <a:stretch>
            <a:fillRect/>
          </a:stretch>
        </p:blipFill>
        <p:spPr>
          <a:xfrm>
            <a:off x="125950" y="654775"/>
            <a:ext cx="4281449" cy="4281449"/>
          </a:xfrm>
          <a:prstGeom prst="rect">
            <a:avLst/>
          </a:prstGeom>
          <a:noFill/>
          <a:ln>
            <a:noFill/>
          </a:ln>
        </p:spPr>
      </p:pic>
    </p:spTree>
  </p:cSld>
  <p:clrMapOvr>
    <a:masterClrMapping/>
  </p:clrMapOvr>
  <p:transition/>
  <p:timing/>
</p:sld>
</file>

<file path=ppt/slides/slide3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67" name="Shape 267"/>
        <p:cNvGrpSpPr/>
        <p:nvPr/>
      </p:nvGrpSpPr>
      <p:grpSpPr>
        <a:xfrm>
          <a:off x="0" y="0"/>
          <a:ext cx="0" cy="0"/>
        </a:xfrm>
      </p:grpSpPr>
      <p:sp>
        <p:nvSpPr>
          <p:cNvPr id="268" name="Google Shape;268;p43"/>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Obra de arte</a:t>
            </a:r>
            <a:endParaRPr/>
          </a:p>
        </p:txBody>
      </p:sp>
      <p:pic>
        <p:nvPicPr>
          <p:cNvPr id="269" name="Google Shape;269;p43"/>
          <p:cNvPicPr preferRelativeResize="0"/>
          <p:nvPr/>
        </p:nvPicPr>
        <p:blipFill>
          <a:blip r:embed="rId3">
            <a:alphaModFix/>
          </a:blip>
          <a:stretch>
            <a:fillRect/>
          </a:stretch>
        </p:blipFill>
        <p:spPr>
          <a:xfrm>
            <a:off x="4426150" y="491325"/>
            <a:ext cx="4160850" cy="4160850"/>
          </a:xfrm>
          <a:prstGeom prst="rect">
            <a:avLst/>
          </a:prstGeom>
          <a:noFill/>
          <a:ln>
            <a:noFill/>
          </a:ln>
        </p:spPr>
      </p:pic>
      <p:pic>
        <p:nvPicPr>
          <p:cNvPr id="270" name="Google Shape;270;p43"/>
          <p:cNvPicPr preferRelativeResize="0"/>
          <p:nvPr/>
        </p:nvPicPr>
        <p:blipFill>
          <a:blip r:embed="rId4">
            <a:alphaModFix/>
          </a:blip>
          <a:stretch>
            <a:fillRect/>
          </a:stretch>
        </p:blipFill>
        <p:spPr>
          <a:xfrm>
            <a:off x="198650" y="1613275"/>
            <a:ext cx="4085052" cy="2707024"/>
          </a:xfrm>
          <a:prstGeom prst="rect">
            <a:avLst/>
          </a:prstGeom>
          <a:noFill/>
          <a:ln>
            <a:noFill/>
          </a:ln>
        </p:spPr>
      </p:pic>
    </p:spTree>
  </p:cSld>
  <p:clrMapOvr>
    <a:masterClrMapping/>
  </p:clrMapOvr>
  <p:transition/>
  <p:timing/>
</p:sld>
</file>

<file path=ppt/slides/slide3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74" name="Shape 274"/>
        <p:cNvGrpSpPr/>
        <p:nvPr/>
      </p:nvGrpSpPr>
      <p:grpSpPr>
        <a:xfrm>
          <a:off x="0" y="0"/>
          <a:ext cx="0" cy="0"/>
        </a:xfrm>
      </p:grpSpPr>
      <p:sp>
        <p:nvSpPr>
          <p:cNvPr id="275" name="Google Shape;275;p44"/>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Tipos de fotografía publicitaria</a:t>
            </a:r>
            <a:endParaRPr/>
          </a:p>
        </p:txBody>
      </p:sp>
      <p:sp>
        <p:nvSpPr>
          <p:cNvPr id="276" name="Google Shape;276;p44"/>
          <p:cNvSpPr txBox="1"/>
          <p:nvPr>
            <p:ph type="body" idx="1"/>
          </p:nvPr>
        </p:nvSpPr>
        <p:spPr>
          <a:xfrm>
            <a:off x="311700" y="1337075"/>
            <a:ext cx="8520600" cy="3302700"/>
          </a:xfrm>
          <a:prstGeom prst="rect">
            <a:avLst/>
          </a:prstGeom>
        </p:spPr>
        <p:txBody>
          <a:bodyPr spcFirstLastPara="1" wrap="square" lIns="91425" tIns="91425" rIns="91425" bIns="91425" anchor="t" anchorCtr="0">
            <a:normAutofit/>
          </a:bodyPr>
          <a:lstStyle/>
          <a:p>
            <a:pPr marL="0" lvl="0" indent="0" algn="just" rtl="0">
              <a:lnSpc>
                <a:spcPct val="100000"/>
              </a:lnSpc>
              <a:spcBef>
                <a:spcPct val="0"/>
              </a:spcBef>
              <a:spcAft>
                <a:spcPct val="0"/>
              </a:spcAft>
              <a:buNone/>
            </a:pPr>
            <a:r>
              <a:rPr lang="es" sz="1900">
                <a:solidFill>
                  <a:srgbClr val="662483"/>
                </a:solidFill>
                <a:highlight>
                  <a:srgbClr val="FFFFFF"/>
                </a:highlight>
                <a:latin typeface="Nunito"/>
                <a:ea typeface="Nunito"/>
                <a:cs typeface="Nunito"/>
                <a:sym typeface="Nunito"/>
              </a:rPr>
              <a:t>Fotografía publicitaria corporativa</a:t>
            </a:r>
            <a:endParaRPr sz="1900">
              <a:solidFill>
                <a:srgbClr val="662483"/>
              </a:solidFill>
              <a:highlight>
                <a:srgbClr val="FFFFFF"/>
              </a:highlight>
              <a:latin typeface="Nunito" charset="0"/>
              <a:ea typeface="Nunito"/>
              <a:cs typeface="Nunito"/>
              <a:sym typeface="Nunito" charset="0"/>
            </a:endParaRPr>
          </a:p>
          <a:p>
            <a:pPr marL="0" lvl="0" indent="0" algn="just" rtl="0">
              <a:lnSpc>
                <a:spcPct val="100000"/>
              </a:lnSpc>
              <a:spcBef>
                <a:spcPct val="0"/>
              </a:spcBef>
              <a:spcAft>
                <a:spcPct val="0"/>
              </a:spcAft>
              <a:buNone/>
            </a:pPr>
            <a:endParaRPr sz="1900">
              <a:solidFill>
                <a:srgbClr val="662483"/>
              </a:solidFill>
              <a:highlight>
                <a:srgbClr val="FFFFFF"/>
              </a:highlight>
              <a:latin typeface="Nunito"/>
              <a:ea typeface="Nunito"/>
              <a:cs typeface="Nunito"/>
              <a:sym typeface="Nunito"/>
            </a:endParaRPr>
          </a:p>
          <a:p>
            <a:pPr marL="0" lvl="0" indent="0" algn="just" rtl="0">
              <a:lnSpc>
                <a:spcPct val="100000"/>
              </a:lnSpc>
              <a:spcBef>
                <a:spcPct val="0"/>
              </a:spcBef>
              <a:spcAft>
                <a:spcPct val="0"/>
              </a:spcAft>
              <a:buNone/>
            </a:pPr>
            <a:r>
              <a:rPr lang="es" sz="1900">
                <a:solidFill>
                  <a:srgbClr val="662483"/>
                </a:solidFill>
                <a:highlight>
                  <a:srgbClr val="FFFFFF"/>
                </a:highlight>
                <a:latin typeface="Nunito"/>
                <a:ea typeface="Nunito"/>
                <a:cs typeface="Nunito"/>
                <a:sym typeface="Nunito"/>
              </a:rPr>
              <a:t>Fotografía publicitaria de producto</a:t>
            </a:r>
            <a:endParaRPr sz="1900">
              <a:solidFill>
                <a:srgbClr val="662483"/>
              </a:solidFill>
              <a:highlight>
                <a:srgbClr val="FFFFFF"/>
              </a:highlight>
              <a:latin typeface="Nunito"/>
              <a:ea typeface="Nunito"/>
              <a:cs typeface="Nunito"/>
              <a:sym typeface="Nunito"/>
            </a:endParaRPr>
          </a:p>
          <a:p>
            <a:pPr marL="0" lvl="0" indent="0" algn="just" rtl="0">
              <a:spcBef>
                <a:spcPct val="0"/>
              </a:spcBef>
              <a:spcAft>
                <a:spcPct val="0"/>
              </a:spcAft>
              <a:buNone/>
            </a:pPr>
            <a:endParaRPr sz="1350">
              <a:solidFill>
                <a:srgbClr val="575756"/>
              </a:solidFill>
              <a:highlight>
                <a:srgbClr val="FFFFFF"/>
              </a:highlight>
              <a:latin typeface="Nunito" charset="0"/>
              <a:ea typeface="Nunito"/>
              <a:cs typeface="Nunito"/>
              <a:sym typeface="Nunito" charset="0"/>
            </a:endParaRPr>
          </a:p>
          <a:p>
            <a:pPr marL="0" lvl="0" indent="0" algn="just" rtl="0">
              <a:lnSpc>
                <a:spcPct val="100000"/>
              </a:lnSpc>
              <a:spcBef>
                <a:spcPct val="0"/>
              </a:spcBef>
              <a:spcAft>
                <a:spcPct val="0"/>
              </a:spcAft>
              <a:buNone/>
            </a:pPr>
            <a:r>
              <a:rPr lang="es" sz="1900">
                <a:solidFill>
                  <a:srgbClr val="662483"/>
                </a:solidFill>
                <a:highlight>
                  <a:srgbClr val="FFFFFF"/>
                </a:highlight>
                <a:latin typeface="Nunito"/>
                <a:ea typeface="Nunito"/>
                <a:cs typeface="Nunito"/>
                <a:sym typeface="Nunito"/>
              </a:rPr>
              <a:t>Fotografía “Still life”</a:t>
            </a:r>
            <a:endParaRPr sz="1900">
              <a:solidFill>
                <a:srgbClr val="662483"/>
              </a:solidFill>
              <a:highlight>
                <a:srgbClr val="FFFFFF"/>
              </a:highlight>
              <a:latin typeface="Nunito"/>
              <a:ea typeface="Nunito"/>
              <a:cs typeface="Nunito"/>
              <a:sym typeface="Nunito"/>
            </a:endParaRPr>
          </a:p>
          <a:p>
            <a:pPr marL="0" lvl="0" indent="0" algn="just" rtl="0">
              <a:lnSpc>
                <a:spcPct val="100000"/>
              </a:lnSpc>
              <a:spcBef>
                <a:spcPct val="0"/>
              </a:spcBef>
              <a:spcAft>
                <a:spcPct val="0"/>
              </a:spcAft>
              <a:buNone/>
            </a:pPr>
            <a:endParaRPr sz="1900">
              <a:solidFill>
                <a:srgbClr val="662483"/>
              </a:solidFill>
              <a:highlight>
                <a:srgbClr val="FFFFFF"/>
              </a:highlight>
              <a:latin typeface="Nunito"/>
              <a:ea typeface="Nunito"/>
              <a:cs typeface="Nunito"/>
              <a:sym typeface="Nunito"/>
            </a:endParaRPr>
          </a:p>
          <a:p>
            <a:pPr marL="0" lvl="0" indent="0" algn="just" rtl="0">
              <a:lnSpc>
                <a:spcPct val="100000"/>
              </a:lnSpc>
              <a:spcBef>
                <a:spcPct val="0"/>
              </a:spcBef>
              <a:spcAft>
                <a:spcPct val="0"/>
              </a:spcAft>
              <a:buNone/>
            </a:pPr>
            <a:r>
              <a:rPr lang="es" sz="1900">
                <a:solidFill>
                  <a:srgbClr val="662483"/>
                </a:solidFill>
                <a:highlight>
                  <a:srgbClr val="FFFFFF"/>
                </a:highlight>
                <a:latin typeface="Nunito"/>
                <a:ea typeface="Nunito"/>
                <a:cs typeface="Nunito"/>
                <a:sym typeface="Nunito"/>
              </a:rPr>
              <a:t>Fotografía de moda</a:t>
            </a:r>
            <a:endParaRPr sz="1900">
              <a:solidFill>
                <a:srgbClr val="662483"/>
              </a:solidFill>
              <a:highlight>
                <a:srgbClr val="FFFFFF"/>
              </a:highlight>
              <a:latin typeface="Nunito"/>
              <a:ea typeface="Nunito"/>
              <a:cs typeface="Nunito"/>
              <a:sym typeface="Nunito"/>
            </a:endParaRPr>
          </a:p>
          <a:p>
            <a:pPr marL="0" lvl="0" indent="0" algn="just" rtl="0">
              <a:lnSpc>
                <a:spcPct val="100000"/>
              </a:lnSpc>
              <a:spcBef>
                <a:spcPct val="0"/>
              </a:spcBef>
              <a:spcAft>
                <a:spcPct val="0"/>
              </a:spcAft>
              <a:buNone/>
            </a:pPr>
            <a:endParaRPr sz="1900">
              <a:solidFill>
                <a:srgbClr val="662483"/>
              </a:solidFill>
              <a:highlight>
                <a:srgbClr val="FFFFFF"/>
              </a:highlight>
              <a:latin typeface="Nunito"/>
              <a:ea typeface="Nunito"/>
              <a:cs typeface="Nunito"/>
              <a:sym typeface="Nunito"/>
            </a:endParaRPr>
          </a:p>
          <a:p>
            <a:pPr marL="0" lvl="0" indent="0" algn="just" rtl="0">
              <a:lnSpc>
                <a:spcPct val="100000"/>
              </a:lnSpc>
              <a:spcBef>
                <a:spcPct val="0"/>
              </a:spcBef>
              <a:spcAft>
                <a:spcPct val="0"/>
              </a:spcAft>
              <a:buNone/>
            </a:pPr>
            <a:r>
              <a:rPr lang="es" sz="1900">
                <a:solidFill>
                  <a:srgbClr val="662483"/>
                </a:solidFill>
                <a:highlight>
                  <a:srgbClr val="FFFFFF"/>
                </a:highlight>
                <a:latin typeface="Nunito"/>
                <a:ea typeface="Nunito"/>
                <a:cs typeface="Nunito"/>
                <a:sym typeface="Nunito"/>
              </a:rPr>
              <a:t>Fotografía publicitaria Gastronómica</a:t>
            </a:r>
            <a:endParaRPr sz="1900">
              <a:solidFill>
                <a:srgbClr val="662483"/>
              </a:solidFill>
              <a:highlight>
                <a:srgbClr val="FFFFFF"/>
              </a:highlight>
              <a:latin typeface="Nunito"/>
              <a:ea typeface="Nunito"/>
              <a:cs typeface="Nunito"/>
              <a:sym typeface="Nunito"/>
            </a:endParaRPr>
          </a:p>
          <a:p>
            <a:pPr marL="0" lvl="0" indent="0" algn="l" rtl="0">
              <a:spcBef>
                <a:spcPct val="0"/>
              </a:spcBef>
              <a:spcAft>
                <a:spcPts val="1200"/>
              </a:spcAft>
              <a:buNone/>
            </a:pPr>
            <a:endParaRPr sz="1350">
              <a:solidFill>
                <a:srgbClr val="575756"/>
              </a:solidFill>
              <a:highlight>
                <a:srgbClr val="FFFFFF"/>
              </a:highlight>
              <a:latin typeface="Nunito"/>
              <a:ea typeface="Nunito"/>
              <a:cs typeface="Nunito"/>
              <a:sym typeface="Nunito"/>
            </a:endParaRPr>
          </a:p>
        </p:txBody>
      </p:sp>
    </p:spTree>
  </p:cSld>
  <p:clrMapOvr>
    <a:masterClrMapping/>
  </p:clrMapOvr>
  <p:transition/>
  <p:timing/>
</p:sld>
</file>

<file path=ppt/slides/slide3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80" name="Shape 280"/>
        <p:cNvGrpSpPr/>
        <p:nvPr/>
      </p:nvGrpSpPr>
      <p:grpSpPr>
        <a:xfrm>
          <a:off x="0" y="0"/>
          <a:ext cx="0" cy="0"/>
        </a:xfrm>
      </p:grpSpPr>
      <p:sp>
        <p:nvSpPr>
          <p:cNvPr id="281" name="Google Shape;281;p45"/>
          <p:cNvSpPr txBox="1"/>
          <p:nvPr>
            <p:ph type="title"/>
          </p:nvPr>
        </p:nvSpPr>
        <p:spPr>
          <a:xfrm>
            <a:off x="184350" y="1244500"/>
            <a:ext cx="26457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publicitaria corporativa</a:t>
            </a:r>
            <a:endParaRPr/>
          </a:p>
        </p:txBody>
      </p:sp>
      <p:pic>
        <p:nvPicPr>
          <p:cNvPr id="282" name="Google Shape;282;p45"/>
          <p:cNvPicPr preferRelativeResize="0"/>
          <p:nvPr/>
        </p:nvPicPr>
        <p:blipFill>
          <a:blip r:embed="rId3">
            <a:alphaModFix/>
          </a:blip>
          <a:stretch>
            <a:fillRect/>
          </a:stretch>
        </p:blipFill>
        <p:spPr>
          <a:xfrm>
            <a:off x="3090975" y="741475"/>
            <a:ext cx="5741325" cy="3827550"/>
          </a:xfrm>
          <a:prstGeom prst="rect">
            <a:avLst/>
          </a:prstGeom>
          <a:noFill/>
          <a:ln>
            <a:noFill/>
          </a:ln>
        </p:spPr>
      </p:pic>
    </p:spTree>
  </p:cSld>
  <p:clrMapOvr>
    <a:masterClrMapping/>
  </p:clrMapOvr>
  <p:transition/>
  <p:timing/>
</p:sld>
</file>

<file path=ppt/slides/slide3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86" name="Shape 286"/>
        <p:cNvGrpSpPr/>
        <p:nvPr/>
      </p:nvGrpSpPr>
      <p:grpSpPr>
        <a:xfrm>
          <a:off x="0" y="0"/>
          <a:ext cx="0" cy="0"/>
        </a:xfrm>
      </p:grpSpPr>
      <p:sp>
        <p:nvSpPr>
          <p:cNvPr id="287" name="Google Shape;287;p46"/>
          <p:cNvSpPr txBox="1"/>
          <p:nvPr>
            <p:ph type="title"/>
          </p:nvPr>
        </p:nvSpPr>
        <p:spPr>
          <a:xfrm>
            <a:off x="6820275" y="1683150"/>
            <a:ext cx="19695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publicitaria de producto</a:t>
            </a:r>
            <a:endParaRPr/>
          </a:p>
        </p:txBody>
      </p:sp>
      <p:pic>
        <p:nvPicPr>
          <p:cNvPr id="288" name="Google Shape;288;p46"/>
          <p:cNvPicPr preferRelativeResize="0"/>
          <p:nvPr/>
        </p:nvPicPr>
        <p:blipFill>
          <a:blip r:embed="rId3">
            <a:alphaModFix/>
          </a:blip>
          <a:stretch>
            <a:fillRect/>
          </a:stretch>
        </p:blipFill>
        <p:spPr>
          <a:xfrm>
            <a:off x="643825" y="373612"/>
            <a:ext cx="5866924" cy="4396276"/>
          </a:xfrm>
          <a:prstGeom prst="rect">
            <a:avLst/>
          </a:prstGeom>
          <a:noFill/>
          <a:ln>
            <a:noFill/>
          </a:ln>
        </p:spPr>
      </p:pic>
      <p:sp>
        <p:nvSpPr>
          <p:cNvPr id="289" name="Google Shape;289;p46"/>
          <p:cNvSpPr txBox="1"/>
          <p:nvPr/>
        </p:nvSpPr>
        <p:spPr>
          <a:xfrm>
            <a:off x="6629250" y="4244975"/>
            <a:ext cx="2292300" cy="6156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b="1">
                <a:solidFill>
                  <a:schemeClr val="accent3"/>
                </a:solidFill>
                <a:latin typeface="Open Sans"/>
                <a:ea typeface="Open Sans"/>
                <a:cs typeface="Open Sans"/>
                <a:sym typeface="Open Sans"/>
              </a:rPr>
              <a:t>Paloma Rincon - Swatch</a:t>
            </a:r>
            <a:endParaRPr b="1">
              <a:solidFill>
                <a:schemeClr val="accent3"/>
              </a:solidFill>
              <a:latin typeface="Open Sans"/>
              <a:ea typeface="Open Sans"/>
              <a:cs typeface="Open Sans"/>
              <a:sym typeface="Open Sans"/>
            </a:endParaRPr>
          </a:p>
        </p:txBody>
      </p:sp>
    </p:spTree>
  </p:cSld>
  <p:clrMapOvr>
    <a:masterClrMapping/>
  </p:clrMapOvr>
  <p:transition/>
  <p:timing/>
</p:sld>
</file>

<file path=ppt/slides/slide3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293" name="Shape 293"/>
        <p:cNvGrpSpPr/>
        <p:nvPr/>
      </p:nvGrpSpPr>
      <p:grpSpPr>
        <a:xfrm>
          <a:off x="0" y="0"/>
          <a:ext cx="0" cy="0"/>
        </a:xfrm>
      </p:grpSpPr>
      <p:pic>
        <p:nvPicPr>
          <p:cNvPr id="294" name="Google Shape;294;p47"/>
          <p:cNvPicPr preferRelativeResize="0"/>
          <p:nvPr/>
        </p:nvPicPr>
        <p:blipFill>
          <a:blip r:embed="rId3">
            <a:alphaModFix/>
          </a:blip>
          <a:stretch>
            <a:fillRect/>
          </a:stretch>
        </p:blipFill>
        <p:spPr>
          <a:xfrm>
            <a:off x="603050" y="1400300"/>
            <a:ext cx="4947324" cy="2786275"/>
          </a:xfrm>
          <a:prstGeom prst="rect">
            <a:avLst/>
          </a:prstGeom>
          <a:noFill/>
          <a:ln>
            <a:noFill/>
          </a:ln>
        </p:spPr>
      </p:pic>
      <p:sp>
        <p:nvSpPr>
          <p:cNvPr id="295" name="Google Shape;295;p47"/>
          <p:cNvSpPr txBox="1"/>
          <p:nvPr/>
        </p:nvSpPr>
        <p:spPr>
          <a:xfrm>
            <a:off x="6146750" y="730938"/>
            <a:ext cx="2564100" cy="4125000"/>
          </a:xfrm>
          <a:prstGeom prst="rect">
            <a:avLst/>
          </a:prstGeom>
          <a:noFill/>
          <a:ln>
            <a:noFill/>
          </a:ln>
        </p:spPr>
        <p:txBody>
          <a:bodyPr spcFirstLastPara="1" wrap="square" lIns="91425" tIns="91425" rIns="91425" bIns="91425" anchor="t" anchorCtr="0">
            <a:spAutoFit/>
          </a:bodyPr>
          <a:lstStyle/>
          <a:p>
            <a:pPr marL="0" lvl="0" indent="0" algn="just" rtl="0">
              <a:spcBef>
                <a:spcPct val="0"/>
              </a:spcBef>
              <a:spcAft>
                <a:spcPct val="0"/>
              </a:spcAft>
              <a:buNone/>
            </a:pPr>
            <a:r>
              <a:rPr lang="es" sz="1600" b="1">
                <a:solidFill>
                  <a:schemeClr val="accent5"/>
                </a:solidFill>
                <a:latin typeface="Economica"/>
                <a:ea typeface="Economica"/>
                <a:cs typeface="Economica"/>
                <a:sym typeface="Economica"/>
              </a:rPr>
              <a:t>La fotografía de still life o bodegón es una buena manera de enseñar con una única imagen, varios productos juntos que tienen una relación entre sí, ya bien sea porque lo que se vende son paquetes de productos, cajas de suscripción, o bien para fotografiar el producto en un contexto. Puede ayudarnos a transmitir emociones y sensaciones que de otra forma quedarían fuera de la imagen.</a:t>
            </a:r>
            <a:endParaRPr sz="1600" b="1">
              <a:solidFill>
                <a:schemeClr val="accent5"/>
              </a:solidFill>
              <a:latin typeface="Economica"/>
              <a:ea typeface="Economica"/>
              <a:cs typeface="Economica"/>
              <a:sym typeface="Economica"/>
            </a:endParaRPr>
          </a:p>
          <a:p>
            <a:pPr marL="0" lvl="0" indent="0" algn="just" rtl="0">
              <a:spcBef>
                <a:spcPct val="0"/>
              </a:spcBef>
              <a:spcAft>
                <a:spcPct val="0"/>
              </a:spcAft>
              <a:buNone/>
            </a:pPr>
            <a:endParaRPr sz="1600" b="1">
              <a:solidFill>
                <a:schemeClr val="accent5"/>
              </a:solidFill>
              <a:latin typeface="Economica"/>
              <a:ea typeface="Economica"/>
              <a:cs typeface="Economica"/>
              <a:sym typeface="Economica"/>
            </a:endParaRPr>
          </a:p>
          <a:p>
            <a:pPr marL="0" lvl="0" indent="0" algn="just" rtl="0">
              <a:spcBef>
                <a:spcPct val="0"/>
              </a:spcBef>
              <a:spcAft>
                <a:spcPct val="0"/>
              </a:spcAft>
              <a:buNone/>
            </a:pPr>
            <a:r>
              <a:rPr lang="es" sz="1600" b="1">
                <a:solidFill>
                  <a:schemeClr val="accent5"/>
                </a:solidFill>
                <a:latin typeface="Economica"/>
                <a:ea typeface="Economica"/>
                <a:cs typeface="Economica"/>
                <a:sym typeface="Economica"/>
              </a:rPr>
              <a:t>Puede ser una herramienta muy creativa y potente para conectar con tus clientes.</a:t>
            </a:r>
            <a:endParaRPr sz="1600" b="1">
              <a:solidFill>
                <a:schemeClr val="accent5"/>
              </a:solidFill>
              <a:latin typeface="Economica"/>
              <a:ea typeface="Economica"/>
              <a:cs typeface="Economica"/>
              <a:sym typeface="Economica"/>
            </a:endParaRPr>
          </a:p>
        </p:txBody>
      </p:sp>
      <p:sp>
        <p:nvSpPr>
          <p:cNvPr id="296" name="Google Shape;296;p47"/>
          <p:cNvSpPr/>
          <p:nvPr/>
        </p:nvSpPr>
        <p:spPr>
          <a:xfrm>
            <a:off x="337775" y="1097800"/>
            <a:ext cx="5519700" cy="3400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297" name="Google Shape;297;p47"/>
          <p:cNvSpPr txBox="1"/>
          <p:nvPr>
            <p:ph type="title"/>
          </p:nvPr>
        </p:nvSpPr>
        <p:spPr>
          <a:xfrm>
            <a:off x="1025650" y="2291825"/>
            <a:ext cx="42603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still life</a:t>
            </a:r>
            <a:endParaRPr/>
          </a:p>
        </p:txBody>
      </p:sp>
    </p:spTree>
  </p:cSld>
  <p:clrMapOvr>
    <a:masterClrMapping/>
  </p:clrMapOvr>
  <p:transition/>
  <p:timing/>
</p:sld>
</file>

<file path=ppt/slides/slide3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01" name="Shape 301"/>
        <p:cNvGrpSpPr/>
        <p:nvPr/>
      </p:nvGrpSpPr>
      <p:grpSpPr>
        <a:xfrm>
          <a:off x="0" y="0"/>
          <a:ext cx="0" cy="0"/>
        </a:xfrm>
      </p:grpSpPr>
      <p:pic>
        <p:nvPicPr>
          <p:cNvPr id="302" name="Google Shape;302;p48"/>
          <p:cNvPicPr preferRelativeResize="0"/>
          <p:nvPr/>
        </p:nvPicPr>
        <p:blipFill>
          <a:blip r:embed="rId3">
            <a:alphaModFix/>
          </a:blip>
          <a:stretch>
            <a:fillRect/>
          </a:stretch>
        </p:blipFill>
        <p:spPr>
          <a:xfrm>
            <a:off x="621850" y="384850"/>
            <a:ext cx="3446901" cy="4373801"/>
          </a:xfrm>
          <a:prstGeom prst="rect">
            <a:avLst/>
          </a:prstGeom>
          <a:noFill/>
          <a:ln>
            <a:noFill/>
          </a:ln>
        </p:spPr>
      </p:pic>
      <p:pic>
        <p:nvPicPr>
          <p:cNvPr id="303" name="Google Shape;303;p48"/>
          <p:cNvPicPr preferRelativeResize="0"/>
          <p:nvPr/>
        </p:nvPicPr>
        <p:blipFill>
          <a:blip r:embed="rId4">
            <a:alphaModFix/>
          </a:blip>
          <a:stretch>
            <a:fillRect/>
          </a:stretch>
        </p:blipFill>
        <p:spPr>
          <a:xfrm>
            <a:off x="4812925" y="384850"/>
            <a:ext cx="3553714" cy="4373800"/>
          </a:xfrm>
          <a:prstGeom prst="rect">
            <a:avLst/>
          </a:prstGeom>
          <a:noFill/>
          <a:ln>
            <a:noFill/>
          </a:ln>
        </p:spPr>
      </p:pic>
      <p:pic>
        <p:nvPicPr>
          <p:cNvPr id="304" name="Google Shape;304;p48"/>
          <p:cNvPicPr preferRelativeResize="0"/>
          <p:nvPr/>
        </p:nvPicPr>
        <p:blipFill>
          <a:blip r:embed="rId5">
            <a:alphaModFix/>
          </a:blip>
          <a:stretch>
            <a:fillRect/>
          </a:stretch>
        </p:blipFill>
        <p:spPr>
          <a:xfrm>
            <a:off x="4303088" y="384850"/>
            <a:ext cx="4373800" cy="4373800"/>
          </a:xfrm>
          <a:prstGeom prst="rect">
            <a:avLst/>
          </a:prstGeom>
          <a:noFill/>
          <a:ln>
            <a:noFill/>
          </a:ln>
        </p:spPr>
      </p:pic>
    </p:spTree>
  </p:cSld>
  <p:clrMapOvr>
    <a:masterClrMapping/>
  </p:clrMapOvr>
  <p:transition/>
  <p:timing/>
</p:sld>
</file>

<file path=ppt/slides/slide3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08" name="Shape 308"/>
        <p:cNvGrpSpPr/>
        <p:nvPr/>
      </p:nvGrpSpPr>
      <p:grpSpPr>
        <a:xfrm>
          <a:off x="0" y="0"/>
          <a:ext cx="0" cy="0"/>
        </a:xfrm>
      </p:grpSpPr>
      <p:sp>
        <p:nvSpPr>
          <p:cNvPr id="309" name="Google Shape;309;p49"/>
          <p:cNvSpPr txBox="1"/>
          <p:nvPr>
            <p:ph type="title"/>
          </p:nvPr>
        </p:nvSpPr>
        <p:spPr>
          <a:xfrm>
            <a:off x="436750" y="1668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de moda</a:t>
            </a:r>
            <a:endParaRPr/>
          </a:p>
        </p:txBody>
      </p:sp>
      <p:pic>
        <p:nvPicPr>
          <p:cNvPr id="310" name="Google Shape;310;p49"/>
          <p:cNvPicPr preferRelativeResize="0"/>
          <p:nvPr/>
        </p:nvPicPr>
        <p:blipFill>
          <a:blip r:embed="rId3">
            <a:alphaModFix/>
          </a:blip>
          <a:stretch>
            <a:fillRect/>
          </a:stretch>
        </p:blipFill>
        <p:spPr>
          <a:xfrm>
            <a:off x="1927350" y="996025"/>
            <a:ext cx="5539401" cy="3652025"/>
          </a:xfrm>
          <a:prstGeom prst="rect">
            <a:avLst/>
          </a:prstGeom>
          <a:noFill/>
          <a:ln>
            <a:noFill/>
          </a:ln>
        </p:spPr>
      </p:pic>
    </p:spTree>
  </p:cSld>
  <p:clrMapOvr>
    <a:masterClrMapping/>
  </p:clrMapOvr>
  <p:transition/>
  <p:timing/>
</p:sld>
</file>

<file path=ppt/slides/slide3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14" name="Shape 314"/>
        <p:cNvGrpSpPr/>
        <p:nvPr/>
      </p:nvGrpSpPr>
      <p:grpSpPr>
        <a:xfrm>
          <a:off x="0" y="0"/>
          <a:ext cx="0" cy="0"/>
        </a:xfrm>
      </p:grpSpPr>
      <p:sp>
        <p:nvSpPr>
          <p:cNvPr id="315" name="Google Shape;315;p50"/>
          <p:cNvSpPr txBox="1"/>
          <p:nvPr>
            <p:ph type="title"/>
          </p:nvPr>
        </p:nvSpPr>
        <p:spPr>
          <a:xfrm>
            <a:off x="5100375" y="1800750"/>
            <a:ext cx="453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Fotografía de moda</a:t>
            </a:r>
            <a:endParaRPr/>
          </a:p>
        </p:txBody>
      </p:sp>
      <p:pic>
        <p:nvPicPr>
          <p:cNvPr id="316" name="Google Shape;316;p50"/>
          <p:cNvPicPr preferRelativeResize="0"/>
          <p:nvPr/>
        </p:nvPicPr>
        <p:blipFill>
          <a:blip r:embed="rId3">
            <a:alphaModFix/>
          </a:blip>
          <a:srcRect l="-6899" r="6900"/>
          <a:stretch>
            <a:fillRect/>
          </a:stretch>
        </p:blipFill>
        <p:spPr>
          <a:xfrm>
            <a:off x="960275" y="86100"/>
            <a:ext cx="3226808" cy="4838700"/>
          </a:xfrm>
          <a:prstGeom prst="rect">
            <a:avLst/>
          </a:prstGeom>
          <a:noFill/>
          <a:ln>
            <a:noFill/>
          </a:ln>
        </p:spPr>
      </p:pic>
      <p:sp>
        <p:nvSpPr>
          <p:cNvPr id="317" name="Google Shape;317;p50"/>
          <p:cNvSpPr txBox="1"/>
          <p:nvPr/>
        </p:nvSpPr>
        <p:spPr>
          <a:xfrm>
            <a:off x="3905375" y="4598725"/>
            <a:ext cx="1429200" cy="4002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b="1">
                <a:solidFill>
                  <a:schemeClr val="dk1"/>
                </a:solidFill>
                <a:latin typeface="Economica"/>
                <a:ea typeface="Economica"/>
                <a:cs typeface="Economica"/>
                <a:sym typeface="Economica"/>
              </a:rPr>
              <a:t>Tim Walker</a:t>
            </a:r>
            <a:endParaRPr b="1">
              <a:solidFill>
                <a:schemeClr val="dk1"/>
              </a:solidFill>
              <a:latin typeface="Economica"/>
              <a:ea typeface="Economica"/>
              <a:cs typeface="Economica"/>
              <a:sym typeface="Economica"/>
            </a:endParaRPr>
          </a:p>
        </p:txBody>
      </p:sp>
    </p:spTree>
  </p:cSld>
  <p:clrMapOvr>
    <a:masterClrMapping/>
  </p:clrMapOvr>
  <p:transition/>
  <p:timing/>
</p:sld>
</file>

<file path=ppt/slides/slide3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21" name="Shape 321"/>
        <p:cNvGrpSpPr/>
        <p:nvPr/>
      </p:nvGrpSpPr>
      <p:grpSpPr>
        <a:xfrm>
          <a:off x="0" y="0"/>
          <a:ext cx="0" cy="0"/>
        </a:xfrm>
      </p:grpSpPr>
      <p:sp>
        <p:nvSpPr>
          <p:cNvPr id="322" name="Google Shape;322;p51"/>
          <p:cNvSpPr txBox="1"/>
          <p:nvPr>
            <p:ph type="title"/>
          </p:nvPr>
        </p:nvSpPr>
        <p:spPr>
          <a:xfrm>
            <a:off x="269250" y="1591175"/>
            <a:ext cx="3629100" cy="707400"/>
          </a:xfrm>
          <a:prstGeom prst="rect">
            <a:avLst/>
          </a:prstGeom>
        </p:spPr>
        <p:txBody>
          <a:bodyPr spcFirstLastPara="1" wrap="square" lIns="91425" tIns="91425" rIns="91425" bIns="91425" anchor="t" anchorCtr="0">
            <a:normAutofit fontScale="90000"/>
          </a:bodyPr>
          <a:lstStyle/>
          <a:p>
            <a:pPr marL="0" lvl="0" indent="0" algn="just" rtl="0">
              <a:spcBef>
                <a:spcPct val="0"/>
              </a:spcBef>
              <a:spcAft>
                <a:spcPct val="0"/>
              </a:spcAft>
              <a:buNone/>
            </a:pPr>
            <a:r>
              <a:rPr lang="es"/>
              <a:t>Fotografía</a:t>
            </a:r>
            <a:r>
              <a:rPr lang="es" sz="1900" b="0">
                <a:solidFill>
                  <a:srgbClr val="662483"/>
                </a:solidFill>
                <a:highlight>
                  <a:schemeClr val="lt1"/>
                </a:highlight>
                <a:latin typeface="Georgia"/>
                <a:ea typeface="Georgia"/>
                <a:cs typeface="Georgia"/>
                <a:sym typeface="Georgia"/>
              </a:rPr>
              <a:t> </a:t>
            </a:r>
            <a:r>
              <a:rPr lang="es"/>
              <a:t>publicitaria Gastronómica</a:t>
            </a:r>
            <a:endParaRPr/>
          </a:p>
        </p:txBody>
      </p:sp>
      <p:pic>
        <p:nvPicPr>
          <p:cNvPr id="323" name="Google Shape;323;p51"/>
          <p:cNvPicPr preferRelativeResize="0"/>
          <p:nvPr/>
        </p:nvPicPr>
        <p:blipFill>
          <a:blip r:embed="rId3">
            <a:alphaModFix/>
          </a:blip>
          <a:stretch>
            <a:fillRect/>
          </a:stretch>
        </p:blipFill>
        <p:spPr>
          <a:xfrm>
            <a:off x="4182375" y="409650"/>
            <a:ext cx="4514850" cy="4514850"/>
          </a:xfrm>
          <a:prstGeom prst="rect">
            <a:avLst/>
          </a:prstGeom>
          <a:noFill/>
          <a:ln>
            <a:noFill/>
          </a:ln>
        </p:spPr>
      </p:pic>
    </p:spTree>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83" name="Shape 83"/>
        <p:cNvGrpSpPr/>
        <p:nvPr/>
      </p:nvGrpSpPr>
      <p:grpSpPr>
        <a:xfrm>
          <a:off x="0" y="0"/>
          <a:ext cx="0" cy="0"/>
        </a:xfrm>
      </p:grpSpPr>
      <p:sp>
        <p:nvSpPr>
          <p:cNvPr id="84" name="Google Shape;84;p16"/>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endParaRPr/>
          </a:p>
        </p:txBody>
      </p:sp>
      <p:sp>
        <p:nvSpPr>
          <p:cNvPr id="85" name="Google Shape;85;p16"/>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a:solidFill>
                  <a:srgbClr val="FF0000"/>
                </a:solidFill>
              </a:rPr>
              <a:t>Reproducción exacta del producto colores, textura etc.</a:t>
            </a:r>
            <a:endParaRPr>
              <a:solidFill>
                <a:srgbClr val="FF0000"/>
              </a:solidFill>
            </a:endParaRPr>
          </a:p>
          <a:p>
            <a:pPr marL="0" lvl="0" indent="0" algn="l" rtl="0">
              <a:spcBef>
                <a:spcPts val="1200"/>
              </a:spcBef>
              <a:spcAft>
                <a:spcPct val="0"/>
              </a:spcAft>
              <a:buNone/>
            </a:pPr>
            <a:r>
              <a:rPr lang="es">
                <a:solidFill>
                  <a:srgbClr val="FF0000"/>
                </a:solidFill>
              </a:rPr>
              <a:t>Destacar cualidades del producto vs publicidad</a:t>
            </a:r>
            <a:endParaRPr>
              <a:solidFill>
                <a:srgbClr val="FF0000"/>
              </a:solidFill>
            </a:endParaRPr>
          </a:p>
          <a:p>
            <a:pPr marL="0" lvl="0" indent="0" algn="l" rtl="0">
              <a:spcBef>
                <a:spcPts val="1200"/>
              </a:spcBef>
              <a:spcAft>
                <a:spcPct val="0"/>
              </a:spcAft>
              <a:buNone/>
            </a:pPr>
            <a:r>
              <a:rPr lang="es">
                <a:solidFill>
                  <a:srgbClr val="FF0000"/>
                </a:solidFill>
              </a:rPr>
              <a:t>Presentar de forma atractiva el producto a comercializar</a:t>
            </a:r>
            <a:endParaRPr>
              <a:solidFill>
                <a:srgbClr val="FF0000"/>
              </a:solidFill>
            </a:endParaRPr>
          </a:p>
          <a:p>
            <a:pPr marL="0" lvl="0" indent="0" algn="l" rtl="0">
              <a:spcBef>
                <a:spcPts val="1200"/>
              </a:spcBef>
              <a:spcAft>
                <a:spcPts val="1200"/>
              </a:spcAft>
              <a:buNone/>
            </a:pPr>
            <a:endParaRPr>
              <a:solidFill>
                <a:srgbClr val="FF0000"/>
              </a:solidFill>
            </a:endParaRPr>
          </a:p>
        </p:txBody>
      </p:sp>
    </p:spTree>
  </p:cSld>
  <p:clrMapOvr>
    <a:masterClrMapping/>
  </p:clrMapOvr>
  <p:transition/>
  <p:timing/>
</p:sld>
</file>

<file path=ppt/slides/slide4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27" name="Shape 327"/>
        <p:cNvGrpSpPr/>
        <p:nvPr/>
      </p:nvGrpSpPr>
      <p:grpSpPr>
        <a:xfrm>
          <a:off x="0" y="0"/>
          <a:ext cx="0" cy="0"/>
        </a:xfrm>
      </p:grpSpPr>
      <p:sp>
        <p:nvSpPr>
          <p:cNvPr id="328" name="Google Shape;328;p52"/>
          <p:cNvSpPr txBox="1"/>
          <p:nvPr>
            <p:ph type="title"/>
          </p:nvPr>
        </p:nvSpPr>
        <p:spPr>
          <a:xfrm>
            <a:off x="-587400" y="125450"/>
            <a:ext cx="4698300" cy="1675800"/>
          </a:xfrm>
          <a:prstGeom prst="rect">
            <a:avLst/>
          </a:prstGeom>
        </p:spPr>
        <p:txBody>
          <a:bodyPr spcFirstLastPara="1" wrap="square" lIns="91425" tIns="91425" rIns="91425" bIns="91425" anchor="b" anchorCtr="0">
            <a:normAutofit/>
          </a:bodyPr>
          <a:lstStyle/>
          <a:p>
            <a:pPr marL="0" lvl="0" indent="0" algn="ctr" rtl="0">
              <a:spcBef>
                <a:spcPct val="0"/>
              </a:spcBef>
              <a:spcAft>
                <a:spcPct val="0"/>
              </a:spcAft>
              <a:buNone/>
            </a:pPr>
            <a:r>
              <a:rPr lang="es">
                <a:latin typeface="Nunito"/>
                <a:ea typeface="Nunito"/>
                <a:cs typeface="Nunito"/>
                <a:sym typeface="Nunito"/>
              </a:rPr>
              <a:t>  Apreciación fotográfica</a:t>
            </a:r>
            <a:endParaRPr>
              <a:latin typeface="Nunito"/>
              <a:ea typeface="Nunito"/>
              <a:cs typeface="Nunito"/>
              <a:sym typeface="Nunito"/>
            </a:endParaRPr>
          </a:p>
        </p:txBody>
      </p:sp>
      <p:sp>
        <p:nvSpPr>
          <p:cNvPr id="329" name="Google Shape;329;p52"/>
          <p:cNvSpPr txBox="1"/>
          <p:nvPr/>
        </p:nvSpPr>
        <p:spPr>
          <a:xfrm>
            <a:off x="4958900" y="691175"/>
            <a:ext cx="3760500" cy="4063500"/>
          </a:xfrm>
          <a:prstGeom prst="rect">
            <a:avLst/>
          </a:prstGeom>
          <a:noFill/>
          <a:ln>
            <a:noFill/>
          </a:ln>
        </p:spPr>
        <p:txBody>
          <a:bodyPr spcFirstLastPara="1" wrap="square" lIns="91425" tIns="91425" rIns="91425" bIns="91425" anchor="t" anchorCtr="0">
            <a:spAutoFit/>
          </a:bodyPr>
          <a:lstStyle/>
          <a:p>
            <a:pPr marL="0" lvl="0" indent="0" algn="just" rtl="0">
              <a:spcBef>
                <a:spcPct val="0"/>
              </a:spcBef>
              <a:spcAft>
                <a:spcPct val="0"/>
              </a:spcAft>
              <a:buNone/>
            </a:pPr>
            <a:r>
              <a:rPr lang="es">
                <a:latin typeface="Nunito"/>
                <a:ea typeface="Nunito"/>
                <a:cs typeface="Nunito"/>
                <a:sym typeface="Nunito"/>
              </a:rPr>
              <a:t>En fotografía, no comunicamos un mensaje o una emoción a través de palabras, sino a través de imágenes. Este sistema de comunicación se conoce como  </a:t>
            </a:r>
            <a:r>
              <a:rPr lang="es" b="1">
                <a:latin typeface="Nunito"/>
                <a:ea typeface="Nunito"/>
                <a:cs typeface="Nunito"/>
                <a:sym typeface="Nunito"/>
              </a:rPr>
              <a:t>lenguaje visual</a:t>
            </a:r>
            <a:r>
              <a:rPr lang="es">
                <a:latin typeface="Nunito"/>
                <a:ea typeface="Nunito"/>
                <a:cs typeface="Nunito"/>
                <a:sym typeface="Nunito"/>
              </a:rPr>
              <a:t> que está lleno de componentes que nos ayudan a darle sentido y significado a las fotografías.</a:t>
            </a:r>
            <a:endParaRPr>
              <a:latin typeface="Nunito"/>
              <a:ea typeface="Nunito"/>
              <a:cs typeface="Nunito"/>
              <a:sym typeface="Nunito"/>
            </a:endParaRPr>
          </a:p>
          <a:p>
            <a:pPr marL="0" lvl="0" indent="0" algn="just" rtl="0">
              <a:spcBef>
                <a:spcPct val="0"/>
              </a:spcBef>
              <a:spcAft>
                <a:spcPct val="0"/>
              </a:spcAft>
              <a:buNone/>
            </a:pPr>
            <a:endParaRPr>
              <a:latin typeface="Nunito"/>
              <a:ea typeface="Nunito"/>
              <a:cs typeface="Nunito"/>
              <a:sym typeface="Nunito"/>
            </a:endParaRPr>
          </a:p>
          <a:p>
            <a:pPr marL="0" lvl="0" indent="0" algn="just" rtl="0">
              <a:spcBef>
                <a:spcPct val="0"/>
              </a:spcBef>
              <a:spcAft>
                <a:spcPct val="0"/>
              </a:spcAft>
              <a:buNone/>
            </a:pPr>
            <a:r>
              <a:rPr lang="es">
                <a:latin typeface="Nunito"/>
                <a:ea typeface="Nunito"/>
                <a:cs typeface="Nunito"/>
                <a:sym typeface="Nunito"/>
              </a:rPr>
              <a:t>Las fotografías son el resultado de combinar una buena herramienta con una emoción o intención que se quiera transmitir y para esto existen diferentes elementos como el encuadre, la iluminación, volumen, ritmo, textura, color, la perspectiva, el tipo de plano, que el fotógrafo debe tener en cuenta al momento de realizarla pero también al momento de apreciarla o querer interpretarla.</a:t>
            </a:r>
            <a:endParaRPr sz="1800">
              <a:latin typeface="Nunito" charset="0"/>
              <a:ea typeface="Nunito"/>
              <a:cs typeface="Nunito"/>
              <a:sym typeface="Nunito" charset="0"/>
            </a:endParaRPr>
          </a:p>
        </p:txBody>
      </p:sp>
    </p:spTree>
  </p:cSld>
  <p:clrMapOvr>
    <a:masterClrMapping/>
  </p:clrMapOvr>
  <p:transition/>
  <p:timing/>
</p:sld>
</file>

<file path=ppt/slides/slide4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33" name="Shape 333"/>
        <p:cNvGrpSpPr/>
        <p:nvPr/>
      </p:nvGrpSpPr>
      <p:grpSpPr>
        <a:xfrm>
          <a:off x="0" y="0"/>
          <a:ext cx="0" cy="0"/>
        </a:xfrm>
      </p:grpSpPr>
      <p:sp>
        <p:nvSpPr>
          <p:cNvPr id="334" name="Google Shape;334;p53"/>
          <p:cNvSpPr txBox="1"/>
          <p:nvPr>
            <p:ph type="title"/>
          </p:nvPr>
        </p:nvSpPr>
        <p:spPr>
          <a:xfrm>
            <a:off x="311700" y="19065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Dirección de la luz</a:t>
            </a:r>
            <a:endParaRPr/>
          </a:p>
        </p:txBody>
      </p:sp>
      <p:sp>
        <p:nvSpPr>
          <p:cNvPr id="335" name="Google Shape;335;p53"/>
          <p:cNvSpPr txBox="1"/>
          <p:nvPr>
            <p:ph type="body" idx="1"/>
          </p:nvPr>
        </p:nvSpPr>
        <p:spPr>
          <a:xfrm>
            <a:off x="4078500" y="1017275"/>
            <a:ext cx="4483500" cy="3249600"/>
          </a:xfrm>
          <a:prstGeom prst="rect">
            <a:avLst/>
          </a:prstGeom>
        </p:spPr>
        <p:txBody>
          <a:bodyPr spcFirstLastPara="1" wrap="square" lIns="91425" tIns="91425" rIns="91425" bIns="91425" anchor="t" anchorCtr="0">
            <a:normAutofit fontScale="85000" lnSpcReduction="20000"/>
          </a:bodyPr>
          <a:lstStyle/>
          <a:p>
            <a:pPr marL="0" lvl="0" indent="0" algn="just" rtl="0">
              <a:spcBef>
                <a:spcPct val="0"/>
              </a:spcBef>
              <a:spcAft>
                <a:spcPct val="0"/>
              </a:spcAft>
              <a:buNone/>
            </a:pPr>
            <a:r>
              <a:rPr lang="es">
                <a:latin typeface="Nunito"/>
                <a:ea typeface="Nunito"/>
                <a:cs typeface="Nunito"/>
                <a:sym typeface="Nunito"/>
              </a:rPr>
              <a:t>La iluminación también es un   elemento compositivo propio de la fotografía.</a:t>
            </a:r>
            <a:endParaRPr>
              <a:latin typeface="Nunito"/>
              <a:ea typeface="Nunito"/>
              <a:cs typeface="Nunito"/>
              <a:sym typeface="Nunito"/>
            </a:endParaRPr>
          </a:p>
          <a:p>
            <a:pPr marL="0" lvl="0" indent="0" algn="just" rtl="0">
              <a:spcBef>
                <a:spcPts val="1200"/>
              </a:spcBef>
              <a:spcAft>
                <a:spcPct val="0"/>
              </a:spcAft>
              <a:buNone/>
            </a:pPr>
            <a:r>
              <a:rPr lang="es">
                <a:latin typeface="Nunito"/>
                <a:ea typeface="Nunito"/>
                <a:cs typeface="Nunito"/>
                <a:sym typeface="Nunito"/>
              </a:rPr>
              <a:t>Los efectos de la iluminación cambian según el ángulo con que incide la luz sobre el sujeto, en relación con el punto de vista de la cámara. Con el juego de luces y sombras podemos dirigir la mirada hacia la parte que más nos interesa.</a:t>
            </a:r>
            <a:endParaRPr>
              <a:latin typeface="Nunito"/>
              <a:ea typeface="Nunito"/>
              <a:cs typeface="Nunito"/>
              <a:sym typeface="Nunito"/>
            </a:endParaRPr>
          </a:p>
          <a:p>
            <a:pPr marL="0" lvl="0" indent="0" algn="just" rtl="0">
              <a:spcBef>
                <a:spcPts val="1200"/>
              </a:spcBef>
              <a:spcAft>
                <a:spcPct val="0"/>
              </a:spcAft>
              <a:buNone/>
            </a:pPr>
            <a:endParaRPr>
              <a:latin typeface="Nunito"/>
              <a:ea typeface="Nunito"/>
              <a:cs typeface="Nunito"/>
              <a:sym typeface="Nunito"/>
            </a:endParaRPr>
          </a:p>
          <a:p>
            <a:pPr marL="0" lvl="0" indent="0" algn="just" rtl="0">
              <a:spcBef>
                <a:spcPts val="1200"/>
              </a:spcBef>
              <a:spcAft>
                <a:spcPts val="1200"/>
              </a:spcAft>
              <a:buNone/>
            </a:pPr>
            <a:r>
              <a:rPr lang="es">
                <a:latin typeface="Nunito"/>
                <a:ea typeface="Nunito"/>
                <a:cs typeface="Nunito"/>
                <a:sym typeface="Nunito"/>
              </a:rPr>
              <a:t>Existen direcciones de luz básicas para iluminar una escena: luz frontal, lateral, en diagonal, contraluz y cenital</a:t>
            </a:r>
            <a:endParaRPr>
              <a:latin typeface="Nunito"/>
              <a:ea typeface="Nunito"/>
              <a:cs typeface="Nunito"/>
              <a:sym typeface="Nunito"/>
            </a:endParaRPr>
          </a:p>
        </p:txBody>
      </p:sp>
      <p:pic>
        <p:nvPicPr>
          <p:cNvPr id="336" name="Google Shape;336;p53"/>
          <p:cNvPicPr preferRelativeResize="0"/>
          <p:nvPr/>
        </p:nvPicPr>
        <p:blipFill>
          <a:blip r:embed="rId3">
            <a:alphaModFix/>
          </a:blip>
          <a:stretch>
            <a:fillRect/>
          </a:stretch>
        </p:blipFill>
        <p:spPr>
          <a:xfrm>
            <a:off x="446550" y="1017275"/>
            <a:ext cx="3350711" cy="3686275"/>
          </a:xfrm>
          <a:prstGeom prst="rect">
            <a:avLst/>
          </a:prstGeom>
          <a:noFill/>
          <a:ln>
            <a:noFill/>
          </a:ln>
        </p:spPr>
      </p:pic>
      <p:sp>
        <p:nvSpPr>
          <p:cNvPr id="337" name="Google Shape;337;p53"/>
          <p:cNvSpPr txBox="1"/>
          <p:nvPr/>
        </p:nvSpPr>
        <p:spPr>
          <a:xfrm>
            <a:off x="4078500" y="4266875"/>
            <a:ext cx="6932100" cy="6927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sz="1100" u="sng">
                <a:solidFill>
                  <a:schemeClr val="hlink"/>
                </a:solidFill>
                <a:hlinkClick r:id="rId4"/>
              </a:rPr>
              <a:t>LA LUZ EN EL LENGUAJE VISUAL</a:t>
            </a:r>
            <a:endParaRPr sz="1100">
              <a:solidFill>
                <a:schemeClr val="accent5"/>
              </a:solidFill>
            </a:endParaRPr>
          </a:p>
          <a:p>
            <a:pPr marL="0" lvl="0" indent="0" algn="l" rtl="0">
              <a:spcBef>
                <a:spcPct val="0"/>
              </a:spcBef>
              <a:spcAft>
                <a:spcPct val="0"/>
              </a:spcAft>
              <a:buNone/>
            </a:pPr>
            <a:endParaRPr sz="1100">
              <a:solidFill>
                <a:schemeClr val="accent5"/>
              </a:solidFill>
            </a:endParaRPr>
          </a:p>
          <a:p>
            <a:pPr marL="0" lvl="0" indent="0" algn="l" rtl="0">
              <a:spcBef>
                <a:spcPct val="0"/>
              </a:spcBef>
              <a:spcAft>
                <a:spcPct val="0"/>
              </a:spcAft>
              <a:buNone/>
            </a:pPr>
            <a:endParaRPr sz="1100">
              <a:solidFill>
                <a:schemeClr val="accent5"/>
              </a:solidFill>
            </a:endParaRPr>
          </a:p>
        </p:txBody>
      </p:sp>
    </p:spTree>
  </p:cSld>
  <p:clrMapOvr>
    <a:masterClrMapping/>
  </p:clrMapOvr>
  <p:transition/>
  <p:timing/>
</p:sld>
</file>

<file path=ppt/slides/slide4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41" name="Shape 341"/>
        <p:cNvGrpSpPr/>
        <p:nvPr/>
      </p:nvGrpSpPr>
      <p:grpSpPr>
        <a:xfrm>
          <a:off x="0" y="0"/>
          <a:ext cx="0" cy="0"/>
        </a:xfrm>
      </p:grpSpPr>
      <p:sp>
        <p:nvSpPr>
          <p:cNvPr id="342" name="Google Shape;342;p54"/>
          <p:cNvSpPr txBox="1"/>
          <p:nvPr>
            <p:ph type="title"/>
          </p:nvPr>
        </p:nvSpPr>
        <p:spPr>
          <a:xfrm>
            <a:off x="399150" y="555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Volumen</a:t>
            </a:r>
            <a:endParaRPr/>
          </a:p>
        </p:txBody>
      </p:sp>
      <p:sp>
        <p:nvSpPr>
          <p:cNvPr id="343" name="Google Shape;343;p54"/>
          <p:cNvSpPr txBox="1"/>
          <p:nvPr>
            <p:ph type="body" idx="1"/>
          </p:nvPr>
        </p:nvSpPr>
        <p:spPr>
          <a:xfrm>
            <a:off x="302850" y="3209100"/>
            <a:ext cx="84111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sz="1200">
                <a:solidFill>
                  <a:srgbClr val="000000"/>
                </a:solidFill>
                <a:latin typeface="Nunito"/>
                <a:ea typeface="Nunito"/>
                <a:cs typeface="Nunito"/>
                <a:sym typeface="Nunito"/>
              </a:rPr>
              <a:t>Elemento del lenguaje visual, presente en la variedad de manifestaciones de las Artes Visuales. El volumen de los cuerpos es el resultado de sus tres dimensiones: ancho, alto y profundidad.</a:t>
            </a:r>
            <a:endParaRPr sz="1200">
              <a:solidFill>
                <a:srgbClr val="000000"/>
              </a:solidFill>
              <a:latin typeface="Nunito" charset="0"/>
              <a:ea typeface="Nunito"/>
              <a:cs typeface="Nunito"/>
              <a:sym typeface="Nunito" charset="0"/>
            </a:endParaRPr>
          </a:p>
          <a:p>
            <a:pPr marL="0" lvl="0" indent="0" algn="just" rtl="0">
              <a:spcBef>
                <a:spcPts val="1200"/>
              </a:spcBef>
              <a:spcAft>
                <a:spcPts val="1200"/>
              </a:spcAft>
              <a:buNone/>
            </a:pPr>
            <a:r>
              <a:rPr lang="es" sz="1200">
                <a:solidFill>
                  <a:srgbClr val="000000"/>
                </a:solidFill>
                <a:latin typeface="Nunito"/>
                <a:ea typeface="Nunito"/>
                <a:cs typeface="Nunito"/>
                <a:sym typeface="Nunito"/>
              </a:rPr>
              <a:t>La sombra es una de las claves que ayudan a nuestro cerebro a comprender que un objeto tiene volumen. La intensidad y la forma de las sombras dicen mucho sobre la forma real de una representación en dos dimensiones. Y las sombras que un objeto genera dependen de la iluminación. Por tanto la iluminación y (en consecuencia) las sombras son uno de los elementos básicos para generar sensación de volumen y tridimensionalidad.</a:t>
            </a:r>
            <a:endParaRPr sz="1200">
              <a:solidFill>
                <a:srgbClr val="000000"/>
              </a:solidFill>
              <a:latin typeface="Nunito"/>
              <a:ea typeface="Nunito"/>
              <a:cs typeface="Nunito"/>
              <a:sym typeface="Nunito"/>
            </a:endParaRPr>
          </a:p>
        </p:txBody>
      </p:sp>
      <p:pic>
        <p:nvPicPr>
          <p:cNvPr id="344" name="Google Shape;344;p54"/>
          <p:cNvPicPr preferRelativeResize="0"/>
          <p:nvPr/>
        </p:nvPicPr>
        <p:blipFill>
          <a:blip r:embed="rId3">
            <a:alphaModFix/>
          </a:blip>
          <a:stretch>
            <a:fillRect/>
          </a:stretch>
        </p:blipFill>
        <p:spPr>
          <a:xfrm>
            <a:off x="875650" y="726063"/>
            <a:ext cx="6991350" cy="2371725"/>
          </a:xfrm>
          <a:prstGeom prst="rect">
            <a:avLst/>
          </a:prstGeom>
          <a:noFill/>
          <a:ln>
            <a:noFill/>
          </a:ln>
        </p:spPr>
      </p:pic>
    </p:spTree>
  </p:cSld>
  <p:clrMapOvr>
    <a:masterClrMapping/>
  </p:clrMapOvr>
  <p:transition/>
  <p:timing/>
</p:sld>
</file>

<file path=ppt/slides/slide4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48" name="Shape 348"/>
        <p:cNvGrpSpPr/>
        <p:nvPr/>
      </p:nvGrpSpPr>
      <p:grpSpPr>
        <a:xfrm>
          <a:off x="0" y="0"/>
          <a:ext cx="0" cy="0"/>
        </a:xfrm>
      </p:grpSpPr>
      <p:sp>
        <p:nvSpPr>
          <p:cNvPr id="349" name="Google Shape;349;p55"/>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Ritmo</a:t>
            </a:r>
            <a:endParaRPr/>
          </a:p>
        </p:txBody>
      </p:sp>
      <p:sp>
        <p:nvSpPr>
          <p:cNvPr id="350" name="Google Shape;350;p55"/>
          <p:cNvSpPr txBox="1"/>
          <p:nvPr>
            <p:ph type="body" idx="1"/>
          </p:nvPr>
        </p:nvSpPr>
        <p:spPr>
          <a:xfrm>
            <a:off x="311700" y="1266325"/>
            <a:ext cx="33372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a:latin typeface="Nunito"/>
                <a:ea typeface="Nunito"/>
                <a:cs typeface="Nunito"/>
                <a:sym typeface="Nunito"/>
              </a:rPr>
              <a:t>Hablamos de elementos visuales (puntos, líneas, formas, objetos) que se repiten en el espacio de acuerdo a un determinado patrón u orden para transmitir emociones.</a:t>
            </a:r>
            <a:endParaRPr>
              <a:latin typeface="Nunito"/>
              <a:ea typeface="Nunito"/>
              <a:cs typeface="Nunito"/>
              <a:sym typeface="Nunito"/>
            </a:endParaRPr>
          </a:p>
          <a:p>
            <a:pPr marL="0" lvl="0" indent="0" algn="just" rtl="0">
              <a:spcBef>
                <a:spcPts val="1200"/>
              </a:spcBef>
              <a:spcAft>
                <a:spcPct val="0"/>
              </a:spcAft>
              <a:buNone/>
            </a:pPr>
            <a:endParaRPr>
              <a:latin typeface="Nunito"/>
              <a:ea typeface="Nunito"/>
              <a:cs typeface="Nunito"/>
              <a:sym typeface="Nunito"/>
            </a:endParaRPr>
          </a:p>
          <a:p>
            <a:pPr marL="0" lvl="0" indent="0" algn="l" rtl="0">
              <a:spcBef>
                <a:spcPts val="1200"/>
              </a:spcBef>
              <a:spcAft>
                <a:spcPts val="1200"/>
              </a:spcAft>
              <a:buNone/>
            </a:pPr>
            <a:endParaRPr/>
          </a:p>
        </p:txBody>
      </p:sp>
      <p:pic>
        <p:nvPicPr>
          <p:cNvPr id="351" name="Google Shape;351;p55"/>
          <p:cNvPicPr preferRelativeResize="0"/>
          <p:nvPr/>
        </p:nvPicPr>
        <p:blipFill>
          <a:blip r:embed="rId3">
            <a:alphaModFix/>
          </a:blip>
          <a:stretch>
            <a:fillRect/>
          </a:stretch>
        </p:blipFill>
        <p:spPr>
          <a:xfrm>
            <a:off x="3775050" y="656275"/>
            <a:ext cx="4954049" cy="3302699"/>
          </a:xfrm>
          <a:prstGeom prst="rect">
            <a:avLst/>
          </a:prstGeom>
          <a:noFill/>
          <a:ln>
            <a:noFill/>
          </a:ln>
        </p:spPr>
      </p:pic>
    </p:spTree>
  </p:cSld>
  <p:clrMapOvr>
    <a:masterClrMapping/>
  </p:clrMapOvr>
  <p:transition/>
  <p:timing/>
</p:sld>
</file>

<file path=ppt/slides/slide4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55" name="Shape 355"/>
        <p:cNvGrpSpPr/>
        <p:nvPr/>
      </p:nvGrpSpPr>
      <p:grpSpPr>
        <a:xfrm>
          <a:off x="0" y="0"/>
          <a:ext cx="0" cy="0"/>
        </a:xfrm>
      </p:grpSpPr>
      <p:sp>
        <p:nvSpPr>
          <p:cNvPr id="356" name="Google Shape;356;p56"/>
          <p:cNvSpPr txBox="1"/>
          <p:nvPr>
            <p:ph type="title"/>
          </p:nvPr>
        </p:nvSpPr>
        <p:spPr>
          <a:xfrm>
            <a:off x="776225" y="2180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Textura</a:t>
            </a:r>
            <a:endParaRPr/>
          </a:p>
        </p:txBody>
      </p:sp>
      <p:sp>
        <p:nvSpPr>
          <p:cNvPr id="357" name="Google Shape;357;p56"/>
          <p:cNvSpPr txBox="1"/>
          <p:nvPr>
            <p:ph type="body" idx="1"/>
          </p:nvPr>
        </p:nvSpPr>
        <p:spPr>
          <a:xfrm>
            <a:off x="1409875" y="246300"/>
            <a:ext cx="6991500" cy="3402600"/>
          </a:xfrm>
          <a:prstGeom prst="rect">
            <a:avLst/>
          </a:prstGeom>
        </p:spPr>
        <p:txBody>
          <a:bodyPr spcFirstLastPara="1" wrap="square" lIns="91425" tIns="91425" rIns="91425" bIns="91425" anchor="t" anchorCtr="0">
            <a:normAutofit fontScale="32500"/>
          </a:bodyPr>
          <a:lstStyle/>
          <a:p>
            <a:pPr marL="0" lvl="0" indent="0" algn="just" rtl="0">
              <a:spcBef>
                <a:spcPts val="1400"/>
              </a:spcBef>
              <a:spcAft>
                <a:spcPct val="0"/>
              </a:spcAft>
              <a:buNone/>
            </a:pPr>
            <a:endParaRPr sz="1300" b="1">
              <a:solidFill>
                <a:srgbClr val="000000"/>
              </a:solidFill>
              <a:latin typeface="Arial"/>
              <a:ea typeface="Arial"/>
              <a:cs typeface="Arial"/>
              <a:sym typeface="Arial"/>
            </a:endParaRPr>
          </a:p>
          <a:p>
            <a:pPr marL="0" lvl="0" indent="0" algn="just" rtl="0">
              <a:spcBef>
                <a:spcPts val="3600"/>
              </a:spcBef>
              <a:spcAft>
                <a:spcPct val="0"/>
              </a:spcAft>
              <a:buNone/>
            </a:pPr>
            <a:r>
              <a:rPr lang="es" sz="3299">
                <a:solidFill>
                  <a:srgbClr val="000000"/>
                </a:solidFill>
                <a:latin typeface="Nunito"/>
                <a:ea typeface="Nunito"/>
                <a:cs typeface="Nunito"/>
                <a:sym typeface="Nunito"/>
              </a:rPr>
              <a:t>Otro elemento interesante en la composición fotográfica es la textura. La textura es la apariencia externa de los cuerpos. La apariencia textural en fotografía es muy interesante porque suele sugerir la corporeidad de los cuerpos destacándose gracias a la incidencia de la luz (Luz rasante) en el motivo o en la escena a fotografiar.</a:t>
            </a:r>
            <a:endParaRPr sz="3299">
              <a:solidFill>
                <a:srgbClr val="000000"/>
              </a:solidFill>
              <a:latin typeface="Nunito" charset="0"/>
              <a:ea typeface="Nunito"/>
              <a:cs typeface="Nunito"/>
              <a:sym typeface="Nunito" charset="0"/>
            </a:endParaRPr>
          </a:p>
          <a:p>
            <a:pPr marL="0" lvl="0" indent="0" algn="just" rtl="0">
              <a:spcBef>
                <a:spcPts val="3600"/>
              </a:spcBef>
              <a:spcAft>
                <a:spcPct val="0"/>
              </a:spcAft>
              <a:buNone/>
            </a:pPr>
            <a:r>
              <a:rPr lang="es" sz="3299">
                <a:solidFill>
                  <a:srgbClr val="000000"/>
                </a:solidFill>
                <a:latin typeface="Nunito"/>
                <a:ea typeface="Nunito"/>
                <a:cs typeface="Nunito"/>
                <a:sym typeface="Nunito"/>
              </a:rPr>
              <a:t>Se expresa en toda su dimensión cuando la luz incide de forma oblicua por lo que resulta adecuado fotografiar escenas en exteriores al atardecer o al amanecer evitando la luz «dura» o directa que aporta un día con el sol en pleno cenit. </a:t>
            </a:r>
            <a:endParaRPr sz="3299">
              <a:solidFill>
                <a:srgbClr val="000000"/>
              </a:solidFill>
              <a:latin typeface="Nunito"/>
              <a:ea typeface="Nunito"/>
              <a:cs typeface="Nunito"/>
              <a:sym typeface="Nunito"/>
            </a:endParaRPr>
          </a:p>
          <a:p>
            <a:pPr marL="0" lvl="0" indent="0" algn="just" rtl="0">
              <a:spcBef>
                <a:spcPts val="3600"/>
              </a:spcBef>
              <a:spcAft>
                <a:spcPct val="0"/>
              </a:spcAft>
              <a:buNone/>
            </a:pPr>
            <a:endParaRPr sz="1100">
              <a:solidFill>
                <a:srgbClr val="000000"/>
              </a:solidFill>
              <a:latin typeface="Arial"/>
              <a:ea typeface="Arial"/>
              <a:cs typeface="Arial"/>
              <a:sym typeface="Arial"/>
            </a:endParaRPr>
          </a:p>
          <a:p>
            <a:pPr marL="0" lvl="0" indent="0" algn="just" rtl="0">
              <a:spcBef>
                <a:spcPts val="3600"/>
              </a:spcBef>
              <a:spcAft>
                <a:spcPts val="1200"/>
              </a:spcAft>
              <a:buNone/>
            </a:pPr>
            <a:endParaRPr/>
          </a:p>
        </p:txBody>
      </p:sp>
      <p:pic>
        <p:nvPicPr>
          <p:cNvPr id="358" name="Google Shape;358;p56"/>
          <p:cNvPicPr preferRelativeResize="0"/>
          <p:nvPr/>
        </p:nvPicPr>
        <p:blipFill>
          <a:blip r:embed="rId3">
            <a:alphaModFix/>
          </a:blip>
          <a:stretch>
            <a:fillRect/>
          </a:stretch>
        </p:blipFill>
        <p:spPr>
          <a:xfrm>
            <a:off x="935850" y="2571738"/>
            <a:ext cx="6991350" cy="2371725"/>
          </a:xfrm>
          <a:prstGeom prst="rect">
            <a:avLst/>
          </a:prstGeom>
          <a:noFill/>
          <a:ln>
            <a:noFill/>
          </a:ln>
        </p:spPr>
      </p:pic>
    </p:spTree>
  </p:cSld>
  <p:clrMapOvr>
    <a:masterClrMapping/>
  </p:clrMapOvr>
  <p:transition/>
  <p:timing/>
</p:sld>
</file>

<file path=ppt/slides/slide4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62" name="Shape 362"/>
        <p:cNvGrpSpPr/>
        <p:nvPr/>
      </p:nvGrpSpPr>
      <p:grpSpPr>
        <a:xfrm>
          <a:off x="0" y="0"/>
          <a:ext cx="0" cy="0"/>
        </a:xfrm>
      </p:grpSpPr>
      <p:sp>
        <p:nvSpPr>
          <p:cNvPr id="363" name="Google Shape;363;p57"/>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Color</a:t>
            </a:r>
            <a:endParaRPr/>
          </a:p>
        </p:txBody>
      </p:sp>
      <p:sp>
        <p:nvSpPr>
          <p:cNvPr id="364" name="Google Shape;364;p57"/>
          <p:cNvSpPr txBox="1"/>
          <p:nvPr>
            <p:ph type="body" idx="1"/>
          </p:nvPr>
        </p:nvSpPr>
        <p:spPr>
          <a:xfrm>
            <a:off x="311700" y="1266325"/>
            <a:ext cx="4619700" cy="3302700"/>
          </a:xfrm>
          <a:prstGeom prst="rect">
            <a:avLst/>
          </a:prstGeom>
        </p:spPr>
        <p:txBody>
          <a:bodyPr spcFirstLastPara="1" wrap="square" lIns="91425" tIns="91425" rIns="91425" bIns="91425" anchor="t" anchorCtr="0">
            <a:normAutofit lnSpcReduction="20000"/>
          </a:bodyPr>
          <a:lstStyle/>
          <a:p>
            <a:pPr marL="0" lvl="0" indent="0" algn="just" rtl="0">
              <a:spcBef>
                <a:spcPts val="1400"/>
              </a:spcBef>
              <a:spcAft>
                <a:spcPct val="0"/>
              </a:spcAft>
              <a:buNone/>
            </a:pPr>
            <a:r>
              <a:rPr lang="es" sz="1100">
                <a:solidFill>
                  <a:srgbClr val="000000"/>
                </a:solidFill>
                <a:latin typeface="Nunito"/>
                <a:ea typeface="Nunito"/>
                <a:cs typeface="Nunito"/>
                <a:sym typeface="Nunito"/>
              </a:rPr>
              <a:t>Otro elemento que le da carácter y vigor a la composición fotográfica es el color. El color en la composición fotográfica interviene de forma determinante porque permite aportar un elemento más en la armonía de las formas. Podemos buscar combinar colores complementarios u opuestos en el círculo cromático para contrastar formas eligiendo uno predominante en lo que respecta a proporción.</a:t>
            </a:r>
            <a:endParaRPr sz="1100">
              <a:solidFill>
                <a:srgbClr val="000000"/>
              </a:solidFill>
              <a:latin typeface="Nunito"/>
              <a:ea typeface="Nunito"/>
              <a:cs typeface="Nunito"/>
              <a:sym typeface="Nunito"/>
            </a:endParaRPr>
          </a:p>
          <a:p>
            <a:pPr marL="0" lvl="0" indent="0" algn="just" rtl="0">
              <a:spcBef>
                <a:spcPts val="3600"/>
              </a:spcBef>
              <a:spcAft>
                <a:spcPct val="0"/>
              </a:spcAft>
              <a:buNone/>
            </a:pPr>
            <a:r>
              <a:rPr lang="es" sz="1100">
                <a:solidFill>
                  <a:srgbClr val="000000"/>
                </a:solidFill>
                <a:latin typeface="Nunito"/>
                <a:ea typeface="Nunito"/>
                <a:cs typeface="Nunito"/>
                <a:sym typeface="Nunito"/>
              </a:rPr>
              <a:t>También armonizar por familias de colores o variaciones tonales de un mismo color escogiendo uno que destaque en mayor cantidad y los demás en proporción más reducida. Así mismo captar la armonía de color por valor que se expresa a través de la degradación de un tono en la escala de grises, blanco y negro. </a:t>
            </a:r>
            <a:endParaRPr sz="1100">
              <a:solidFill>
                <a:srgbClr val="000000"/>
              </a:solidFill>
              <a:latin typeface="Nunito"/>
              <a:ea typeface="Nunito"/>
              <a:cs typeface="Nunito"/>
              <a:sym typeface="Nunito"/>
            </a:endParaRPr>
          </a:p>
          <a:p>
            <a:pPr marL="0" lvl="0" indent="0" algn="just" rtl="0">
              <a:spcBef>
                <a:spcPts val="3600"/>
              </a:spcBef>
              <a:spcAft>
                <a:spcPts val="1200"/>
              </a:spcAft>
              <a:buNone/>
            </a:pPr>
            <a:endParaRPr>
              <a:latin typeface="Nunito"/>
              <a:ea typeface="Nunito"/>
              <a:cs typeface="Nunito"/>
              <a:sym typeface="Nunito"/>
            </a:endParaRPr>
          </a:p>
        </p:txBody>
      </p:sp>
      <p:pic>
        <p:nvPicPr>
          <p:cNvPr id="365" name="Google Shape;365;p57"/>
          <p:cNvPicPr preferRelativeResize="0"/>
          <p:nvPr/>
        </p:nvPicPr>
        <p:blipFill>
          <a:blip r:embed="rId3">
            <a:alphaModFix/>
          </a:blip>
          <a:stretch>
            <a:fillRect/>
          </a:stretch>
        </p:blipFill>
        <p:spPr>
          <a:xfrm>
            <a:off x="5164475" y="666750"/>
            <a:ext cx="3810000" cy="3810000"/>
          </a:xfrm>
          <a:prstGeom prst="rect">
            <a:avLst/>
          </a:prstGeom>
          <a:noFill/>
          <a:ln>
            <a:noFill/>
          </a:ln>
        </p:spPr>
      </p:pic>
    </p:spTree>
  </p:cSld>
  <p:clrMapOvr>
    <a:masterClrMapping/>
  </p:clrMapOvr>
  <p:transition/>
  <p:timing/>
</p:sld>
</file>

<file path=ppt/slides/slide4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69" name="Shape 369"/>
        <p:cNvGrpSpPr/>
        <p:nvPr/>
      </p:nvGrpSpPr>
      <p:grpSpPr>
        <a:xfrm>
          <a:off x="0" y="0"/>
          <a:ext cx="0" cy="0"/>
        </a:xfrm>
      </p:grpSpPr>
      <p:sp>
        <p:nvSpPr>
          <p:cNvPr id="370" name="Google Shape;370;p58"/>
          <p:cNvSpPr txBox="1"/>
          <p:nvPr>
            <p:ph type="title"/>
          </p:nvPr>
        </p:nvSpPr>
        <p:spPr>
          <a:xfrm>
            <a:off x="311700" y="18267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Enfoque</a:t>
            </a:r>
            <a:endParaRPr/>
          </a:p>
        </p:txBody>
      </p:sp>
      <p:sp>
        <p:nvSpPr>
          <p:cNvPr id="371" name="Google Shape;371;p58"/>
          <p:cNvSpPr txBox="1"/>
          <p:nvPr>
            <p:ph type="body" idx="1"/>
          </p:nvPr>
        </p:nvSpPr>
        <p:spPr>
          <a:xfrm>
            <a:off x="5391000" y="1447975"/>
            <a:ext cx="34413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endParaRPr/>
          </a:p>
          <a:p>
            <a:pPr marL="0" lvl="0" indent="0" algn="l" rtl="0">
              <a:spcBef>
                <a:spcPts val="1200"/>
              </a:spcBef>
              <a:spcAft>
                <a:spcPct val="0"/>
              </a:spcAft>
              <a:buNone/>
            </a:pPr>
            <a:endParaRPr/>
          </a:p>
          <a:p>
            <a:pPr marL="0" lvl="0" indent="0" algn="just" rtl="0">
              <a:spcBef>
                <a:spcPts val="1200"/>
              </a:spcBef>
              <a:spcAft>
                <a:spcPts val="1200"/>
              </a:spcAft>
              <a:buNone/>
            </a:pPr>
            <a:r>
              <a:rPr lang="es">
                <a:latin typeface="Nunito"/>
                <a:ea typeface="Nunito"/>
                <a:cs typeface="Nunito"/>
                <a:sym typeface="Nunito"/>
              </a:rPr>
              <a:t>El enfoque en fotografía es el proceso mediante el cual se hacen ajustes en la lente para encontrar la máxima resolución, nitidez y contraste en una escena o sujeto.</a:t>
            </a:r>
            <a:endParaRPr>
              <a:latin typeface="Nunito"/>
              <a:ea typeface="Nunito"/>
              <a:cs typeface="Nunito"/>
              <a:sym typeface="Nunito"/>
            </a:endParaRPr>
          </a:p>
        </p:txBody>
      </p:sp>
      <p:pic>
        <p:nvPicPr>
          <p:cNvPr id="372" name="Google Shape;372;p58"/>
          <p:cNvPicPr preferRelativeResize="0"/>
          <p:nvPr/>
        </p:nvPicPr>
        <p:blipFill>
          <a:blip r:embed="rId3">
            <a:alphaModFix/>
          </a:blip>
          <a:stretch>
            <a:fillRect/>
          </a:stretch>
        </p:blipFill>
        <p:spPr>
          <a:xfrm>
            <a:off x="311700" y="1099371"/>
            <a:ext cx="5025950" cy="3260601"/>
          </a:xfrm>
          <a:prstGeom prst="rect">
            <a:avLst/>
          </a:prstGeom>
          <a:noFill/>
          <a:ln>
            <a:noFill/>
          </a:ln>
        </p:spPr>
      </p:pic>
    </p:spTree>
  </p:cSld>
  <p:clrMapOvr>
    <a:masterClrMapping/>
  </p:clrMapOvr>
  <p:transition/>
  <p:timing/>
</p:sld>
</file>

<file path=ppt/slides/slide4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76" name="Shape 376"/>
        <p:cNvGrpSpPr/>
        <p:nvPr/>
      </p:nvGrpSpPr>
      <p:grpSpPr>
        <a:xfrm>
          <a:off x="0" y="0"/>
          <a:ext cx="0" cy="0"/>
        </a:xfrm>
      </p:grpSpPr>
      <p:sp>
        <p:nvSpPr>
          <p:cNvPr id="377" name="Google Shape;377;p59"/>
          <p:cNvSpPr txBox="1"/>
          <p:nvPr>
            <p:ph type="title"/>
          </p:nvPr>
        </p:nvSpPr>
        <p:spPr>
          <a:xfrm>
            <a:off x="415050" y="661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Nitidez</a:t>
            </a:r>
            <a:endParaRPr/>
          </a:p>
        </p:txBody>
      </p:sp>
      <p:sp>
        <p:nvSpPr>
          <p:cNvPr id="378" name="Google Shape;378;p59"/>
          <p:cNvSpPr txBox="1"/>
          <p:nvPr>
            <p:ph type="body" idx="1"/>
          </p:nvPr>
        </p:nvSpPr>
        <p:spPr>
          <a:xfrm>
            <a:off x="375300" y="2083925"/>
            <a:ext cx="3248100" cy="3302700"/>
          </a:xfrm>
          <a:prstGeom prst="rect">
            <a:avLst/>
          </a:prstGeom>
        </p:spPr>
        <p:txBody>
          <a:bodyPr spcFirstLastPara="1" wrap="square" lIns="91425" tIns="91425" rIns="91425" bIns="91425" anchor="t" anchorCtr="0">
            <a:normAutofit/>
          </a:bodyPr>
          <a:lstStyle/>
          <a:p>
            <a:pPr marL="0" lvl="0" indent="0" algn="just" rtl="0">
              <a:spcBef>
                <a:spcPct val="0"/>
              </a:spcBef>
              <a:spcAft>
                <a:spcPts val="1200"/>
              </a:spcAft>
              <a:buNone/>
            </a:pPr>
            <a:r>
              <a:rPr lang="es" sz="1500">
                <a:solidFill>
                  <a:srgbClr val="000000"/>
                </a:solidFill>
                <a:latin typeface="Nunito"/>
                <a:ea typeface="Nunito"/>
                <a:cs typeface="Nunito"/>
                <a:sym typeface="Nunito"/>
              </a:rPr>
              <a:t>La nitidez en una fotografía es la parte definida que se ve en una imagen. Una foto puede tener uno o muchos elementos nítidos, de acuerdo a la profundidad de campo que se tenga configurada en la cámara</a:t>
            </a:r>
            <a:r>
              <a:rPr lang="es" sz="1100">
                <a:solidFill>
                  <a:srgbClr val="000000"/>
                </a:solidFill>
                <a:latin typeface="Nunito"/>
                <a:ea typeface="Nunito"/>
                <a:cs typeface="Nunito"/>
                <a:sym typeface="Nunito"/>
              </a:rPr>
              <a:t>.</a:t>
            </a:r>
            <a:endParaRPr>
              <a:latin typeface="Nunito"/>
              <a:ea typeface="Nunito"/>
              <a:cs typeface="Nunito"/>
              <a:sym typeface="Nunito"/>
            </a:endParaRPr>
          </a:p>
        </p:txBody>
      </p:sp>
      <p:pic>
        <p:nvPicPr>
          <p:cNvPr id="379" name="Google Shape;379;p59"/>
          <p:cNvPicPr preferRelativeResize="0"/>
          <p:nvPr/>
        </p:nvPicPr>
        <p:blipFill>
          <a:blip r:embed="rId3">
            <a:alphaModFix/>
          </a:blip>
          <a:stretch>
            <a:fillRect/>
          </a:stretch>
        </p:blipFill>
        <p:spPr>
          <a:xfrm>
            <a:off x="4023900" y="1304825"/>
            <a:ext cx="4967701" cy="2791946"/>
          </a:xfrm>
          <a:prstGeom prst="rect">
            <a:avLst/>
          </a:prstGeom>
          <a:noFill/>
          <a:ln>
            <a:noFill/>
          </a:ln>
        </p:spPr>
      </p:pic>
    </p:spTree>
  </p:cSld>
  <p:clrMapOvr>
    <a:masterClrMapping/>
  </p:clrMapOvr>
  <p:transition/>
  <p:timing/>
</p:sld>
</file>

<file path=ppt/slides/slide4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83" name="Shape 383"/>
        <p:cNvGrpSpPr/>
        <p:nvPr/>
      </p:nvGrpSpPr>
      <p:grpSpPr>
        <a:xfrm>
          <a:off x="0" y="0"/>
          <a:ext cx="0" cy="0"/>
        </a:xfrm>
      </p:grpSpPr>
      <p:sp>
        <p:nvSpPr>
          <p:cNvPr id="384" name="Google Shape;384;p60"/>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Triángulo de exposición</a:t>
            </a:r>
            <a:endParaRPr/>
          </a:p>
        </p:txBody>
      </p:sp>
      <p:sp>
        <p:nvSpPr>
          <p:cNvPr id="385" name="Google Shape;385;p60"/>
          <p:cNvSpPr txBox="1"/>
          <p:nvPr/>
        </p:nvSpPr>
        <p:spPr>
          <a:xfrm>
            <a:off x="623400" y="1192475"/>
            <a:ext cx="2811000" cy="3014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ct val="0"/>
              </a:spcBef>
              <a:spcAft>
                <a:spcPts val="1600"/>
              </a:spcAft>
              <a:buNone/>
            </a:pPr>
            <a:r>
              <a:rPr lang="es" sz="1300">
                <a:solidFill>
                  <a:srgbClr val="666666"/>
                </a:solidFill>
                <a:latin typeface="Source Code Pro"/>
                <a:ea typeface="Source Code Pro"/>
                <a:cs typeface="Source Code Pro"/>
                <a:sym typeface="Source Code Pro"/>
              </a:rPr>
              <a:t>CLAVE PARA UNA BUENA FOTOGRAFÍA</a:t>
            </a:r>
            <a:endParaRPr sz="1300">
              <a:solidFill>
                <a:srgbClr val="666666"/>
              </a:solidFill>
              <a:latin typeface="Source Code Pro"/>
              <a:ea typeface="Source Code Pro"/>
              <a:cs typeface="Source Code Pro"/>
              <a:sym typeface="Source Code Pro"/>
            </a:endParaRPr>
          </a:p>
        </p:txBody>
      </p:sp>
      <p:sp>
        <p:nvSpPr>
          <p:cNvPr id="386" name="Google Shape;386;p60"/>
          <p:cNvSpPr txBox="1"/>
          <p:nvPr/>
        </p:nvSpPr>
        <p:spPr>
          <a:xfrm>
            <a:off x="671823" y="1991958"/>
            <a:ext cx="4019700" cy="578400"/>
          </a:xfrm>
          <a:prstGeom prst="rect">
            <a:avLst/>
          </a:prstGeom>
          <a:noFill/>
          <a:ln>
            <a:noFill/>
          </a:ln>
        </p:spPr>
        <p:txBody>
          <a:bodyPr spcFirstLastPara="1" wrap="square" lIns="91425" tIns="91425" rIns="91425" bIns="91425" anchor="t" anchorCtr="0">
            <a:noAutofit/>
          </a:bodyPr>
          <a:lstStyle/>
          <a:p>
            <a:pPr marL="0" lvl="0" indent="0" algn="l" rtl="0">
              <a:spcBef>
                <a:spcPct val="0"/>
              </a:spcBef>
              <a:spcAft>
                <a:spcPct val="0"/>
              </a:spcAft>
              <a:buNone/>
            </a:pPr>
            <a:r>
              <a:rPr lang="es">
                <a:latin typeface="Source Code Pro"/>
                <a:ea typeface="Source Code Pro"/>
                <a:cs typeface="Source Code Pro"/>
                <a:sym typeface="Source Code Pro"/>
              </a:rPr>
              <a:t>La exposición es la relación </a:t>
            </a:r>
            <a:endParaRPr>
              <a:latin typeface="Source Code Pro"/>
              <a:ea typeface="Source Code Pro"/>
              <a:cs typeface="Source Code Pro"/>
              <a:sym typeface="Source Code Pro"/>
            </a:endParaRPr>
          </a:p>
          <a:p>
            <a:pPr marL="0" lvl="0" indent="0" algn="l" rtl="0">
              <a:spcBef>
                <a:spcPct val="0"/>
              </a:spcBef>
              <a:spcAft>
                <a:spcPct val="0"/>
              </a:spcAft>
              <a:buNone/>
            </a:pPr>
            <a:r>
              <a:rPr lang="es">
                <a:latin typeface="Source Code Pro"/>
                <a:ea typeface="Source Code Pro"/>
                <a:cs typeface="Source Code Pro"/>
                <a:sym typeface="Source Code Pro"/>
              </a:rPr>
              <a:t>entre 3 factores:</a:t>
            </a:r>
            <a:endParaRPr>
              <a:latin typeface="Source Code Pro"/>
              <a:ea typeface="Source Code Pro"/>
              <a:cs typeface="Source Code Pro"/>
              <a:sym typeface="Source Code Pro"/>
            </a:endParaRPr>
          </a:p>
        </p:txBody>
      </p:sp>
      <p:pic>
        <p:nvPicPr>
          <p:cNvPr id="387" name="Google Shape;387;p60"/>
          <p:cNvPicPr preferRelativeResize="0"/>
          <p:nvPr/>
        </p:nvPicPr>
        <p:blipFill>
          <a:blip r:embed="rId3">
            <a:alphaModFix/>
          </a:blip>
          <a:stretch>
            <a:fillRect/>
          </a:stretch>
        </p:blipFill>
        <p:spPr>
          <a:xfrm>
            <a:off x="714606" y="2635288"/>
            <a:ext cx="2112697" cy="1732687"/>
          </a:xfrm>
          <a:prstGeom prst="rect">
            <a:avLst/>
          </a:prstGeom>
          <a:noFill/>
          <a:ln>
            <a:noFill/>
          </a:ln>
        </p:spPr>
      </p:pic>
      <p:sp>
        <p:nvSpPr>
          <p:cNvPr id="388" name="Google Shape;388;p60"/>
          <p:cNvSpPr txBox="1"/>
          <p:nvPr/>
        </p:nvSpPr>
        <p:spPr>
          <a:xfrm>
            <a:off x="4653551" y="1198224"/>
            <a:ext cx="4019700" cy="578400"/>
          </a:xfrm>
          <a:prstGeom prst="rect">
            <a:avLst/>
          </a:prstGeom>
          <a:noFill/>
          <a:ln>
            <a:noFill/>
          </a:ln>
        </p:spPr>
        <p:txBody>
          <a:bodyPr spcFirstLastPara="1" wrap="square" lIns="91425" tIns="91425" rIns="91425" bIns="91425" anchor="t" anchorCtr="0">
            <a:noAutofit/>
          </a:bodyPr>
          <a:lstStyle/>
          <a:p>
            <a:pPr marL="0" lvl="0" indent="0" algn="l" rtl="0">
              <a:spcBef>
                <a:spcPct val="0"/>
              </a:spcBef>
              <a:spcAft>
                <a:spcPct val="0"/>
              </a:spcAft>
              <a:buNone/>
            </a:pPr>
            <a:r>
              <a:rPr lang="es">
                <a:solidFill>
                  <a:schemeClr val="accent1"/>
                </a:solidFill>
                <a:latin typeface="Source Code Pro"/>
                <a:ea typeface="Source Code Pro"/>
                <a:cs typeface="Source Code Pro"/>
                <a:sym typeface="Source Code Pro"/>
              </a:rPr>
              <a:t>ISO</a:t>
            </a:r>
            <a:r>
              <a:rPr lang="es">
                <a:latin typeface="Source Code Pro"/>
                <a:ea typeface="Source Code Pro"/>
                <a:cs typeface="Source Code Pro"/>
                <a:sym typeface="Source Code Pro"/>
              </a:rPr>
              <a:t> Es la sensibilidad del sensor</a:t>
            </a:r>
            <a:endParaRPr>
              <a:latin typeface="Source Code Pro"/>
              <a:ea typeface="Source Code Pro"/>
              <a:cs typeface="Source Code Pro"/>
              <a:sym typeface="Source Code Pro"/>
            </a:endParaRPr>
          </a:p>
          <a:p>
            <a:pPr marL="0" lvl="0" indent="0" algn="l" rtl="0">
              <a:spcBef>
                <a:spcPct val="0"/>
              </a:spcBef>
              <a:spcAft>
                <a:spcPct val="0"/>
              </a:spcAft>
              <a:buNone/>
            </a:pPr>
            <a:r>
              <a:rPr lang="es">
                <a:latin typeface="Source Code Pro"/>
                <a:ea typeface="Source Code Pro"/>
                <a:cs typeface="Source Code Pro"/>
                <a:sym typeface="Source Code Pro"/>
              </a:rPr>
              <a:t>a la hora de captar la luz </a:t>
            </a:r>
            <a:endParaRPr>
              <a:latin typeface="Source Code Pro"/>
              <a:ea typeface="Source Code Pro"/>
              <a:cs typeface="Source Code Pro"/>
              <a:sym typeface="Source Code Pro"/>
            </a:endParaRPr>
          </a:p>
        </p:txBody>
      </p:sp>
      <p:sp>
        <p:nvSpPr>
          <p:cNvPr id="389" name="Google Shape;389;p60"/>
          <p:cNvSpPr txBox="1"/>
          <p:nvPr/>
        </p:nvSpPr>
        <p:spPr>
          <a:xfrm>
            <a:off x="4653542" y="2223290"/>
            <a:ext cx="4019700" cy="578400"/>
          </a:xfrm>
          <a:prstGeom prst="rect">
            <a:avLst/>
          </a:prstGeom>
          <a:noFill/>
          <a:ln>
            <a:noFill/>
          </a:ln>
        </p:spPr>
        <p:txBody>
          <a:bodyPr spcFirstLastPara="1" wrap="square" lIns="91425" tIns="91425" rIns="91425" bIns="91425" anchor="t" anchorCtr="0">
            <a:noAutofit/>
          </a:bodyPr>
          <a:lstStyle/>
          <a:p>
            <a:pPr marL="0" lvl="0" indent="0" algn="l" rtl="0">
              <a:spcBef>
                <a:spcPct val="0"/>
              </a:spcBef>
              <a:spcAft>
                <a:spcPct val="0"/>
              </a:spcAft>
              <a:buNone/>
            </a:pPr>
            <a:r>
              <a:rPr lang="es">
                <a:solidFill>
                  <a:schemeClr val="accent1"/>
                </a:solidFill>
                <a:latin typeface="Source Code Pro"/>
                <a:ea typeface="Source Code Pro"/>
                <a:cs typeface="Source Code Pro"/>
                <a:sym typeface="Source Code Pro"/>
              </a:rPr>
              <a:t>Velocidad de obturación</a:t>
            </a:r>
            <a:r>
              <a:rPr lang="es">
                <a:solidFill>
                  <a:srgbClr val="F7077E"/>
                </a:solidFill>
                <a:latin typeface="Source Code Pro"/>
                <a:ea typeface="Source Code Pro"/>
                <a:cs typeface="Source Code Pro"/>
                <a:sym typeface="Source Code Pro"/>
              </a:rPr>
              <a:t> </a:t>
            </a:r>
            <a:r>
              <a:rPr lang="es">
                <a:latin typeface="Source Code Pro"/>
                <a:ea typeface="Source Code Pro"/>
                <a:cs typeface="Source Code Pro"/>
                <a:sym typeface="Source Code Pro"/>
              </a:rPr>
              <a:t>Se refiere</a:t>
            </a:r>
            <a:endParaRPr>
              <a:latin typeface="Source Code Pro"/>
              <a:ea typeface="Source Code Pro"/>
              <a:cs typeface="Source Code Pro"/>
              <a:sym typeface="Source Code Pro"/>
            </a:endParaRPr>
          </a:p>
          <a:p>
            <a:pPr marL="0" lvl="0" indent="0" algn="l" rtl="0">
              <a:spcBef>
                <a:spcPct val="0"/>
              </a:spcBef>
              <a:spcAft>
                <a:spcPct val="0"/>
              </a:spcAft>
              <a:buNone/>
            </a:pPr>
            <a:r>
              <a:rPr lang="es">
                <a:latin typeface="Source Code Pro"/>
                <a:ea typeface="Source Code Pro"/>
                <a:cs typeface="Source Code Pro"/>
                <a:sym typeface="Source Code Pro"/>
              </a:rPr>
              <a:t>al tiempo que el obturador de la</a:t>
            </a:r>
            <a:endParaRPr>
              <a:latin typeface="Source Code Pro"/>
              <a:ea typeface="Source Code Pro"/>
              <a:cs typeface="Source Code Pro"/>
              <a:sym typeface="Source Code Pro"/>
            </a:endParaRPr>
          </a:p>
          <a:p>
            <a:pPr marL="0" lvl="0" indent="0" algn="l" rtl="0">
              <a:spcBef>
                <a:spcPct val="0"/>
              </a:spcBef>
              <a:spcAft>
                <a:spcPct val="0"/>
              </a:spcAft>
              <a:buNone/>
            </a:pPr>
            <a:r>
              <a:rPr lang="es">
                <a:latin typeface="Source Code Pro"/>
                <a:ea typeface="Source Code Pro"/>
                <a:cs typeface="Source Code Pro"/>
                <a:sym typeface="Source Code Pro"/>
              </a:rPr>
              <a:t>cámara está abierto</a:t>
            </a:r>
            <a:endParaRPr>
              <a:latin typeface="Source Code Pro"/>
              <a:ea typeface="Source Code Pro"/>
              <a:cs typeface="Source Code Pro"/>
              <a:sym typeface="Source Code Pro"/>
            </a:endParaRPr>
          </a:p>
        </p:txBody>
      </p:sp>
      <p:sp>
        <p:nvSpPr>
          <p:cNvPr id="390" name="Google Shape;390;p60"/>
          <p:cNvSpPr txBox="1"/>
          <p:nvPr/>
        </p:nvSpPr>
        <p:spPr>
          <a:xfrm>
            <a:off x="4691526" y="3431226"/>
            <a:ext cx="4019700" cy="578400"/>
          </a:xfrm>
          <a:prstGeom prst="rect">
            <a:avLst/>
          </a:prstGeom>
          <a:noFill/>
          <a:ln>
            <a:noFill/>
          </a:ln>
        </p:spPr>
        <p:txBody>
          <a:bodyPr spcFirstLastPara="1" wrap="square" lIns="91425" tIns="91425" rIns="91425" bIns="91425" anchor="t" anchorCtr="0">
            <a:noAutofit/>
          </a:bodyPr>
          <a:lstStyle/>
          <a:p>
            <a:pPr marL="0" lvl="0" indent="0" algn="l" rtl="0">
              <a:spcBef>
                <a:spcPct val="0"/>
              </a:spcBef>
              <a:spcAft>
                <a:spcPct val="0"/>
              </a:spcAft>
              <a:buNone/>
            </a:pPr>
            <a:r>
              <a:rPr lang="es">
                <a:solidFill>
                  <a:schemeClr val="accent1"/>
                </a:solidFill>
                <a:latin typeface="Source Code Pro"/>
                <a:ea typeface="Source Code Pro"/>
                <a:cs typeface="Source Code Pro"/>
                <a:sym typeface="Source Code Pro"/>
              </a:rPr>
              <a:t>Apertura del diafragma (f)</a:t>
            </a:r>
            <a:r>
              <a:rPr lang="es">
                <a:solidFill>
                  <a:srgbClr val="F7077E"/>
                </a:solidFill>
                <a:latin typeface="Source Code Pro"/>
                <a:ea typeface="Source Code Pro"/>
                <a:cs typeface="Source Code Pro"/>
                <a:sym typeface="Source Code Pro"/>
              </a:rPr>
              <a:t> </a:t>
            </a:r>
            <a:r>
              <a:rPr lang="es">
                <a:latin typeface="Source Code Pro"/>
                <a:ea typeface="Source Code Pro"/>
                <a:cs typeface="Source Code Pro"/>
                <a:sym typeface="Source Code Pro"/>
              </a:rPr>
              <a:t>determina</a:t>
            </a:r>
            <a:endParaRPr>
              <a:latin typeface="Source Code Pro"/>
              <a:ea typeface="Source Code Pro"/>
              <a:cs typeface="Source Code Pro"/>
              <a:sym typeface="Source Code Pro"/>
            </a:endParaRPr>
          </a:p>
          <a:p>
            <a:pPr marL="0" lvl="0" indent="0" algn="l" rtl="0">
              <a:spcBef>
                <a:spcPct val="0"/>
              </a:spcBef>
              <a:spcAft>
                <a:spcPct val="0"/>
              </a:spcAft>
              <a:buNone/>
            </a:pPr>
            <a:r>
              <a:rPr lang="es">
                <a:latin typeface="Source Code Pro"/>
                <a:ea typeface="Source Code Pro"/>
                <a:cs typeface="Source Code Pro"/>
                <a:sym typeface="Source Code Pro"/>
              </a:rPr>
              <a:t>la cantidad de luz que incide  sobre</a:t>
            </a:r>
            <a:endParaRPr>
              <a:latin typeface="Source Code Pro"/>
              <a:ea typeface="Source Code Pro"/>
              <a:cs typeface="Source Code Pro"/>
              <a:sym typeface="Source Code Pro"/>
            </a:endParaRPr>
          </a:p>
          <a:p>
            <a:pPr marL="0" lvl="0" indent="0" algn="l" rtl="0">
              <a:spcBef>
                <a:spcPct val="0"/>
              </a:spcBef>
              <a:spcAft>
                <a:spcPct val="0"/>
              </a:spcAft>
              <a:buNone/>
            </a:pPr>
            <a:r>
              <a:rPr lang="es">
                <a:latin typeface="Source Code Pro"/>
                <a:ea typeface="Source Code Pro"/>
                <a:cs typeface="Source Code Pro"/>
                <a:sym typeface="Source Code Pro"/>
              </a:rPr>
              <a:t>el sensor de una cámara.</a:t>
            </a:r>
            <a:endParaRPr>
              <a:latin typeface="Source Code Pro"/>
              <a:ea typeface="Source Code Pro"/>
              <a:cs typeface="Source Code Pro"/>
              <a:sym typeface="Source Code Pro"/>
            </a:endParaRPr>
          </a:p>
        </p:txBody>
      </p:sp>
    </p:spTree>
  </p:cSld>
  <p:clrMapOvr>
    <a:masterClrMapping/>
  </p:clrMapOvr>
  <p:transition/>
  <p:timing/>
</p:sld>
</file>

<file path=ppt/slides/slide4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394" name="Shape 394"/>
        <p:cNvGrpSpPr/>
        <p:nvPr/>
      </p:nvGrpSpPr>
      <p:grpSpPr>
        <a:xfrm>
          <a:off x="0" y="0"/>
          <a:ext cx="0" cy="0"/>
        </a:xfrm>
      </p:grpSpPr>
      <p:sp>
        <p:nvSpPr>
          <p:cNvPr id="395" name="Google Shape;395;p61"/>
          <p:cNvSpPr txBox="1"/>
          <p:nvPr>
            <p:ph type="title"/>
          </p:nvPr>
        </p:nvSpPr>
        <p:spPr>
          <a:xfrm>
            <a:off x="6234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Apreciación fotográfica</a:t>
            </a:r>
            <a:endParaRPr/>
          </a:p>
        </p:txBody>
      </p:sp>
      <p:sp>
        <p:nvSpPr>
          <p:cNvPr id="396" name="Google Shape;396;p61"/>
          <p:cNvSpPr txBox="1"/>
          <p:nvPr>
            <p:ph type="body" idx="1"/>
          </p:nvPr>
        </p:nvSpPr>
        <p:spPr>
          <a:xfrm>
            <a:off x="582000" y="1271200"/>
            <a:ext cx="4427400" cy="34584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a:latin typeface="Nunito"/>
                <a:ea typeface="Nunito"/>
                <a:cs typeface="Nunito"/>
                <a:sym typeface="Nunito"/>
              </a:rPr>
              <a:t>Análisis de la imagen</a:t>
            </a:r>
            <a:endParaRPr>
              <a:latin typeface="Nunito"/>
              <a:ea typeface="Nunito"/>
              <a:cs typeface="Nunito"/>
              <a:sym typeface="Nunito"/>
            </a:endParaRPr>
          </a:p>
          <a:p>
            <a:pPr marL="0" lvl="0" indent="0" algn="just" rtl="0">
              <a:spcBef>
                <a:spcPts val="1200"/>
              </a:spcBef>
              <a:spcAft>
                <a:spcPct val="0"/>
              </a:spcAft>
              <a:buNone/>
            </a:pPr>
            <a:r>
              <a:rPr lang="es">
                <a:solidFill>
                  <a:srgbClr val="666666"/>
                </a:solidFill>
                <a:latin typeface="Nunito"/>
                <a:ea typeface="Nunito"/>
                <a:cs typeface="Nunito"/>
                <a:sym typeface="Nunito"/>
              </a:rPr>
              <a:t>Al observar imágenes de fotografía de muebles, electrónicos, gastronomía, jabones, etc. es necesario plantearnos:</a:t>
            </a:r>
            <a:endParaRPr>
              <a:solidFill>
                <a:srgbClr val="666666"/>
              </a:solidFill>
              <a:latin typeface="Nunito" charset="0"/>
              <a:ea typeface="Nunito"/>
              <a:cs typeface="Nunito"/>
              <a:sym typeface="Nunito" charset="0"/>
            </a:endParaRPr>
          </a:p>
          <a:p>
            <a:pPr marL="457200" lvl="0" indent="0" algn="just" rtl="0">
              <a:spcBef>
                <a:spcPts val="1600"/>
              </a:spcBef>
              <a:spcAft>
                <a:spcPct val="0"/>
              </a:spcAft>
              <a:buNone/>
            </a:pPr>
            <a:r>
              <a:rPr lang="es">
                <a:solidFill>
                  <a:srgbClr val="666666"/>
                </a:solidFill>
                <a:latin typeface="Nunito"/>
                <a:ea typeface="Nunito"/>
                <a:cs typeface="Nunito"/>
                <a:sym typeface="Nunito"/>
              </a:rPr>
              <a:t>¿Qué venden?, a veces no es claro que producto ofertan porque la imagen está compuesto de varios elementos que distraen. </a:t>
            </a:r>
            <a:endParaRPr>
              <a:solidFill>
                <a:srgbClr val="666666"/>
              </a:solidFill>
              <a:latin typeface="Nunito"/>
              <a:ea typeface="Nunito"/>
              <a:cs typeface="Nunito"/>
              <a:sym typeface="Nunito"/>
            </a:endParaRPr>
          </a:p>
          <a:p>
            <a:pPr marL="457200" lvl="0" indent="0" algn="just" rtl="0">
              <a:spcBef>
                <a:spcPts val="1600"/>
              </a:spcBef>
              <a:spcAft>
                <a:spcPct val="0"/>
              </a:spcAft>
              <a:buNone/>
            </a:pPr>
            <a:r>
              <a:rPr lang="es">
                <a:solidFill>
                  <a:srgbClr val="666666"/>
                </a:solidFill>
                <a:latin typeface="Nunito"/>
                <a:ea typeface="Nunito"/>
                <a:cs typeface="Nunito"/>
                <a:sym typeface="Nunito"/>
              </a:rPr>
              <a:t>¿Qué tipo de luz usaron?</a:t>
            </a:r>
            <a:endParaRPr>
              <a:solidFill>
                <a:srgbClr val="666666"/>
              </a:solidFill>
              <a:latin typeface="Nunito"/>
              <a:ea typeface="Nunito"/>
              <a:cs typeface="Nunito"/>
              <a:sym typeface="Nunito"/>
            </a:endParaRPr>
          </a:p>
          <a:p>
            <a:pPr marL="457200" lvl="0" indent="0" algn="just" rtl="0">
              <a:spcBef>
                <a:spcPts val="1600"/>
              </a:spcBef>
              <a:spcAft>
                <a:spcPts val="1600"/>
              </a:spcAft>
              <a:buNone/>
            </a:pPr>
            <a:r>
              <a:rPr lang="es">
                <a:solidFill>
                  <a:srgbClr val="666666"/>
                </a:solidFill>
                <a:latin typeface="Nunito"/>
                <a:ea typeface="Nunito"/>
                <a:cs typeface="Nunito"/>
                <a:sym typeface="Nunito"/>
              </a:rPr>
              <a:t>¿Cuáles son las paletas de color?</a:t>
            </a:r>
            <a:endParaRPr>
              <a:latin typeface="Nunito"/>
              <a:ea typeface="Nunito"/>
              <a:cs typeface="Nunito"/>
              <a:sym typeface="Nunito"/>
            </a:endParaRPr>
          </a:p>
        </p:txBody>
      </p:sp>
      <p:pic>
        <p:nvPicPr>
          <p:cNvPr id="397" name="Google Shape;397;p61"/>
          <p:cNvPicPr preferRelativeResize="0"/>
          <p:nvPr/>
        </p:nvPicPr>
        <p:blipFill>
          <a:blip r:embed="rId3">
            <a:alphaModFix/>
          </a:blip>
          <a:srcRect t="3090" b="-3090"/>
          <a:stretch>
            <a:fillRect/>
          </a:stretch>
        </p:blipFill>
        <p:spPr>
          <a:xfrm>
            <a:off x="5494975" y="1152425"/>
            <a:ext cx="2797150" cy="3491523"/>
          </a:xfrm>
          <a:prstGeom prst="rect">
            <a:avLst/>
          </a:prstGeom>
          <a:noFill/>
          <a:ln>
            <a:noFill/>
          </a:ln>
        </p:spPr>
      </p:pic>
    </p:spTree>
  </p:cSld>
  <p:clrMapOvr>
    <a:masterClrMapping/>
  </p:clrMapOvr>
  <p:transition/>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89" name="Shape 89"/>
        <p:cNvGrpSpPr/>
        <p:nvPr/>
      </p:nvGrpSpPr>
      <p:grpSpPr>
        <a:xfrm>
          <a:off x="0" y="0"/>
          <a:ext cx="0" cy="0"/>
        </a:xfrm>
      </p:grpSpPr>
      <p:sp>
        <p:nvSpPr>
          <p:cNvPr id="90" name="Google Shape;90;p17"/>
          <p:cNvSpPr txBox="1"/>
          <p:nvPr>
            <p:ph type="body" idx="1"/>
          </p:nvPr>
        </p:nvSpPr>
        <p:spPr>
          <a:xfrm>
            <a:off x="843800" y="1258600"/>
            <a:ext cx="76464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sz="1500">
                <a:solidFill>
                  <a:srgbClr val="666666"/>
                </a:solidFill>
                <a:latin typeface="Nunito"/>
                <a:ea typeface="Nunito"/>
                <a:cs typeface="Nunito"/>
                <a:sym typeface="Nunito"/>
              </a:rPr>
              <a:t>Es una imágen </a:t>
            </a:r>
            <a:r>
              <a:rPr lang="es" sz="1500">
                <a:solidFill>
                  <a:srgbClr val="202124"/>
                </a:solidFill>
                <a:latin typeface="Nunito"/>
                <a:ea typeface="Nunito"/>
                <a:cs typeface="Nunito"/>
                <a:sym typeface="Nunito"/>
              </a:rPr>
              <a:t>que se produce para vender o presentar un objeto determinado, resaltando sus características con la mayor fidelidad posible.</a:t>
            </a:r>
            <a:endParaRPr sz="1500">
              <a:solidFill>
                <a:srgbClr val="202124"/>
              </a:solidFill>
              <a:latin typeface="Nunito" charset="0"/>
              <a:ea typeface="Nunito"/>
              <a:cs typeface="Nunito"/>
              <a:sym typeface="Nunito" charset="0"/>
            </a:endParaRPr>
          </a:p>
          <a:p>
            <a:pPr marL="0" lvl="0" indent="0" algn="just" rtl="0">
              <a:spcBef>
                <a:spcPts val="1600"/>
              </a:spcBef>
              <a:spcAft>
                <a:spcPct val="0"/>
              </a:spcAft>
              <a:buNone/>
            </a:pPr>
            <a:endParaRPr sz="1500">
              <a:solidFill>
                <a:srgbClr val="202124"/>
              </a:solidFill>
              <a:latin typeface="Nunito"/>
              <a:ea typeface="Nunito"/>
              <a:cs typeface="Nunito"/>
              <a:sym typeface="Nunito"/>
            </a:endParaRPr>
          </a:p>
          <a:p>
            <a:pPr marL="0" lvl="0" indent="0" algn="just" rtl="0">
              <a:lnSpc>
                <a:spcPct val="150000"/>
              </a:lnSpc>
              <a:spcBef>
                <a:spcPts val="1600"/>
              </a:spcBef>
              <a:spcAft>
                <a:spcPct val="0"/>
              </a:spcAft>
              <a:buNone/>
            </a:pPr>
            <a:r>
              <a:rPr lang="es" sz="1500">
                <a:solidFill>
                  <a:srgbClr val="202124"/>
                </a:solidFill>
                <a:latin typeface="Nunito"/>
                <a:ea typeface="Nunito"/>
                <a:cs typeface="Nunito"/>
                <a:sym typeface="Nunito"/>
              </a:rPr>
              <a:t>Es decir, la foto de producto es un elemento fundamental en todo negocio ya que realza el valor y la percepción visual de la marca, despertando así el interés en el consumidor.</a:t>
            </a:r>
            <a:endParaRPr sz="2200">
              <a:latin typeface="Nunito" charset="0"/>
              <a:ea typeface="Nunito"/>
              <a:cs typeface="Nunito"/>
              <a:sym typeface="Nunito" charset="0"/>
            </a:endParaRPr>
          </a:p>
        </p:txBody>
      </p:sp>
    </p:spTree>
  </p:cSld>
  <p:clrMapOvr>
    <a:masterClrMapping/>
  </p:clrMapOvr>
  <p:transition/>
  <p:timing/>
</p:sld>
</file>

<file path=ppt/slides/slide5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01" name="Shape 401"/>
        <p:cNvGrpSpPr/>
        <p:nvPr/>
      </p:nvGrpSpPr>
      <p:grpSpPr>
        <a:xfrm>
          <a:off x="0" y="0"/>
          <a:ext cx="0" cy="0"/>
        </a:xfrm>
      </p:grpSpPr>
      <p:sp>
        <p:nvSpPr>
          <p:cNvPr id="402" name="Google Shape;402;p62"/>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imagen</a:t>
            </a:r>
            <a:endParaRPr/>
          </a:p>
        </p:txBody>
      </p:sp>
      <p:sp>
        <p:nvSpPr>
          <p:cNvPr id="403" name="Google Shape;403;p62"/>
          <p:cNvSpPr txBox="1"/>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a:solidFill>
                  <a:srgbClr val="666666"/>
                </a:solidFill>
                <a:latin typeface="Nunito"/>
                <a:ea typeface="Nunito"/>
                <a:cs typeface="Nunito"/>
                <a:sym typeface="Nunito"/>
              </a:rPr>
              <a:t>¿El fondo cómo es?</a:t>
            </a:r>
            <a:endParaRPr>
              <a:solidFill>
                <a:srgbClr val="666666"/>
              </a:solidFill>
              <a:latin typeface="Nunito"/>
              <a:ea typeface="Nunito"/>
              <a:cs typeface="Nunito"/>
              <a:sym typeface="Nunito"/>
            </a:endParaRPr>
          </a:p>
          <a:p>
            <a:pPr marL="0" lvl="0" indent="0" algn="just" rtl="0">
              <a:spcBef>
                <a:spcPts val="1600"/>
              </a:spcBef>
              <a:spcAft>
                <a:spcPct val="0"/>
              </a:spcAft>
              <a:buNone/>
            </a:pPr>
            <a:r>
              <a:rPr lang="es">
                <a:solidFill>
                  <a:srgbClr val="666666"/>
                </a:solidFill>
                <a:latin typeface="Nunito"/>
                <a:ea typeface="Nunito"/>
                <a:cs typeface="Nunito"/>
                <a:sym typeface="Nunito"/>
              </a:rPr>
              <a:t>¿Hay elementos alrededor?</a:t>
            </a:r>
            <a:endParaRPr>
              <a:solidFill>
                <a:srgbClr val="666666"/>
              </a:solidFill>
              <a:latin typeface="Nunito"/>
              <a:ea typeface="Nunito"/>
              <a:cs typeface="Nunito"/>
              <a:sym typeface="Nunito"/>
            </a:endParaRPr>
          </a:p>
          <a:p>
            <a:pPr marL="0" lvl="0" indent="0" algn="just" rtl="0">
              <a:spcBef>
                <a:spcPts val="1600"/>
              </a:spcBef>
              <a:spcAft>
                <a:spcPct val="0"/>
              </a:spcAft>
              <a:buNone/>
            </a:pPr>
            <a:r>
              <a:rPr lang="es">
                <a:solidFill>
                  <a:srgbClr val="666666"/>
                </a:solidFill>
                <a:latin typeface="Nunito"/>
                <a:ea typeface="Nunito"/>
                <a:cs typeface="Nunito"/>
                <a:sym typeface="Nunito"/>
              </a:rPr>
              <a:t>¿Qué formas y texturas resaltan?</a:t>
            </a:r>
            <a:endParaRPr>
              <a:solidFill>
                <a:srgbClr val="666666"/>
              </a:solidFill>
              <a:latin typeface="Nunito"/>
              <a:ea typeface="Nunito"/>
              <a:cs typeface="Nunito"/>
              <a:sym typeface="Nunito"/>
            </a:endParaRPr>
          </a:p>
          <a:p>
            <a:pPr marL="0" lvl="0" indent="0" algn="just" rtl="0">
              <a:spcBef>
                <a:spcPts val="1600"/>
              </a:spcBef>
              <a:spcAft>
                <a:spcPct val="0"/>
              </a:spcAft>
              <a:buNone/>
            </a:pPr>
            <a:r>
              <a:rPr lang="es">
                <a:solidFill>
                  <a:srgbClr val="666666"/>
                </a:solidFill>
                <a:latin typeface="Nunito"/>
                <a:ea typeface="Nunito"/>
                <a:cs typeface="Nunito"/>
                <a:sym typeface="Nunito"/>
              </a:rPr>
              <a:t>¿Desde donde tomaron la fotografía?</a:t>
            </a:r>
            <a:endParaRPr>
              <a:solidFill>
                <a:srgbClr val="666666"/>
              </a:solidFill>
              <a:latin typeface="Nunito"/>
              <a:ea typeface="Nunito"/>
              <a:cs typeface="Nunito"/>
              <a:sym typeface="Nunito"/>
            </a:endParaRPr>
          </a:p>
          <a:p>
            <a:pPr marL="0" lvl="0" indent="0" algn="just" rtl="0">
              <a:spcBef>
                <a:spcPts val="1600"/>
              </a:spcBef>
              <a:spcAft>
                <a:spcPts val="1600"/>
              </a:spcAft>
              <a:buNone/>
            </a:pPr>
            <a:r>
              <a:rPr lang="es">
                <a:solidFill>
                  <a:srgbClr val="666666"/>
                </a:solidFill>
                <a:latin typeface="Nunito"/>
                <a:ea typeface="Nunito"/>
                <a:cs typeface="Nunito"/>
                <a:sym typeface="Nunito"/>
              </a:rPr>
              <a:t>Es importante identificar las cualidades y características de los productos para poder resaltarlos y obtener imágenes que representen mi producto de la mejor forma.</a:t>
            </a:r>
            <a:endParaRPr>
              <a:latin typeface="Nunito"/>
              <a:ea typeface="Nunito"/>
              <a:cs typeface="Nunito"/>
              <a:sym typeface="Nunito"/>
            </a:endParaRPr>
          </a:p>
        </p:txBody>
      </p:sp>
      <p:pic>
        <p:nvPicPr>
          <p:cNvPr id="404" name="Google Shape;404;p62"/>
          <p:cNvPicPr preferRelativeResize="0"/>
          <p:nvPr/>
        </p:nvPicPr>
        <p:blipFill>
          <a:blip r:embed="rId3">
            <a:alphaModFix/>
          </a:blip>
          <a:stretch>
            <a:fillRect/>
          </a:stretch>
        </p:blipFill>
        <p:spPr>
          <a:xfrm>
            <a:off x="4572000" y="1457450"/>
            <a:ext cx="4157501" cy="2771675"/>
          </a:xfrm>
          <a:prstGeom prst="rect">
            <a:avLst/>
          </a:prstGeom>
          <a:noFill/>
          <a:ln>
            <a:noFill/>
          </a:ln>
        </p:spPr>
      </p:pic>
    </p:spTree>
  </p:cSld>
  <p:clrMapOvr>
    <a:masterClrMapping/>
  </p:clrMapOvr>
  <p:transition/>
  <p:timing/>
</p:sld>
</file>

<file path=ppt/slides/slide5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08" name="Shape 408"/>
        <p:cNvGrpSpPr/>
        <p:nvPr/>
      </p:nvGrpSpPr>
      <p:grpSpPr>
        <a:xfrm>
          <a:off x="0" y="0"/>
          <a:ext cx="0" cy="0"/>
        </a:xfrm>
      </p:grpSpPr>
      <p:sp>
        <p:nvSpPr>
          <p:cNvPr id="409" name="Google Shape;409;p63"/>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sp>
        <p:nvSpPr>
          <p:cNvPr id="410" name="Google Shape;410;p63"/>
          <p:cNvSpPr txBox="1"/>
          <p:nvPr>
            <p:ph type="body" idx="1"/>
          </p:nvPr>
        </p:nvSpPr>
        <p:spPr>
          <a:xfrm>
            <a:off x="4162500" y="2316750"/>
            <a:ext cx="4669800" cy="2930100"/>
          </a:xfrm>
          <a:prstGeom prst="rect">
            <a:avLst/>
          </a:prstGeom>
        </p:spPr>
        <p:txBody>
          <a:bodyPr spcFirstLastPara="1" wrap="square" lIns="91425" tIns="91425" rIns="91425" bIns="91425" anchor="t" anchorCtr="0">
            <a:noAutofit/>
          </a:bodyPr>
          <a:lstStyle/>
          <a:p>
            <a:pPr marL="0" lvl="0" indent="0" algn="just" rtl="0">
              <a:lnSpc>
                <a:spcPct val="95000"/>
              </a:lnSpc>
              <a:spcBef>
                <a:spcPct val="0"/>
              </a:spcBef>
              <a:spcAft>
                <a:spcPct val="0"/>
              </a:spcAft>
              <a:buSzPts val="935"/>
              <a:buNone/>
            </a:pPr>
            <a:r>
              <a:rPr lang="es" sz="1590">
                <a:solidFill>
                  <a:srgbClr val="666666"/>
                </a:solidFill>
                <a:latin typeface="Nunito"/>
                <a:ea typeface="Nunito"/>
                <a:cs typeface="Nunito"/>
                <a:sym typeface="Nunito"/>
              </a:rPr>
              <a:t>Por lo general las fotografías en tiendas online son con fondos blancos, grises o colores claros.</a:t>
            </a:r>
            <a:endParaRPr sz="1590">
              <a:solidFill>
                <a:srgbClr val="666666"/>
              </a:solidFill>
              <a:latin typeface="Nunito" charset="0"/>
              <a:ea typeface="Nunito"/>
              <a:cs typeface="Nunito"/>
              <a:sym typeface="Nunito" charset="0"/>
            </a:endParaRPr>
          </a:p>
          <a:p>
            <a:pPr marL="0" lvl="0" indent="0" algn="just" rtl="0">
              <a:lnSpc>
                <a:spcPct val="95000"/>
              </a:lnSpc>
              <a:spcBef>
                <a:spcPts val="1600"/>
              </a:spcBef>
              <a:spcAft>
                <a:spcPct val="0"/>
              </a:spcAft>
              <a:buSzPts val="935"/>
              <a:buNone/>
            </a:pPr>
            <a:r>
              <a:rPr lang="es" sz="1590">
                <a:solidFill>
                  <a:srgbClr val="666666"/>
                </a:solidFill>
                <a:latin typeface="Nunito"/>
                <a:ea typeface="Nunito"/>
                <a:cs typeface="Nunito"/>
                <a:sym typeface="Nunito"/>
              </a:rPr>
              <a:t>La perspectiva debe mostrar los detalles del mueble y darte una idea de su tamaño. </a:t>
            </a:r>
            <a:endParaRPr sz="1590">
              <a:solidFill>
                <a:srgbClr val="666666"/>
              </a:solidFill>
              <a:latin typeface="Nunito"/>
              <a:ea typeface="Nunito"/>
              <a:cs typeface="Nunito"/>
              <a:sym typeface="Nunito"/>
            </a:endParaRPr>
          </a:p>
          <a:p>
            <a:pPr marL="0" lvl="0" indent="0" algn="just" rtl="0">
              <a:lnSpc>
                <a:spcPct val="95000"/>
              </a:lnSpc>
              <a:spcBef>
                <a:spcPts val="1600"/>
              </a:spcBef>
              <a:spcAft>
                <a:spcPct val="0"/>
              </a:spcAft>
              <a:buSzPts val="935"/>
              <a:buNone/>
            </a:pPr>
            <a:r>
              <a:rPr lang="es" sz="1590">
                <a:solidFill>
                  <a:srgbClr val="666666"/>
                </a:solidFill>
                <a:latin typeface="Nunito"/>
                <a:ea typeface="Nunito"/>
                <a:cs typeface="Nunito"/>
                <a:sym typeface="Nunito"/>
              </a:rPr>
              <a:t>El producto debe siempre estar bien iluminado, de lo contrario da un mensaje equivocado del producto.</a:t>
            </a:r>
            <a:endParaRPr sz="1590">
              <a:solidFill>
                <a:srgbClr val="666666"/>
              </a:solidFill>
              <a:latin typeface="Nunito"/>
              <a:ea typeface="Nunito"/>
              <a:cs typeface="Nunito"/>
              <a:sym typeface="Nunito"/>
            </a:endParaRPr>
          </a:p>
          <a:p>
            <a:pPr marL="0" lvl="0" indent="0" algn="just" rtl="0">
              <a:lnSpc>
                <a:spcPct val="95000"/>
              </a:lnSpc>
              <a:spcBef>
                <a:spcPts val="1600"/>
              </a:spcBef>
              <a:spcAft>
                <a:spcPct val="0"/>
              </a:spcAft>
              <a:buSzPts val="935"/>
              <a:buNone/>
            </a:pPr>
            <a:endParaRPr sz="1590">
              <a:solidFill>
                <a:srgbClr val="666666"/>
              </a:solidFill>
              <a:latin typeface="Nunito"/>
              <a:ea typeface="Nunito"/>
              <a:cs typeface="Nunito"/>
              <a:sym typeface="Nunito"/>
            </a:endParaRPr>
          </a:p>
          <a:p>
            <a:pPr marL="0" lvl="0" indent="0" algn="just" rtl="0">
              <a:lnSpc>
                <a:spcPct val="95000"/>
              </a:lnSpc>
              <a:spcBef>
                <a:spcPts val="1600"/>
              </a:spcBef>
              <a:spcAft>
                <a:spcPct val="0"/>
              </a:spcAft>
              <a:buSzPts val="935"/>
              <a:buNone/>
            </a:pPr>
            <a:endParaRPr sz="1590">
              <a:solidFill>
                <a:srgbClr val="666666"/>
              </a:solidFill>
              <a:latin typeface="Nunito"/>
              <a:ea typeface="Nunito"/>
              <a:cs typeface="Nunito"/>
              <a:sym typeface="Nunito"/>
            </a:endParaRPr>
          </a:p>
          <a:p>
            <a:pPr marL="0" lvl="0" indent="0" algn="l" rtl="0">
              <a:lnSpc>
                <a:spcPct val="95000"/>
              </a:lnSpc>
              <a:spcBef>
                <a:spcPts val="1600"/>
              </a:spcBef>
              <a:spcAft>
                <a:spcPts val="1200"/>
              </a:spcAft>
              <a:buSzPts val="935"/>
              <a:buNone/>
            </a:pPr>
            <a:endParaRPr sz="1929">
              <a:latin typeface="Nunito" charset="0"/>
              <a:ea typeface="Nunito"/>
              <a:cs typeface="Nunito"/>
              <a:sym typeface="Nunito" charset="0"/>
            </a:endParaRPr>
          </a:p>
        </p:txBody>
      </p:sp>
      <p:pic>
        <p:nvPicPr>
          <p:cNvPr id="411" name="Google Shape;411;p63"/>
          <p:cNvPicPr preferRelativeResize="0"/>
          <p:nvPr/>
        </p:nvPicPr>
        <p:blipFill>
          <a:blip r:embed="rId3">
            <a:alphaModFix/>
          </a:blip>
          <a:stretch>
            <a:fillRect/>
          </a:stretch>
        </p:blipFill>
        <p:spPr>
          <a:xfrm>
            <a:off x="311700" y="1329375"/>
            <a:ext cx="3382275" cy="3382275"/>
          </a:xfrm>
          <a:prstGeom prst="rect">
            <a:avLst/>
          </a:prstGeom>
          <a:noFill/>
          <a:ln>
            <a:noFill/>
          </a:ln>
        </p:spPr>
      </p:pic>
    </p:spTree>
  </p:cSld>
  <p:clrMapOvr>
    <a:masterClrMapping/>
  </p:clrMapOvr>
  <p:transition/>
  <p:timing/>
</p:sld>
</file>

<file path=ppt/slides/slide5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15" name="Shape 415"/>
        <p:cNvGrpSpPr/>
        <p:nvPr/>
      </p:nvGrpSpPr>
      <p:grpSpPr>
        <a:xfrm>
          <a:off x="0" y="0"/>
          <a:ext cx="0" cy="0"/>
        </a:xfrm>
      </p:grpSpPr>
      <p:sp>
        <p:nvSpPr>
          <p:cNvPr id="416" name="Google Shape;416;p64"/>
          <p:cNvSpPr txBox="1"/>
          <p:nvPr>
            <p:ph type="title"/>
          </p:nvPr>
        </p:nvSpPr>
        <p:spPr>
          <a:xfrm>
            <a:off x="271950" y="1827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sp>
        <p:nvSpPr>
          <p:cNvPr id="417" name="Google Shape;417;p64"/>
          <p:cNvSpPr txBox="1"/>
          <p:nvPr>
            <p:ph type="body" idx="1"/>
          </p:nvPr>
        </p:nvSpPr>
        <p:spPr>
          <a:xfrm>
            <a:off x="271950" y="1159125"/>
            <a:ext cx="31662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sz="1400">
                <a:solidFill>
                  <a:srgbClr val="666666"/>
                </a:solidFill>
                <a:latin typeface="Nunito"/>
                <a:ea typeface="Nunito"/>
                <a:cs typeface="Nunito"/>
                <a:sym typeface="Nunito"/>
              </a:rPr>
              <a:t>¿Qué observas?:</a:t>
            </a:r>
            <a:endParaRPr sz="1400">
              <a:solidFill>
                <a:srgbClr val="666666"/>
              </a:solidFill>
              <a:latin typeface="Nunito" charset="0"/>
              <a:ea typeface="Nunito"/>
              <a:cs typeface="Nunito"/>
              <a:sym typeface="Nunito" charset="0"/>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100">
              <a:solidFill>
                <a:srgbClr val="666666"/>
              </a:solidFill>
              <a:latin typeface="Nunito" charset="0"/>
              <a:ea typeface="Nunito"/>
              <a:cs typeface="Nunito"/>
              <a:sym typeface="Nunito" charset="0"/>
            </a:endParaRPr>
          </a:p>
          <a:p>
            <a:pPr marL="0" lvl="0" indent="0" algn="l" rtl="0">
              <a:spcBef>
                <a:spcPts val="1600"/>
              </a:spcBef>
              <a:spcAft>
                <a:spcPts val="1200"/>
              </a:spcAft>
              <a:buNone/>
            </a:pPr>
            <a:r>
              <a:rPr lang="es" sz="1500">
                <a:latin typeface="Nunito"/>
                <a:ea typeface="Nunito"/>
                <a:cs typeface="Nunito"/>
                <a:sym typeface="Nunito"/>
              </a:rPr>
              <a:t>¿Qué cambiarías?</a:t>
            </a:r>
            <a:endParaRPr sz="1500">
              <a:latin typeface="Nunito" charset="0"/>
              <a:ea typeface="Nunito"/>
              <a:cs typeface="Nunito"/>
              <a:sym typeface="Nunito" charset="0"/>
            </a:endParaRPr>
          </a:p>
        </p:txBody>
      </p:sp>
      <p:pic>
        <p:nvPicPr>
          <p:cNvPr id="418" name="Google Shape;418;p64"/>
          <p:cNvPicPr preferRelativeResize="0"/>
          <p:nvPr/>
        </p:nvPicPr>
        <p:blipFill>
          <a:blip r:embed="rId3">
            <a:alphaModFix/>
          </a:blip>
          <a:stretch>
            <a:fillRect/>
          </a:stretch>
        </p:blipFill>
        <p:spPr>
          <a:xfrm>
            <a:off x="3621625" y="1215400"/>
            <a:ext cx="4776472" cy="3170225"/>
          </a:xfrm>
          <a:prstGeom prst="rect">
            <a:avLst/>
          </a:prstGeom>
          <a:noFill/>
          <a:ln>
            <a:noFill/>
          </a:ln>
        </p:spPr>
      </p:pic>
    </p:spTree>
  </p:cSld>
  <p:clrMapOvr>
    <a:masterClrMapping/>
  </p:clrMapOvr>
  <p:transition/>
  <p:timing/>
</p:sld>
</file>

<file path=ppt/slides/slide5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22" name="Shape 422"/>
        <p:cNvGrpSpPr/>
        <p:nvPr/>
      </p:nvGrpSpPr>
      <p:grpSpPr>
        <a:xfrm>
          <a:off x="0" y="0"/>
          <a:ext cx="0" cy="0"/>
        </a:xfrm>
      </p:grpSpPr>
      <p:sp>
        <p:nvSpPr>
          <p:cNvPr id="423" name="Google Shape;423;p65"/>
          <p:cNvSpPr txBox="1"/>
          <p:nvPr>
            <p:ph type="title"/>
          </p:nvPr>
        </p:nvSpPr>
        <p:spPr>
          <a:xfrm>
            <a:off x="57405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sp>
        <p:nvSpPr>
          <p:cNvPr id="424" name="Google Shape;424;p65"/>
          <p:cNvSpPr txBox="1"/>
          <p:nvPr>
            <p:ph type="body" idx="1"/>
          </p:nvPr>
        </p:nvSpPr>
        <p:spPr>
          <a:xfrm>
            <a:off x="613800" y="1234525"/>
            <a:ext cx="4477200" cy="3302700"/>
          </a:xfrm>
          <a:prstGeom prst="rect">
            <a:avLst/>
          </a:prstGeom>
        </p:spPr>
        <p:txBody>
          <a:bodyPr spcFirstLastPara="1" wrap="square" lIns="91425" tIns="91425" rIns="91425" bIns="91425" anchor="t" anchorCtr="0">
            <a:normAutofit/>
          </a:bodyPr>
          <a:lstStyle/>
          <a:p>
            <a:pPr marL="0" lvl="0" indent="0" algn="l" rtl="0">
              <a:lnSpc>
                <a:spcPct val="100000"/>
              </a:lnSpc>
              <a:spcBef>
                <a:spcPct val="0"/>
              </a:spcBef>
              <a:spcAft>
                <a:spcPct val="0"/>
              </a:spcAft>
              <a:buNone/>
            </a:pPr>
            <a:r>
              <a:rPr lang="es" sz="1400">
                <a:solidFill>
                  <a:srgbClr val="2C3357"/>
                </a:solidFill>
                <a:latin typeface="Nunito"/>
                <a:ea typeface="Nunito"/>
                <a:cs typeface="Nunito"/>
                <a:sym typeface="Nunito"/>
              </a:rPr>
              <a:t>¿Qué observas?:</a:t>
            </a:r>
            <a:endParaRPr sz="1400">
              <a:solidFill>
                <a:srgbClr val="2C3357"/>
              </a:solidFill>
              <a:latin typeface="Nunito" charset="0"/>
              <a:ea typeface="Nunito"/>
              <a:cs typeface="Nunito"/>
              <a:sym typeface="Nunito" charset="0"/>
            </a:endParaRPr>
          </a:p>
          <a:p>
            <a:pPr marL="0" lvl="0" indent="0" algn="l" rtl="0">
              <a:lnSpc>
                <a:spcPct val="100000"/>
              </a:lnSpc>
              <a:spcBef>
                <a:spcPts val="1600"/>
              </a:spcBef>
              <a:spcAft>
                <a:spcPct val="0"/>
              </a:spcAft>
              <a:buNone/>
            </a:pPr>
            <a:endParaRPr sz="1400">
              <a:solidFill>
                <a:srgbClr val="2C3357"/>
              </a:solidFill>
              <a:latin typeface="Nunito"/>
              <a:ea typeface="Nunito"/>
              <a:cs typeface="Nunito"/>
              <a:sym typeface="Nunito"/>
            </a:endParaRPr>
          </a:p>
          <a:p>
            <a:pPr marL="0" lvl="0" indent="0" algn="l" rtl="0">
              <a:lnSpc>
                <a:spcPct val="100000"/>
              </a:lnSpc>
              <a:spcBef>
                <a:spcPts val="1600"/>
              </a:spcBef>
              <a:spcAft>
                <a:spcPct val="0"/>
              </a:spcAft>
              <a:buNone/>
            </a:pPr>
            <a:endParaRPr sz="1400">
              <a:solidFill>
                <a:srgbClr val="2C3357"/>
              </a:solidFill>
              <a:latin typeface="Nunito"/>
              <a:ea typeface="Nunito"/>
              <a:cs typeface="Nunito"/>
              <a:sym typeface="Nunito"/>
            </a:endParaRPr>
          </a:p>
          <a:p>
            <a:pPr marL="0" lvl="0" indent="0" algn="l" rtl="0">
              <a:lnSpc>
                <a:spcPct val="100000"/>
              </a:lnSpc>
              <a:spcBef>
                <a:spcPts val="1600"/>
              </a:spcBef>
              <a:spcAft>
                <a:spcPct val="0"/>
              </a:spcAft>
              <a:buNone/>
            </a:pPr>
            <a:endParaRPr sz="1400">
              <a:solidFill>
                <a:srgbClr val="2C3357"/>
              </a:solidFill>
              <a:latin typeface="Nunito"/>
              <a:ea typeface="Nunito"/>
              <a:cs typeface="Nunito"/>
              <a:sym typeface="Nunito"/>
            </a:endParaRPr>
          </a:p>
          <a:p>
            <a:pPr marL="0" lvl="0" indent="0" algn="l" rtl="0">
              <a:lnSpc>
                <a:spcPct val="100000"/>
              </a:lnSpc>
              <a:spcBef>
                <a:spcPts val="1600"/>
              </a:spcBef>
              <a:spcAft>
                <a:spcPct val="0"/>
              </a:spcAft>
              <a:buNone/>
            </a:pPr>
            <a:endParaRPr sz="1400">
              <a:solidFill>
                <a:srgbClr val="2C3357"/>
              </a:solidFill>
              <a:latin typeface="Nunito"/>
              <a:ea typeface="Nunito"/>
              <a:cs typeface="Nunito"/>
              <a:sym typeface="Nunito"/>
            </a:endParaRPr>
          </a:p>
          <a:p>
            <a:pPr marL="0" lvl="0" indent="0" algn="l" rtl="0">
              <a:lnSpc>
                <a:spcPct val="100000"/>
              </a:lnSpc>
              <a:spcBef>
                <a:spcPts val="1600"/>
              </a:spcBef>
              <a:spcAft>
                <a:spcPct val="0"/>
              </a:spcAft>
              <a:buNone/>
            </a:pPr>
            <a:r>
              <a:rPr lang="es" sz="1400">
                <a:solidFill>
                  <a:srgbClr val="2C3357"/>
                </a:solidFill>
                <a:latin typeface="Nunito"/>
                <a:ea typeface="Nunito"/>
                <a:cs typeface="Nunito"/>
                <a:sym typeface="Nunito"/>
              </a:rPr>
              <a:t>¿Qué cambiarías?</a:t>
            </a:r>
            <a:endParaRPr sz="1400">
              <a:solidFill>
                <a:srgbClr val="2C3357"/>
              </a:solidFill>
              <a:latin typeface="Nunito"/>
              <a:ea typeface="Nunito"/>
              <a:cs typeface="Nunito"/>
              <a:sym typeface="Nunito"/>
            </a:endParaRPr>
          </a:p>
          <a:p>
            <a:pPr marL="0" lvl="0" indent="0" algn="l" rtl="0">
              <a:spcBef>
                <a:spcPct val="0"/>
              </a:spcBef>
              <a:spcAft>
                <a:spcPts val="1200"/>
              </a:spcAft>
              <a:buNone/>
            </a:pPr>
            <a:endParaRPr/>
          </a:p>
        </p:txBody>
      </p:sp>
      <p:pic>
        <p:nvPicPr>
          <p:cNvPr id="425" name="Google Shape;425;p65"/>
          <p:cNvPicPr preferRelativeResize="0"/>
          <p:nvPr/>
        </p:nvPicPr>
        <p:blipFill>
          <a:blip r:embed="rId3">
            <a:alphaModFix/>
          </a:blip>
          <a:stretch>
            <a:fillRect/>
          </a:stretch>
        </p:blipFill>
        <p:spPr>
          <a:xfrm>
            <a:off x="4572000" y="370600"/>
            <a:ext cx="3429300" cy="4402275"/>
          </a:xfrm>
          <a:prstGeom prst="rect">
            <a:avLst/>
          </a:prstGeom>
          <a:noFill/>
          <a:ln>
            <a:noFill/>
          </a:ln>
        </p:spPr>
      </p:pic>
    </p:spTree>
  </p:cSld>
  <p:clrMapOvr>
    <a:masterClrMapping/>
  </p:clrMapOvr>
  <p:transition/>
  <p:timing/>
</p:sld>
</file>

<file path=ppt/slides/slide5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29" name="Shape 429"/>
        <p:cNvGrpSpPr/>
        <p:nvPr/>
      </p:nvGrpSpPr>
      <p:grpSpPr>
        <a:xfrm>
          <a:off x="0" y="0"/>
          <a:ext cx="0" cy="0"/>
        </a:xfrm>
      </p:grpSpPr>
      <p:sp>
        <p:nvSpPr>
          <p:cNvPr id="430" name="Google Shape;430;p66"/>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sp>
        <p:nvSpPr>
          <p:cNvPr id="431" name="Google Shape;431;p66"/>
          <p:cNvSpPr txBox="1"/>
          <p:nvPr>
            <p:ph type="body" idx="1"/>
          </p:nvPr>
        </p:nvSpPr>
        <p:spPr>
          <a:xfrm>
            <a:off x="311700" y="1266325"/>
            <a:ext cx="31740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sz="1400">
                <a:solidFill>
                  <a:srgbClr val="666666"/>
                </a:solidFill>
                <a:latin typeface="Nunito"/>
                <a:ea typeface="Nunito"/>
                <a:cs typeface="Nunito"/>
                <a:sym typeface="Nunito"/>
              </a:rPr>
              <a:t>¿Qué observas?:</a:t>
            </a: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ts val="1200"/>
              </a:spcAft>
              <a:buNone/>
            </a:pPr>
            <a:r>
              <a:rPr lang="es" sz="1400">
                <a:latin typeface="Nunito"/>
                <a:ea typeface="Nunito"/>
                <a:cs typeface="Nunito"/>
                <a:sym typeface="Nunito"/>
              </a:rPr>
              <a:t>¿Qué cambiarías?</a:t>
            </a:r>
            <a:endParaRPr sz="1400">
              <a:latin typeface="Nunito" charset="0"/>
              <a:ea typeface="Nunito"/>
              <a:cs typeface="Nunito"/>
              <a:sym typeface="Nunito" charset="0"/>
            </a:endParaRPr>
          </a:p>
        </p:txBody>
      </p:sp>
      <p:pic>
        <p:nvPicPr>
          <p:cNvPr id="432" name="Google Shape;432;p66"/>
          <p:cNvPicPr preferRelativeResize="0"/>
          <p:nvPr/>
        </p:nvPicPr>
        <p:blipFill>
          <a:blip r:embed="rId3">
            <a:alphaModFix/>
          </a:blip>
          <a:stretch>
            <a:fillRect/>
          </a:stretch>
        </p:blipFill>
        <p:spPr>
          <a:xfrm>
            <a:off x="4528850" y="535550"/>
            <a:ext cx="3844775" cy="3844775"/>
          </a:xfrm>
          <a:prstGeom prst="rect">
            <a:avLst/>
          </a:prstGeom>
          <a:noFill/>
          <a:ln>
            <a:noFill/>
          </a:ln>
        </p:spPr>
      </p:pic>
    </p:spTree>
  </p:cSld>
  <p:clrMapOvr>
    <a:masterClrMapping/>
  </p:clrMapOvr>
  <p:transition/>
  <p:timing/>
</p:sld>
</file>

<file path=ppt/slides/slide5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36" name="Shape 436"/>
        <p:cNvGrpSpPr/>
        <p:nvPr/>
      </p:nvGrpSpPr>
      <p:grpSpPr>
        <a:xfrm>
          <a:off x="0" y="0"/>
          <a:ext cx="0" cy="0"/>
        </a:xfrm>
      </p:grpSpPr>
      <p:sp>
        <p:nvSpPr>
          <p:cNvPr id="437" name="Google Shape;437;p67"/>
          <p:cNvSpPr txBox="1"/>
          <p:nvPr>
            <p:ph type="title"/>
          </p:nvPr>
        </p:nvSpPr>
        <p:spPr>
          <a:xfrm>
            <a:off x="623400" y="4609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sp>
        <p:nvSpPr>
          <p:cNvPr id="438" name="Google Shape;438;p67"/>
          <p:cNvSpPr txBox="1"/>
          <p:nvPr>
            <p:ph type="body" idx="1"/>
          </p:nvPr>
        </p:nvSpPr>
        <p:spPr>
          <a:xfrm>
            <a:off x="623400" y="1250425"/>
            <a:ext cx="34206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sz="1400">
                <a:solidFill>
                  <a:srgbClr val="666666"/>
                </a:solidFill>
                <a:latin typeface="Nunito"/>
                <a:ea typeface="Nunito"/>
                <a:cs typeface="Nunito"/>
                <a:sym typeface="Nunito"/>
              </a:rPr>
              <a:t>¿Qué observas?:</a:t>
            </a: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ct val="0"/>
              </a:spcAft>
              <a:buNone/>
            </a:pPr>
            <a:endParaRPr sz="1400">
              <a:solidFill>
                <a:srgbClr val="666666"/>
              </a:solidFill>
              <a:latin typeface="Nunito"/>
              <a:ea typeface="Nunito"/>
              <a:cs typeface="Nunito"/>
              <a:sym typeface="Nunito"/>
            </a:endParaRPr>
          </a:p>
          <a:p>
            <a:pPr marL="0" lvl="0" indent="0" algn="l" rtl="0">
              <a:spcBef>
                <a:spcPts val="1600"/>
              </a:spcBef>
              <a:spcAft>
                <a:spcPts val="1200"/>
              </a:spcAft>
              <a:buNone/>
            </a:pPr>
            <a:r>
              <a:rPr lang="es" sz="1400">
                <a:latin typeface="Nunito"/>
                <a:ea typeface="Nunito"/>
                <a:cs typeface="Nunito"/>
                <a:sym typeface="Nunito"/>
              </a:rPr>
              <a:t>¿Qué cambiarías?</a:t>
            </a:r>
            <a:endParaRPr sz="1400">
              <a:latin typeface="Nunito"/>
              <a:ea typeface="Nunito"/>
              <a:cs typeface="Nunito"/>
              <a:sym typeface="Nunito"/>
            </a:endParaRPr>
          </a:p>
        </p:txBody>
      </p:sp>
      <p:pic>
        <p:nvPicPr>
          <p:cNvPr id="439" name="Google Shape;439;p67"/>
          <p:cNvPicPr preferRelativeResize="0"/>
          <p:nvPr/>
        </p:nvPicPr>
        <p:blipFill>
          <a:blip r:embed="rId3">
            <a:alphaModFix/>
          </a:blip>
          <a:stretch>
            <a:fillRect/>
          </a:stretch>
        </p:blipFill>
        <p:spPr>
          <a:xfrm>
            <a:off x="5239025" y="394525"/>
            <a:ext cx="2512000" cy="4354450"/>
          </a:xfrm>
          <a:prstGeom prst="rect">
            <a:avLst/>
          </a:prstGeom>
          <a:noFill/>
          <a:ln>
            <a:noFill/>
          </a:ln>
        </p:spPr>
      </p:pic>
    </p:spTree>
  </p:cSld>
  <p:clrMapOvr>
    <a:masterClrMapping/>
  </p:clrMapOvr>
  <p:transition/>
  <p:timing/>
</p:sld>
</file>

<file path=ppt/slides/slide5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43" name="Shape 443"/>
        <p:cNvGrpSpPr/>
        <p:nvPr/>
      </p:nvGrpSpPr>
      <p:grpSpPr>
        <a:xfrm>
          <a:off x="0" y="0"/>
          <a:ext cx="0" cy="0"/>
        </a:xfrm>
      </p:grpSpPr>
      <p:sp>
        <p:nvSpPr>
          <p:cNvPr id="444" name="Google Shape;444;p68"/>
          <p:cNvSpPr txBox="1"/>
          <p:nvPr>
            <p:ph type="title"/>
          </p:nvPr>
        </p:nvSpPr>
        <p:spPr>
          <a:xfrm>
            <a:off x="840525" y="437325"/>
            <a:ext cx="65700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pic>
        <p:nvPicPr>
          <p:cNvPr id="445" name="Google Shape;445;p68"/>
          <p:cNvPicPr preferRelativeResize="0"/>
          <p:nvPr/>
        </p:nvPicPr>
        <p:blipFill>
          <a:blip r:embed="rId3">
            <a:alphaModFix/>
          </a:blip>
          <a:stretch>
            <a:fillRect/>
          </a:stretch>
        </p:blipFill>
        <p:spPr>
          <a:xfrm>
            <a:off x="912276" y="1532228"/>
            <a:ext cx="5615237" cy="2310412"/>
          </a:xfrm>
          <a:prstGeom prst="rect">
            <a:avLst/>
          </a:prstGeom>
          <a:noFill/>
          <a:ln>
            <a:noFill/>
          </a:ln>
        </p:spPr>
      </p:pic>
      <p:sp>
        <p:nvSpPr>
          <p:cNvPr id="446" name="Google Shape;446;p68"/>
          <p:cNvSpPr txBox="1"/>
          <p:nvPr/>
        </p:nvSpPr>
        <p:spPr>
          <a:xfrm>
            <a:off x="840525" y="4141950"/>
            <a:ext cx="3000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ct val="0"/>
              </a:spcBef>
              <a:spcAft>
                <a:spcPts val="1600"/>
              </a:spcAft>
              <a:buNone/>
            </a:pPr>
            <a:r>
              <a:rPr lang="es">
                <a:solidFill>
                  <a:srgbClr val="666666"/>
                </a:solidFill>
                <a:latin typeface="Nunito"/>
                <a:ea typeface="Nunito"/>
                <a:cs typeface="Nunito"/>
                <a:sym typeface="Nunito"/>
              </a:rPr>
              <a:t>¿Qué observas?</a:t>
            </a:r>
            <a:endParaRPr>
              <a:latin typeface="Nunito"/>
              <a:ea typeface="Nunito"/>
              <a:cs typeface="Nunito"/>
              <a:sym typeface="Nunito"/>
            </a:endParaRPr>
          </a:p>
        </p:txBody>
      </p:sp>
      <p:sp>
        <p:nvSpPr>
          <p:cNvPr id="447" name="Google Shape;447;p68"/>
          <p:cNvSpPr txBox="1"/>
          <p:nvPr/>
        </p:nvSpPr>
        <p:spPr>
          <a:xfrm>
            <a:off x="5150700" y="4133325"/>
            <a:ext cx="3000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ct val="0"/>
              </a:spcBef>
              <a:spcAft>
                <a:spcPts val="1600"/>
              </a:spcAft>
              <a:buNone/>
            </a:pPr>
            <a:r>
              <a:rPr lang="es">
                <a:solidFill>
                  <a:srgbClr val="666666"/>
                </a:solidFill>
                <a:latin typeface="Nunito"/>
                <a:ea typeface="Nunito"/>
                <a:cs typeface="Nunito"/>
                <a:sym typeface="Nunito"/>
              </a:rPr>
              <a:t>¿Cuál comprarías?</a:t>
            </a:r>
            <a:endParaRPr>
              <a:latin typeface="Nunito"/>
              <a:ea typeface="Nunito"/>
              <a:cs typeface="Nunito"/>
              <a:sym typeface="Nunito"/>
            </a:endParaRPr>
          </a:p>
        </p:txBody>
      </p:sp>
      <p:pic>
        <p:nvPicPr>
          <p:cNvPr id="448" name="Google Shape;448;p68"/>
          <p:cNvPicPr preferRelativeResize="0"/>
          <p:nvPr/>
        </p:nvPicPr>
        <p:blipFill>
          <a:blip r:embed="rId4">
            <a:alphaModFix/>
          </a:blip>
          <a:stretch>
            <a:fillRect/>
          </a:stretch>
        </p:blipFill>
        <p:spPr>
          <a:xfrm>
            <a:off x="6087625" y="1236700"/>
            <a:ext cx="3056374" cy="3056374"/>
          </a:xfrm>
          <a:prstGeom prst="rect">
            <a:avLst/>
          </a:prstGeom>
          <a:noFill/>
          <a:ln>
            <a:noFill/>
          </a:ln>
        </p:spPr>
      </p:pic>
    </p:spTree>
  </p:cSld>
  <p:clrMapOvr>
    <a:masterClrMapping/>
  </p:clrMapOvr>
  <p:transition/>
  <p:timing/>
</p:sld>
</file>

<file path=ppt/slides/slide5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52" name="Shape 452"/>
        <p:cNvGrpSpPr/>
        <p:nvPr/>
      </p:nvGrpSpPr>
      <p:grpSpPr>
        <a:xfrm>
          <a:off x="0" y="0"/>
          <a:ext cx="0" cy="0"/>
        </a:xfrm>
      </p:grpSpPr>
      <p:sp>
        <p:nvSpPr>
          <p:cNvPr id="453" name="Google Shape;453;p69"/>
          <p:cNvSpPr txBox="1"/>
          <p:nvPr>
            <p:ph type="title"/>
          </p:nvPr>
        </p:nvSpPr>
        <p:spPr>
          <a:xfrm>
            <a:off x="373400" y="1751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pic>
        <p:nvPicPr>
          <p:cNvPr id="454" name="Google Shape;454;p69"/>
          <p:cNvPicPr preferRelativeResize="0"/>
          <p:nvPr/>
        </p:nvPicPr>
        <p:blipFill>
          <a:blip r:embed="rId3">
            <a:alphaModFix/>
          </a:blip>
          <a:stretch>
            <a:fillRect/>
          </a:stretch>
        </p:blipFill>
        <p:spPr>
          <a:xfrm>
            <a:off x="3188150" y="1154825"/>
            <a:ext cx="2580037" cy="3440050"/>
          </a:xfrm>
          <a:prstGeom prst="rect">
            <a:avLst/>
          </a:prstGeom>
          <a:noFill/>
          <a:ln>
            <a:noFill/>
          </a:ln>
        </p:spPr>
      </p:pic>
      <p:sp>
        <p:nvSpPr>
          <p:cNvPr id="455" name="Google Shape;455;p69"/>
          <p:cNvSpPr txBox="1"/>
          <p:nvPr/>
        </p:nvSpPr>
        <p:spPr>
          <a:xfrm>
            <a:off x="311700" y="1652425"/>
            <a:ext cx="3000000" cy="2665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ct val="0"/>
              </a:spcBef>
              <a:spcAft>
                <a:spcPct val="0"/>
              </a:spcAft>
              <a:buNone/>
            </a:pPr>
            <a:r>
              <a:rPr lang="es">
                <a:solidFill>
                  <a:srgbClr val="666666"/>
                </a:solidFill>
                <a:latin typeface="Nunito"/>
                <a:ea typeface="Nunito"/>
                <a:cs typeface="Nunito"/>
                <a:sym typeface="Nunito"/>
              </a:rPr>
              <a:t>¿Qué observas?:</a:t>
            </a: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ts val="1200"/>
              </a:spcAft>
              <a:buNone/>
            </a:pPr>
            <a:r>
              <a:rPr lang="es">
                <a:solidFill>
                  <a:schemeClr val="dk2"/>
                </a:solidFill>
                <a:latin typeface="Nunito"/>
                <a:ea typeface="Nunito"/>
                <a:cs typeface="Nunito"/>
                <a:sym typeface="Nunito"/>
              </a:rPr>
              <a:t>¿Qué cambiarías?</a:t>
            </a:r>
            <a:endParaRPr>
              <a:latin typeface="Nunito"/>
              <a:ea typeface="Nunito"/>
              <a:cs typeface="Nunito"/>
              <a:sym typeface="Nunito"/>
            </a:endParaRPr>
          </a:p>
        </p:txBody>
      </p:sp>
      <p:pic>
        <p:nvPicPr>
          <p:cNvPr id="456" name="Google Shape;456;p69"/>
          <p:cNvPicPr preferRelativeResize="0"/>
          <p:nvPr/>
        </p:nvPicPr>
        <p:blipFill>
          <a:blip r:embed="rId4">
            <a:alphaModFix/>
          </a:blip>
          <a:stretch>
            <a:fillRect/>
          </a:stretch>
        </p:blipFill>
        <p:spPr>
          <a:xfrm>
            <a:off x="5829850" y="1199975"/>
            <a:ext cx="3257200" cy="3257200"/>
          </a:xfrm>
          <a:prstGeom prst="rect">
            <a:avLst/>
          </a:prstGeom>
          <a:noFill/>
          <a:ln>
            <a:noFill/>
          </a:ln>
        </p:spPr>
      </p:pic>
    </p:spTree>
  </p:cSld>
  <p:clrMapOvr>
    <a:masterClrMapping/>
  </p:clrMapOvr>
  <p:transition/>
  <p:timing/>
</p:sld>
</file>

<file path=ppt/slides/slide5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60" name="Shape 460"/>
        <p:cNvGrpSpPr/>
        <p:nvPr/>
      </p:nvGrpSpPr>
      <p:grpSpPr>
        <a:xfrm>
          <a:off x="0" y="0"/>
          <a:ext cx="0" cy="0"/>
        </a:xfrm>
      </p:grpSpPr>
      <p:sp>
        <p:nvSpPr>
          <p:cNvPr id="461" name="Google Shape;461;p70"/>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pic>
        <p:nvPicPr>
          <p:cNvPr id="462" name="Google Shape;462;p70"/>
          <p:cNvPicPr preferRelativeResize="0"/>
          <p:nvPr/>
        </p:nvPicPr>
        <p:blipFill>
          <a:blip r:embed="rId3">
            <a:alphaModFix/>
          </a:blip>
          <a:stretch>
            <a:fillRect/>
          </a:stretch>
        </p:blipFill>
        <p:spPr>
          <a:xfrm>
            <a:off x="2612975" y="1550563"/>
            <a:ext cx="3528650" cy="2980974"/>
          </a:xfrm>
          <a:prstGeom prst="rect">
            <a:avLst/>
          </a:prstGeom>
          <a:noFill/>
          <a:ln>
            <a:noFill/>
          </a:ln>
        </p:spPr>
      </p:pic>
      <p:pic>
        <p:nvPicPr>
          <p:cNvPr id="463" name="Google Shape;463;p70"/>
          <p:cNvPicPr preferRelativeResize="0"/>
          <p:nvPr/>
        </p:nvPicPr>
        <p:blipFill>
          <a:blip r:embed="rId4">
            <a:alphaModFix/>
          </a:blip>
          <a:stretch>
            <a:fillRect/>
          </a:stretch>
        </p:blipFill>
        <p:spPr>
          <a:xfrm>
            <a:off x="6265025" y="2752675"/>
            <a:ext cx="2466975" cy="1847850"/>
          </a:xfrm>
          <a:prstGeom prst="rect">
            <a:avLst/>
          </a:prstGeom>
          <a:noFill/>
          <a:ln>
            <a:noFill/>
          </a:ln>
        </p:spPr>
      </p:pic>
      <p:sp>
        <p:nvSpPr>
          <p:cNvPr id="464" name="Google Shape;464;p70"/>
          <p:cNvSpPr txBox="1"/>
          <p:nvPr/>
        </p:nvSpPr>
        <p:spPr>
          <a:xfrm>
            <a:off x="269900" y="1704250"/>
            <a:ext cx="3000000" cy="2665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ct val="0"/>
              </a:spcBef>
              <a:spcAft>
                <a:spcPct val="0"/>
              </a:spcAft>
              <a:buNone/>
            </a:pPr>
            <a:r>
              <a:rPr lang="es">
                <a:solidFill>
                  <a:srgbClr val="666666"/>
                </a:solidFill>
                <a:latin typeface="Nunito"/>
                <a:ea typeface="Nunito"/>
                <a:cs typeface="Nunito"/>
                <a:sym typeface="Nunito"/>
              </a:rPr>
              <a:t>¿Qué observas?:</a:t>
            </a: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ct val="0"/>
              </a:spcAft>
              <a:buNone/>
            </a:pPr>
            <a:endParaRPr>
              <a:solidFill>
                <a:srgbClr val="666666"/>
              </a:solidFill>
              <a:latin typeface="Nunito"/>
              <a:ea typeface="Nunito"/>
              <a:cs typeface="Nunito"/>
              <a:sym typeface="Nunito"/>
            </a:endParaRPr>
          </a:p>
          <a:p>
            <a:pPr marL="0" lvl="0" indent="0" algn="l" rtl="0">
              <a:lnSpc>
                <a:spcPct val="115000"/>
              </a:lnSpc>
              <a:spcBef>
                <a:spcPts val="1600"/>
              </a:spcBef>
              <a:spcAft>
                <a:spcPts val="1200"/>
              </a:spcAft>
              <a:buNone/>
            </a:pPr>
            <a:r>
              <a:rPr lang="es">
                <a:solidFill>
                  <a:schemeClr val="dk2"/>
                </a:solidFill>
                <a:latin typeface="Nunito"/>
                <a:ea typeface="Nunito"/>
                <a:cs typeface="Nunito"/>
                <a:sym typeface="Nunito"/>
              </a:rPr>
              <a:t>¿Qué cambiarías?</a:t>
            </a:r>
            <a:endParaRPr>
              <a:latin typeface="Nunito"/>
              <a:ea typeface="Nunito"/>
              <a:cs typeface="Nunito"/>
              <a:sym typeface="Nunito"/>
            </a:endParaRPr>
          </a:p>
        </p:txBody>
      </p:sp>
    </p:spTree>
  </p:cSld>
  <p:clrMapOvr>
    <a:masterClrMapping/>
  </p:clrMapOvr>
  <p:transition/>
  <p:timing/>
</p:sld>
</file>

<file path=ppt/slides/slide5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68" name="Shape 468"/>
        <p:cNvGrpSpPr/>
        <p:nvPr/>
      </p:nvGrpSpPr>
      <p:grpSpPr>
        <a:xfrm>
          <a:off x="0" y="0"/>
          <a:ext cx="0" cy="0"/>
        </a:xfrm>
      </p:grpSpPr>
      <p:sp>
        <p:nvSpPr>
          <p:cNvPr id="469" name="Google Shape;469;p71"/>
          <p:cNvSpPr txBox="1"/>
          <p:nvPr>
            <p:ph type="title"/>
          </p:nvPr>
        </p:nvSpPr>
        <p:spPr>
          <a:xfrm>
            <a:off x="311700" y="3688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Análisis de la imágen</a:t>
            </a:r>
            <a:endParaRPr/>
          </a:p>
        </p:txBody>
      </p:sp>
      <p:sp>
        <p:nvSpPr>
          <p:cNvPr id="470" name="Google Shape;470;p71"/>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sz="1400">
                <a:solidFill>
                  <a:srgbClr val="666666"/>
                </a:solidFill>
                <a:latin typeface="Source Code Pro"/>
                <a:ea typeface="Source Code Pro"/>
                <a:cs typeface="Source Code Pro"/>
                <a:sym typeface="Source Code Pro"/>
              </a:rPr>
              <a:t>¿Qué observas?</a:t>
            </a:r>
            <a:endParaRPr sz="1400">
              <a:solidFill>
                <a:srgbClr val="666666"/>
              </a:solidFill>
              <a:latin typeface="Source Code Pro"/>
              <a:ea typeface="Source Code Pro"/>
              <a:cs typeface="Source Code Pro"/>
              <a:sym typeface="Source Code Pro"/>
            </a:endParaRPr>
          </a:p>
          <a:p>
            <a:pPr marL="0" lvl="0" indent="0" algn="l" rtl="0">
              <a:spcBef>
                <a:spcPts val="1600"/>
              </a:spcBef>
              <a:spcAft>
                <a:spcPct val="0"/>
              </a:spcAft>
              <a:buNone/>
            </a:pPr>
            <a:endParaRPr sz="1400">
              <a:solidFill>
                <a:srgbClr val="666666"/>
              </a:solidFill>
              <a:latin typeface="Source Code Pro"/>
              <a:ea typeface="Source Code Pro"/>
              <a:cs typeface="Source Code Pro"/>
              <a:sym typeface="Source Code Pro"/>
            </a:endParaRPr>
          </a:p>
          <a:p>
            <a:pPr marL="0" lvl="0" indent="0" algn="l" rtl="0">
              <a:spcBef>
                <a:spcPts val="1600"/>
              </a:spcBef>
              <a:spcAft>
                <a:spcPct val="0"/>
              </a:spcAft>
              <a:buNone/>
            </a:pPr>
            <a:endParaRPr sz="1400">
              <a:solidFill>
                <a:srgbClr val="666666"/>
              </a:solidFill>
              <a:latin typeface="Source Code Pro"/>
              <a:ea typeface="Source Code Pro"/>
              <a:cs typeface="Source Code Pro"/>
              <a:sym typeface="Source Code Pro"/>
            </a:endParaRPr>
          </a:p>
          <a:p>
            <a:pPr marL="0" lvl="0" indent="0" algn="l" rtl="0">
              <a:spcBef>
                <a:spcPts val="1600"/>
              </a:spcBef>
              <a:spcAft>
                <a:spcPct val="0"/>
              </a:spcAft>
              <a:buNone/>
            </a:pPr>
            <a:endParaRPr sz="1400">
              <a:solidFill>
                <a:srgbClr val="666666"/>
              </a:solidFill>
              <a:latin typeface="Source Code Pro"/>
              <a:ea typeface="Source Code Pro"/>
              <a:cs typeface="Source Code Pro"/>
              <a:sym typeface="Source Code Pro"/>
            </a:endParaRPr>
          </a:p>
          <a:p>
            <a:pPr marL="0" lvl="0" indent="0" algn="l" rtl="0">
              <a:spcBef>
                <a:spcPts val="1600"/>
              </a:spcBef>
              <a:spcAft>
                <a:spcPct val="0"/>
              </a:spcAft>
              <a:buNone/>
            </a:pPr>
            <a:endParaRPr sz="1100">
              <a:solidFill>
                <a:srgbClr val="666666"/>
              </a:solidFill>
              <a:latin typeface="Source Code Pro"/>
              <a:ea typeface="Source Code Pro"/>
              <a:cs typeface="Source Code Pro"/>
              <a:sym typeface="Source Code Pro"/>
            </a:endParaRPr>
          </a:p>
          <a:p>
            <a:pPr marL="0" lvl="0" indent="0" algn="l" rtl="0">
              <a:spcBef>
                <a:spcPts val="1600"/>
              </a:spcBef>
              <a:spcAft>
                <a:spcPts val="1200"/>
              </a:spcAft>
              <a:buNone/>
            </a:pPr>
            <a:r>
              <a:rPr lang="es" sz="1500">
                <a:latin typeface="Source Code Pro"/>
                <a:ea typeface="Source Code Pro"/>
                <a:cs typeface="Source Code Pro"/>
                <a:sym typeface="Source Code Pro"/>
              </a:rPr>
              <a:t>¿A quién le comprarías?</a:t>
            </a:r>
            <a:endParaRPr/>
          </a:p>
        </p:txBody>
      </p:sp>
      <p:pic>
        <p:nvPicPr>
          <p:cNvPr id="471" name="Google Shape;471;p71"/>
          <p:cNvPicPr preferRelativeResize="0"/>
          <p:nvPr/>
        </p:nvPicPr>
        <p:blipFill>
          <a:blip r:embed="rId3">
            <a:alphaModFix/>
          </a:blip>
          <a:stretch>
            <a:fillRect/>
          </a:stretch>
        </p:blipFill>
        <p:spPr>
          <a:xfrm>
            <a:off x="3498125" y="1402700"/>
            <a:ext cx="2272462" cy="3029950"/>
          </a:xfrm>
          <a:prstGeom prst="rect">
            <a:avLst/>
          </a:prstGeom>
          <a:noFill/>
          <a:ln>
            <a:noFill/>
          </a:ln>
        </p:spPr>
      </p:pic>
      <p:pic>
        <p:nvPicPr>
          <p:cNvPr id="472" name="Google Shape;472;p71"/>
          <p:cNvPicPr preferRelativeResize="0"/>
          <p:nvPr/>
        </p:nvPicPr>
        <p:blipFill>
          <a:blip r:embed="rId4">
            <a:alphaModFix/>
          </a:blip>
          <a:stretch>
            <a:fillRect/>
          </a:stretch>
        </p:blipFill>
        <p:spPr>
          <a:xfrm>
            <a:off x="5884150" y="1358263"/>
            <a:ext cx="3138976" cy="3118824"/>
          </a:xfrm>
          <a:prstGeom prst="rect">
            <a:avLst/>
          </a:prstGeom>
          <a:noFill/>
          <a:ln>
            <a:noFill/>
          </a:ln>
        </p:spPr>
      </p:pic>
    </p:spTree>
  </p:cSld>
  <p:clrMapOvr>
    <a:masterClrMapping/>
  </p:clrMapOvr>
  <p:transition/>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94" name="Shape 94"/>
        <p:cNvGrpSpPr/>
        <p:nvPr/>
      </p:nvGrpSpPr>
      <p:grpSpPr>
        <a:xfrm>
          <a:off x="0" y="0"/>
          <a:ext cx="0" cy="0"/>
        </a:xfrm>
      </p:grpSpPr>
      <p:sp>
        <p:nvSpPr>
          <p:cNvPr id="95" name="Google Shape;95;p18"/>
          <p:cNvSpPr txBox="1"/>
          <p:nvPr>
            <p:ph type="title"/>
          </p:nvPr>
        </p:nvSpPr>
        <p:spPr>
          <a:xfrm>
            <a:off x="201025" y="-151050"/>
            <a:ext cx="4150800" cy="1438800"/>
          </a:xfrm>
          <a:prstGeom prst="rect">
            <a:avLst/>
          </a:prstGeom>
        </p:spPr>
        <p:txBody>
          <a:bodyPr spcFirstLastPara="1" wrap="square" lIns="91425" tIns="91425" rIns="91425" bIns="91425" anchor="b" anchorCtr="0">
            <a:noAutofit/>
          </a:bodyPr>
          <a:lstStyle/>
          <a:p>
            <a:pPr marL="0" lvl="0" indent="0" algn="l" rtl="0">
              <a:spcBef>
                <a:spcPct val="0"/>
              </a:spcBef>
              <a:spcAft>
                <a:spcPct val="0"/>
              </a:spcAft>
              <a:buSzPts val="990"/>
              <a:buNone/>
            </a:pPr>
            <a:r>
              <a:rPr lang="es" sz="2980">
                <a:latin typeface="Nunito"/>
                <a:ea typeface="Nunito"/>
                <a:cs typeface="Nunito"/>
                <a:sym typeface="Nunito"/>
              </a:rPr>
              <a:t>Objetivo de la fotografía de producto</a:t>
            </a:r>
            <a:endParaRPr sz="2980">
              <a:latin typeface="Nunito" charset="0"/>
              <a:ea typeface="Nunito"/>
              <a:cs typeface="Nunito"/>
              <a:sym typeface="Nunito" charset="0"/>
            </a:endParaRPr>
          </a:p>
        </p:txBody>
      </p:sp>
      <p:sp>
        <p:nvSpPr>
          <p:cNvPr id="96" name="Google Shape;96;p18"/>
          <p:cNvSpPr txBox="1"/>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just" rtl="0">
              <a:spcBef>
                <a:spcPct val="0"/>
              </a:spcBef>
              <a:spcAft>
                <a:spcPts val="1200"/>
              </a:spcAft>
              <a:buNone/>
            </a:pPr>
            <a:r>
              <a:rPr lang="es">
                <a:latin typeface="Nunito"/>
                <a:ea typeface="Nunito"/>
                <a:cs typeface="Nunito"/>
                <a:sym typeface="Nunito"/>
              </a:rPr>
              <a:t>Invitar al cliente final a consumir tu producto, presentándolo de forma veráz pero creativa la mayor cantidad de información posible como tamaño, textura, color y accesorios de la pieza desde diferentes ángulos para que sobresalga de la competencia en redes sociales, tiendas on line como mercado libre, amazon, etc.</a:t>
            </a:r>
            <a:endParaRPr>
              <a:latin typeface="Nunito"/>
              <a:ea typeface="Nunito"/>
              <a:cs typeface="Nunito"/>
              <a:sym typeface="Nunito"/>
            </a:endParaRPr>
          </a:p>
        </p:txBody>
      </p:sp>
      <p:pic>
        <p:nvPicPr>
          <p:cNvPr id="97" name="Google Shape;97;p18"/>
          <p:cNvPicPr preferRelativeResize="0"/>
          <p:nvPr/>
        </p:nvPicPr>
        <p:blipFill>
          <a:blip r:embed="rId3">
            <a:alphaModFix/>
          </a:blip>
          <a:stretch>
            <a:fillRect/>
          </a:stretch>
        </p:blipFill>
        <p:spPr>
          <a:xfrm>
            <a:off x="218275" y="1383250"/>
            <a:ext cx="4150678" cy="3542877"/>
          </a:xfrm>
          <a:prstGeom prst="rect">
            <a:avLst/>
          </a:prstGeom>
          <a:noFill/>
          <a:ln>
            <a:noFill/>
          </a:ln>
        </p:spPr>
      </p:pic>
    </p:spTree>
  </p:cSld>
  <p:clrMapOvr>
    <a:masterClrMapping/>
  </p:clrMapOvr>
  <p:transition/>
  <p:timing/>
</p:sld>
</file>

<file path=ppt/slides/slide6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76" name="Shape 476"/>
        <p:cNvGrpSpPr/>
        <p:nvPr/>
      </p:nvGrpSpPr>
      <p:grpSpPr>
        <a:xfrm>
          <a:off x="0" y="0"/>
          <a:ext cx="0" cy="0"/>
        </a:xfrm>
      </p:grpSpPr>
      <p:sp>
        <p:nvSpPr>
          <p:cNvPr id="477" name="Google Shape;477;p72"/>
          <p:cNvSpPr txBox="1"/>
          <p:nvPr>
            <p:ph type="title"/>
          </p:nvPr>
        </p:nvSpPr>
        <p:spPr>
          <a:xfrm>
            <a:off x="2675850" y="1843025"/>
            <a:ext cx="6261600" cy="20745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a:t>¿A quién le comprarían?</a:t>
            </a:r>
            <a:endParaRPr/>
          </a:p>
        </p:txBody>
      </p:sp>
    </p:spTree>
  </p:cSld>
  <p:clrMapOvr>
    <a:masterClrMapping/>
  </p:clrMapOvr>
  <p:transition/>
  <p:timing/>
</p:sld>
</file>

<file path=ppt/slides/slide6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81" name="Shape 481"/>
        <p:cNvGrpSpPr/>
        <p:nvPr/>
      </p:nvGrpSpPr>
      <p:grpSpPr>
        <a:xfrm>
          <a:off x="0" y="0"/>
          <a:ext cx="0" cy="0"/>
        </a:xfrm>
      </p:grpSpPr>
      <p:sp>
        <p:nvSpPr>
          <p:cNvPr id="482" name="Google Shape;482;p73"/>
          <p:cNvSpPr txBox="1"/>
          <p:nvPr>
            <p:ph type="title"/>
          </p:nvPr>
        </p:nvSpPr>
        <p:spPr>
          <a:xfrm>
            <a:off x="647750" y="2126100"/>
            <a:ext cx="8832300" cy="27939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a:t>¿Qué elementos crees que son importantes?</a:t>
            </a:r>
            <a:endParaRPr/>
          </a:p>
        </p:txBody>
      </p:sp>
    </p:spTree>
  </p:cSld>
  <p:clrMapOvr>
    <a:masterClrMapping/>
  </p:clrMapOvr>
  <p:transition/>
  <p:timing/>
</p:sld>
</file>

<file path=ppt/slides/slide6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86" name="Shape 486"/>
        <p:cNvGrpSpPr/>
        <p:nvPr/>
      </p:nvGrpSpPr>
      <p:grpSpPr>
        <a:xfrm>
          <a:off x="0" y="0"/>
          <a:ext cx="0" cy="0"/>
        </a:xfrm>
      </p:grpSpPr>
      <p:sp>
        <p:nvSpPr>
          <p:cNvPr id="487" name="Google Shape;487;p74"/>
          <p:cNvSpPr txBox="1"/>
          <p:nvPr>
            <p:ph type="title"/>
          </p:nvPr>
        </p:nvSpPr>
        <p:spPr>
          <a:xfrm>
            <a:off x="265500" y="1039675"/>
            <a:ext cx="4045200" cy="1675800"/>
          </a:xfrm>
          <a:prstGeom prst="rect">
            <a:avLst/>
          </a:prstGeom>
        </p:spPr>
        <p:txBody>
          <a:bodyPr spcFirstLastPara="1" wrap="square" lIns="91425" tIns="91425" rIns="91425" bIns="91425" anchor="b" anchorCtr="0">
            <a:normAutofit/>
          </a:bodyPr>
          <a:lstStyle/>
          <a:p>
            <a:pPr marL="0" lvl="0" indent="0" algn="ctr" rtl="0">
              <a:spcBef>
                <a:spcPct val="0"/>
              </a:spcBef>
              <a:spcAft>
                <a:spcPct val="0"/>
              </a:spcAft>
              <a:buNone/>
            </a:pPr>
            <a:r>
              <a:rPr lang="es"/>
              <a:t>Tipos de cámara </a:t>
            </a:r>
            <a:endParaRPr/>
          </a:p>
        </p:txBody>
      </p:sp>
      <p:pic>
        <p:nvPicPr>
          <p:cNvPr id="488" name="Google Shape;488;p74"/>
          <p:cNvPicPr preferRelativeResize="0"/>
          <p:nvPr/>
        </p:nvPicPr>
        <p:blipFill>
          <a:blip r:embed="rId3">
            <a:alphaModFix/>
          </a:blip>
          <a:stretch>
            <a:fillRect/>
          </a:stretch>
        </p:blipFill>
        <p:spPr>
          <a:xfrm>
            <a:off x="4939500" y="1513238"/>
            <a:ext cx="3837000" cy="2486937"/>
          </a:xfrm>
          <a:prstGeom prst="rect">
            <a:avLst/>
          </a:prstGeom>
          <a:noFill/>
          <a:ln>
            <a:noFill/>
          </a:ln>
        </p:spPr>
      </p:pic>
    </p:spTree>
  </p:cSld>
  <p:clrMapOvr>
    <a:masterClrMapping/>
  </p:clrMapOvr>
  <p:transition/>
  <p:timing/>
</p:sld>
</file>

<file path=ppt/slides/slide6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92" name="Shape 492"/>
        <p:cNvGrpSpPr/>
        <p:nvPr/>
      </p:nvGrpSpPr>
      <p:grpSpPr>
        <a:xfrm>
          <a:off x="0" y="0"/>
          <a:ext cx="0" cy="0"/>
        </a:xfrm>
      </p:grpSpPr>
      <p:sp>
        <p:nvSpPr>
          <p:cNvPr id="493" name="Google Shape;493;p75"/>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ctr" rtl="0">
              <a:spcBef>
                <a:spcPct val="0"/>
              </a:spcBef>
              <a:spcAft>
                <a:spcPct val="0"/>
              </a:spcAft>
              <a:buNone/>
            </a:pPr>
            <a:r>
              <a:rPr lang="es" sz="4200"/>
              <a:t>Tipos de cámara </a:t>
            </a:r>
            <a:endParaRPr/>
          </a:p>
        </p:txBody>
      </p:sp>
      <p:sp>
        <p:nvSpPr>
          <p:cNvPr id="494" name="Google Shape;494;p75"/>
          <p:cNvSpPr txBox="1"/>
          <p:nvPr>
            <p:ph type="body" idx="1"/>
          </p:nvPr>
        </p:nvSpPr>
        <p:spPr>
          <a:xfrm>
            <a:off x="276325" y="1655450"/>
            <a:ext cx="85206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sz="2050">
                <a:solidFill>
                  <a:srgbClr val="444444"/>
                </a:solidFill>
                <a:highlight>
                  <a:srgbClr val="FFFFFF"/>
                </a:highlight>
                <a:latin typeface="Nunito"/>
                <a:ea typeface="Nunito"/>
                <a:cs typeface="Nunito"/>
                <a:sym typeface="Nunito"/>
              </a:rPr>
              <a:t>A lo largo de casi dos siglos de historia de la fotografía, las cámaras fotográficas han ido evolucionando paso a paso hasta llegar a la sofisticación que han alcanzado los equipos actuales. Desde las grandes cámaras de madera, con el fotógrafo oculto debajo de un trapo, hasta las modernas cámaras digitales tan populares en nuestros días.</a:t>
            </a:r>
            <a:endParaRPr sz="2050">
              <a:solidFill>
                <a:srgbClr val="444444"/>
              </a:solidFill>
              <a:highlight>
                <a:srgbClr val="FFFFFF"/>
              </a:highlight>
              <a:latin typeface="Nunito" charset="0"/>
              <a:ea typeface="Nunito"/>
              <a:cs typeface="Nunito"/>
              <a:sym typeface="Nunito" charset="0"/>
            </a:endParaRPr>
          </a:p>
          <a:p>
            <a:pPr marL="0" lvl="0" indent="0" algn="l" rtl="0">
              <a:spcBef>
                <a:spcPts val="1200"/>
              </a:spcBef>
              <a:spcAft>
                <a:spcPts val="1200"/>
              </a:spcAft>
              <a:buNone/>
            </a:pPr>
            <a:endParaRPr sz="1050">
              <a:solidFill>
                <a:srgbClr val="444444"/>
              </a:solidFill>
              <a:highlight>
                <a:srgbClr val="FFFFFF"/>
              </a:highlight>
            </a:endParaRPr>
          </a:p>
        </p:txBody>
      </p:sp>
    </p:spTree>
  </p:cSld>
  <p:clrMapOvr>
    <a:masterClrMapping/>
  </p:clrMapOvr>
  <p:transition/>
  <p:timing/>
</p:sld>
</file>

<file path=ppt/slides/slide6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498" name="Shape 498"/>
        <p:cNvGrpSpPr/>
        <p:nvPr/>
      </p:nvGrpSpPr>
      <p:grpSpPr>
        <a:xfrm>
          <a:off x="0" y="0"/>
          <a:ext cx="0" cy="0"/>
        </a:xfrm>
      </p:grpSpPr>
      <p:sp>
        <p:nvSpPr>
          <p:cNvPr id="499" name="Google Shape;499;p76"/>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marR="1092200" lvl="0" indent="0" algn="l" rtl="0">
              <a:lnSpc>
                <a:spcPct val="115000"/>
              </a:lnSpc>
              <a:spcBef>
                <a:spcPct val="0"/>
              </a:spcBef>
              <a:spcAft>
                <a:spcPct val="0"/>
              </a:spcAft>
              <a:buNone/>
            </a:pPr>
            <a:r>
              <a:rPr lang="es" sz="4200"/>
              <a:t>Cámaras de visor directo</a:t>
            </a:r>
            <a:endParaRPr sz="1450">
              <a:solidFill>
                <a:srgbClr val="000000"/>
              </a:solidFill>
              <a:highlight>
                <a:srgbClr val="FFFFFF"/>
              </a:highlight>
              <a:latin typeface="Trebuchet MS"/>
              <a:ea typeface="Trebuchet MS"/>
              <a:cs typeface="Trebuchet MS"/>
              <a:sym typeface="Trebuchet MS"/>
            </a:endParaRPr>
          </a:p>
          <a:p>
            <a:pPr marL="0" lvl="0" indent="0" algn="l" rtl="0">
              <a:spcBef>
                <a:spcPts val="1400"/>
              </a:spcBef>
              <a:spcAft>
                <a:spcPct val="0"/>
              </a:spcAft>
              <a:buNone/>
            </a:pPr>
            <a:endParaRPr/>
          </a:p>
        </p:txBody>
      </p:sp>
      <p:sp>
        <p:nvSpPr>
          <p:cNvPr id="500" name="Google Shape;500;p76"/>
          <p:cNvSpPr txBox="1"/>
          <p:nvPr>
            <p:ph type="body" idx="1"/>
          </p:nvPr>
        </p:nvSpPr>
        <p:spPr>
          <a:xfrm>
            <a:off x="5235625" y="1442900"/>
            <a:ext cx="3550500" cy="3302700"/>
          </a:xfrm>
          <a:prstGeom prst="rect">
            <a:avLst/>
          </a:prstGeom>
        </p:spPr>
        <p:txBody>
          <a:bodyPr spcFirstLastPara="1" wrap="square" lIns="91425" tIns="91425" rIns="91425" bIns="91425" anchor="t" anchorCtr="0">
            <a:normAutofit fontScale="92500" lnSpcReduction="20000"/>
          </a:bodyPr>
          <a:lstStyle/>
          <a:p>
            <a:pPr marL="0" lvl="0" indent="0" algn="just" rtl="0">
              <a:spcBef>
                <a:spcPct val="0"/>
              </a:spcBef>
              <a:spcAft>
                <a:spcPts val="1200"/>
              </a:spcAft>
              <a:buNone/>
            </a:pPr>
            <a:r>
              <a:rPr lang="es" sz="2450" i="1">
                <a:solidFill>
                  <a:srgbClr val="000000"/>
                </a:solidFill>
                <a:highlight>
                  <a:srgbClr val="FFFFFF"/>
                </a:highlight>
                <a:latin typeface="Nunito"/>
                <a:ea typeface="Nunito"/>
                <a:cs typeface="Nunito"/>
                <a:sym typeface="Nunito"/>
              </a:rPr>
              <a:t>Las cámaras de visión directa, o también llamadas cámaras de visor óptico, son aquellas que no utilizan un espejo para hacernos llegar la imagen de la escena a través del visor.</a:t>
            </a:r>
            <a:endParaRPr sz="5700" b="1">
              <a:solidFill>
                <a:schemeClr val="accent1"/>
              </a:solidFill>
              <a:latin typeface="Nunito" charset="0"/>
              <a:ea typeface="Nunito"/>
              <a:cs typeface="Nunito"/>
              <a:sym typeface="Nunito" charset="0"/>
            </a:endParaRPr>
          </a:p>
        </p:txBody>
      </p:sp>
      <p:sp>
        <p:nvSpPr>
          <p:cNvPr id="501" name="Google Shape;501;p76"/>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a:t>​​</a:t>
            </a:r>
            <a:endParaRPr/>
          </a:p>
        </p:txBody>
      </p:sp>
      <p:pic>
        <p:nvPicPr>
          <p:cNvPr id="502" name="Google Shape;502;p76"/>
          <p:cNvPicPr preferRelativeResize="0"/>
          <p:nvPr/>
        </p:nvPicPr>
        <p:blipFill>
          <a:blip r:embed="rId3">
            <a:alphaModFix/>
          </a:blip>
          <a:stretch>
            <a:fillRect/>
          </a:stretch>
        </p:blipFill>
        <p:spPr>
          <a:xfrm>
            <a:off x="152400" y="1304825"/>
            <a:ext cx="4762500" cy="3162300"/>
          </a:xfrm>
          <a:prstGeom prst="rect">
            <a:avLst/>
          </a:prstGeom>
          <a:noFill/>
          <a:ln>
            <a:noFill/>
          </a:ln>
        </p:spPr>
      </p:pic>
    </p:spTree>
  </p:cSld>
  <p:clrMapOvr>
    <a:masterClrMapping/>
  </p:clrMapOvr>
  <p:transition/>
  <p:timing/>
</p:sld>
</file>

<file path=ppt/slides/slide6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06" name="Shape 506"/>
        <p:cNvGrpSpPr/>
        <p:nvPr/>
      </p:nvGrpSpPr>
      <p:grpSpPr>
        <a:xfrm>
          <a:off x="0" y="0"/>
          <a:ext cx="0" cy="0"/>
        </a:xfrm>
      </p:grpSpPr>
      <p:sp>
        <p:nvSpPr>
          <p:cNvPr id="507" name="Google Shape;507;p77"/>
          <p:cNvSpPr txBox="1"/>
          <p:nvPr>
            <p:ph type="title"/>
          </p:nvPr>
        </p:nvSpPr>
        <p:spPr>
          <a:xfrm>
            <a:off x="2951025" y="677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 Reflex</a:t>
            </a:r>
            <a:endParaRPr/>
          </a:p>
        </p:txBody>
      </p:sp>
      <p:sp>
        <p:nvSpPr>
          <p:cNvPr id="508" name="Google Shape;508;p77"/>
          <p:cNvSpPr txBox="1"/>
          <p:nvPr>
            <p:ph type="body" idx="1"/>
          </p:nvPr>
        </p:nvSpPr>
        <p:spPr>
          <a:xfrm>
            <a:off x="295800" y="719475"/>
            <a:ext cx="4171500" cy="3563400"/>
          </a:xfrm>
          <a:prstGeom prst="rect">
            <a:avLst/>
          </a:prstGeom>
        </p:spPr>
        <p:txBody>
          <a:bodyPr spcFirstLastPara="1" wrap="square" lIns="91425" tIns="91425" rIns="91425" bIns="91425" anchor="t" anchorCtr="0">
            <a:normAutofit fontScale="85000"/>
          </a:bodyPr>
          <a:lstStyle/>
          <a:p>
            <a:pPr marL="0" lvl="0" indent="0" algn="just" rtl="0">
              <a:spcBef>
                <a:spcPct val="0"/>
              </a:spcBef>
              <a:spcAft>
                <a:spcPct val="0"/>
              </a:spcAft>
              <a:buNone/>
            </a:pPr>
            <a:r>
              <a:rPr lang="es" sz="1600">
                <a:solidFill>
                  <a:srgbClr val="333333"/>
                </a:solidFill>
                <a:highlight>
                  <a:srgbClr val="FFFFFF"/>
                </a:highlight>
                <a:latin typeface="Nunito"/>
                <a:ea typeface="Nunito"/>
                <a:cs typeface="Nunito"/>
                <a:sym typeface="Nunito"/>
              </a:rPr>
              <a:t>Una cámara réflex digital, o también llamada DSRL (Digital Single Lens Reflex) debe su nombre a dos características fundamentales: </a:t>
            </a:r>
            <a:endParaRPr sz="1600">
              <a:solidFill>
                <a:srgbClr val="333333"/>
              </a:solidFill>
              <a:highlight>
                <a:srgbClr val="FFFFFF"/>
              </a:highlight>
              <a:latin typeface="Nunito" charset="0"/>
              <a:ea typeface="Nunito"/>
              <a:cs typeface="Nunito"/>
              <a:sym typeface="Nunito" charset="0"/>
            </a:endParaRPr>
          </a:p>
          <a:p>
            <a:pPr marL="0" lvl="0" indent="0" algn="just" rtl="0">
              <a:spcBef>
                <a:spcPts val="1200"/>
              </a:spcBef>
              <a:spcAft>
                <a:spcPct val="0"/>
              </a:spcAft>
              <a:buNone/>
            </a:pPr>
            <a:r>
              <a:rPr lang="es" sz="1600">
                <a:solidFill>
                  <a:srgbClr val="333333"/>
                </a:solidFill>
                <a:highlight>
                  <a:srgbClr val="FFFFFF"/>
                </a:highlight>
                <a:latin typeface="Nunito"/>
                <a:ea typeface="Nunito"/>
                <a:cs typeface="Nunito"/>
                <a:sym typeface="Nunito"/>
              </a:rPr>
              <a:t>1. Visor Réflex: Lo cual significa, que cuando miramos a través del visor, vemos, sin ningún tipo de retardo, la escena. Esto se produce gracias a un espejo colocado a 45º y un pentaprisma que conducen e invierten la imagen para que la veamos correctamente a través del visor.</a:t>
            </a:r>
            <a:endParaRPr sz="1600">
              <a:solidFill>
                <a:srgbClr val="333333"/>
              </a:solidFill>
              <a:highlight>
                <a:srgbClr val="FFFFFF"/>
              </a:highlight>
              <a:latin typeface="Nunito"/>
              <a:ea typeface="Nunito"/>
              <a:cs typeface="Nunito"/>
              <a:sym typeface="Nunito"/>
            </a:endParaRPr>
          </a:p>
          <a:p>
            <a:pPr marL="0" lvl="0" indent="0" algn="just" rtl="0">
              <a:spcBef>
                <a:spcPts val="1200"/>
              </a:spcBef>
              <a:spcAft>
                <a:spcPts val="1200"/>
              </a:spcAft>
              <a:buNone/>
            </a:pPr>
            <a:r>
              <a:rPr lang="es" sz="1600">
                <a:solidFill>
                  <a:srgbClr val="333333"/>
                </a:solidFill>
                <a:highlight>
                  <a:srgbClr val="FFFFFF"/>
                </a:highlight>
                <a:latin typeface="Nunito"/>
                <a:ea typeface="Nunito"/>
                <a:cs typeface="Nunito"/>
                <a:sym typeface="Nunito"/>
              </a:rPr>
              <a:t>2. Un sensor de imagen: El material fotosensible, que en las cámaras analógicas era el negativo, en las cámaras digitales se transforma en un sensor digital compuesto por píxeles.</a:t>
            </a:r>
            <a:r>
              <a:rPr lang="es" sz="1600">
                <a:solidFill>
                  <a:srgbClr val="333333"/>
                </a:solidFill>
                <a:highlight>
                  <a:srgbClr val="FFFFFF"/>
                </a:highlight>
                <a:latin typeface="Economica"/>
                <a:ea typeface="Economica"/>
                <a:cs typeface="Economica"/>
                <a:sym typeface="Economica"/>
              </a:rPr>
              <a:t> </a:t>
            </a:r>
            <a:endParaRPr sz="1600">
              <a:solidFill>
                <a:srgbClr val="333333"/>
              </a:solidFill>
              <a:highlight>
                <a:srgbClr val="FFFFFF"/>
              </a:highlight>
              <a:latin typeface="Economica"/>
              <a:ea typeface="Economica"/>
              <a:cs typeface="Economica"/>
              <a:sym typeface="Economica"/>
            </a:endParaRPr>
          </a:p>
        </p:txBody>
      </p:sp>
      <p:pic>
        <p:nvPicPr>
          <p:cNvPr id="509" name="Google Shape;509;p77"/>
          <p:cNvPicPr preferRelativeResize="0"/>
          <p:nvPr/>
        </p:nvPicPr>
        <p:blipFill>
          <a:blip r:embed="rId3">
            <a:alphaModFix/>
          </a:blip>
          <a:stretch>
            <a:fillRect/>
          </a:stretch>
        </p:blipFill>
        <p:spPr>
          <a:xfrm>
            <a:off x="4643575" y="2052100"/>
            <a:ext cx="4356001" cy="2459168"/>
          </a:xfrm>
          <a:prstGeom prst="rect">
            <a:avLst/>
          </a:prstGeom>
          <a:noFill/>
          <a:ln>
            <a:noFill/>
          </a:ln>
        </p:spPr>
      </p:pic>
    </p:spTree>
  </p:cSld>
  <p:clrMapOvr>
    <a:masterClrMapping/>
  </p:clrMapOvr>
  <p:transition/>
  <p:timing/>
</p:sld>
</file>

<file path=ppt/slides/slide6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13" name="Shape 513"/>
        <p:cNvGrpSpPr/>
        <p:nvPr/>
      </p:nvGrpSpPr>
      <p:grpSpPr>
        <a:xfrm>
          <a:off x="0" y="0"/>
          <a:ext cx="0" cy="0"/>
        </a:xfrm>
      </p:grpSpPr>
      <p:sp>
        <p:nvSpPr>
          <p:cNvPr id="514" name="Google Shape;514;p78"/>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 analógica</a:t>
            </a:r>
            <a:endParaRPr/>
          </a:p>
        </p:txBody>
      </p:sp>
      <p:sp>
        <p:nvSpPr>
          <p:cNvPr id="515" name="Google Shape;515;p78"/>
          <p:cNvSpPr txBox="1"/>
          <p:nvPr>
            <p:ph type="body" idx="1"/>
          </p:nvPr>
        </p:nvSpPr>
        <p:spPr>
          <a:xfrm>
            <a:off x="311700" y="1266325"/>
            <a:ext cx="3856800" cy="3302700"/>
          </a:xfrm>
          <a:prstGeom prst="rect">
            <a:avLst/>
          </a:prstGeom>
        </p:spPr>
        <p:txBody>
          <a:bodyPr spcFirstLastPara="1" wrap="square" lIns="91425" tIns="91425" rIns="91425" bIns="91425" anchor="t" anchorCtr="0">
            <a:normAutofit fontScale="92500" lnSpcReduction="20000"/>
          </a:bodyPr>
          <a:lstStyle/>
          <a:p>
            <a:pPr marL="0" lvl="0" indent="0" algn="just" rtl="0">
              <a:spcBef>
                <a:spcPct val="0"/>
              </a:spcBef>
              <a:spcAft>
                <a:spcPct val="0"/>
              </a:spcAft>
              <a:buNone/>
            </a:pPr>
            <a:r>
              <a:rPr lang="es" sz="1900">
                <a:solidFill>
                  <a:srgbClr val="444444"/>
                </a:solidFill>
                <a:highlight>
                  <a:srgbClr val="FFFFFF"/>
                </a:highlight>
                <a:latin typeface="Nunito"/>
                <a:ea typeface="Nunito"/>
                <a:cs typeface="Nunito"/>
                <a:sym typeface="Nunito"/>
              </a:rPr>
              <a:t>Las cámaras analógicas son pequeñas joyas atemporales, que  </a:t>
            </a:r>
            <a:r>
              <a:rPr lang="es" sz="1900">
                <a:solidFill>
                  <a:srgbClr val="333333"/>
                </a:solidFill>
                <a:highlight>
                  <a:srgbClr val="FFFFFF"/>
                </a:highlight>
                <a:latin typeface="Nunito"/>
                <a:ea typeface="Nunito"/>
                <a:cs typeface="Nunito"/>
                <a:sym typeface="Nunito"/>
              </a:rPr>
              <a:t>funcionan sobre la base de una película fílmica </a:t>
            </a:r>
            <a:r>
              <a:rPr lang="es" sz="1900">
                <a:solidFill>
                  <a:srgbClr val="444444"/>
                </a:solidFill>
                <a:highlight>
                  <a:srgbClr val="FFFFFF"/>
                </a:highlight>
                <a:latin typeface="Nunito"/>
                <a:ea typeface="Nunito"/>
                <a:cs typeface="Nunito"/>
                <a:sym typeface="Nunito"/>
              </a:rPr>
              <a:t>algunas de ellas con un gran trabajo artesanal, de una precisión y resistencia que ha llevado a muchas de ellas a seguir funcionando perfectamente 50 años después de su fabricación.</a:t>
            </a:r>
            <a:endParaRPr sz="1900">
              <a:solidFill>
                <a:srgbClr val="444444"/>
              </a:solidFill>
              <a:highlight>
                <a:srgbClr val="FFFFFF"/>
              </a:highlight>
              <a:latin typeface="Nunito" charset="0"/>
              <a:ea typeface="Nunito"/>
              <a:cs typeface="Nunito"/>
              <a:sym typeface="Nunito" charset="0"/>
            </a:endParaRPr>
          </a:p>
          <a:p>
            <a:pPr marL="0" lvl="0" indent="0" algn="just" rtl="0">
              <a:spcBef>
                <a:spcPts val="1200"/>
              </a:spcBef>
              <a:spcAft>
                <a:spcPts val="1200"/>
              </a:spcAft>
              <a:buNone/>
            </a:pPr>
            <a:r>
              <a:rPr lang="es" sz="1900">
                <a:solidFill>
                  <a:srgbClr val="444444"/>
                </a:solidFill>
                <a:highlight>
                  <a:srgbClr val="FFFFFF"/>
                </a:highlight>
                <a:latin typeface="Nunito"/>
                <a:ea typeface="Nunito"/>
                <a:cs typeface="Nunito"/>
                <a:sym typeface="Nunito"/>
              </a:rPr>
              <a:t>También las cámaras de fotos instantáneas son analogicas</a:t>
            </a:r>
            <a:endParaRPr sz="1900">
              <a:solidFill>
                <a:srgbClr val="444444"/>
              </a:solidFill>
              <a:highlight>
                <a:srgbClr val="FFFFFF"/>
              </a:highlight>
              <a:latin typeface="Nunito"/>
              <a:ea typeface="Nunito"/>
              <a:cs typeface="Nunito"/>
              <a:sym typeface="Nunito"/>
            </a:endParaRPr>
          </a:p>
        </p:txBody>
      </p:sp>
      <p:pic>
        <p:nvPicPr>
          <p:cNvPr id="516" name="Google Shape;516;p78"/>
          <p:cNvPicPr preferRelativeResize="0"/>
          <p:nvPr/>
        </p:nvPicPr>
        <p:blipFill>
          <a:blip r:embed="rId3">
            <a:alphaModFix/>
          </a:blip>
          <a:stretch>
            <a:fillRect/>
          </a:stretch>
        </p:blipFill>
        <p:spPr>
          <a:xfrm>
            <a:off x="4362925" y="755225"/>
            <a:ext cx="2143175" cy="2214025"/>
          </a:xfrm>
          <a:prstGeom prst="rect">
            <a:avLst/>
          </a:prstGeom>
          <a:noFill/>
          <a:ln>
            <a:noFill/>
          </a:ln>
        </p:spPr>
      </p:pic>
      <p:pic>
        <p:nvPicPr>
          <p:cNvPr id="517" name="Google Shape;517;p78"/>
          <p:cNvPicPr preferRelativeResize="0"/>
          <p:nvPr/>
        </p:nvPicPr>
        <p:blipFill>
          <a:blip r:embed="rId4">
            <a:alphaModFix/>
          </a:blip>
          <a:stretch>
            <a:fillRect/>
          </a:stretch>
        </p:blipFill>
        <p:spPr>
          <a:xfrm>
            <a:off x="6506100" y="2165400"/>
            <a:ext cx="2338800" cy="2338800"/>
          </a:xfrm>
          <a:prstGeom prst="rect">
            <a:avLst/>
          </a:prstGeom>
          <a:noFill/>
          <a:ln>
            <a:noFill/>
          </a:ln>
        </p:spPr>
      </p:pic>
    </p:spTree>
  </p:cSld>
  <p:clrMapOvr>
    <a:masterClrMapping/>
  </p:clrMapOvr>
  <p:transition/>
  <p:timing/>
</p:sld>
</file>

<file path=ppt/slides/slide6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21" name="Shape 521"/>
        <p:cNvGrpSpPr/>
        <p:nvPr/>
      </p:nvGrpSpPr>
      <p:grpSpPr>
        <a:xfrm>
          <a:off x="0" y="0"/>
          <a:ext cx="0" cy="0"/>
        </a:xfrm>
      </p:grpSpPr>
      <p:sp>
        <p:nvSpPr>
          <p:cNvPr id="522" name="Google Shape;522;p79"/>
          <p:cNvSpPr txBox="1"/>
          <p:nvPr>
            <p:ph type="title"/>
          </p:nvPr>
        </p:nvSpPr>
        <p:spPr>
          <a:xfrm>
            <a:off x="710850" y="4212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 digital</a:t>
            </a:r>
            <a:endParaRPr/>
          </a:p>
        </p:txBody>
      </p:sp>
      <p:sp>
        <p:nvSpPr>
          <p:cNvPr id="523" name="Google Shape;523;p79"/>
          <p:cNvSpPr txBox="1"/>
          <p:nvPr>
            <p:ph type="body" idx="1"/>
          </p:nvPr>
        </p:nvSpPr>
        <p:spPr>
          <a:xfrm>
            <a:off x="4226775" y="813650"/>
            <a:ext cx="4238400" cy="3302700"/>
          </a:xfrm>
          <a:prstGeom prst="rect">
            <a:avLst/>
          </a:prstGeom>
        </p:spPr>
        <p:txBody>
          <a:bodyPr spcFirstLastPara="1" wrap="square" lIns="91425" tIns="91425" rIns="91425" bIns="91425" anchor="t" anchorCtr="0">
            <a:normAutofit fontScale="85000" lnSpcReduction="10000"/>
          </a:bodyPr>
          <a:lstStyle/>
          <a:p>
            <a:pPr marL="0" lvl="0" indent="0" algn="just" rtl="0">
              <a:spcBef>
                <a:spcPct val="0"/>
              </a:spcBef>
              <a:spcAft>
                <a:spcPts val="1200"/>
              </a:spcAft>
              <a:buNone/>
            </a:pPr>
            <a:r>
              <a:rPr lang="es">
                <a:solidFill>
                  <a:srgbClr val="202124"/>
                </a:solidFill>
                <a:highlight>
                  <a:srgbClr val="FFFFFF"/>
                </a:highlight>
                <a:latin typeface="Nunito"/>
                <a:ea typeface="Nunito"/>
                <a:cs typeface="Nunito"/>
                <a:sym typeface="Nunito"/>
              </a:rPr>
              <a:t>La cámara digital es uno de los dispositivos electrónicos más populares y exitosos de los últimos años ya que nos permite a cualquiera poder tomar fotografías de muy diverso tipo teniendo el resultado de cómo sería la </a:t>
            </a:r>
            <a:r>
              <a:rPr lang="es">
                <a:solidFill>
                  <a:srgbClr val="202124"/>
                </a:solidFill>
                <a:highlight>
                  <a:srgbClr val="F4F2EC"/>
                </a:highlight>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imágen</a:t>
            </a:r>
            <a:r>
              <a:rPr lang="es">
                <a:solidFill>
                  <a:srgbClr val="202124"/>
                </a:solidFill>
                <a:highlight>
                  <a:srgbClr val="FFFFFF"/>
                </a:highlight>
                <a:latin typeface="Nunito"/>
                <a:ea typeface="Nunito"/>
                <a:cs typeface="Nunito"/>
                <a:sym typeface="Nunito"/>
              </a:rPr>
              <a:t> en el instante en que se saca, sin necesidad de esperar al revelado,  tienen sensor electrónico interno que hace las veces de la película fílmica donde se graba o imprime la imagen captada para luego ser almacenada en una </a:t>
            </a:r>
            <a:r>
              <a:rPr lang="es">
                <a:solidFill>
                  <a:srgbClr val="202124"/>
                </a:solidFill>
                <a:highlight>
                  <a:srgbClr val="F4F2EC"/>
                </a:highlight>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memoria</a:t>
            </a:r>
            <a:r>
              <a:rPr lang="es">
                <a:solidFill>
                  <a:srgbClr val="202124"/>
                </a:solidFill>
                <a:highlight>
                  <a:srgbClr val="FFFFFF"/>
                </a:highlight>
                <a:latin typeface="Nunito"/>
                <a:ea typeface="Nunito"/>
                <a:cs typeface="Nunito"/>
                <a:sym typeface="Nunito"/>
              </a:rPr>
              <a:t> interna para que el </a:t>
            </a:r>
            <a:r>
              <a:rPr lang="es">
                <a:solidFill>
                  <a:srgbClr val="202124"/>
                </a:solidFill>
                <a:highlight>
                  <a:srgbClr val="F4F2EC"/>
                </a:highlight>
                <a:uFill>
                  <a:noFill/>
                </a:uFill>
                <a:latin typeface="Nunito"/>
                <a:ea typeface="Nunito"/>
                <a:cs typeface="Nunito"/>
                <a:sym typeface="Nunito"/>
                <a:hlinkClick r:id="rId5">
                  <a:extLst>
                    <a:ext uri="{A12FA001-AC4F-418D-AE19-62706E023703}">
                      <ahyp:hlinkClr xmlns:ahyp="http://schemas.microsoft.com/office/drawing/2018/hyperlinkcolor" val="tx"/>
                    </a:ext>
                  </a:extLst>
                </a:hlinkClick>
              </a:rPr>
              <a:t>usuario</a:t>
            </a:r>
            <a:r>
              <a:rPr lang="es">
                <a:solidFill>
                  <a:srgbClr val="202124"/>
                </a:solidFill>
                <a:highlight>
                  <a:srgbClr val="FFFFFF"/>
                </a:highlight>
                <a:latin typeface="Nunito"/>
                <a:ea typeface="Nunito"/>
                <a:cs typeface="Nunito"/>
                <a:sym typeface="Nunito"/>
              </a:rPr>
              <a:t> pueda disponer de ellas cuándo y cómo quiera.</a:t>
            </a:r>
            <a:endParaRPr>
              <a:solidFill>
                <a:srgbClr val="202124"/>
              </a:solidFill>
              <a:latin typeface="Nunito" charset="0"/>
              <a:ea typeface="Nunito"/>
              <a:cs typeface="Nunito"/>
              <a:sym typeface="Nunito" charset="0"/>
            </a:endParaRPr>
          </a:p>
        </p:txBody>
      </p:sp>
      <p:pic>
        <p:nvPicPr>
          <p:cNvPr id="524" name="Google Shape;524;p79"/>
          <p:cNvPicPr preferRelativeResize="0"/>
          <p:nvPr/>
        </p:nvPicPr>
        <p:blipFill>
          <a:blip r:embed="rId6">
            <a:alphaModFix/>
          </a:blip>
          <a:stretch>
            <a:fillRect/>
          </a:stretch>
        </p:blipFill>
        <p:spPr>
          <a:xfrm>
            <a:off x="910225" y="1765175"/>
            <a:ext cx="2400300" cy="1905000"/>
          </a:xfrm>
          <a:prstGeom prst="rect">
            <a:avLst/>
          </a:prstGeom>
          <a:noFill/>
          <a:ln>
            <a:noFill/>
          </a:ln>
        </p:spPr>
      </p:pic>
    </p:spTree>
  </p:cSld>
  <p:clrMapOvr>
    <a:masterClrMapping/>
  </p:clrMapOvr>
  <p:transition/>
  <p:timing/>
</p:sld>
</file>

<file path=ppt/slides/slide6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28" name="Shape 528"/>
        <p:cNvGrpSpPr/>
        <p:nvPr/>
      </p:nvGrpSpPr>
      <p:grpSpPr>
        <a:xfrm>
          <a:off x="0" y="0"/>
          <a:ext cx="0" cy="0"/>
        </a:xfrm>
      </p:grpSpPr>
      <p:sp>
        <p:nvSpPr>
          <p:cNvPr id="529" name="Google Shape;529;p80"/>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 digital en el celular</a:t>
            </a:r>
            <a:endParaRPr/>
          </a:p>
        </p:txBody>
      </p:sp>
      <p:sp>
        <p:nvSpPr>
          <p:cNvPr id="530" name="Google Shape;530;p80"/>
          <p:cNvSpPr txBox="1"/>
          <p:nvPr>
            <p:ph type="body" idx="1"/>
          </p:nvPr>
        </p:nvSpPr>
        <p:spPr>
          <a:xfrm>
            <a:off x="311700" y="1266325"/>
            <a:ext cx="3941400" cy="3302700"/>
          </a:xfrm>
          <a:prstGeom prst="rect">
            <a:avLst/>
          </a:prstGeom>
        </p:spPr>
        <p:txBody>
          <a:bodyPr spcFirstLastPara="1" wrap="square" lIns="91425" tIns="91425" rIns="91425" bIns="91425" anchor="t" anchorCtr="0">
            <a:normAutofit/>
          </a:bodyPr>
          <a:lstStyle/>
          <a:p>
            <a:pPr marL="0" lvl="0" indent="0" algn="just" rtl="0">
              <a:spcBef>
                <a:spcPct val="0"/>
              </a:spcBef>
              <a:spcAft>
                <a:spcPts val="1200"/>
              </a:spcAft>
              <a:buNone/>
            </a:pPr>
            <a:r>
              <a:rPr lang="es" sz="1600">
                <a:solidFill>
                  <a:srgbClr val="202124"/>
                </a:solidFill>
                <a:highlight>
                  <a:schemeClr val="lt1"/>
                </a:highlight>
                <a:latin typeface="Nunito"/>
                <a:ea typeface="Nunito"/>
                <a:cs typeface="Nunito"/>
                <a:sym typeface="Nunito"/>
              </a:rPr>
              <a:t>La cámara principal es la que usa por defecto el celular para fotos instantáneas. La incorporación de Inteligencia Artificial permite que reconozca escenas y aplique ajustes automáticamente para obtener la mejor foto posible.</a:t>
            </a:r>
            <a:endParaRPr sz="2200">
              <a:solidFill>
                <a:srgbClr val="202124"/>
              </a:solidFill>
              <a:highlight>
                <a:schemeClr val="lt1"/>
              </a:highlight>
              <a:latin typeface="Nunito" charset="0"/>
              <a:ea typeface="Nunito"/>
              <a:cs typeface="Nunito"/>
              <a:sym typeface="Nunito" charset="0"/>
            </a:endParaRPr>
          </a:p>
        </p:txBody>
      </p:sp>
      <p:pic>
        <p:nvPicPr>
          <p:cNvPr id="531" name="Google Shape;531;p80"/>
          <p:cNvPicPr preferRelativeResize="0"/>
          <p:nvPr/>
        </p:nvPicPr>
        <p:blipFill>
          <a:blip r:embed="rId3">
            <a:alphaModFix/>
          </a:blip>
          <a:stretch>
            <a:fillRect/>
          </a:stretch>
        </p:blipFill>
        <p:spPr>
          <a:xfrm>
            <a:off x="4909653" y="876550"/>
            <a:ext cx="3605222" cy="3615800"/>
          </a:xfrm>
          <a:prstGeom prst="rect">
            <a:avLst/>
          </a:prstGeom>
          <a:noFill/>
          <a:ln>
            <a:noFill/>
          </a:ln>
        </p:spPr>
      </p:pic>
      <p:sp>
        <p:nvSpPr>
          <p:cNvPr id="532" name="Google Shape;532;p80"/>
          <p:cNvSpPr txBox="1"/>
          <p:nvPr/>
        </p:nvSpPr>
        <p:spPr>
          <a:xfrm>
            <a:off x="230550" y="4428025"/>
            <a:ext cx="8156400" cy="692700"/>
          </a:xfrm>
          <a:prstGeom prst="rect">
            <a:avLst/>
          </a:prstGeom>
          <a:noFill/>
          <a:ln>
            <a:noFill/>
          </a:ln>
        </p:spPr>
        <p:txBody>
          <a:bodyPr spcFirstLastPara="1" wrap="square" lIns="91425" tIns="91425" rIns="91425" bIns="91425" anchor="t" anchorCtr="0">
            <a:spAutoFit/>
          </a:bodyPr>
          <a:lstStyle/>
          <a:p>
            <a:pPr marL="0" lvl="0" indent="0" algn="l" rtl="0">
              <a:spcBef>
                <a:spcPct val="0"/>
              </a:spcBef>
              <a:spcAft>
                <a:spcPct val="0"/>
              </a:spcAft>
              <a:buNone/>
            </a:pPr>
            <a:r>
              <a:rPr lang="es" sz="1100" u="sng">
                <a:solidFill>
                  <a:schemeClr val="hlink"/>
                </a:solidFill>
                <a:hlinkClick r:id="rId4"/>
              </a:rPr>
              <a:t>Cómo funciona la cámara del teléfono celular</a:t>
            </a:r>
            <a:endParaRPr sz="1100">
              <a:solidFill>
                <a:schemeClr val="accent5"/>
              </a:solidFill>
            </a:endParaRPr>
          </a:p>
          <a:p>
            <a:pPr marL="0" lvl="0" indent="0" algn="l" rtl="0">
              <a:spcBef>
                <a:spcPct val="0"/>
              </a:spcBef>
              <a:spcAft>
                <a:spcPct val="0"/>
              </a:spcAft>
              <a:buNone/>
            </a:pPr>
            <a:endParaRPr sz="1100">
              <a:solidFill>
                <a:schemeClr val="accent5"/>
              </a:solidFill>
            </a:endParaRPr>
          </a:p>
          <a:p>
            <a:pPr marL="0" lvl="0" indent="0" algn="l" rtl="0">
              <a:spcBef>
                <a:spcPct val="0"/>
              </a:spcBef>
              <a:spcAft>
                <a:spcPct val="0"/>
              </a:spcAft>
              <a:buNone/>
            </a:pPr>
            <a:r>
              <a:rPr lang="es" sz="1100" u="sng">
                <a:solidFill>
                  <a:schemeClr val="hlink"/>
                </a:solidFill>
                <a:hlinkClick r:id="rId5"/>
              </a:rPr>
              <a:t>¿Cómo tomar fotos profesionales con el celular?</a:t>
            </a:r>
            <a:endParaRPr sz="1100">
              <a:solidFill>
                <a:schemeClr val="accent5"/>
              </a:solidFill>
            </a:endParaRPr>
          </a:p>
        </p:txBody>
      </p:sp>
    </p:spTree>
  </p:cSld>
  <p:clrMapOvr>
    <a:masterClrMapping/>
  </p:clrMapOvr>
  <p:transition/>
  <p:timing/>
</p:sld>
</file>

<file path=ppt/slides/slide6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36" name="Shape 536"/>
        <p:cNvGrpSpPr/>
        <p:nvPr/>
      </p:nvGrpSpPr>
      <p:grpSpPr>
        <a:xfrm>
          <a:off x="0" y="0"/>
          <a:ext cx="0" cy="0"/>
        </a:xfrm>
      </p:grpSpPr>
      <p:sp>
        <p:nvSpPr>
          <p:cNvPr id="537" name="Google Shape;537;p81"/>
          <p:cNvSpPr txBox="1"/>
          <p:nvPr>
            <p:ph type="title"/>
          </p:nvPr>
        </p:nvSpPr>
        <p:spPr>
          <a:xfrm>
            <a:off x="311700" y="4527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 de gran formato</a:t>
            </a:r>
            <a:endParaRPr/>
          </a:p>
        </p:txBody>
      </p:sp>
      <p:sp>
        <p:nvSpPr>
          <p:cNvPr id="538" name="Google Shape;538;p81"/>
          <p:cNvSpPr txBox="1"/>
          <p:nvPr>
            <p:ph type="body" idx="1"/>
          </p:nvPr>
        </p:nvSpPr>
        <p:spPr>
          <a:xfrm>
            <a:off x="311700" y="1027825"/>
            <a:ext cx="5085000" cy="3302700"/>
          </a:xfrm>
          <a:prstGeom prst="rect">
            <a:avLst/>
          </a:prstGeom>
        </p:spPr>
        <p:txBody>
          <a:bodyPr spcFirstLastPara="1" wrap="square" lIns="91425" tIns="91425" rIns="91425" bIns="91425" anchor="t" anchorCtr="0">
            <a:noAutofit/>
          </a:bodyPr>
          <a:lstStyle/>
          <a:p>
            <a:pPr marL="0" lvl="0" indent="0" algn="just" rtl="0">
              <a:spcBef>
                <a:spcPct val="0"/>
              </a:spcBef>
              <a:spcAft>
                <a:spcPct val="0"/>
              </a:spcAft>
              <a:buNone/>
            </a:pPr>
            <a:r>
              <a:rPr lang="es" sz="1450">
                <a:solidFill>
                  <a:srgbClr val="000000"/>
                </a:solidFill>
                <a:highlight>
                  <a:srgbClr val="FFFFFF"/>
                </a:highlight>
                <a:latin typeface="Nunito"/>
                <a:ea typeface="Nunito"/>
                <a:cs typeface="Nunito"/>
                <a:sym typeface="Nunito"/>
              </a:rPr>
              <a:t>Las cámaras de gran formato son conocidas por multitud de nombres. Son llamadas Bancos ópticos, Cámaras de banco, Cámaras de placa o Cámaras de fuelle entre otros.</a:t>
            </a:r>
            <a:endParaRPr sz="1450">
              <a:solidFill>
                <a:srgbClr val="000000"/>
              </a:solidFill>
              <a:highlight>
                <a:srgbClr val="FFFFFF"/>
              </a:highlight>
              <a:latin typeface="Nunito" charset="0"/>
              <a:ea typeface="Nunito"/>
              <a:cs typeface="Nunito"/>
              <a:sym typeface="Nunito" charset="0"/>
            </a:endParaRPr>
          </a:p>
          <a:p>
            <a:pPr marL="0" lvl="0" indent="0" algn="just" rtl="0">
              <a:spcBef>
                <a:spcPts val="1200"/>
              </a:spcBef>
              <a:spcAft>
                <a:spcPct val="0"/>
              </a:spcAft>
              <a:buNone/>
            </a:pPr>
            <a:r>
              <a:rPr lang="es" sz="1450">
                <a:solidFill>
                  <a:srgbClr val="000000"/>
                </a:solidFill>
                <a:highlight>
                  <a:srgbClr val="FFFFFF"/>
                </a:highlight>
                <a:latin typeface="Nunito"/>
                <a:ea typeface="Nunito"/>
                <a:cs typeface="Nunito"/>
                <a:sym typeface="Nunito"/>
              </a:rPr>
              <a:t>Este tipo de cámara utiliza formatos de película que van desde las longitudes 9x12 a 20x25 cm. En estos tamaños ya no existe la posibilidad de una película montada en un chasis a modo de carrete, sino que se utilizan placas que se cargan hoja a hoja.</a:t>
            </a:r>
            <a:endParaRPr sz="1450">
              <a:solidFill>
                <a:srgbClr val="000000"/>
              </a:solidFill>
              <a:highlight>
                <a:srgbClr val="FFFFFF"/>
              </a:highlight>
              <a:latin typeface="Nunito"/>
              <a:ea typeface="Nunito"/>
              <a:cs typeface="Nunito"/>
              <a:sym typeface="Nunito"/>
            </a:endParaRPr>
          </a:p>
          <a:p>
            <a:pPr marL="0" lvl="0" indent="0" algn="just" rtl="0">
              <a:spcBef>
                <a:spcPts val="1200"/>
              </a:spcBef>
              <a:spcAft>
                <a:spcPts val="1200"/>
              </a:spcAft>
              <a:buNone/>
            </a:pPr>
            <a:r>
              <a:rPr lang="es" sz="1450">
                <a:solidFill>
                  <a:srgbClr val="000000"/>
                </a:solidFill>
                <a:highlight>
                  <a:srgbClr val="FFFFFF"/>
                </a:highlight>
                <a:latin typeface="Nunito"/>
                <a:ea typeface="Nunito"/>
                <a:cs typeface="Nunito"/>
                <a:sym typeface="Nunito"/>
              </a:rPr>
              <a:t>La principal es la flexibilidad. Esto significa que los planos donde están el objetivo y donde se coloca la placa pueden moverse. Esta capacidad de moverse se da gracias al fuelle que los une y que permite que la cámara siga siendo estanca a pesar del movimiento.</a:t>
            </a:r>
            <a:endParaRPr sz="1450">
              <a:solidFill>
                <a:srgbClr val="000000"/>
              </a:solidFill>
              <a:highlight>
                <a:srgbClr val="FFFFFF"/>
              </a:highlight>
              <a:latin typeface="Nunito"/>
              <a:ea typeface="Nunito"/>
              <a:cs typeface="Nunito"/>
              <a:sym typeface="Nunito"/>
            </a:endParaRPr>
          </a:p>
        </p:txBody>
      </p:sp>
      <p:pic>
        <p:nvPicPr>
          <p:cNvPr id="539" name="Google Shape;539;p81"/>
          <p:cNvPicPr preferRelativeResize="0"/>
          <p:nvPr/>
        </p:nvPicPr>
        <p:blipFill>
          <a:blip r:embed="rId3">
            <a:alphaModFix/>
          </a:blip>
          <a:stretch>
            <a:fillRect/>
          </a:stretch>
        </p:blipFill>
        <p:spPr>
          <a:xfrm>
            <a:off x="5549100" y="1304825"/>
            <a:ext cx="3442500" cy="2574990"/>
          </a:xfrm>
          <a:prstGeom prst="rect">
            <a:avLst/>
          </a:prstGeom>
          <a:noFill/>
          <a:ln>
            <a:noFill/>
          </a:ln>
        </p:spPr>
      </p:pic>
    </p:spTree>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01" name="Shape 101"/>
        <p:cNvGrpSpPr/>
        <p:nvPr/>
      </p:nvGrpSpPr>
      <p:grpSpPr>
        <a:xfrm>
          <a:off x="0" y="0"/>
          <a:ext cx="0" cy="0"/>
        </a:xfrm>
      </p:grpSpPr>
      <p:sp>
        <p:nvSpPr>
          <p:cNvPr id="102" name="Google Shape;102;p19"/>
          <p:cNvSpPr/>
          <p:nvPr/>
        </p:nvSpPr>
        <p:spPr>
          <a:xfrm>
            <a:off x="-192000" y="0"/>
            <a:ext cx="4595100" cy="51435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03" name="Google Shape;103;p19"/>
          <p:cNvSpPr/>
          <p:nvPr/>
        </p:nvSpPr>
        <p:spPr>
          <a:xfrm>
            <a:off x="4403100" y="0"/>
            <a:ext cx="4740900" cy="5143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04" name="Google Shape;104;p19"/>
          <p:cNvSpPr txBox="1"/>
          <p:nvPr>
            <p:ph type="title"/>
          </p:nvPr>
        </p:nvSpPr>
        <p:spPr>
          <a:xfrm>
            <a:off x="4750950" y="1152725"/>
            <a:ext cx="4045200" cy="2806800"/>
          </a:xfrm>
          <a:prstGeom prst="rect">
            <a:avLst/>
          </a:prstGeom>
        </p:spPr>
        <p:txBody>
          <a:bodyPr spcFirstLastPara="1" wrap="square" lIns="91425" tIns="91425" rIns="91425" bIns="91425" anchor="b" anchorCtr="0">
            <a:noAutofit/>
          </a:bodyPr>
          <a:lstStyle/>
          <a:p>
            <a:pPr marL="457200" lvl="0" indent="-298767" algn="r" rtl="0">
              <a:lnSpc>
                <a:spcPct val="180000"/>
              </a:lnSpc>
              <a:spcBef>
                <a:spcPct val="0"/>
              </a:spcBef>
              <a:spcAft>
                <a:spcPct val="0"/>
              </a:spcAft>
              <a:buClr>
                <a:srgbClr val="FFFFFF"/>
              </a:buClr>
              <a:buSzPts val="1105"/>
              <a:buFont typeface="Economica"/>
              <a:buChar char="●"/>
            </a:pPr>
            <a:r>
              <a:rPr lang="es" sz="2680">
                <a:latin typeface="Open Sans"/>
                <a:ea typeface="Open Sans"/>
                <a:cs typeface="Open Sans"/>
                <a:sym typeface="Open Sans"/>
              </a:rPr>
              <a:t>Concentrar toda la atención de los consumidores en un único elemento: el   “</a:t>
            </a:r>
            <a:r>
              <a:rPr lang="es" sz="2880">
                <a:latin typeface="Open Sans"/>
                <a:ea typeface="Open Sans"/>
                <a:cs typeface="Open Sans"/>
                <a:sym typeface="Open Sans"/>
              </a:rPr>
              <a:t>producto</a:t>
            </a:r>
            <a:r>
              <a:rPr lang="es" sz="2680">
                <a:latin typeface="Open Sans"/>
                <a:ea typeface="Open Sans"/>
                <a:cs typeface="Open Sans"/>
                <a:sym typeface="Open Sans"/>
              </a:rPr>
              <a:t>”</a:t>
            </a:r>
            <a:r>
              <a:rPr lang="es" sz="2680"/>
              <a:t> </a:t>
            </a:r>
            <a:endParaRPr sz="2680"/>
          </a:p>
        </p:txBody>
      </p:sp>
      <p:sp>
        <p:nvSpPr>
          <p:cNvPr id="105" name="Google Shape;105;p19"/>
          <p:cNvSpPr txBox="1"/>
          <p:nvPr>
            <p:ph type="body" idx="2"/>
          </p:nvPr>
        </p:nvSpPr>
        <p:spPr>
          <a:xfrm>
            <a:off x="-227025" y="678150"/>
            <a:ext cx="3837000" cy="3695100"/>
          </a:xfrm>
          <a:prstGeom prst="rect">
            <a:avLst/>
          </a:prstGeom>
        </p:spPr>
        <p:txBody>
          <a:bodyPr spcFirstLastPara="1" wrap="square" lIns="91425" tIns="91425" rIns="91425" bIns="91425" anchor="ctr" anchorCtr="0">
            <a:noAutofit/>
          </a:bodyPr>
          <a:lstStyle/>
          <a:p>
            <a:pPr marL="457200" lvl="0" indent="-390525" algn="l" rtl="0">
              <a:lnSpc>
                <a:spcPct val="160000"/>
              </a:lnSpc>
              <a:spcBef>
                <a:spcPct val="0"/>
              </a:spcBef>
              <a:spcAft>
                <a:spcPct val="0"/>
              </a:spcAft>
              <a:buClr>
                <a:srgbClr val="FFFFFF"/>
              </a:buClr>
              <a:buSzPts val="2550"/>
              <a:buFont typeface="Nunito"/>
              <a:buChar char="●"/>
            </a:pPr>
            <a:r>
              <a:rPr lang="es" sz="1200">
                <a:solidFill>
                  <a:srgbClr val="2C3357"/>
                </a:solidFill>
                <a:latin typeface="Nunito"/>
                <a:ea typeface="Nunito"/>
                <a:cs typeface="Nunito"/>
                <a:sym typeface="Nunito"/>
              </a:rPr>
              <a:t>1. Despertar el interés de los posibles compradores en el producto.</a:t>
            </a:r>
            <a:endParaRPr sz="1200">
              <a:solidFill>
                <a:srgbClr val="2C3357"/>
              </a:solidFill>
              <a:latin typeface="Nunito" charset="0"/>
              <a:ea typeface="Nunito"/>
              <a:cs typeface="Nunito"/>
              <a:sym typeface="Nunito" charset="0"/>
            </a:endParaRPr>
          </a:p>
          <a:p>
            <a:pPr marL="457200" lvl="0" indent="-390525" algn="l" rtl="0">
              <a:lnSpc>
                <a:spcPct val="160000"/>
              </a:lnSpc>
              <a:spcBef>
                <a:spcPct val="0"/>
              </a:spcBef>
              <a:spcAft>
                <a:spcPct val="0"/>
              </a:spcAft>
              <a:buClr>
                <a:srgbClr val="FFFFFF"/>
              </a:buClr>
              <a:buSzPts val="2550"/>
              <a:buFont typeface="Nunito"/>
              <a:buChar char="●"/>
            </a:pPr>
            <a:r>
              <a:rPr lang="es" sz="1200">
                <a:solidFill>
                  <a:srgbClr val="2C3357"/>
                </a:solidFill>
                <a:latin typeface="Nunito"/>
                <a:ea typeface="Nunito"/>
                <a:cs typeface="Nunito"/>
                <a:sym typeface="Nunito"/>
              </a:rPr>
              <a:t>2. Diferenciar a los productos de un e-commerce de los de la competencia.</a:t>
            </a:r>
            <a:endParaRPr sz="1200">
              <a:solidFill>
                <a:srgbClr val="2C3357"/>
              </a:solidFill>
              <a:latin typeface="Nunito"/>
              <a:ea typeface="Nunito"/>
              <a:cs typeface="Nunito"/>
              <a:sym typeface="Nunito"/>
            </a:endParaRPr>
          </a:p>
          <a:p>
            <a:pPr marL="457200" lvl="0" indent="-390525" algn="l" rtl="0">
              <a:lnSpc>
                <a:spcPct val="160000"/>
              </a:lnSpc>
              <a:spcBef>
                <a:spcPct val="0"/>
              </a:spcBef>
              <a:spcAft>
                <a:spcPct val="0"/>
              </a:spcAft>
              <a:buClr>
                <a:srgbClr val="FFFFFF"/>
              </a:buClr>
              <a:buSzPts val="2550"/>
              <a:buFont typeface="Nunito"/>
              <a:buChar char="●"/>
            </a:pPr>
            <a:r>
              <a:rPr lang="es" sz="1200">
                <a:solidFill>
                  <a:srgbClr val="2C3357"/>
                </a:solidFill>
                <a:latin typeface="Nunito"/>
                <a:ea typeface="Nunito"/>
                <a:cs typeface="Nunito"/>
                <a:sym typeface="Nunito"/>
              </a:rPr>
              <a:t>3. Acercar el producto al comprador y conocer de mejor manera el artículo que desea adquirir.</a:t>
            </a:r>
            <a:endParaRPr sz="1200">
              <a:solidFill>
                <a:srgbClr val="2C3357"/>
              </a:solidFill>
              <a:latin typeface="Nunito"/>
              <a:ea typeface="Nunito"/>
              <a:cs typeface="Nunito"/>
              <a:sym typeface="Nunito"/>
            </a:endParaRPr>
          </a:p>
          <a:p>
            <a:pPr marL="457200" lvl="0" indent="-390525" algn="l" rtl="0">
              <a:lnSpc>
                <a:spcPct val="160000"/>
              </a:lnSpc>
              <a:spcBef>
                <a:spcPct val="0"/>
              </a:spcBef>
              <a:spcAft>
                <a:spcPct val="0"/>
              </a:spcAft>
              <a:buClr>
                <a:srgbClr val="FFFFFF"/>
              </a:buClr>
              <a:buSzPts val="2550"/>
              <a:buFont typeface="Nunito"/>
              <a:buChar char="●"/>
            </a:pPr>
            <a:r>
              <a:rPr lang="es" sz="1200">
                <a:solidFill>
                  <a:srgbClr val="2C3357"/>
                </a:solidFill>
                <a:latin typeface="Nunito"/>
                <a:ea typeface="Nunito"/>
                <a:cs typeface="Nunito"/>
                <a:sym typeface="Nunito"/>
              </a:rPr>
              <a:t>4. Ayudar a la toma de decisión al ser un elemento persuasivo para concretar la compra.</a:t>
            </a:r>
            <a:endParaRPr sz="1200">
              <a:solidFill>
                <a:srgbClr val="2C3357"/>
              </a:solidFill>
              <a:latin typeface="Nunito"/>
              <a:ea typeface="Nunito"/>
              <a:cs typeface="Nunito"/>
              <a:sym typeface="Nunito"/>
            </a:endParaRPr>
          </a:p>
          <a:p>
            <a:pPr marL="457200" lvl="0" indent="-390525" algn="l" rtl="0">
              <a:lnSpc>
                <a:spcPct val="160000"/>
              </a:lnSpc>
              <a:spcBef>
                <a:spcPct val="0"/>
              </a:spcBef>
              <a:spcAft>
                <a:spcPct val="0"/>
              </a:spcAft>
              <a:buClr>
                <a:srgbClr val="FFFFFF"/>
              </a:buClr>
              <a:buSzPts val="2550"/>
              <a:buFont typeface="Nunito"/>
              <a:buChar char="●"/>
            </a:pPr>
            <a:r>
              <a:rPr lang="es" sz="1200">
                <a:solidFill>
                  <a:srgbClr val="2C3357"/>
                </a:solidFill>
                <a:latin typeface="Nunito"/>
                <a:ea typeface="Nunito"/>
                <a:cs typeface="Nunito"/>
                <a:sym typeface="Nunito"/>
              </a:rPr>
              <a:t>5. Transmitir una imagen más profesional y seria de una tienda en línea.</a:t>
            </a:r>
            <a:endParaRPr sz="1200">
              <a:solidFill>
                <a:srgbClr val="2C3357"/>
              </a:solidFill>
              <a:latin typeface="Nunito"/>
              <a:ea typeface="Nunito"/>
              <a:cs typeface="Nunito"/>
              <a:sym typeface="Nunito"/>
            </a:endParaRPr>
          </a:p>
        </p:txBody>
      </p:sp>
    </p:spTree>
  </p:cSld>
  <p:clrMapOvr>
    <a:masterClrMapping/>
  </p:clrMapOvr>
  <p:transition/>
  <p:timing/>
</p:sld>
</file>

<file path=ppt/slides/slide7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43" name="Shape 543"/>
        <p:cNvGrpSpPr/>
        <p:nvPr/>
      </p:nvGrpSpPr>
      <p:grpSpPr>
        <a:xfrm>
          <a:off x="0" y="0"/>
          <a:ext cx="0" cy="0"/>
        </a:xfrm>
      </p:grpSpPr>
      <p:sp>
        <p:nvSpPr>
          <p:cNvPr id="544" name="Google Shape;544;p82"/>
          <p:cNvSpPr txBox="1"/>
          <p:nvPr>
            <p:ph type="title"/>
          </p:nvPr>
        </p:nvSpPr>
        <p:spPr>
          <a:xfrm>
            <a:off x="471000" y="3894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 de formato medio</a:t>
            </a:r>
            <a:endParaRPr/>
          </a:p>
        </p:txBody>
      </p:sp>
      <p:sp>
        <p:nvSpPr>
          <p:cNvPr id="545" name="Google Shape;545;p82"/>
          <p:cNvSpPr txBox="1"/>
          <p:nvPr>
            <p:ph type="body" idx="1"/>
          </p:nvPr>
        </p:nvSpPr>
        <p:spPr>
          <a:xfrm>
            <a:off x="507300" y="1210675"/>
            <a:ext cx="4140900" cy="3302700"/>
          </a:xfrm>
          <a:prstGeom prst="rect">
            <a:avLst/>
          </a:prstGeom>
        </p:spPr>
        <p:txBody>
          <a:bodyPr spcFirstLastPara="1" wrap="square" lIns="91425" tIns="91425" rIns="91425" bIns="91425" anchor="t" anchorCtr="0">
            <a:normAutofit fontScale="92500" lnSpcReduction="20000"/>
          </a:bodyPr>
          <a:lstStyle/>
          <a:p>
            <a:pPr marL="0" lvl="0" indent="0" algn="just" rtl="0">
              <a:spcBef>
                <a:spcPct val="0"/>
              </a:spcBef>
              <a:spcAft>
                <a:spcPts val="1200"/>
              </a:spcAft>
              <a:buNone/>
            </a:pPr>
            <a:r>
              <a:rPr lang="es" sz="2050">
                <a:solidFill>
                  <a:srgbClr val="000000"/>
                </a:solidFill>
                <a:latin typeface="Nunito"/>
                <a:ea typeface="Nunito"/>
                <a:cs typeface="Nunito"/>
                <a:sym typeface="Nunito"/>
              </a:rPr>
              <a:t>El formato medio, también conocido como mediano formato por motivos históricos, se refiere al tipo de fotografía que emplea película de dimensiones mayores que las del formato 135 y menores que las de gran formato. Antes de la popularización del formato 135 el formato medio era el tipo de fotografía más extendido.</a:t>
            </a:r>
            <a:endParaRPr sz="2800">
              <a:solidFill>
                <a:srgbClr val="000000"/>
              </a:solidFill>
              <a:latin typeface="Nunito" charset="0"/>
              <a:ea typeface="Nunito"/>
              <a:cs typeface="Nunito"/>
              <a:sym typeface="Nunito" charset="0"/>
            </a:endParaRPr>
          </a:p>
        </p:txBody>
      </p:sp>
      <p:pic>
        <p:nvPicPr>
          <p:cNvPr id="546" name="Google Shape;546;p82"/>
          <p:cNvPicPr preferRelativeResize="0"/>
          <p:nvPr/>
        </p:nvPicPr>
        <p:blipFill>
          <a:blip r:embed="rId3">
            <a:alphaModFix/>
          </a:blip>
          <a:stretch>
            <a:fillRect/>
          </a:stretch>
        </p:blipFill>
        <p:spPr>
          <a:xfrm>
            <a:off x="4605000" y="1304825"/>
            <a:ext cx="4386600" cy="2467463"/>
          </a:xfrm>
          <a:prstGeom prst="rect">
            <a:avLst/>
          </a:prstGeom>
          <a:noFill/>
          <a:ln>
            <a:noFill/>
          </a:ln>
        </p:spPr>
      </p:pic>
    </p:spTree>
  </p:cSld>
  <p:clrMapOvr>
    <a:masterClrMapping/>
  </p:clrMapOvr>
  <p:transition/>
  <p:timing/>
</p:sld>
</file>

<file path=ppt/slides/slide7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50" name="Shape 550"/>
        <p:cNvGrpSpPr/>
        <p:nvPr/>
      </p:nvGrpSpPr>
      <p:grpSpPr>
        <a:xfrm>
          <a:off x="0" y="0"/>
          <a:ext cx="0" cy="0"/>
        </a:xfrm>
      </p:grpSpPr>
      <p:sp>
        <p:nvSpPr>
          <p:cNvPr id="551" name="Google Shape;551;p83"/>
          <p:cNvSpPr txBox="1"/>
          <p:nvPr>
            <p:ph type="title"/>
          </p:nvPr>
        </p:nvSpPr>
        <p:spPr>
          <a:xfrm>
            <a:off x="159300" y="1827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Cámaras de pequeño formato</a:t>
            </a:r>
            <a:endParaRPr/>
          </a:p>
        </p:txBody>
      </p:sp>
      <p:sp>
        <p:nvSpPr>
          <p:cNvPr id="552" name="Google Shape;552;p83"/>
          <p:cNvSpPr txBox="1"/>
          <p:nvPr>
            <p:ph type="body" idx="1"/>
          </p:nvPr>
        </p:nvSpPr>
        <p:spPr>
          <a:xfrm>
            <a:off x="4276025" y="1266325"/>
            <a:ext cx="4556400" cy="3302700"/>
          </a:xfrm>
          <a:prstGeom prst="rect">
            <a:avLst/>
          </a:prstGeom>
        </p:spPr>
        <p:txBody>
          <a:bodyPr spcFirstLastPara="1" wrap="square" lIns="91425" tIns="91425" rIns="91425" bIns="91425" anchor="t" anchorCtr="0">
            <a:normAutofit/>
          </a:bodyPr>
          <a:lstStyle/>
          <a:p>
            <a:pPr marL="0" lvl="0" indent="0" algn="just" rtl="0">
              <a:lnSpc>
                <a:spcPct val="165000"/>
              </a:lnSpc>
              <a:spcBef>
                <a:spcPct val="0"/>
              </a:spcBef>
              <a:spcAft>
                <a:spcPct val="0"/>
              </a:spcAft>
              <a:buNone/>
            </a:pPr>
            <a:r>
              <a:rPr lang="es" sz="1400" i="1">
                <a:solidFill>
                  <a:srgbClr val="000000"/>
                </a:solidFill>
                <a:highlight>
                  <a:srgbClr val="FFFFFF"/>
                </a:highlight>
                <a:latin typeface="Nunito"/>
                <a:ea typeface="Nunito"/>
                <a:cs typeface="Nunito"/>
                <a:sym typeface="Nunito"/>
              </a:rPr>
              <a:t>Las cámaras en miniatura tienen todas las características de una cámara convencional en un formato muy reducido. </a:t>
            </a:r>
            <a:endParaRPr sz="1400" i="1">
              <a:solidFill>
                <a:srgbClr val="000000"/>
              </a:solidFill>
              <a:highlight>
                <a:srgbClr val="FFFFFF"/>
              </a:highlight>
              <a:latin typeface="Nunito" charset="0"/>
              <a:ea typeface="Nunito"/>
              <a:cs typeface="Nunito"/>
              <a:sym typeface="Nunito" charset="0"/>
            </a:endParaRPr>
          </a:p>
          <a:p>
            <a:pPr marL="0" lvl="0" indent="0" algn="just" rtl="0">
              <a:lnSpc>
                <a:spcPct val="172000"/>
              </a:lnSpc>
              <a:spcBef>
                <a:spcPts val="900"/>
              </a:spcBef>
              <a:spcAft>
                <a:spcPct val="0"/>
              </a:spcAft>
              <a:buNone/>
            </a:pPr>
            <a:r>
              <a:rPr lang="es" sz="1400">
                <a:solidFill>
                  <a:srgbClr val="000000"/>
                </a:solidFill>
                <a:highlight>
                  <a:srgbClr val="FFFFFF"/>
                </a:highlight>
                <a:latin typeface="Nunito"/>
                <a:ea typeface="Nunito"/>
                <a:cs typeface="Nunito"/>
                <a:sym typeface="Nunito"/>
              </a:rPr>
              <a:t>Las cámaras de formato pequeño tienen un tamaño muy reducido. Algunas son apenas más grandes que un dedo.</a:t>
            </a:r>
            <a:endParaRPr sz="1400">
              <a:solidFill>
                <a:srgbClr val="000000"/>
              </a:solidFill>
              <a:highlight>
                <a:srgbClr val="FFFFFF"/>
              </a:highlight>
              <a:latin typeface="Nunito" charset="0"/>
              <a:ea typeface="Nunito"/>
              <a:cs typeface="Nunito"/>
              <a:sym typeface="Nunito" charset="0"/>
            </a:endParaRPr>
          </a:p>
          <a:p>
            <a:pPr marL="0" lvl="0" indent="0" algn="l" rtl="0">
              <a:spcBef>
                <a:spcPts val="4100"/>
              </a:spcBef>
              <a:spcAft>
                <a:spcPts val="1200"/>
              </a:spcAft>
              <a:buNone/>
            </a:pPr>
            <a:endParaRPr/>
          </a:p>
        </p:txBody>
      </p:sp>
      <p:pic>
        <p:nvPicPr>
          <p:cNvPr id="553" name="Google Shape;553;p83"/>
          <p:cNvPicPr preferRelativeResize="0"/>
          <p:nvPr/>
        </p:nvPicPr>
        <p:blipFill>
          <a:blip r:embed="rId3">
            <a:alphaModFix/>
          </a:blip>
          <a:stretch>
            <a:fillRect/>
          </a:stretch>
        </p:blipFill>
        <p:spPr>
          <a:xfrm>
            <a:off x="304800" y="890088"/>
            <a:ext cx="3971225" cy="1850591"/>
          </a:xfrm>
          <a:prstGeom prst="rect">
            <a:avLst/>
          </a:prstGeom>
          <a:noFill/>
          <a:ln>
            <a:noFill/>
          </a:ln>
        </p:spPr>
      </p:pic>
      <p:pic>
        <p:nvPicPr>
          <p:cNvPr id="554" name="Google Shape;554;p83"/>
          <p:cNvPicPr preferRelativeResize="0"/>
          <p:nvPr/>
        </p:nvPicPr>
        <p:blipFill>
          <a:blip r:embed="rId4">
            <a:alphaModFix/>
          </a:blip>
          <a:stretch>
            <a:fillRect/>
          </a:stretch>
        </p:blipFill>
        <p:spPr>
          <a:xfrm>
            <a:off x="296275" y="2859926"/>
            <a:ext cx="3988283" cy="1850575"/>
          </a:xfrm>
          <a:prstGeom prst="rect">
            <a:avLst/>
          </a:prstGeom>
          <a:noFill/>
          <a:ln>
            <a:noFill/>
          </a:ln>
        </p:spPr>
      </p:pic>
    </p:spTree>
  </p:cSld>
  <p:clrMapOvr>
    <a:masterClrMapping/>
  </p:clrMapOvr>
  <p:transition/>
  <p:timing/>
</p:sld>
</file>

<file path=ppt/slides/slide7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58" name="Shape 558"/>
        <p:cNvGrpSpPr/>
        <p:nvPr/>
      </p:nvGrpSpPr>
      <p:grpSpPr>
        <a:xfrm>
          <a:off x="0" y="0"/>
          <a:ext cx="0" cy="0"/>
        </a:xfrm>
      </p:grpSpPr>
      <p:sp>
        <p:nvSpPr>
          <p:cNvPr id="559" name="Google Shape;559;p84"/>
          <p:cNvSpPr txBox="1"/>
          <p:nvPr>
            <p:ph type="title"/>
          </p:nvPr>
        </p:nvSpPr>
        <p:spPr>
          <a:xfrm>
            <a:off x="311700" y="22735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Partes de la cámara reflex</a:t>
            </a:r>
            <a:endParaRPr/>
          </a:p>
        </p:txBody>
      </p:sp>
      <p:pic>
        <p:nvPicPr>
          <p:cNvPr id="560" name="Google Shape;560;p84"/>
          <p:cNvPicPr preferRelativeResize="0"/>
          <p:nvPr/>
        </p:nvPicPr>
        <p:blipFill>
          <a:blip r:embed="rId3">
            <a:alphaModFix/>
          </a:blip>
          <a:stretch>
            <a:fillRect/>
          </a:stretch>
        </p:blipFill>
        <p:spPr>
          <a:xfrm>
            <a:off x="2735925" y="751900"/>
            <a:ext cx="5321441" cy="3991075"/>
          </a:xfrm>
          <a:prstGeom prst="rect">
            <a:avLst/>
          </a:prstGeom>
          <a:noFill/>
          <a:ln>
            <a:noFill/>
          </a:ln>
        </p:spPr>
      </p:pic>
    </p:spTree>
  </p:cSld>
  <p:clrMapOvr>
    <a:masterClrMapping/>
  </p:clrMapOvr>
  <p:transition/>
  <p:timing/>
</p:sld>
</file>

<file path=ppt/slides/slide7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64" name="Shape 564"/>
        <p:cNvGrpSpPr/>
        <p:nvPr/>
      </p:nvGrpSpPr>
      <p:grpSpPr>
        <a:xfrm>
          <a:off x="0" y="0"/>
          <a:ext cx="0" cy="0"/>
        </a:xfrm>
      </p:grpSpPr>
      <p:sp>
        <p:nvSpPr>
          <p:cNvPr id="565" name="Google Shape;565;p85"/>
          <p:cNvSpPr txBox="1"/>
          <p:nvPr>
            <p:ph type="title"/>
          </p:nvPr>
        </p:nvSpPr>
        <p:spPr>
          <a:xfrm>
            <a:off x="265500" y="1039675"/>
            <a:ext cx="4045200" cy="1675800"/>
          </a:xfrm>
          <a:prstGeom prst="rect">
            <a:avLst/>
          </a:prstGeom>
        </p:spPr>
        <p:txBody>
          <a:bodyPr spcFirstLastPara="1" wrap="square" lIns="91425" tIns="91425" rIns="91425" bIns="91425" anchor="b" anchorCtr="0">
            <a:normAutofit/>
          </a:bodyPr>
          <a:lstStyle/>
          <a:p>
            <a:pPr marL="0" lvl="0" indent="0" algn="ctr" rtl="0">
              <a:spcBef>
                <a:spcPct val="0"/>
              </a:spcBef>
              <a:spcAft>
                <a:spcPct val="0"/>
              </a:spcAft>
              <a:buNone/>
            </a:pPr>
            <a:r>
              <a:rPr lang="es"/>
              <a:t>Objetivos</a:t>
            </a:r>
            <a:endParaRPr/>
          </a:p>
        </p:txBody>
      </p:sp>
    </p:spTree>
  </p:cSld>
  <p:clrMapOvr>
    <a:masterClrMapping/>
  </p:clrMapOvr>
  <p:transition/>
  <p:timing/>
</p:sld>
</file>

<file path=ppt/slides/slide7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69" name="Shape 569"/>
        <p:cNvGrpSpPr/>
        <p:nvPr/>
      </p:nvGrpSpPr>
      <p:grpSpPr>
        <a:xfrm>
          <a:off x="0" y="0"/>
          <a:ext cx="0" cy="0"/>
        </a:xfrm>
      </p:grpSpPr>
      <p:sp>
        <p:nvSpPr>
          <p:cNvPr id="570" name="Google Shape;570;p86"/>
          <p:cNvSpPr txBox="1"/>
          <p:nvPr>
            <p:ph type="title"/>
          </p:nvPr>
        </p:nvSpPr>
        <p:spPr>
          <a:xfrm>
            <a:off x="874475" y="45297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Características de un objetivo</a:t>
            </a:r>
            <a:endParaRPr/>
          </a:p>
        </p:txBody>
      </p:sp>
      <p:sp>
        <p:nvSpPr>
          <p:cNvPr id="571" name="Google Shape;571;p86"/>
          <p:cNvSpPr txBox="1"/>
          <p:nvPr>
            <p:ph type="body" idx="1"/>
          </p:nvPr>
        </p:nvSpPr>
        <p:spPr>
          <a:xfrm>
            <a:off x="874475" y="1242475"/>
            <a:ext cx="7305900" cy="33027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sz="2191">
                <a:solidFill>
                  <a:srgbClr val="000000"/>
                </a:solidFill>
                <a:latin typeface="Nunito"/>
                <a:ea typeface="Nunito"/>
                <a:cs typeface="Nunito"/>
                <a:sym typeface="Nunito"/>
              </a:rPr>
              <a:t>Está compuesto por un conjunto de lentes, diafragma y cristales. Se clasifican si son fijos o variables, es decir, si tiene longitud fija la distancia entre el punto nodal y el plano focal será siempre la misma. Si tiene longitud variable la distancia entre el plano focal y el punto nodal, puede variar si así se desea</a:t>
            </a:r>
            <a:r>
              <a:rPr lang="es" sz="3100">
                <a:solidFill>
                  <a:srgbClr val="000000"/>
                </a:solidFill>
                <a:latin typeface="Nunito"/>
                <a:ea typeface="Nunito"/>
                <a:cs typeface="Nunito"/>
                <a:sym typeface="Nunito"/>
              </a:rPr>
              <a:t>. </a:t>
            </a:r>
            <a:endParaRPr>
              <a:latin typeface="Nunito"/>
              <a:ea typeface="Nunito"/>
              <a:cs typeface="Nunito"/>
              <a:sym typeface="Nunito"/>
            </a:endParaRPr>
          </a:p>
        </p:txBody>
      </p:sp>
    </p:spTree>
  </p:cSld>
  <p:clrMapOvr>
    <a:masterClrMapping/>
  </p:clrMapOvr>
  <p:transition/>
  <p:timing/>
</p:sld>
</file>

<file path=ppt/slides/slide7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75" name="Shape 575"/>
        <p:cNvGrpSpPr/>
        <p:nvPr/>
      </p:nvGrpSpPr>
      <p:grpSpPr>
        <a:xfrm>
          <a:off x="0" y="0"/>
          <a:ext cx="0" cy="0"/>
        </a:xfrm>
      </p:grpSpPr>
      <p:sp>
        <p:nvSpPr>
          <p:cNvPr id="576" name="Google Shape;576;p87"/>
          <p:cNvSpPr txBox="1"/>
          <p:nvPr>
            <p:ph type="title"/>
          </p:nvPr>
        </p:nvSpPr>
        <p:spPr>
          <a:xfrm>
            <a:off x="311700" y="445025"/>
            <a:ext cx="8520600" cy="707400"/>
          </a:xfrm>
          <a:prstGeom prst="rect">
            <a:avLst/>
          </a:prstGeom>
        </p:spPr>
        <p:txBody>
          <a:bodyPr spcFirstLastPara="1" wrap="square" lIns="91425" tIns="91425" rIns="91425" bIns="91425" anchor="t" anchorCtr="0">
            <a:normAutofit/>
          </a:bodyPr>
          <a:lstStyle/>
          <a:p>
            <a:pPr marL="0" lvl="0" indent="0" algn="l" rtl="0">
              <a:lnSpc>
                <a:spcPct val="115000"/>
              </a:lnSpc>
              <a:spcBef>
                <a:spcPts val="1200"/>
              </a:spcBef>
              <a:spcAft>
                <a:spcPts val="1200"/>
              </a:spcAft>
              <a:buNone/>
            </a:pPr>
            <a:r>
              <a:rPr lang="es" sz="1840">
                <a:latin typeface="Nunito"/>
                <a:ea typeface="Nunito"/>
                <a:cs typeface="Nunito"/>
                <a:sym typeface="Nunito"/>
              </a:rPr>
              <a:t>Los lentes de distancia focal fija</a:t>
            </a:r>
            <a:endParaRPr sz="1840">
              <a:latin typeface="Nunito" charset="0"/>
              <a:ea typeface="Nunito"/>
              <a:cs typeface="Nunito"/>
              <a:sym typeface="Nunito" charset="0"/>
            </a:endParaRPr>
          </a:p>
        </p:txBody>
      </p:sp>
      <p:sp>
        <p:nvSpPr>
          <p:cNvPr id="577" name="Google Shape;577;p87"/>
          <p:cNvSpPr txBox="1"/>
          <p:nvPr>
            <p:ph type="body" idx="1"/>
          </p:nvPr>
        </p:nvSpPr>
        <p:spPr>
          <a:xfrm>
            <a:off x="311700" y="996025"/>
            <a:ext cx="8520600" cy="3302700"/>
          </a:xfrm>
          <a:prstGeom prst="rect">
            <a:avLst/>
          </a:prstGeom>
        </p:spPr>
        <p:txBody>
          <a:bodyPr spcFirstLastPara="1" wrap="square" lIns="91425" tIns="91425" rIns="91425" bIns="91425" anchor="t" anchorCtr="0">
            <a:normAutofit lnSpcReduction="20000"/>
          </a:bodyPr>
          <a:lstStyle/>
          <a:p>
            <a:pPr marL="457200" lvl="0" indent="-342900" algn="l" rtl="0">
              <a:spcBef>
                <a:spcPts val="1200"/>
              </a:spcBef>
              <a:spcAft>
                <a:spcPct val="0"/>
              </a:spcAft>
              <a:buClr>
                <a:srgbClr val="202124"/>
              </a:buClr>
              <a:buSzPts val="1800"/>
              <a:buFont typeface="Nunito"/>
              <a:buChar char="●"/>
            </a:pPr>
            <a:r>
              <a:rPr lang="es">
                <a:solidFill>
                  <a:srgbClr val="202124"/>
                </a:solidFill>
                <a:latin typeface="Nunito"/>
                <a:ea typeface="Nunito"/>
                <a:cs typeface="Nunito"/>
                <a:sym typeface="Nunito"/>
              </a:rPr>
              <a:t>Los lentes de distancia focal fija tienen una distancia focal fija.</a:t>
            </a:r>
            <a:endParaRPr>
              <a:solidFill>
                <a:srgbClr val="202124"/>
              </a:solidFill>
              <a:latin typeface="Nunito"/>
              <a:ea typeface="Nunito"/>
              <a:cs typeface="Nunito"/>
              <a:sym typeface="Nunito"/>
            </a:endParaRPr>
          </a:p>
          <a:p>
            <a:pPr marL="457200" lvl="0" indent="-298450" algn="l" rtl="0">
              <a:spcBef>
                <a:spcPct val="0"/>
              </a:spcBef>
              <a:spcAft>
                <a:spcPct val="0"/>
              </a:spcAft>
              <a:buClr>
                <a:srgbClr val="202124"/>
              </a:buClr>
              <a:buSzPts val="1100"/>
              <a:buFont typeface="Nunito"/>
              <a:buChar char="●"/>
            </a:pPr>
            <a:endParaRPr>
              <a:solidFill>
                <a:srgbClr val="202124"/>
              </a:solidFill>
              <a:latin typeface="Nunito"/>
              <a:ea typeface="Nunito"/>
              <a:cs typeface="Nunito"/>
              <a:sym typeface="Nunito"/>
            </a:endParaRPr>
          </a:p>
          <a:p>
            <a:pPr marL="0" lvl="0" indent="0" algn="l" rtl="0">
              <a:spcBef>
                <a:spcPts val="1200"/>
              </a:spcBef>
              <a:spcAft>
                <a:spcPct val="0"/>
              </a:spcAft>
              <a:buNone/>
            </a:pPr>
            <a:r>
              <a:rPr lang="es" b="1">
                <a:solidFill>
                  <a:schemeClr val="accent1"/>
                </a:solidFill>
                <a:latin typeface="Nunito"/>
                <a:ea typeface="Nunito"/>
                <a:cs typeface="Nunito"/>
                <a:sym typeface="Nunito"/>
              </a:rPr>
              <a:t>Lente Distancia Focal Variable:</a:t>
            </a:r>
            <a:endParaRPr b="1">
              <a:solidFill>
                <a:schemeClr val="accent1"/>
              </a:solidFill>
              <a:latin typeface="Nunito" charset="0"/>
              <a:ea typeface="Nunito"/>
              <a:cs typeface="Nunito"/>
              <a:sym typeface="Nunito" charset="0"/>
            </a:endParaRPr>
          </a:p>
          <a:p>
            <a:pPr marL="457200" lvl="0" indent="-342900" algn="l" rtl="0">
              <a:spcBef>
                <a:spcPts val="1200"/>
              </a:spcBef>
              <a:spcAft>
                <a:spcPct val="0"/>
              </a:spcAft>
              <a:buClr>
                <a:srgbClr val="202124"/>
              </a:buClr>
              <a:buSzPts val="1800"/>
              <a:buFont typeface="Nunito"/>
              <a:buChar char="●"/>
            </a:pPr>
            <a:r>
              <a:rPr lang="es">
                <a:solidFill>
                  <a:srgbClr val="202124"/>
                </a:solidFill>
                <a:latin typeface="Nunito"/>
                <a:ea typeface="Nunito"/>
                <a:cs typeface="Nunito"/>
                <a:sym typeface="Nunito"/>
              </a:rPr>
              <a:t>Los lentes de </a:t>
            </a:r>
            <a:r>
              <a:rPr lang="es" b="1">
                <a:solidFill>
                  <a:srgbClr val="202124"/>
                </a:solidFill>
                <a:latin typeface="Nunito"/>
                <a:ea typeface="Nunito"/>
                <a:cs typeface="Nunito"/>
                <a:sym typeface="Nunito"/>
              </a:rPr>
              <a:t>zoom</a:t>
            </a:r>
            <a:r>
              <a:rPr lang="es">
                <a:solidFill>
                  <a:srgbClr val="202124"/>
                </a:solidFill>
                <a:latin typeface="Nunito"/>
                <a:ea typeface="Nunito"/>
                <a:cs typeface="Nunito"/>
                <a:sym typeface="Nunito"/>
              </a:rPr>
              <a:t> tienen distancias focales variables.</a:t>
            </a:r>
            <a:endParaRPr>
              <a:solidFill>
                <a:srgbClr val="202124"/>
              </a:solidFill>
              <a:latin typeface="Nunito"/>
              <a:ea typeface="Nunito"/>
              <a:cs typeface="Nunito"/>
              <a:sym typeface="Nunito"/>
            </a:endParaRPr>
          </a:p>
          <a:p>
            <a:pPr marL="457200" lvl="0" indent="-342900" algn="l" rtl="0">
              <a:spcBef>
                <a:spcPct val="0"/>
              </a:spcBef>
              <a:spcAft>
                <a:spcPct val="0"/>
              </a:spcAft>
              <a:buClr>
                <a:srgbClr val="202124"/>
              </a:buClr>
              <a:buSzPts val="1800"/>
              <a:buFont typeface="Nunito"/>
              <a:buChar char="●"/>
            </a:pPr>
            <a:r>
              <a:rPr lang="es">
                <a:solidFill>
                  <a:srgbClr val="202124"/>
                </a:solidFill>
                <a:latin typeface="Nunito"/>
                <a:ea typeface="Nunito"/>
                <a:cs typeface="Nunito"/>
                <a:sym typeface="Nunito"/>
              </a:rPr>
              <a:t>Versatilidad. Son ideales cuando está fotografiando a una variedad de objetivos como los paisajes y retratos.</a:t>
            </a:r>
            <a:endParaRPr>
              <a:solidFill>
                <a:srgbClr val="202124"/>
              </a:solidFill>
              <a:latin typeface="Nunito"/>
              <a:ea typeface="Nunito"/>
              <a:cs typeface="Nunito"/>
              <a:sym typeface="Nunito"/>
            </a:endParaRPr>
          </a:p>
          <a:p>
            <a:pPr marL="457200" lvl="0" indent="-342900" algn="l" rtl="0">
              <a:spcBef>
                <a:spcPct val="0"/>
              </a:spcBef>
              <a:spcAft>
                <a:spcPct val="0"/>
              </a:spcAft>
              <a:buClr>
                <a:srgbClr val="202124"/>
              </a:buClr>
              <a:buSzPts val="1800"/>
              <a:buFont typeface="Nunito"/>
              <a:buChar char="●"/>
            </a:pPr>
            <a:r>
              <a:rPr lang="es">
                <a:solidFill>
                  <a:srgbClr val="202124"/>
                </a:solidFill>
                <a:latin typeface="Nunito"/>
                <a:ea typeface="Nunito"/>
                <a:cs typeface="Nunito"/>
                <a:sym typeface="Nunito"/>
              </a:rPr>
              <a:t>Reduce la cantidad de veces que necesita cambiar el lente, lo que ahorra tiempo y limita la posibilidad de que se acumule basura en el compartimiento del espejo o en el sensor de la cámara.</a:t>
            </a:r>
            <a:endParaRPr>
              <a:solidFill>
                <a:srgbClr val="202124"/>
              </a:solidFill>
              <a:latin typeface="Nunito"/>
              <a:ea typeface="Nunito"/>
              <a:cs typeface="Nunito"/>
              <a:sym typeface="Nunito"/>
            </a:endParaRPr>
          </a:p>
          <a:p>
            <a:pPr marL="0" lvl="0" indent="0" algn="l" rtl="0">
              <a:spcBef>
                <a:spcPts val="1200"/>
              </a:spcBef>
              <a:spcAft>
                <a:spcPts val="1200"/>
              </a:spcAft>
              <a:buNone/>
            </a:pPr>
            <a:endParaRPr>
              <a:solidFill>
                <a:srgbClr val="202124"/>
              </a:solidFill>
              <a:latin typeface="Economica"/>
              <a:ea typeface="Economica"/>
              <a:cs typeface="Economica"/>
              <a:sym typeface="Economica"/>
            </a:endParaRPr>
          </a:p>
        </p:txBody>
      </p:sp>
    </p:spTree>
  </p:cSld>
  <p:clrMapOvr>
    <a:masterClrMapping/>
  </p:clrMapOvr>
  <p:transition/>
  <p:timing/>
</p:sld>
</file>

<file path=ppt/slides/slide7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81" name="Shape 581"/>
        <p:cNvGrpSpPr/>
        <p:nvPr/>
      </p:nvGrpSpPr>
      <p:grpSpPr>
        <a:xfrm>
          <a:off x="0" y="0"/>
          <a:ext cx="0" cy="0"/>
        </a:xfrm>
      </p:grpSpPr>
      <p:sp>
        <p:nvSpPr>
          <p:cNvPr id="582" name="Google Shape;582;p88"/>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Gran angular</a:t>
            </a:r>
            <a:endParaRPr/>
          </a:p>
        </p:txBody>
      </p:sp>
      <p:sp>
        <p:nvSpPr>
          <p:cNvPr id="583" name="Google Shape;583;p88"/>
          <p:cNvSpPr txBox="1"/>
          <p:nvPr>
            <p:ph type="body" idx="1"/>
          </p:nvPr>
        </p:nvSpPr>
        <p:spPr>
          <a:xfrm>
            <a:off x="421350" y="1266325"/>
            <a:ext cx="4634700" cy="3302700"/>
          </a:xfrm>
          <a:prstGeom prst="rect">
            <a:avLst/>
          </a:prstGeom>
        </p:spPr>
        <p:txBody>
          <a:bodyPr spcFirstLastPara="1" wrap="square" lIns="91425" tIns="91425" rIns="91425" bIns="91425" anchor="t" anchorCtr="0">
            <a:normAutofit fontScale="55000"/>
          </a:bodyPr>
          <a:lstStyle/>
          <a:p>
            <a:pPr marL="0" lvl="0" indent="0" algn="l" rtl="0">
              <a:spcBef>
                <a:spcPct val="0"/>
              </a:spcBef>
              <a:spcAft>
                <a:spcPct val="0"/>
              </a:spcAft>
              <a:buNone/>
            </a:pPr>
            <a:endParaRPr sz="2400">
              <a:solidFill>
                <a:srgbClr val="F4F5F7"/>
              </a:solidFill>
              <a:latin typeface="Arial"/>
              <a:ea typeface="Arial"/>
              <a:cs typeface="Arial"/>
              <a:sym typeface="Arial"/>
            </a:endParaRPr>
          </a:p>
          <a:p>
            <a:pPr marL="0" lvl="0" indent="0" algn="just" rtl="0">
              <a:spcBef>
                <a:spcPct val="0"/>
              </a:spcBef>
              <a:spcAft>
                <a:spcPct val="0"/>
              </a:spcAft>
              <a:buNone/>
            </a:pPr>
            <a:r>
              <a:rPr lang="es" sz="2900">
                <a:solidFill>
                  <a:srgbClr val="202124"/>
                </a:solidFill>
                <a:latin typeface="Nunito"/>
                <a:ea typeface="Nunito"/>
                <a:cs typeface="Nunito"/>
                <a:sym typeface="Nunito"/>
              </a:rPr>
              <a:t>Objetivo que abarca focales inferiores a la conocida como estándar o normales (50mm) y tiene un ángulo de visión superior a los 45º, por lo tanto, cubren cualquier plano de extensiones amplias que se encuentre delante de la cámara.</a:t>
            </a:r>
            <a:endParaRPr sz="2900">
              <a:solidFill>
                <a:srgbClr val="202124"/>
              </a:solidFill>
              <a:latin typeface="Nunito" charset="0"/>
              <a:ea typeface="Nunito"/>
              <a:cs typeface="Nunito"/>
              <a:sym typeface="Nunito" charset="0"/>
            </a:endParaRPr>
          </a:p>
          <a:p>
            <a:pPr marL="0" lvl="0" indent="0" algn="just" rtl="0">
              <a:spcBef>
                <a:spcPct val="0"/>
              </a:spcBef>
              <a:spcAft>
                <a:spcPct val="0"/>
              </a:spcAft>
              <a:buNone/>
            </a:pPr>
            <a:endParaRPr sz="2900">
              <a:solidFill>
                <a:srgbClr val="202124"/>
              </a:solidFill>
              <a:latin typeface="Nunito"/>
              <a:ea typeface="Nunito"/>
              <a:cs typeface="Nunito"/>
              <a:sym typeface="Nunito"/>
            </a:endParaRPr>
          </a:p>
          <a:p>
            <a:pPr marL="0" lvl="0" indent="0" algn="just" rtl="0">
              <a:spcBef>
                <a:spcPct val="0"/>
              </a:spcBef>
              <a:spcAft>
                <a:spcPct val="0"/>
              </a:spcAft>
              <a:buNone/>
            </a:pPr>
            <a:r>
              <a:rPr lang="es" sz="2900">
                <a:solidFill>
                  <a:srgbClr val="202124"/>
                </a:solidFill>
                <a:latin typeface="Nunito"/>
                <a:ea typeface="Nunito"/>
                <a:cs typeface="Nunito"/>
                <a:sym typeface="Nunito"/>
              </a:rPr>
              <a:t>Cuanto más se reduce la distancia focal en un objetivo, el ángulo de visión cubierto va aumentando. Esto provoca que la sensación de alejamiento sea mayor también</a:t>
            </a:r>
            <a:endParaRPr>
              <a:solidFill>
                <a:srgbClr val="202124"/>
              </a:solidFill>
              <a:latin typeface="Nunito"/>
              <a:ea typeface="Nunito"/>
              <a:cs typeface="Nunito"/>
              <a:sym typeface="Nunito"/>
            </a:endParaRPr>
          </a:p>
        </p:txBody>
      </p:sp>
      <p:pic>
        <p:nvPicPr>
          <p:cNvPr id="584" name="Google Shape;584;p88"/>
          <p:cNvPicPr preferRelativeResize="0"/>
          <p:nvPr/>
        </p:nvPicPr>
        <p:blipFill>
          <a:blip r:embed="rId3">
            <a:alphaModFix/>
          </a:blip>
          <a:stretch>
            <a:fillRect/>
          </a:stretch>
        </p:blipFill>
        <p:spPr>
          <a:xfrm>
            <a:off x="13206475" y="2178850"/>
            <a:ext cx="3526299" cy="2798650"/>
          </a:xfrm>
          <a:prstGeom prst="rect">
            <a:avLst/>
          </a:prstGeom>
          <a:noFill/>
          <a:ln>
            <a:noFill/>
          </a:ln>
        </p:spPr>
      </p:pic>
      <p:pic>
        <p:nvPicPr>
          <p:cNvPr id="585" name="Google Shape;585;p88"/>
          <p:cNvPicPr preferRelativeResize="0"/>
          <p:nvPr/>
        </p:nvPicPr>
        <p:blipFill>
          <a:blip r:embed="rId3">
            <a:alphaModFix/>
          </a:blip>
          <a:stretch>
            <a:fillRect/>
          </a:stretch>
        </p:blipFill>
        <p:spPr>
          <a:xfrm>
            <a:off x="5144625" y="1348600"/>
            <a:ext cx="3526299" cy="2798650"/>
          </a:xfrm>
          <a:prstGeom prst="rect">
            <a:avLst/>
          </a:prstGeom>
          <a:noFill/>
          <a:ln>
            <a:noFill/>
          </a:ln>
        </p:spPr>
      </p:pic>
    </p:spTree>
  </p:cSld>
  <p:clrMapOvr>
    <a:masterClrMapping/>
  </p:clrMapOvr>
  <p:transition/>
  <p:timing/>
</p:sld>
</file>

<file path=ppt/slides/slide7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89" name="Shape 589"/>
        <p:cNvGrpSpPr/>
        <p:nvPr/>
      </p:nvGrpSpPr>
      <p:grpSpPr>
        <a:xfrm>
          <a:off x="0" y="0"/>
          <a:ext cx="0" cy="0"/>
        </a:xfrm>
      </p:grpSpPr>
      <p:sp>
        <p:nvSpPr>
          <p:cNvPr id="590" name="Google Shape;590;p89"/>
          <p:cNvSpPr txBox="1"/>
          <p:nvPr>
            <p:ph type="title"/>
          </p:nvPr>
        </p:nvSpPr>
        <p:spPr>
          <a:xfrm>
            <a:off x="483625" y="4609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Características</a:t>
            </a:r>
            <a:endParaRPr/>
          </a:p>
          <a:p>
            <a:pPr marL="0" lvl="0" indent="0" algn="l" rtl="0">
              <a:spcBef>
                <a:spcPct val="0"/>
              </a:spcBef>
              <a:spcAft>
                <a:spcPct val="0"/>
              </a:spcAft>
              <a:buNone/>
            </a:pPr>
            <a:endParaRPr/>
          </a:p>
        </p:txBody>
      </p:sp>
      <p:sp>
        <p:nvSpPr>
          <p:cNvPr id="591" name="Google Shape;591;p89"/>
          <p:cNvSpPr txBox="1"/>
          <p:nvPr>
            <p:ph type="body" idx="1"/>
          </p:nvPr>
        </p:nvSpPr>
        <p:spPr>
          <a:xfrm>
            <a:off x="3984300" y="1266325"/>
            <a:ext cx="4848000" cy="3302700"/>
          </a:xfrm>
          <a:prstGeom prst="rect">
            <a:avLst/>
          </a:prstGeom>
        </p:spPr>
        <p:txBody>
          <a:bodyPr spcFirstLastPara="1" wrap="square" lIns="91425" tIns="91425" rIns="91425" bIns="91425" anchor="t" anchorCtr="0">
            <a:normAutofit fontScale="47500"/>
          </a:bodyPr>
          <a:lstStyle/>
          <a:p>
            <a:pPr marL="0" lvl="0" indent="0" algn="just" rtl="0">
              <a:spcBef>
                <a:spcPct val="0"/>
              </a:spcBef>
              <a:spcAft>
                <a:spcPct val="0"/>
              </a:spcAft>
              <a:buNone/>
            </a:pPr>
            <a:r>
              <a:rPr lang="es" sz="2900">
                <a:solidFill>
                  <a:srgbClr val="202124"/>
                </a:solidFill>
                <a:latin typeface="Nunito"/>
                <a:ea typeface="Nunito"/>
                <a:cs typeface="Nunito"/>
                <a:sym typeface="Nunito"/>
              </a:rPr>
              <a:t>Los objetos más cercanos se aprecian exageradamente grandes, mientras que los más distantes parecen trasladados o empujados hacia atrás y más pequeños de lo son realmente.</a:t>
            </a:r>
            <a:endParaRPr sz="2900">
              <a:solidFill>
                <a:srgbClr val="202124"/>
              </a:solidFill>
              <a:latin typeface="Nunito"/>
              <a:ea typeface="Nunito"/>
              <a:cs typeface="Nunito"/>
              <a:sym typeface="Nunito"/>
            </a:endParaRPr>
          </a:p>
          <a:p>
            <a:pPr marL="0" lvl="0" indent="0" algn="just" rtl="0">
              <a:spcBef>
                <a:spcPct val="0"/>
              </a:spcBef>
              <a:spcAft>
                <a:spcPct val="0"/>
              </a:spcAft>
              <a:buNone/>
            </a:pPr>
            <a:endParaRPr sz="2900">
              <a:solidFill>
                <a:srgbClr val="202124"/>
              </a:solidFill>
              <a:latin typeface="Nunito"/>
              <a:ea typeface="Nunito"/>
              <a:cs typeface="Nunito"/>
              <a:sym typeface="Nunito"/>
            </a:endParaRPr>
          </a:p>
          <a:p>
            <a:pPr marL="0" lvl="0" indent="0" algn="just" rtl="0">
              <a:spcBef>
                <a:spcPct val="0"/>
              </a:spcBef>
              <a:spcAft>
                <a:spcPct val="0"/>
              </a:spcAft>
              <a:buNone/>
            </a:pPr>
            <a:r>
              <a:rPr lang="es" sz="2900">
                <a:solidFill>
                  <a:srgbClr val="202124"/>
                </a:solidFill>
                <a:latin typeface="Nunito"/>
                <a:ea typeface="Nunito"/>
                <a:cs typeface="Nunito"/>
                <a:sym typeface="Nunito"/>
              </a:rPr>
              <a:t>Provocan una distorsión en los objetos. Esta distorsión no sólo se produce en el tamaño de los objetos y en su distancia sino también en su forma. Esta es más pronunciada en los bordes de la imagen y también cuanto más corta sea la distancia focal y la distancia al objeto o sujeto en la toma.</a:t>
            </a:r>
            <a:endParaRPr sz="2900">
              <a:solidFill>
                <a:srgbClr val="202124"/>
              </a:solidFill>
              <a:latin typeface="Nunito"/>
              <a:ea typeface="Nunito"/>
              <a:cs typeface="Nunito"/>
              <a:sym typeface="Nunito"/>
            </a:endParaRPr>
          </a:p>
          <a:p>
            <a:pPr marL="0" lvl="0" indent="0" algn="just" rtl="0">
              <a:spcBef>
                <a:spcPct val="0"/>
              </a:spcBef>
              <a:spcAft>
                <a:spcPct val="0"/>
              </a:spcAft>
              <a:buNone/>
            </a:pPr>
            <a:endParaRPr sz="3599">
              <a:solidFill>
                <a:srgbClr val="202124"/>
              </a:solidFill>
              <a:latin typeface="Economica"/>
              <a:ea typeface="Economica"/>
              <a:cs typeface="Economica"/>
              <a:sym typeface="Economica"/>
            </a:endParaRPr>
          </a:p>
          <a:p>
            <a:pPr marL="0" lvl="0" indent="0" algn="l" rtl="0">
              <a:spcBef>
                <a:spcPct val="0"/>
              </a:spcBef>
              <a:spcAft>
                <a:spcPts val="1200"/>
              </a:spcAft>
              <a:buNone/>
            </a:pPr>
            <a:endParaRPr>
              <a:solidFill>
                <a:srgbClr val="202124"/>
              </a:solidFill>
              <a:latin typeface="Economica"/>
              <a:ea typeface="Economica"/>
              <a:cs typeface="Economica"/>
              <a:sym typeface="Economica"/>
            </a:endParaRPr>
          </a:p>
        </p:txBody>
      </p:sp>
      <p:pic>
        <p:nvPicPr>
          <p:cNvPr id="592" name="Google Shape;592;p89"/>
          <p:cNvPicPr preferRelativeResize="0"/>
          <p:nvPr/>
        </p:nvPicPr>
        <p:blipFill>
          <a:blip r:embed="rId3">
            <a:alphaModFix/>
          </a:blip>
          <a:stretch>
            <a:fillRect/>
          </a:stretch>
        </p:blipFill>
        <p:spPr>
          <a:xfrm>
            <a:off x="483625" y="1578325"/>
            <a:ext cx="3270350" cy="2180225"/>
          </a:xfrm>
          <a:prstGeom prst="rect">
            <a:avLst/>
          </a:prstGeom>
          <a:noFill/>
          <a:ln>
            <a:noFill/>
          </a:ln>
        </p:spPr>
      </p:pic>
    </p:spTree>
  </p:cSld>
  <p:clrMapOvr>
    <a:masterClrMapping/>
  </p:clrMapOvr>
  <p:transition/>
  <p:timing/>
</p:sld>
</file>

<file path=ppt/slides/slide7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596" name="Shape 596"/>
        <p:cNvGrpSpPr/>
        <p:nvPr/>
      </p:nvGrpSpPr>
      <p:grpSpPr>
        <a:xfrm>
          <a:off x="0" y="0"/>
          <a:ext cx="0" cy="0"/>
        </a:xfrm>
      </p:grpSpPr>
      <p:sp>
        <p:nvSpPr>
          <p:cNvPr id="597" name="Google Shape;597;p90"/>
          <p:cNvSpPr txBox="1"/>
          <p:nvPr>
            <p:ph type="title"/>
          </p:nvPr>
        </p:nvSpPr>
        <p:spPr>
          <a:xfrm>
            <a:off x="925775" y="2463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Estándar 50mm</a:t>
            </a:r>
            <a:endParaRPr/>
          </a:p>
        </p:txBody>
      </p:sp>
      <p:sp>
        <p:nvSpPr>
          <p:cNvPr id="598" name="Google Shape;598;p90"/>
          <p:cNvSpPr txBox="1"/>
          <p:nvPr>
            <p:ph type="body" idx="1"/>
          </p:nvPr>
        </p:nvSpPr>
        <p:spPr>
          <a:xfrm>
            <a:off x="925775" y="845000"/>
            <a:ext cx="7210500" cy="1627800"/>
          </a:xfrm>
          <a:prstGeom prst="rect">
            <a:avLst/>
          </a:prstGeom>
        </p:spPr>
        <p:txBody>
          <a:bodyPr spcFirstLastPara="1" wrap="square" lIns="91425" tIns="91425" rIns="91425" bIns="91425" anchor="t" anchorCtr="0">
            <a:normAutofit lnSpcReduction="10000"/>
          </a:bodyPr>
          <a:lstStyle/>
          <a:p>
            <a:pPr marL="0" lvl="0" indent="0" algn="just" rtl="0">
              <a:lnSpc>
                <a:spcPct val="95000"/>
              </a:lnSpc>
              <a:spcBef>
                <a:spcPct val="0"/>
              </a:spcBef>
              <a:spcAft>
                <a:spcPct val="0"/>
              </a:spcAft>
              <a:buSzPts val="688"/>
              <a:buNone/>
            </a:pPr>
            <a:r>
              <a:rPr lang="es" sz="1737">
                <a:solidFill>
                  <a:srgbClr val="202124"/>
                </a:solidFill>
                <a:latin typeface="Nunito"/>
                <a:ea typeface="Nunito"/>
                <a:cs typeface="Nunito"/>
                <a:sym typeface="Nunito"/>
              </a:rPr>
              <a:t>Tienen una distancia focal que va desde los 35mm a los 50 mm ó 55mm. Son los que más se asemejan al ángulo de visión humana, de unos 45º. </a:t>
            </a:r>
            <a:endParaRPr sz="1737">
              <a:solidFill>
                <a:srgbClr val="202124"/>
              </a:solidFill>
              <a:latin typeface="Nunito" charset="0"/>
              <a:ea typeface="Nunito"/>
              <a:cs typeface="Nunito"/>
              <a:sym typeface="Nunito" charset="0"/>
            </a:endParaRPr>
          </a:p>
          <a:p>
            <a:pPr marL="0" lvl="0" indent="0" algn="just" rtl="0">
              <a:lnSpc>
                <a:spcPct val="95000"/>
              </a:lnSpc>
              <a:spcBef>
                <a:spcPct val="0"/>
              </a:spcBef>
              <a:spcAft>
                <a:spcPct val="0"/>
              </a:spcAft>
              <a:buSzPts val="688"/>
              <a:buNone/>
            </a:pPr>
            <a:endParaRPr sz="1737">
              <a:solidFill>
                <a:srgbClr val="202124"/>
              </a:solidFill>
              <a:latin typeface="Nunito"/>
              <a:ea typeface="Nunito"/>
              <a:cs typeface="Nunito"/>
              <a:sym typeface="Nunito"/>
            </a:endParaRPr>
          </a:p>
          <a:p>
            <a:pPr marL="0" lvl="0" indent="0" algn="just" rtl="0">
              <a:lnSpc>
                <a:spcPct val="95000"/>
              </a:lnSpc>
              <a:spcBef>
                <a:spcPct val="0"/>
              </a:spcBef>
              <a:spcAft>
                <a:spcPct val="0"/>
              </a:spcAft>
              <a:buSzPts val="688"/>
              <a:buNone/>
            </a:pPr>
            <a:r>
              <a:rPr lang="es" sz="1737">
                <a:solidFill>
                  <a:srgbClr val="202124"/>
                </a:solidFill>
                <a:latin typeface="Nunito"/>
                <a:ea typeface="Nunito"/>
                <a:cs typeface="Nunito"/>
                <a:sym typeface="Nunito"/>
              </a:rPr>
              <a:t>Este ángulo es el resultado de combinar la longitud focal de los objetivos con el formato que tiene nuestra cámara.</a:t>
            </a:r>
            <a:endParaRPr sz="925">
              <a:solidFill>
                <a:srgbClr val="202124"/>
              </a:solidFill>
              <a:latin typeface="Nunito" charset="0"/>
              <a:ea typeface="Nunito"/>
              <a:cs typeface="Nunito"/>
              <a:sym typeface="Nunito" charset="0"/>
            </a:endParaRPr>
          </a:p>
        </p:txBody>
      </p:sp>
      <p:pic>
        <p:nvPicPr>
          <p:cNvPr id="599" name="Google Shape;599;p90"/>
          <p:cNvPicPr preferRelativeResize="0"/>
          <p:nvPr/>
        </p:nvPicPr>
        <p:blipFill>
          <a:blip r:embed="rId3">
            <a:alphaModFix/>
          </a:blip>
          <a:stretch>
            <a:fillRect/>
          </a:stretch>
        </p:blipFill>
        <p:spPr>
          <a:xfrm>
            <a:off x="1673825" y="2349150"/>
            <a:ext cx="5714400" cy="2418275"/>
          </a:xfrm>
          <a:prstGeom prst="rect">
            <a:avLst/>
          </a:prstGeom>
          <a:noFill/>
          <a:ln>
            <a:noFill/>
          </a:ln>
        </p:spPr>
      </p:pic>
    </p:spTree>
  </p:cSld>
  <p:clrMapOvr>
    <a:masterClrMapping/>
  </p:clrMapOvr>
  <p:transition/>
  <p:timing/>
</p:sld>
</file>

<file path=ppt/slides/slide7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03" name="Shape 603"/>
        <p:cNvGrpSpPr/>
        <p:nvPr/>
      </p:nvGrpSpPr>
      <p:grpSpPr>
        <a:xfrm>
          <a:off x="0" y="0"/>
          <a:ext cx="0" cy="0"/>
        </a:xfrm>
      </p:grpSpPr>
      <p:sp>
        <p:nvSpPr>
          <p:cNvPr id="604" name="Google Shape;604;p91"/>
          <p:cNvSpPr txBox="1"/>
          <p:nvPr>
            <p:ph type="body" idx="1"/>
          </p:nvPr>
        </p:nvSpPr>
        <p:spPr>
          <a:xfrm>
            <a:off x="4435975" y="1266325"/>
            <a:ext cx="4396200" cy="3153900"/>
          </a:xfrm>
          <a:prstGeom prst="rect">
            <a:avLst/>
          </a:prstGeom>
        </p:spPr>
        <p:txBody>
          <a:bodyPr spcFirstLastPara="1" wrap="square" lIns="91425" tIns="91425" rIns="91425" bIns="91425" anchor="t" anchorCtr="0">
            <a:normAutofit fontScale="62500"/>
          </a:bodyPr>
          <a:lstStyle/>
          <a:p>
            <a:pPr marL="0" lvl="0" indent="0" algn="just" rtl="0">
              <a:spcBef>
                <a:spcPct val="0"/>
              </a:spcBef>
              <a:spcAft>
                <a:spcPct val="0"/>
              </a:spcAft>
              <a:buNone/>
            </a:pPr>
            <a:r>
              <a:rPr lang="es" sz="3100">
                <a:solidFill>
                  <a:srgbClr val="202124"/>
                </a:solidFill>
                <a:latin typeface="Nunito"/>
                <a:ea typeface="Nunito"/>
                <a:cs typeface="Nunito"/>
                <a:sym typeface="Nunito"/>
              </a:rPr>
              <a:t>Se caracterizan por la poca distorsión y la naturalidad que ofrece en la perspectiva, excepto en la toma fotográfica realizada desde muy cerca. Estos objetivos, a su vez, son los que normalmente se fabrican con mayores aperturas de diafragma por lo que son muy luminosos.</a:t>
            </a:r>
            <a:endParaRPr sz="3100">
              <a:solidFill>
                <a:srgbClr val="202124"/>
              </a:solidFill>
              <a:latin typeface="Nunito" charset="0"/>
              <a:ea typeface="Nunito"/>
              <a:cs typeface="Nunito"/>
              <a:sym typeface="Nunito" charset="0"/>
            </a:endParaRPr>
          </a:p>
          <a:p>
            <a:pPr marL="0" lvl="0" indent="0" algn="just" rtl="0">
              <a:spcBef>
                <a:spcPct val="0"/>
              </a:spcBef>
              <a:spcAft>
                <a:spcPct val="0"/>
              </a:spcAft>
              <a:buNone/>
            </a:pPr>
            <a:endParaRPr>
              <a:solidFill>
                <a:srgbClr val="202124"/>
              </a:solidFill>
              <a:latin typeface="Economica"/>
              <a:ea typeface="Economica"/>
              <a:cs typeface="Economica"/>
              <a:sym typeface="Economica"/>
            </a:endParaRPr>
          </a:p>
        </p:txBody>
      </p:sp>
      <p:pic>
        <p:nvPicPr>
          <p:cNvPr id="605" name="Google Shape;605;p91"/>
          <p:cNvPicPr preferRelativeResize="0"/>
          <p:nvPr/>
        </p:nvPicPr>
        <p:blipFill>
          <a:blip r:embed="rId3">
            <a:alphaModFix/>
          </a:blip>
          <a:stretch>
            <a:fillRect/>
          </a:stretch>
        </p:blipFill>
        <p:spPr>
          <a:xfrm>
            <a:off x="216300" y="1543325"/>
            <a:ext cx="3996776" cy="2251517"/>
          </a:xfrm>
          <a:prstGeom prst="rect">
            <a:avLst/>
          </a:prstGeom>
          <a:noFill/>
          <a:ln>
            <a:noFill/>
          </a:ln>
        </p:spPr>
      </p:pic>
    </p:spTree>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09" name="Shape 109"/>
        <p:cNvGrpSpPr/>
        <p:nvPr/>
      </p:nvGrpSpPr>
      <p:grpSpPr>
        <a:xfrm>
          <a:off x="0" y="0"/>
          <a:ext cx="0" cy="0"/>
        </a:xfrm>
      </p:grpSpPr>
      <p:sp>
        <p:nvSpPr>
          <p:cNvPr id="110" name="Google Shape;110;p20"/>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457200" lvl="0" indent="-368617" algn="l" rtl="0">
              <a:spcBef>
                <a:spcPct val="0"/>
              </a:spcBef>
              <a:spcAft>
                <a:spcPct val="0"/>
              </a:spcAft>
              <a:buClr>
                <a:srgbClr val="FFFFFF"/>
              </a:buClr>
              <a:buSzPct val="158064"/>
              <a:buFont typeface="Nunito"/>
              <a:buChar char="●"/>
            </a:pPr>
            <a:r>
              <a:rPr lang="es">
                <a:latin typeface="Nunito"/>
                <a:ea typeface="Nunito"/>
                <a:cs typeface="Nunito"/>
                <a:sym typeface="Nunito"/>
              </a:rPr>
              <a:t>Historia de la fotografía de producto</a:t>
            </a:r>
            <a:endParaRPr sz="1550" b="0">
              <a:solidFill>
                <a:srgbClr val="2C3357"/>
              </a:solidFill>
              <a:latin typeface="Nunito" charset="0"/>
              <a:ea typeface="Nunito"/>
              <a:cs typeface="Nunito"/>
              <a:sym typeface="Nunito" charset="0"/>
            </a:endParaRPr>
          </a:p>
          <a:p>
            <a:pPr marL="0" lvl="0" indent="0" algn="l" rtl="0">
              <a:spcBef>
                <a:spcPct val="0"/>
              </a:spcBef>
              <a:spcAft>
                <a:spcPct val="0"/>
              </a:spcAft>
              <a:buNone/>
            </a:pPr>
            <a:endParaRPr/>
          </a:p>
        </p:txBody>
      </p:sp>
      <p:sp>
        <p:nvSpPr>
          <p:cNvPr id="111" name="Google Shape;111;p20"/>
          <p:cNvSpPr txBox="1"/>
          <p:nvPr>
            <p:ph type="body" idx="1"/>
          </p:nvPr>
        </p:nvSpPr>
        <p:spPr>
          <a:xfrm>
            <a:off x="540575" y="1504800"/>
            <a:ext cx="7735200" cy="3302700"/>
          </a:xfrm>
          <a:prstGeom prst="rect">
            <a:avLst/>
          </a:prstGeom>
        </p:spPr>
        <p:txBody>
          <a:bodyPr spcFirstLastPara="1" wrap="square" lIns="91425" tIns="91425" rIns="91425" bIns="91425" anchor="t" anchorCtr="0">
            <a:normAutofit lnSpcReduction="10000"/>
          </a:bodyPr>
          <a:lstStyle/>
          <a:p>
            <a:pPr marL="457200" lvl="0" indent="-323850" algn="just" rtl="0">
              <a:spcBef>
                <a:spcPct val="0"/>
              </a:spcBef>
              <a:spcAft>
                <a:spcPct val="0"/>
              </a:spcAft>
              <a:buClr>
                <a:srgbClr val="595959"/>
              </a:buClr>
              <a:buSzPts val="1500"/>
              <a:buFont typeface="Nunito"/>
              <a:buChar char="-"/>
            </a:pPr>
            <a:r>
              <a:rPr lang="es" sz="1500">
                <a:solidFill>
                  <a:srgbClr val="595959"/>
                </a:solidFill>
                <a:latin typeface="Nunito"/>
                <a:ea typeface="Nunito"/>
                <a:cs typeface="Nunito"/>
                <a:sym typeface="Nunito"/>
              </a:rPr>
              <a:t>Si bien la imprenta ya había revolucionado el medio impreso desde el siglo XVI,  no es sino hasta el siglo XIX cuando dos inventos masificaron el mundo visual e imaginario de una manera irrevocable: el perfeccionamiento de la litografía y el desarrollo de la fotografía.</a:t>
            </a:r>
            <a:endParaRPr sz="1500">
              <a:solidFill>
                <a:srgbClr val="595959"/>
              </a:solidFill>
              <a:latin typeface="Nunito" charset="0"/>
              <a:ea typeface="Nunito"/>
              <a:cs typeface="Nunito"/>
              <a:sym typeface="Nunito" charset="0"/>
            </a:endParaRPr>
          </a:p>
          <a:p>
            <a:pPr marL="457200" lvl="0" indent="0" algn="just" rtl="0">
              <a:spcBef>
                <a:spcPts val="1200"/>
              </a:spcBef>
              <a:spcAft>
                <a:spcPct val="0"/>
              </a:spcAft>
              <a:buNone/>
            </a:pPr>
            <a:endParaRPr sz="1500">
              <a:solidFill>
                <a:srgbClr val="595959"/>
              </a:solidFill>
              <a:latin typeface="Nunito"/>
              <a:ea typeface="Nunito"/>
              <a:cs typeface="Nunito"/>
              <a:sym typeface="Nunito"/>
            </a:endParaRPr>
          </a:p>
          <a:p>
            <a:pPr marL="457200" lvl="0" indent="-323850" algn="l" rtl="0">
              <a:spcBef>
                <a:spcPts val="1200"/>
              </a:spcBef>
              <a:spcAft>
                <a:spcPct val="0"/>
              </a:spcAft>
              <a:buClr>
                <a:schemeClr val="lt1"/>
              </a:buClr>
              <a:buSzPts val="1500"/>
              <a:buFont typeface="Nunito"/>
              <a:buChar char="-"/>
            </a:pPr>
            <a:endParaRPr sz="1500">
              <a:solidFill>
                <a:srgbClr val="595959"/>
              </a:solidFill>
              <a:latin typeface="Nunito"/>
              <a:ea typeface="Nunito"/>
              <a:cs typeface="Nunito"/>
              <a:sym typeface="Nunito"/>
            </a:endParaRPr>
          </a:p>
          <a:p>
            <a:pPr marL="457200" lvl="0" indent="-323850" algn="l" rtl="0">
              <a:spcBef>
                <a:spcPct val="0"/>
              </a:spcBef>
              <a:spcAft>
                <a:spcPct val="0"/>
              </a:spcAft>
              <a:buClr>
                <a:srgbClr val="595959"/>
              </a:buClr>
              <a:buSzPts val="1500"/>
              <a:buFont typeface="Nunito"/>
              <a:buChar char="-"/>
            </a:pPr>
            <a:r>
              <a:rPr lang="es" sz="1500">
                <a:solidFill>
                  <a:srgbClr val="595959"/>
                </a:solidFill>
                <a:latin typeface="Nunito"/>
                <a:ea typeface="Nunito"/>
                <a:cs typeface="Nunito"/>
                <a:sym typeface="Nunito"/>
              </a:rPr>
              <a:t>La litografía permitió reproducir ilustraciones de forma mecánica, con lo que se desarrolló una vasta variedad de revistas y periódicos ilustrados.</a:t>
            </a:r>
            <a:endParaRPr sz="1500">
              <a:solidFill>
                <a:srgbClr val="595959"/>
              </a:solidFill>
              <a:latin typeface="Nunito"/>
              <a:ea typeface="Nunito"/>
              <a:cs typeface="Nunito"/>
              <a:sym typeface="Nunito"/>
            </a:endParaRPr>
          </a:p>
          <a:p>
            <a:pPr marL="457200" lvl="0" indent="0" algn="l" rtl="0">
              <a:spcBef>
                <a:spcPts val="1200"/>
              </a:spcBef>
              <a:spcAft>
                <a:spcPct val="0"/>
              </a:spcAft>
              <a:buNone/>
            </a:pPr>
            <a:endParaRPr sz="1500">
              <a:solidFill>
                <a:srgbClr val="595959"/>
              </a:solidFill>
              <a:latin typeface="Arial"/>
              <a:ea typeface="Arial"/>
              <a:cs typeface="Arial"/>
              <a:sym typeface="Arial"/>
            </a:endParaRPr>
          </a:p>
          <a:p>
            <a:pPr marL="0" lvl="0" indent="0" algn="l" rtl="0">
              <a:spcBef>
                <a:spcPts val="1200"/>
              </a:spcBef>
              <a:spcAft>
                <a:spcPts val="1200"/>
              </a:spcAft>
              <a:buNone/>
            </a:pPr>
            <a:endParaRPr sz="1500">
              <a:solidFill>
                <a:srgbClr val="595959"/>
              </a:solidFill>
              <a:latin typeface="Arial"/>
              <a:ea typeface="Arial"/>
              <a:cs typeface="Arial"/>
              <a:sym typeface="Arial"/>
            </a:endParaRPr>
          </a:p>
        </p:txBody>
      </p:sp>
    </p:spTree>
  </p:cSld>
  <p:clrMapOvr>
    <a:masterClrMapping/>
  </p:clrMapOvr>
  <p:transition/>
  <p:timing/>
</p:sld>
</file>

<file path=ppt/slides/slide8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09" name="Shape 609"/>
        <p:cNvGrpSpPr/>
        <p:nvPr/>
      </p:nvGrpSpPr>
      <p:grpSpPr>
        <a:xfrm>
          <a:off x="0" y="0"/>
          <a:ext cx="0" cy="0"/>
        </a:xfrm>
      </p:grpSpPr>
      <p:sp>
        <p:nvSpPr>
          <p:cNvPr id="610" name="Google Shape;610;p92"/>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Telefoto</a:t>
            </a:r>
            <a:endParaRPr/>
          </a:p>
        </p:txBody>
      </p:sp>
      <p:sp>
        <p:nvSpPr>
          <p:cNvPr id="611" name="Google Shape;611;p92"/>
          <p:cNvSpPr txBox="1"/>
          <p:nvPr>
            <p:ph type="body" idx="1"/>
          </p:nvPr>
        </p:nvSpPr>
        <p:spPr>
          <a:xfrm>
            <a:off x="311700" y="1266325"/>
            <a:ext cx="5353800" cy="3302700"/>
          </a:xfrm>
          <a:prstGeom prst="rect">
            <a:avLst/>
          </a:prstGeom>
        </p:spPr>
        <p:txBody>
          <a:bodyPr spcFirstLastPara="1" wrap="square" lIns="91425" tIns="91425" rIns="91425" bIns="91425" anchor="t" anchorCtr="0">
            <a:normAutofit fontScale="32500" lnSpcReduction="20000"/>
          </a:bodyPr>
          <a:lstStyle/>
          <a:p>
            <a:pPr marL="0" lvl="0" indent="0" algn="just" rtl="0">
              <a:spcBef>
                <a:spcPct val="0"/>
              </a:spcBef>
              <a:spcAft>
                <a:spcPct val="0"/>
              </a:spcAft>
              <a:buNone/>
            </a:pPr>
            <a:r>
              <a:rPr lang="es" sz="4450">
                <a:solidFill>
                  <a:srgbClr val="000000"/>
                </a:solidFill>
                <a:highlight>
                  <a:schemeClr val="lt1"/>
                </a:highlight>
                <a:latin typeface="Nunito"/>
                <a:ea typeface="Nunito"/>
                <a:cs typeface="Nunito"/>
                <a:sym typeface="Nunito"/>
              </a:rPr>
              <a:t>Abarcan focales superiores a los estándar o normales. Existen tres tipos de teleobjetivos; cortos, medianos o largos. </a:t>
            </a:r>
            <a:endParaRPr sz="4450">
              <a:solidFill>
                <a:srgbClr val="000000"/>
              </a:solidFill>
              <a:highlight>
                <a:schemeClr val="lt1"/>
              </a:highlight>
              <a:latin typeface="Nunito" charset="0"/>
              <a:ea typeface="Nunito"/>
              <a:cs typeface="Nunito"/>
              <a:sym typeface="Nunito" charset="0"/>
            </a:endParaRPr>
          </a:p>
          <a:p>
            <a:pPr marL="0" lvl="0" indent="0" algn="just" rtl="0">
              <a:spcBef>
                <a:spcPct val="0"/>
              </a:spcBef>
              <a:spcAft>
                <a:spcPct val="0"/>
              </a:spcAft>
              <a:buNone/>
            </a:pPr>
            <a:endParaRPr sz="4450">
              <a:solidFill>
                <a:srgbClr val="000000"/>
              </a:solidFill>
              <a:highlight>
                <a:schemeClr val="lt1"/>
              </a:highlight>
              <a:latin typeface="Nunito"/>
              <a:ea typeface="Nunito"/>
              <a:cs typeface="Nunito"/>
              <a:sym typeface="Nunito"/>
            </a:endParaRPr>
          </a:p>
          <a:p>
            <a:pPr marL="0" lvl="0" indent="0" algn="just" rtl="0">
              <a:spcBef>
                <a:spcPct val="0"/>
              </a:spcBef>
              <a:spcAft>
                <a:spcPct val="0"/>
              </a:spcAft>
              <a:buNone/>
            </a:pPr>
            <a:r>
              <a:rPr lang="es" sz="4450">
                <a:solidFill>
                  <a:srgbClr val="000000"/>
                </a:solidFill>
                <a:highlight>
                  <a:schemeClr val="lt1"/>
                </a:highlight>
                <a:latin typeface="Nunito"/>
                <a:ea typeface="Nunito"/>
                <a:cs typeface="Nunito"/>
                <a:sym typeface="Nunito"/>
              </a:rPr>
              <a:t>Los telefotos cortos tienen una distancia focal desde 70mm hasta 200mm. Los medianos tienen una distancia focal de 200mm a 400mm y lo largos tienen una distancia focal de 400mm en adelante. </a:t>
            </a:r>
            <a:endParaRPr sz="4450">
              <a:solidFill>
                <a:srgbClr val="000000"/>
              </a:solidFill>
              <a:highlight>
                <a:schemeClr val="lt1"/>
              </a:highlight>
              <a:latin typeface="Nunito"/>
              <a:ea typeface="Nunito"/>
              <a:cs typeface="Nunito"/>
              <a:sym typeface="Nunito"/>
            </a:endParaRPr>
          </a:p>
          <a:p>
            <a:pPr marL="0" lvl="0" indent="0" algn="just" rtl="0">
              <a:spcBef>
                <a:spcPct val="0"/>
              </a:spcBef>
              <a:spcAft>
                <a:spcPct val="0"/>
              </a:spcAft>
              <a:buNone/>
            </a:pPr>
            <a:endParaRPr sz="4450">
              <a:solidFill>
                <a:srgbClr val="000000"/>
              </a:solidFill>
              <a:highlight>
                <a:schemeClr val="lt1"/>
              </a:highlight>
              <a:latin typeface="Nunito"/>
              <a:ea typeface="Nunito"/>
              <a:cs typeface="Nunito"/>
              <a:sym typeface="Nunito"/>
            </a:endParaRPr>
          </a:p>
          <a:p>
            <a:pPr marL="0" lvl="0" indent="0" algn="just" rtl="0">
              <a:spcBef>
                <a:spcPct val="0"/>
              </a:spcBef>
              <a:spcAft>
                <a:spcPct val="0"/>
              </a:spcAft>
              <a:buNone/>
            </a:pPr>
            <a:r>
              <a:rPr lang="es" sz="4450">
                <a:solidFill>
                  <a:srgbClr val="000000"/>
                </a:solidFill>
                <a:highlight>
                  <a:schemeClr val="lt1"/>
                </a:highlight>
                <a:latin typeface="Nunito"/>
                <a:ea typeface="Nunito"/>
                <a:cs typeface="Nunito"/>
                <a:sym typeface="Nunito"/>
              </a:rPr>
              <a:t>Al usar telefotos tenemos la impresión de que los elementos se encuentran más cerca unos de los otros de lo que percibimos con los ojos. Podemos incluso llegar a perder la referencia del espacio que hay entre ellos y verlos amontonados.</a:t>
            </a:r>
            <a:endParaRPr sz="4450">
              <a:solidFill>
                <a:srgbClr val="000000"/>
              </a:solidFill>
              <a:highlight>
                <a:schemeClr val="lt1"/>
              </a:highlight>
              <a:latin typeface="Nunito"/>
              <a:ea typeface="Nunito"/>
              <a:cs typeface="Nunito"/>
              <a:sym typeface="Nunito"/>
            </a:endParaRPr>
          </a:p>
          <a:p>
            <a:pPr marL="0" lvl="0" indent="0" algn="just" rtl="0">
              <a:spcBef>
                <a:spcPct val="0"/>
              </a:spcBef>
              <a:spcAft>
                <a:spcPct val="0"/>
              </a:spcAft>
              <a:buNone/>
            </a:pPr>
            <a:endParaRPr sz="2300">
              <a:solidFill>
                <a:srgbClr val="000000"/>
              </a:solidFill>
              <a:highlight>
                <a:schemeClr val="lt1"/>
              </a:highlight>
              <a:latin typeface="Economica"/>
              <a:ea typeface="Economica"/>
              <a:cs typeface="Economica"/>
              <a:sym typeface="Economica"/>
            </a:endParaRPr>
          </a:p>
          <a:p>
            <a:pPr marL="0" lvl="0" indent="0" algn="just" rtl="0">
              <a:spcBef>
                <a:spcPct val="0"/>
              </a:spcBef>
              <a:spcAft>
                <a:spcPct val="0"/>
              </a:spcAft>
              <a:buNone/>
            </a:pPr>
            <a:endParaRPr sz="2300">
              <a:solidFill>
                <a:srgbClr val="000000"/>
              </a:solidFill>
              <a:highlight>
                <a:schemeClr val="lt1"/>
              </a:highlight>
              <a:latin typeface="Arial"/>
              <a:ea typeface="Arial"/>
              <a:cs typeface="Arial"/>
              <a:sym typeface="Arial"/>
            </a:endParaRPr>
          </a:p>
          <a:p>
            <a:pPr marL="0" lvl="0" indent="0" algn="l" rtl="0">
              <a:spcBef>
                <a:spcPct val="0"/>
              </a:spcBef>
              <a:spcAft>
                <a:spcPts val="1200"/>
              </a:spcAft>
              <a:buNone/>
            </a:pPr>
            <a:endParaRPr/>
          </a:p>
        </p:txBody>
      </p:sp>
      <p:pic>
        <p:nvPicPr>
          <p:cNvPr id="612" name="Google Shape;612;p92"/>
          <p:cNvPicPr preferRelativeResize="0"/>
          <p:nvPr/>
        </p:nvPicPr>
        <p:blipFill>
          <a:blip r:embed="rId3">
            <a:alphaModFix/>
          </a:blip>
          <a:stretch>
            <a:fillRect/>
          </a:stretch>
        </p:blipFill>
        <p:spPr>
          <a:xfrm flipH="1">
            <a:off x="5886049" y="1873143"/>
            <a:ext cx="2946251" cy="1544275"/>
          </a:xfrm>
          <a:prstGeom prst="rect">
            <a:avLst/>
          </a:prstGeom>
          <a:noFill/>
          <a:ln>
            <a:noFill/>
          </a:ln>
        </p:spPr>
      </p:pic>
    </p:spTree>
  </p:cSld>
  <p:clrMapOvr>
    <a:masterClrMapping/>
  </p:clrMapOvr>
  <p:transition/>
  <p:timing/>
</p:sld>
</file>

<file path=ppt/slides/slide8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16" name="Shape 616"/>
        <p:cNvGrpSpPr/>
        <p:nvPr/>
      </p:nvGrpSpPr>
      <p:grpSpPr>
        <a:xfrm>
          <a:off x="0" y="0"/>
          <a:ext cx="0" cy="0"/>
        </a:xfrm>
      </p:grpSpPr>
      <p:sp>
        <p:nvSpPr>
          <p:cNvPr id="617" name="Google Shape;617;p93"/>
          <p:cNvSpPr txBox="1"/>
          <p:nvPr>
            <p:ph type="body" idx="1"/>
          </p:nvPr>
        </p:nvSpPr>
        <p:spPr>
          <a:xfrm>
            <a:off x="5074400" y="1266325"/>
            <a:ext cx="3757800" cy="3302700"/>
          </a:xfrm>
          <a:prstGeom prst="rect">
            <a:avLst/>
          </a:prstGeom>
        </p:spPr>
        <p:txBody>
          <a:bodyPr spcFirstLastPara="1" wrap="square" lIns="91425" tIns="91425" rIns="91425" bIns="91425" anchor="t" anchorCtr="0">
            <a:normAutofit fontScale="70000" lnSpcReduction="20000"/>
          </a:bodyPr>
          <a:lstStyle/>
          <a:p>
            <a:pPr marL="0" lvl="0" indent="0" algn="just" rtl="0">
              <a:spcBef>
                <a:spcPct val="0"/>
              </a:spcBef>
              <a:spcAft>
                <a:spcPct val="0"/>
              </a:spcAft>
              <a:buNone/>
            </a:pPr>
            <a:r>
              <a:rPr lang="es" sz="3000">
                <a:solidFill>
                  <a:srgbClr val="000000"/>
                </a:solidFill>
                <a:latin typeface="Nunito"/>
                <a:ea typeface="Nunito"/>
                <a:cs typeface="Nunito"/>
                <a:sym typeface="Nunito"/>
              </a:rPr>
              <a:t>Este tipo de lente es ideal para fotografiar naturaleza, deportes o actividades al aire libre. Esto es debido a que tienen una profundidad de campo muy reducida y centran perfectamente la atención en el objeto o sujeto elegido.</a:t>
            </a:r>
            <a:endParaRPr sz="3000">
              <a:solidFill>
                <a:srgbClr val="000000"/>
              </a:solidFill>
              <a:latin typeface="Nunito" charset="0"/>
              <a:ea typeface="Nunito"/>
              <a:cs typeface="Nunito"/>
              <a:sym typeface="Nunito" charset="0"/>
            </a:endParaRPr>
          </a:p>
          <a:p>
            <a:pPr marL="0" lvl="0" indent="0" algn="l" rtl="0">
              <a:spcBef>
                <a:spcPct val="0"/>
              </a:spcBef>
              <a:spcAft>
                <a:spcPts val="1200"/>
              </a:spcAft>
              <a:buNone/>
            </a:pPr>
            <a:endParaRPr/>
          </a:p>
        </p:txBody>
      </p:sp>
      <p:pic>
        <p:nvPicPr>
          <p:cNvPr id="618" name="Google Shape;618;p93"/>
          <p:cNvPicPr preferRelativeResize="0"/>
          <p:nvPr/>
        </p:nvPicPr>
        <p:blipFill>
          <a:blip r:embed="rId3">
            <a:alphaModFix/>
          </a:blip>
          <a:stretch>
            <a:fillRect/>
          </a:stretch>
        </p:blipFill>
        <p:spPr>
          <a:xfrm>
            <a:off x="152400" y="1304825"/>
            <a:ext cx="4769599" cy="3177664"/>
          </a:xfrm>
          <a:prstGeom prst="rect">
            <a:avLst/>
          </a:prstGeom>
          <a:noFill/>
          <a:ln>
            <a:noFill/>
          </a:ln>
        </p:spPr>
      </p:pic>
    </p:spTree>
  </p:cSld>
  <p:clrMapOvr>
    <a:masterClrMapping/>
  </p:clrMapOvr>
  <p:transition/>
  <p:timing/>
</p:sld>
</file>

<file path=ppt/slides/slide8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22" name="Shape 622"/>
        <p:cNvGrpSpPr/>
        <p:nvPr/>
      </p:nvGrpSpPr>
      <p:grpSpPr>
        <a:xfrm>
          <a:off x="0" y="0"/>
          <a:ext cx="0" cy="0"/>
        </a:xfrm>
      </p:grpSpPr>
      <p:pic>
        <p:nvPicPr>
          <p:cNvPr id="623" name="Google Shape;623;p94"/>
          <p:cNvPicPr preferRelativeResize="0"/>
          <p:nvPr/>
        </p:nvPicPr>
        <p:blipFill>
          <a:blip r:embed="rId3">
            <a:alphaModFix/>
          </a:blip>
          <a:stretch>
            <a:fillRect/>
          </a:stretch>
        </p:blipFill>
        <p:spPr>
          <a:xfrm>
            <a:off x="1555875" y="555213"/>
            <a:ext cx="6191250" cy="3476625"/>
          </a:xfrm>
          <a:prstGeom prst="rect">
            <a:avLst/>
          </a:prstGeom>
          <a:noFill/>
          <a:ln>
            <a:noFill/>
          </a:ln>
        </p:spPr>
      </p:pic>
    </p:spTree>
  </p:cSld>
  <p:clrMapOvr>
    <a:masterClrMapping/>
  </p:clrMapOvr>
  <p:transition/>
  <p:timing/>
</p:sld>
</file>

<file path=ppt/slides/slide8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27" name="Shape 627"/>
        <p:cNvGrpSpPr/>
        <p:nvPr/>
      </p:nvGrpSpPr>
      <p:grpSpPr>
        <a:xfrm>
          <a:off x="0" y="0"/>
          <a:ext cx="0" cy="0"/>
        </a:xfrm>
      </p:grpSpPr>
      <p:sp>
        <p:nvSpPr>
          <p:cNvPr id="628" name="Google Shape;628;p95"/>
          <p:cNvSpPr txBox="1"/>
          <p:nvPr>
            <p:ph type="title"/>
          </p:nvPr>
        </p:nvSpPr>
        <p:spPr>
          <a:xfrm>
            <a:off x="357750" y="198600"/>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Macro</a:t>
            </a:r>
            <a:endParaRPr/>
          </a:p>
        </p:txBody>
      </p:sp>
      <p:sp>
        <p:nvSpPr>
          <p:cNvPr id="629" name="Google Shape;629;p95"/>
          <p:cNvSpPr txBox="1"/>
          <p:nvPr>
            <p:ph type="body" idx="1"/>
          </p:nvPr>
        </p:nvSpPr>
        <p:spPr>
          <a:xfrm>
            <a:off x="357750" y="755225"/>
            <a:ext cx="3990900" cy="3808200"/>
          </a:xfrm>
          <a:prstGeom prst="rect">
            <a:avLst/>
          </a:prstGeom>
        </p:spPr>
        <p:txBody>
          <a:bodyPr spcFirstLastPara="1" wrap="square" lIns="91425" tIns="91425" rIns="91425" bIns="91425" anchor="t" anchorCtr="0">
            <a:normAutofit fontScale="92500" lnSpcReduction="20000"/>
          </a:bodyPr>
          <a:lstStyle/>
          <a:p>
            <a:pPr marL="0" lvl="0" indent="0" algn="just" rtl="0">
              <a:spcBef>
                <a:spcPct val="0"/>
              </a:spcBef>
              <a:spcAft>
                <a:spcPct val="0"/>
              </a:spcAft>
              <a:buNone/>
            </a:pPr>
            <a:r>
              <a:rPr lang="es" sz="1300">
                <a:solidFill>
                  <a:srgbClr val="000000"/>
                </a:solidFill>
                <a:latin typeface="Nunito"/>
                <a:ea typeface="Nunito"/>
                <a:cs typeface="Nunito"/>
                <a:sym typeface="Nunito"/>
              </a:rPr>
              <a:t>Un objetivo macro es una óptica diseñada especialmente para disponer de una distancia mínima de enfoque y poder hacer fotografías desde muy cerca. Aunque la verdadera meta de los objetivos macro suele ser la reproducción a tamaño natural (o incluso más cerca), del sujeto u objeto fotografiado.</a:t>
            </a:r>
            <a:endParaRPr sz="1700">
              <a:solidFill>
                <a:srgbClr val="000000"/>
              </a:solidFill>
              <a:latin typeface="Nunito" charset="0"/>
              <a:ea typeface="Nunito"/>
              <a:cs typeface="Nunito"/>
              <a:sym typeface="Nunito" charset="0"/>
            </a:endParaRPr>
          </a:p>
          <a:p>
            <a:pPr marL="0" lvl="0" indent="0" algn="just" rtl="0">
              <a:spcBef>
                <a:spcPts val="1200"/>
              </a:spcBef>
              <a:spcAft>
                <a:spcPct val="0"/>
              </a:spcAft>
              <a:buNone/>
            </a:pPr>
            <a:r>
              <a:rPr lang="es" sz="1300">
                <a:solidFill>
                  <a:srgbClr val="000000"/>
                </a:solidFill>
                <a:latin typeface="Nunito"/>
                <a:ea typeface="Nunito"/>
                <a:cs typeface="Nunito"/>
                <a:sym typeface="Nunito"/>
              </a:rPr>
              <a:t>Los lentes macro son capaces de lograr un enfoque increíblemente definido de los detalles más minúsculos, puede  capturar los detalles y colores de mundos diminutos, que parecen imperceptibles a simple vista.</a:t>
            </a:r>
            <a:endParaRPr sz="1300">
              <a:solidFill>
                <a:srgbClr val="000000"/>
              </a:solidFill>
              <a:latin typeface="Nunito" charset="0"/>
              <a:ea typeface="Nunito"/>
              <a:cs typeface="Nunito"/>
              <a:sym typeface="Nunito" charset="0"/>
            </a:endParaRPr>
          </a:p>
          <a:p>
            <a:pPr marL="0" lvl="0" indent="0" algn="just" rtl="0">
              <a:spcBef>
                <a:spcPts val="1200"/>
              </a:spcBef>
              <a:spcAft>
                <a:spcPts val="1200"/>
              </a:spcAft>
              <a:buNone/>
            </a:pPr>
            <a:r>
              <a:rPr lang="es" sz="1306">
                <a:solidFill>
                  <a:srgbClr val="000000"/>
                </a:solidFill>
                <a:latin typeface="Nunito"/>
                <a:ea typeface="Nunito"/>
                <a:cs typeface="Nunito"/>
                <a:sym typeface="Nunito"/>
              </a:rPr>
              <a:t>Cuando hablamos de</a:t>
            </a:r>
            <a:r>
              <a:rPr lang="es" sz="1306">
                <a:solidFill>
                  <a:srgbClr val="000000"/>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 </a:t>
            </a:r>
            <a:r>
              <a:rPr lang="es" sz="1306">
                <a:solidFill>
                  <a:srgbClr val="202124"/>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fotografía macro</a:t>
            </a:r>
            <a:r>
              <a:rPr lang="es" sz="1306">
                <a:solidFill>
                  <a:srgbClr val="202124"/>
                </a:solidFill>
                <a:latin typeface="Nunito"/>
                <a:ea typeface="Nunito"/>
                <a:cs typeface="Nunito"/>
                <a:sym typeface="Nunito"/>
              </a:rPr>
              <a:t>,</a:t>
            </a:r>
            <a:r>
              <a:rPr lang="es" sz="1306">
                <a:solidFill>
                  <a:srgbClr val="000000"/>
                </a:solidFill>
                <a:latin typeface="Nunito"/>
                <a:ea typeface="Nunito"/>
                <a:cs typeface="Nunito"/>
                <a:sym typeface="Nunito"/>
              </a:rPr>
              <a:t> la distancia focal es una de los aspectos más relevantes, ya que determina la 'distancia de trabajo' entre la cámara y el sujeto u objeto fotografiado. Cuanto mayor sea la distancia focal, mayor distancia entre ambos podrás tener para conseguir una relación de aspecto 1:1.</a:t>
            </a:r>
            <a:endParaRPr sz="1506">
              <a:solidFill>
                <a:srgbClr val="000000"/>
              </a:solidFill>
              <a:latin typeface="Nunito" charset="0"/>
              <a:ea typeface="Nunito"/>
              <a:cs typeface="Nunito"/>
              <a:sym typeface="Nunito" charset="0"/>
            </a:endParaRPr>
          </a:p>
        </p:txBody>
      </p:sp>
      <p:pic>
        <p:nvPicPr>
          <p:cNvPr id="630" name="Google Shape;630;p95"/>
          <p:cNvPicPr preferRelativeResize="0"/>
          <p:nvPr/>
        </p:nvPicPr>
        <p:blipFill>
          <a:blip r:embed="rId4">
            <a:alphaModFix/>
          </a:blip>
          <a:stretch>
            <a:fillRect/>
          </a:stretch>
        </p:blipFill>
        <p:spPr>
          <a:xfrm>
            <a:off x="4397899" y="1039975"/>
            <a:ext cx="4476974" cy="2982600"/>
          </a:xfrm>
          <a:prstGeom prst="rect">
            <a:avLst/>
          </a:prstGeom>
          <a:noFill/>
          <a:ln>
            <a:noFill/>
          </a:ln>
        </p:spPr>
      </p:pic>
    </p:spTree>
  </p:cSld>
  <p:clrMapOvr>
    <a:masterClrMapping/>
  </p:clrMapOvr>
  <p:transition/>
  <p:timing/>
</p:sld>
</file>

<file path=ppt/slides/slide8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34" name="Shape 634"/>
        <p:cNvGrpSpPr/>
        <p:nvPr/>
      </p:nvGrpSpPr>
      <p:grpSpPr>
        <a:xfrm>
          <a:off x="0" y="0"/>
          <a:ext cx="0" cy="0"/>
        </a:xfrm>
      </p:grpSpPr>
      <p:sp>
        <p:nvSpPr>
          <p:cNvPr id="635" name="Google Shape;635;p96"/>
          <p:cNvSpPr txBox="1"/>
          <p:nvPr/>
        </p:nvSpPr>
        <p:spPr>
          <a:xfrm>
            <a:off x="382450" y="199925"/>
            <a:ext cx="7442400" cy="6095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None/>
            </a:pPr>
            <a:r>
              <a:rPr lang="es" sz="1600">
                <a:solidFill>
                  <a:schemeClr val="accent5"/>
                </a:solidFill>
                <a:latin typeface="Nunito"/>
                <a:ea typeface="Nunito"/>
                <a:cs typeface="Nunito"/>
                <a:sym typeface="Nunito"/>
              </a:rPr>
              <a:t>Referencias</a:t>
            </a:r>
            <a:endParaRPr sz="1600">
              <a:solidFill>
                <a:schemeClr val="accent5"/>
              </a:solidFill>
              <a:latin typeface="Nunito" charset="0"/>
              <a:ea typeface="Nunito"/>
              <a:cs typeface="Nunito"/>
              <a:sym typeface="Nunito" charset="0"/>
            </a:endParaRPr>
          </a:p>
          <a:p>
            <a:pPr marL="0" marR="0" lvl="0" indent="0" algn="l" rtl="0">
              <a:lnSpc>
                <a:spcPct val="100000"/>
              </a:lnSpc>
              <a:spcBef>
                <a:spcPct val="0"/>
              </a:spcBef>
              <a:spcAft>
                <a:spcPct val="0"/>
              </a:spcAft>
              <a:buNone/>
            </a:pPr>
            <a:endParaRPr sz="1600"/>
          </a:p>
          <a:p>
            <a:pPr marL="0" marR="0" lvl="0" indent="0" algn="l" rtl="0">
              <a:lnSpc>
                <a:spcPct val="100000"/>
              </a:lnSpc>
              <a:spcBef>
                <a:spcPct val="0"/>
              </a:spcBef>
              <a:spcAft>
                <a:spcPct val="0"/>
              </a:spcAft>
              <a:buNone/>
            </a:pPr>
            <a:r>
              <a:rPr lang="es" sz="1600" u="sng">
                <a:solidFill>
                  <a:schemeClr val="hlink"/>
                </a:solidFill>
                <a:hlinkClick r:id="rId3"/>
              </a:rPr>
              <a:t>Iluminación en bodegones de fotografía gastronómica - Tono Food Photo</a:t>
            </a:r>
            <a:endParaRPr sz="1600" u="sng">
              <a:solidFill>
                <a:schemeClr val="hlink"/>
              </a:solidFill>
            </a:endParaRPr>
          </a:p>
          <a:p>
            <a:pPr marL="0" marR="0" lvl="0" indent="0" algn="l" rtl="0">
              <a:lnSpc>
                <a:spcPct val="100000"/>
              </a:lnSpc>
              <a:spcBef>
                <a:spcPct val="0"/>
              </a:spcBef>
              <a:spcAft>
                <a:spcPct val="0"/>
              </a:spcAft>
              <a:buNone/>
            </a:pPr>
            <a:endParaRPr sz="1600" u="sng">
              <a:solidFill>
                <a:schemeClr val="hlink"/>
              </a:solidFill>
            </a:endParaRPr>
          </a:p>
          <a:p>
            <a:pPr marL="0" marR="0" lvl="0" indent="0" algn="l" rtl="0">
              <a:lnSpc>
                <a:spcPct val="100000"/>
              </a:lnSpc>
              <a:spcBef>
                <a:spcPct val="0"/>
              </a:spcBef>
              <a:spcAft>
                <a:spcPct val="0"/>
              </a:spcAft>
              <a:buNone/>
            </a:pPr>
            <a:r>
              <a:rPr lang="es" sz="1600" u="sng">
                <a:solidFill>
                  <a:schemeClr val="hlink"/>
                </a:solidFill>
                <a:hlinkClick r:id="rId4"/>
              </a:rPr>
              <a:t>Lectura fotográfica | Oscar en Fotos</a:t>
            </a:r>
            <a:endParaRPr sz="1600" u="sng">
              <a:solidFill>
                <a:schemeClr val="hlink"/>
              </a:solidFill>
            </a:endParaRPr>
          </a:p>
          <a:p>
            <a:pPr marL="0" marR="0" lvl="0" indent="0" algn="l" rtl="0">
              <a:lnSpc>
                <a:spcPct val="100000"/>
              </a:lnSpc>
              <a:spcBef>
                <a:spcPct val="0"/>
              </a:spcBef>
              <a:spcAft>
                <a:spcPct val="0"/>
              </a:spcAft>
              <a:buNone/>
            </a:pPr>
            <a:endParaRPr sz="1600" u="sng">
              <a:solidFill>
                <a:schemeClr val="hlink"/>
              </a:solidFill>
            </a:endParaRPr>
          </a:p>
          <a:p>
            <a:pPr marL="0" marR="0" lvl="0" indent="0" algn="l" rtl="0">
              <a:lnSpc>
                <a:spcPct val="100000"/>
              </a:lnSpc>
              <a:spcBef>
                <a:spcPct val="0"/>
              </a:spcBef>
              <a:spcAft>
                <a:spcPct val="0"/>
              </a:spcAft>
              <a:buNone/>
            </a:pPr>
            <a:r>
              <a:rPr lang="es" sz="1600" u="sng">
                <a:solidFill>
                  <a:schemeClr val="hlink"/>
                </a:solidFill>
                <a:hlinkClick r:id="rId5"/>
              </a:rPr>
              <a:t>2.Propiedades de apreciación - Introducción a la fotografía</a:t>
            </a:r>
            <a:endParaRPr sz="1600" u="sng">
              <a:solidFill>
                <a:schemeClr val="hlink"/>
              </a:solidFill>
            </a:endParaRPr>
          </a:p>
          <a:p>
            <a:pPr marL="0" marR="0" lvl="0" indent="0" algn="l" rtl="0">
              <a:lnSpc>
                <a:spcPct val="100000"/>
              </a:lnSpc>
              <a:spcBef>
                <a:spcPct val="0"/>
              </a:spcBef>
              <a:spcAft>
                <a:spcPct val="0"/>
              </a:spcAft>
              <a:buNone/>
            </a:pPr>
            <a:endParaRPr sz="1600" u="sng">
              <a:solidFill>
                <a:schemeClr val="hlink"/>
              </a:solidFill>
            </a:endParaRPr>
          </a:p>
          <a:p>
            <a:pPr marL="0" marR="0" lvl="0" indent="0" algn="l" rtl="0">
              <a:lnSpc>
                <a:spcPct val="100000"/>
              </a:lnSpc>
              <a:spcBef>
                <a:spcPct val="0"/>
              </a:spcBef>
              <a:spcAft>
                <a:spcPct val="0"/>
              </a:spcAft>
              <a:buNone/>
            </a:pPr>
            <a:r>
              <a:rPr lang="es" sz="1600" u="sng">
                <a:solidFill>
                  <a:schemeClr val="hlink"/>
                </a:solidFill>
                <a:hlinkClick r:id="rId6"/>
              </a:rPr>
              <a:t>Fotografía de producto - guía básica con recomendaciones de expertos</a:t>
            </a:r>
            <a:endParaRPr sz="1600" u="sng">
              <a:solidFill>
                <a:schemeClr val="hlink"/>
              </a:solidFill>
            </a:endParaRPr>
          </a:p>
          <a:p>
            <a:pPr marL="0" marR="0" lvl="0" indent="0" algn="l" rtl="0">
              <a:lnSpc>
                <a:spcPct val="100000"/>
              </a:lnSpc>
              <a:spcBef>
                <a:spcPct val="0"/>
              </a:spcBef>
              <a:spcAft>
                <a:spcPct val="0"/>
              </a:spcAft>
              <a:buNone/>
            </a:pPr>
            <a:endParaRPr sz="1600" u="sng">
              <a:solidFill>
                <a:schemeClr val="hlink"/>
              </a:solidFill>
            </a:endParaRPr>
          </a:p>
          <a:p>
            <a:pPr marL="0" marR="0" lvl="0" indent="0" algn="l" rtl="0">
              <a:lnSpc>
                <a:spcPct val="100000"/>
              </a:lnSpc>
              <a:spcBef>
                <a:spcPct val="0"/>
              </a:spcBef>
              <a:spcAft>
                <a:spcPct val="0"/>
              </a:spcAft>
              <a:buNone/>
            </a:pPr>
            <a:r>
              <a:rPr lang="es" sz="1600" u="sng">
                <a:solidFill>
                  <a:schemeClr val="hlink"/>
                </a:solidFill>
                <a:hlinkClick r:id="rId7"/>
              </a:rPr>
              <a:t>Bodegones o Still Life para eCommerce</a:t>
            </a:r>
            <a:endParaRPr sz="1600" u="sng">
              <a:solidFill>
                <a:schemeClr val="hlink"/>
              </a:solidFill>
            </a:endParaRPr>
          </a:p>
          <a:p>
            <a:pPr marL="0" marR="0" lvl="0" indent="0" algn="l" rtl="0">
              <a:lnSpc>
                <a:spcPct val="100000"/>
              </a:lnSpc>
              <a:spcBef>
                <a:spcPct val="0"/>
              </a:spcBef>
              <a:spcAft>
                <a:spcPct val="0"/>
              </a:spcAft>
              <a:buNone/>
            </a:pPr>
            <a:endParaRPr sz="1600" u="sng">
              <a:solidFill>
                <a:schemeClr val="hlink"/>
              </a:solidFill>
            </a:endParaRPr>
          </a:p>
          <a:p>
            <a:pPr marL="0" lvl="0" indent="0" algn="l" rtl="0">
              <a:spcBef>
                <a:spcPct val="0"/>
              </a:spcBef>
              <a:spcAft>
                <a:spcPct val="0"/>
              </a:spcAft>
              <a:buNone/>
            </a:pPr>
            <a:r>
              <a:rPr lang="es" sz="1600" u="sng">
                <a:solidFill>
                  <a:schemeClr val="hlink"/>
                </a:solidFill>
                <a:hlinkClick r:id="rId8"/>
              </a:rPr>
              <a:t>Cómo leer una fotografía: método SENCILLO y PRÁCTICO</a:t>
            </a:r>
            <a:endParaRPr sz="1600">
              <a:solidFill>
                <a:schemeClr val="accent5"/>
              </a:solidFill>
            </a:endParaRPr>
          </a:p>
          <a:p>
            <a:pPr marL="0" lvl="0" indent="0" algn="l" rtl="0">
              <a:spcBef>
                <a:spcPct val="0"/>
              </a:spcBef>
              <a:spcAft>
                <a:spcPct val="0"/>
              </a:spcAft>
              <a:buNone/>
            </a:pPr>
            <a:endParaRPr sz="1600">
              <a:solidFill>
                <a:schemeClr val="accent5"/>
              </a:solidFill>
            </a:endParaRPr>
          </a:p>
          <a:p>
            <a:pPr marL="0" lvl="0" indent="0" algn="l" rtl="0">
              <a:spcBef>
                <a:spcPct val="0"/>
              </a:spcBef>
              <a:spcAft>
                <a:spcPct val="0"/>
              </a:spcAft>
              <a:buNone/>
            </a:pPr>
            <a:r>
              <a:rPr lang="es" sz="1600" u="sng">
                <a:solidFill>
                  <a:schemeClr val="hlink"/>
                </a:solidFill>
                <a:hlinkClick r:id="rId9"/>
              </a:rPr>
              <a:t>Lo que la Mona Lisa puede enseñarnos sobre fotografía de retratos</a:t>
            </a:r>
            <a:endParaRPr sz="1600">
              <a:solidFill>
                <a:schemeClr val="accent5"/>
              </a:solidFill>
            </a:endParaRPr>
          </a:p>
          <a:p>
            <a:pPr marL="0" lvl="0" indent="0" algn="l" rtl="0">
              <a:spcBef>
                <a:spcPct val="0"/>
              </a:spcBef>
              <a:spcAft>
                <a:spcPct val="0"/>
              </a:spcAft>
              <a:buNone/>
            </a:pPr>
            <a:endParaRPr sz="1600">
              <a:solidFill>
                <a:schemeClr val="accent5"/>
              </a:solidFill>
            </a:endParaRPr>
          </a:p>
          <a:p>
            <a:pPr marL="0" lvl="0" indent="0" algn="l" rtl="0">
              <a:spcBef>
                <a:spcPct val="0"/>
              </a:spcBef>
              <a:spcAft>
                <a:spcPct val="0"/>
              </a:spcAft>
              <a:buNone/>
            </a:pPr>
            <a:r>
              <a:rPr lang="es" sz="1600" u="sng">
                <a:solidFill>
                  <a:schemeClr val="hlink"/>
                </a:solidFill>
                <a:hlinkClick r:id="rId10"/>
              </a:rPr>
              <a:t>Los 10 Objetivos Macro Más Recomendados</a:t>
            </a:r>
            <a:endParaRPr sz="1600">
              <a:solidFill>
                <a:schemeClr val="accent5"/>
              </a:solidFill>
            </a:endParaRPr>
          </a:p>
          <a:p>
            <a:pPr marL="0" lvl="0" indent="0" algn="l" rtl="0">
              <a:spcBef>
                <a:spcPct val="0"/>
              </a:spcBef>
              <a:spcAft>
                <a:spcPct val="0"/>
              </a:spcAft>
              <a:buNone/>
            </a:pPr>
            <a:endParaRPr>
              <a:solidFill>
                <a:schemeClr val="accent5"/>
              </a:solidFill>
            </a:endParaRPr>
          </a:p>
          <a:p>
            <a:pPr marL="0" lvl="0" indent="0" algn="l" rtl="0">
              <a:spcBef>
                <a:spcPct val="0"/>
              </a:spcBef>
              <a:spcAft>
                <a:spcPct val="0"/>
              </a:spcAft>
              <a:buNone/>
            </a:pPr>
            <a:endParaRPr>
              <a:solidFill>
                <a:schemeClr val="accent5"/>
              </a:solidFill>
            </a:endParaRPr>
          </a:p>
          <a:p>
            <a:pPr marL="0" lvl="0" indent="0" algn="l" rtl="0">
              <a:spcBef>
                <a:spcPct val="0"/>
              </a:spcBef>
              <a:spcAft>
                <a:spcPct val="0"/>
              </a:spcAft>
              <a:buNone/>
            </a:pPr>
            <a:endParaRPr>
              <a:solidFill>
                <a:schemeClr val="accent5"/>
              </a:solidFill>
            </a:endParaRPr>
          </a:p>
          <a:p>
            <a:pPr marL="0" lvl="0" indent="0" algn="l" rtl="0">
              <a:spcBef>
                <a:spcPct val="0"/>
              </a:spcBef>
              <a:spcAft>
                <a:spcPct val="0"/>
              </a:spcAft>
              <a:buNone/>
            </a:pPr>
            <a:endParaRPr b="1">
              <a:solidFill>
                <a:schemeClr val="accent5"/>
              </a:solidFill>
            </a:endParaRPr>
          </a:p>
          <a:p>
            <a:pPr marL="0" lvl="0" indent="0" algn="l" rtl="0">
              <a:spcBef>
                <a:spcPct val="0"/>
              </a:spcBef>
              <a:spcAft>
                <a:spcPct val="0"/>
              </a:spcAft>
              <a:buNone/>
            </a:pPr>
            <a:endParaRPr b="1">
              <a:solidFill>
                <a:schemeClr val="accent5"/>
              </a:solidFill>
            </a:endParaRPr>
          </a:p>
          <a:p>
            <a:pPr marL="0" lvl="0" indent="0" algn="l" rtl="0">
              <a:spcBef>
                <a:spcPct val="0"/>
              </a:spcBef>
              <a:spcAft>
                <a:spcPct val="0"/>
              </a:spcAft>
              <a:buNone/>
            </a:pPr>
            <a:endParaRPr/>
          </a:p>
          <a:p>
            <a:pPr marL="0" lvl="0" indent="0" algn="l" rtl="0">
              <a:spcBef>
                <a:spcPct val="0"/>
              </a:spcBef>
              <a:spcAft>
                <a:spcPct val="0"/>
              </a:spcAft>
              <a:buNone/>
            </a:pPr>
            <a:endParaRPr/>
          </a:p>
          <a:p>
            <a:pPr marL="0" lvl="0" indent="0" algn="l" rtl="0">
              <a:spcBef>
                <a:spcPct val="0"/>
              </a:spcBef>
              <a:spcAft>
                <a:spcPct val="0"/>
              </a:spcAft>
              <a:buNone/>
            </a:pPr>
            <a:endParaRPr/>
          </a:p>
        </p:txBody>
      </p:sp>
    </p:spTree>
  </p:cSld>
  <p:clrMapOvr>
    <a:masterClrMapping/>
  </p:clrMapOvr>
  <p:transition/>
  <p:timing/>
</p:sld>
</file>

<file path=ppt/slides/slide8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39" name="Shape 639"/>
        <p:cNvGrpSpPr/>
        <p:nvPr/>
      </p:nvGrpSpPr>
      <p:grpSpPr>
        <a:xfrm>
          <a:off x="0" y="0"/>
          <a:ext cx="0" cy="0"/>
        </a:xfrm>
      </p:grpSpPr>
      <p:sp>
        <p:nvSpPr>
          <p:cNvPr id="640" name="Google Shape;640;p97"/>
          <p:cNvSpPr txBox="1"/>
          <p:nvPr>
            <p:ph type="body" idx="1"/>
          </p:nvPr>
        </p:nvSpPr>
        <p:spPr>
          <a:xfrm>
            <a:off x="311700" y="399450"/>
            <a:ext cx="8520600" cy="41697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r>
              <a:rPr lang="es" sz="1600" u="sng">
                <a:solidFill>
                  <a:schemeClr val="hlink"/>
                </a:solidFill>
                <a:hlinkClick r:id="rId3"/>
              </a:rPr>
              <a:t>Osorio Olave, Alejandra Usos y consumos de la fotografía en la construcción de la representación del concepto de modernidad en México Revista de Humanidades: Tecnológico de Monterrey, núm. 23, 2007, pp. 171-192 Instituto Tecnológico y de Estudios Superiores de Monterrey Monterrey, México</a:t>
            </a:r>
            <a:endParaRPr sz="1600">
              <a:solidFill>
                <a:schemeClr val="accent5"/>
              </a:solidFill>
            </a:endParaRPr>
          </a:p>
          <a:p>
            <a:pPr marL="0" lvl="0" indent="0" algn="l" rtl="0">
              <a:spcBef>
                <a:spcPts val="1200"/>
              </a:spcBef>
              <a:spcAft>
                <a:spcPct val="0"/>
              </a:spcAft>
              <a:buNone/>
            </a:pPr>
            <a:r>
              <a:rPr lang="es" sz="1600" u="sng">
                <a:solidFill>
                  <a:srgbClr val="57BB8A"/>
                </a:solidFill>
                <a:hlinkClick r:id="rId4">
                  <a:extLst>
                    <a:ext uri="{A12FA001-AC4F-418D-AE19-62706E023703}">
                      <ahyp:hlinkClr xmlns:ahyp="http://schemas.microsoft.com/office/drawing/2018/hyperlinkcolor" val="tx"/>
                    </a:ext>
                  </a:extLst>
                </a:hlinkClick>
              </a:rPr>
              <a:t>Fotografía de Producto: Todo lo que Debes Saber - TOO MANY FLASH</a:t>
            </a:r>
            <a:r>
              <a:rPr lang="es" sz="1600">
                <a:solidFill>
                  <a:srgbClr val="000000"/>
                </a:solidFill>
              </a:rPr>
              <a:t>.</a:t>
            </a:r>
            <a:endParaRPr sz="1600">
              <a:solidFill>
                <a:srgbClr val="000000"/>
              </a:solidFill>
            </a:endParaRPr>
          </a:p>
          <a:p>
            <a:pPr marL="0" lvl="0" indent="0" algn="l" rtl="0">
              <a:spcBef>
                <a:spcPts val="1600"/>
              </a:spcBef>
              <a:spcAft>
                <a:spcPct val="0"/>
              </a:spcAft>
              <a:buNone/>
            </a:pPr>
            <a:r>
              <a:rPr lang="es" sz="1600" u="sng">
                <a:solidFill>
                  <a:srgbClr val="57BB8A"/>
                </a:solidFill>
                <a:hlinkClick r:id="rId5">
                  <a:extLst>
                    <a:ext uri="{A12FA001-AC4F-418D-AE19-62706E023703}">
                      <ahyp:hlinkClr xmlns:ahyp="http://schemas.microsoft.com/office/drawing/2018/hyperlinkcolor" val="tx"/>
                    </a:ext>
                  </a:extLst>
                </a:hlinkClick>
              </a:rPr>
              <a:t>http://www.escuelanegocios.com.mx/el_exito_producto_es_marca.pdf</a:t>
            </a:r>
            <a:endParaRPr sz="1600">
              <a:solidFill>
                <a:srgbClr val="000000"/>
              </a:solidFill>
            </a:endParaRPr>
          </a:p>
          <a:p>
            <a:pPr marL="0" lvl="0" indent="0" algn="l" rtl="0">
              <a:spcBef>
                <a:spcPts val="1600"/>
              </a:spcBef>
              <a:spcAft>
                <a:spcPct val="0"/>
              </a:spcAft>
              <a:buNone/>
            </a:pPr>
            <a:r>
              <a:rPr lang="es" sz="1600" u="sng">
                <a:solidFill>
                  <a:srgbClr val="57BB8A"/>
                </a:solidFill>
                <a:hlinkClick r:id="rId6">
                  <a:extLst>
                    <a:ext uri="{A12FA001-AC4F-418D-AE19-62706E023703}">
                      <ahyp:hlinkClr xmlns:ahyp="http://schemas.microsoft.com/office/drawing/2018/hyperlinkcolor" val="tx"/>
                    </a:ext>
                  </a:extLst>
                </a:hlinkClick>
              </a:rPr>
              <a:t>Redalyc.Análisis semiótico de la publicidad de perfumes</a:t>
            </a:r>
            <a:endParaRPr sz="1600">
              <a:solidFill>
                <a:srgbClr val="000000"/>
              </a:solidFill>
            </a:endParaRPr>
          </a:p>
          <a:p>
            <a:pPr marL="0" lvl="0" indent="0" algn="l" rtl="0">
              <a:spcBef>
                <a:spcPts val="1600"/>
              </a:spcBef>
              <a:spcAft>
                <a:spcPct val="0"/>
              </a:spcAft>
              <a:buNone/>
            </a:pPr>
            <a:r>
              <a:rPr lang="es" sz="1600" u="sng">
                <a:solidFill>
                  <a:srgbClr val="57BB8A"/>
                </a:solidFill>
                <a:hlinkClick r:id="rId7">
                  <a:extLst>
                    <a:ext uri="{A12FA001-AC4F-418D-AE19-62706E023703}">
                      <ahyp:hlinkClr xmlns:ahyp="http://schemas.microsoft.com/office/drawing/2018/hyperlinkcolor" val="tx"/>
                    </a:ext>
                  </a:extLst>
                </a:hlinkClick>
              </a:rPr>
              <a:t>Estudio de la evolución de la fotografía de producto a través del análisis</a:t>
            </a:r>
            <a:endParaRPr sz="1600">
              <a:solidFill>
                <a:srgbClr val="000000"/>
              </a:solidFill>
            </a:endParaRPr>
          </a:p>
          <a:p>
            <a:pPr marL="0" lvl="0" indent="0" algn="l" rtl="0">
              <a:spcBef>
                <a:spcPts val="1600"/>
              </a:spcBef>
              <a:spcAft>
                <a:spcPts val="1600"/>
              </a:spcAft>
              <a:buNone/>
            </a:pPr>
            <a:endParaRPr sz="1600">
              <a:solidFill>
                <a:srgbClr val="000000"/>
              </a:solidFill>
            </a:endParaRPr>
          </a:p>
        </p:txBody>
      </p:sp>
    </p:spTree>
  </p:cSld>
  <p:clrMapOvr>
    <a:masterClrMapping/>
  </p:clrMapOvr>
  <p:transition/>
  <p:timing/>
</p:sld>
</file>

<file path=ppt/slides/slide8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44" name="Shape 644"/>
        <p:cNvGrpSpPr/>
        <p:nvPr/>
      </p:nvGrpSpPr>
      <p:grpSpPr>
        <a:xfrm>
          <a:off x="0" y="0"/>
          <a:ext cx="0" cy="0"/>
        </a:xfrm>
      </p:grpSpPr>
      <p:sp>
        <p:nvSpPr>
          <p:cNvPr id="645" name="Google Shape;645;p98"/>
          <p:cNvSpPr txBox="1"/>
          <p:nvPr>
            <p:ph type="body" idx="1"/>
          </p:nvPr>
        </p:nvSpPr>
        <p:spPr>
          <a:xfrm>
            <a:off x="214550" y="993200"/>
            <a:ext cx="8520600" cy="3832500"/>
          </a:xfrm>
          <a:prstGeom prst="rect">
            <a:avLst/>
          </a:prstGeom>
        </p:spPr>
        <p:txBody>
          <a:bodyPr spcFirstLastPara="1" wrap="square" lIns="91425" tIns="91425" rIns="91425" bIns="91425" anchor="t" anchorCtr="0">
            <a:normAutofit fontScale="25000" lnSpcReduction="20000"/>
          </a:bodyPr>
          <a:lstStyle/>
          <a:p>
            <a:pPr marL="0" lvl="0" indent="0" algn="l" rtl="0">
              <a:spcBef>
                <a:spcPct val="0"/>
              </a:spcBef>
              <a:spcAft>
                <a:spcPct val="0"/>
              </a:spcAft>
              <a:buNone/>
            </a:pPr>
            <a:r>
              <a:rPr lang="es" sz="6550" u="sng">
                <a:solidFill>
                  <a:srgbClr val="57BB8A"/>
                </a:solidFill>
                <a:hlinkClick r:id="rId3">
                  <a:extLst>
                    <a:ext uri="{A12FA001-AC4F-418D-AE19-62706E023703}">
                      <ahyp:hlinkClr xmlns:ahyp="http://schemas.microsoft.com/office/drawing/2018/hyperlinkcolor" val="tx"/>
                    </a:ext>
                  </a:extLst>
                </a:hlinkClick>
              </a:rPr>
              <a:t>La fotografía publicitaria vs fotografía de producto - Agencia Bee Free</a:t>
            </a:r>
            <a:endParaRPr sz="6550">
              <a:solidFill>
                <a:srgbClr val="000000"/>
              </a:solidFill>
            </a:endParaRPr>
          </a:p>
          <a:p>
            <a:pPr marL="0" lvl="0" indent="0" algn="l" rtl="0">
              <a:spcBef>
                <a:spcPts val="1600"/>
              </a:spcBef>
              <a:spcAft>
                <a:spcPct val="0"/>
              </a:spcAft>
              <a:buNone/>
            </a:pPr>
            <a:r>
              <a:rPr lang="es" sz="6550" u="sng">
                <a:solidFill>
                  <a:srgbClr val="57BB8A"/>
                </a:solidFill>
                <a:hlinkClick r:id="rId4">
                  <a:extLst>
                    <a:ext uri="{A12FA001-AC4F-418D-AE19-62706E023703}">
                      <ahyp:hlinkClr xmlns:ahyp="http://schemas.microsoft.com/office/drawing/2018/hyperlinkcolor" val="tx"/>
                    </a:ext>
                  </a:extLst>
                </a:hlinkClick>
              </a:rPr>
              <a:t>https://uvadoc.uva.es/bitstream/handle/10324/35251/TFG-N.1038.pdf?sequence=1</a:t>
            </a:r>
            <a:endParaRPr sz="6550">
              <a:solidFill>
                <a:srgbClr val="000000"/>
              </a:solidFill>
            </a:endParaRPr>
          </a:p>
          <a:p>
            <a:pPr marL="0" lvl="0" indent="0" algn="l" rtl="0">
              <a:spcBef>
                <a:spcPts val="1600"/>
              </a:spcBef>
              <a:spcAft>
                <a:spcPct val="0"/>
              </a:spcAft>
              <a:buNone/>
            </a:pPr>
            <a:r>
              <a:rPr lang="es" sz="6550" u="sng">
                <a:solidFill>
                  <a:srgbClr val="57BB8A"/>
                </a:solidFill>
                <a:hlinkClick r:id="rId5">
                  <a:extLst>
                    <a:ext uri="{A12FA001-AC4F-418D-AE19-62706E023703}">
                      <ahyp:hlinkClr xmlns:ahyp="http://schemas.microsoft.com/office/drawing/2018/hyperlinkcolor" val="tx"/>
                    </a:ext>
                  </a:extLst>
                </a:hlinkClick>
              </a:rPr>
              <a:t>Fotografía publicitaria: cautiva a través de la imagen</a:t>
            </a:r>
            <a:endParaRPr sz="6550">
              <a:solidFill>
                <a:srgbClr val="000000"/>
              </a:solidFill>
            </a:endParaRPr>
          </a:p>
          <a:p>
            <a:pPr marL="0" lvl="0" indent="0" algn="l" rtl="0">
              <a:spcBef>
                <a:spcPts val="1600"/>
              </a:spcBef>
              <a:spcAft>
                <a:spcPct val="0"/>
              </a:spcAft>
              <a:buNone/>
            </a:pPr>
            <a:r>
              <a:rPr lang="es" sz="6550" u="sng">
                <a:solidFill>
                  <a:srgbClr val="57BB8A"/>
                </a:solidFill>
                <a:hlinkClick r:id="rId6">
                  <a:extLst>
                    <a:ext uri="{A12FA001-AC4F-418D-AE19-62706E023703}">
                      <ahyp:hlinkClr xmlns:ahyp="http://schemas.microsoft.com/office/drawing/2018/hyperlinkcolor" val="tx"/>
                    </a:ext>
                  </a:extLst>
                </a:hlinkClick>
              </a:rPr>
              <a:t>Tipos de Cámara | todo – fotografia</a:t>
            </a:r>
            <a:endParaRPr sz="6550">
              <a:solidFill>
                <a:srgbClr val="000000"/>
              </a:solidFill>
            </a:endParaRPr>
          </a:p>
          <a:p>
            <a:pPr marL="0" lvl="0" indent="0" algn="l" rtl="0">
              <a:spcBef>
                <a:spcPts val="1600"/>
              </a:spcBef>
              <a:spcAft>
                <a:spcPct val="0"/>
              </a:spcAft>
              <a:buNone/>
            </a:pPr>
            <a:r>
              <a:rPr lang="es" sz="6550" u="sng">
                <a:solidFill>
                  <a:srgbClr val="57BB8A"/>
                </a:solidFill>
                <a:hlinkClick r:id="rId7">
                  <a:extLst>
                    <a:ext uri="{A12FA001-AC4F-418D-AE19-62706E023703}">
                      <ahyp:hlinkClr xmlns:ahyp="http://schemas.microsoft.com/office/drawing/2018/hyperlinkcolor" val="tx"/>
                    </a:ext>
                  </a:extLst>
                </a:hlinkClick>
              </a:rPr>
              <a:t>¿Qué es una cámara réflex digital?. Especial fotografía</a:t>
            </a:r>
            <a:endParaRPr sz="6550">
              <a:solidFill>
                <a:srgbClr val="000000"/>
              </a:solidFill>
            </a:endParaRPr>
          </a:p>
          <a:p>
            <a:pPr marL="0" lvl="0" indent="0" algn="l" rtl="0">
              <a:spcBef>
                <a:spcPts val="1600"/>
              </a:spcBef>
              <a:spcAft>
                <a:spcPct val="0"/>
              </a:spcAft>
              <a:buNone/>
            </a:pPr>
            <a:r>
              <a:rPr lang="es" sz="6550" u="sng">
                <a:solidFill>
                  <a:srgbClr val="57BB8A"/>
                </a:solidFill>
                <a:hlinkClick r:id="rId8">
                  <a:extLst>
                    <a:ext uri="{A12FA001-AC4F-418D-AE19-62706E023703}">
                      <ahyp:hlinkClr xmlns:ahyp="http://schemas.microsoft.com/office/drawing/2018/hyperlinkcolor" val="tx"/>
                    </a:ext>
                  </a:extLst>
                </a:hlinkClick>
              </a:rPr>
              <a:t>Definición de Cámara Digital</a:t>
            </a:r>
            <a:endParaRPr sz="6550">
              <a:solidFill>
                <a:srgbClr val="000000"/>
              </a:solidFill>
            </a:endParaRPr>
          </a:p>
          <a:p>
            <a:pPr marL="0" lvl="0" indent="0" algn="l" rtl="0">
              <a:spcBef>
                <a:spcPts val="1600"/>
              </a:spcBef>
              <a:spcAft>
                <a:spcPct val="0"/>
              </a:spcAft>
              <a:buNone/>
            </a:pPr>
            <a:r>
              <a:rPr lang="es" sz="6550" u="sng">
                <a:solidFill>
                  <a:srgbClr val="57BB8A"/>
                </a:solidFill>
                <a:hlinkClick r:id="rId9">
                  <a:extLst>
                    <a:ext uri="{A12FA001-AC4F-418D-AE19-62706E023703}">
                      <ahyp:hlinkClr xmlns:ahyp="http://schemas.microsoft.com/office/drawing/2018/hyperlinkcolor" val="tx"/>
                    </a:ext>
                  </a:extLst>
                </a:hlinkClick>
              </a:rPr>
              <a:t>Cámaras fotográficas de gran formato o bancos ópticos</a:t>
            </a:r>
            <a:endParaRPr sz="6550">
              <a:solidFill>
                <a:srgbClr val="000000"/>
              </a:solidFill>
            </a:endParaRPr>
          </a:p>
          <a:p>
            <a:pPr marL="0" lvl="0" indent="0" algn="l" rtl="0">
              <a:spcBef>
                <a:spcPts val="1600"/>
              </a:spcBef>
              <a:spcAft>
                <a:spcPct val="0"/>
              </a:spcAft>
              <a:buNone/>
            </a:pPr>
            <a:r>
              <a:rPr lang="es" sz="6550" u="sng">
                <a:solidFill>
                  <a:srgbClr val="57BB8A"/>
                </a:solidFill>
                <a:hlinkClick r:id="rId10">
                  <a:extLst>
                    <a:ext uri="{A12FA001-AC4F-418D-AE19-62706E023703}">
                      <ahyp:hlinkClr xmlns:ahyp="http://schemas.microsoft.com/office/drawing/2018/hyperlinkcolor" val="tx"/>
                    </a:ext>
                  </a:extLst>
                </a:hlinkClick>
              </a:rPr>
              <a:t>Cámaras manuales de formato pequeño o miniatura</a:t>
            </a:r>
            <a:endParaRPr sz="6550">
              <a:solidFill>
                <a:srgbClr val="000000"/>
              </a:solidFill>
            </a:endParaRPr>
          </a:p>
          <a:p>
            <a:pPr marL="0" lvl="0" indent="0" algn="l" rtl="0">
              <a:spcBef>
                <a:spcPts val="1600"/>
              </a:spcBef>
              <a:spcAft>
                <a:spcPct val="0"/>
              </a:spcAft>
              <a:buNone/>
            </a:pPr>
            <a:endParaRPr sz="2601">
              <a:solidFill>
                <a:srgbClr val="000000"/>
              </a:solidFill>
            </a:endParaRPr>
          </a:p>
          <a:p>
            <a:pPr marL="0" lvl="0" indent="0" algn="l" rtl="0">
              <a:spcBef>
                <a:spcPts val="1600"/>
              </a:spcBef>
              <a:spcAft>
                <a:spcPct val="0"/>
              </a:spcAft>
              <a:buNone/>
            </a:pPr>
            <a:endParaRPr sz="1600">
              <a:solidFill>
                <a:srgbClr val="000000"/>
              </a:solidFill>
            </a:endParaRPr>
          </a:p>
          <a:p>
            <a:pPr marL="0" lvl="0" indent="0" algn="l" rtl="0">
              <a:spcBef>
                <a:spcPts val="1600"/>
              </a:spcBef>
              <a:spcAft>
                <a:spcPts val="1200"/>
              </a:spcAft>
              <a:buNone/>
            </a:pPr>
            <a:endParaRPr/>
          </a:p>
        </p:txBody>
      </p:sp>
    </p:spTree>
  </p:cSld>
  <p:clrMapOvr>
    <a:masterClrMapping/>
  </p:clrMapOvr>
  <p:transition/>
  <p:timing/>
</p:sld>
</file>

<file path=ppt/slides/slide8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649" name="Shape 649"/>
        <p:cNvGrpSpPr/>
        <p:nvPr/>
      </p:nvGrpSpPr>
      <p:grpSpPr>
        <a:xfrm>
          <a:off x="0" y="0"/>
          <a:ext cx="0" cy="0"/>
        </a:xfrm>
      </p:grpSpPr>
      <p:sp>
        <p:nvSpPr>
          <p:cNvPr id="650" name="Google Shape;650;p99"/>
          <p:cNvSpPr txBox="1"/>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ct val="0"/>
              </a:spcBef>
              <a:spcAft>
                <a:spcPct val="0"/>
              </a:spcAft>
              <a:buNone/>
            </a:pPr>
            <a:r>
              <a:rPr lang="es"/>
              <a:t>INFOGRAFIAS</a:t>
            </a:r>
            <a:endParaRPr/>
          </a:p>
        </p:txBody>
      </p:sp>
      <p:sp>
        <p:nvSpPr>
          <p:cNvPr id="651" name="Google Shape;651;p99"/>
          <p:cNvSpPr txBox="1"/>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ct val="0"/>
              </a:spcBef>
              <a:spcAft>
                <a:spcPct val="0"/>
              </a:spcAft>
              <a:buNone/>
            </a:pPr>
            <a:r>
              <a:rPr lang="es" u="sng">
                <a:solidFill>
                  <a:schemeClr val="hlink"/>
                </a:solidFill>
                <a:hlinkClick r:id="rId3"/>
              </a:rPr>
              <a:t>Tipos de objetivos.pdf</a:t>
            </a:r>
            <a:endParaRPr/>
          </a:p>
          <a:p>
            <a:pPr marL="0" lvl="0" indent="0" algn="l" rtl="0">
              <a:spcBef>
                <a:spcPts val="1200"/>
              </a:spcBef>
              <a:spcAft>
                <a:spcPct val="0"/>
              </a:spcAft>
              <a:buNone/>
            </a:pPr>
            <a:r>
              <a:rPr lang="es" u="sng">
                <a:solidFill>
                  <a:schemeClr val="hlink"/>
                </a:solidFill>
                <a:hlinkClick r:id="rId4"/>
              </a:rPr>
              <a:t>EL TRIÁNGULO DE EXPOSICIÓN. .pdf</a:t>
            </a:r>
            <a:endParaRPr/>
          </a:p>
          <a:p>
            <a:pPr marL="0" lvl="0" indent="0" algn="l" rtl="0">
              <a:spcBef>
                <a:spcPts val="1200"/>
              </a:spcBef>
              <a:spcAft>
                <a:spcPct val="0"/>
              </a:spcAft>
              <a:buNone/>
            </a:pPr>
            <a:endParaRPr/>
          </a:p>
          <a:p>
            <a:pPr marL="0" lvl="0" indent="0" algn="l" rtl="0">
              <a:spcBef>
                <a:spcPts val="1200"/>
              </a:spcBef>
              <a:spcAft>
                <a:spcPct val="0"/>
              </a:spcAft>
              <a:buNone/>
            </a:pPr>
            <a:endParaRPr/>
          </a:p>
          <a:p>
            <a:pPr marL="0" lvl="0" indent="0" algn="l" rtl="0">
              <a:spcBef>
                <a:spcPts val="1200"/>
              </a:spcBef>
              <a:spcAft>
                <a:spcPts val="1200"/>
              </a:spcAft>
              <a:buNone/>
            </a:pPr>
            <a:endParaRPr/>
          </a:p>
        </p:txBody>
      </p:sp>
    </p:spTree>
  </p:cSld>
  <p:clrMapOvr>
    <a:masterClrMapping/>
  </p:clrMapOvr>
  <p:transition/>
  <p:timing/>
</p:sld>
</file>

<file path=ppt/slides/slide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15" name="Shape 115"/>
        <p:cNvGrpSpPr/>
        <p:nvPr/>
      </p:nvGrpSpPr>
      <p:grpSpPr>
        <a:xfrm>
          <a:off x="0" y="0"/>
          <a:ext cx="0" cy="0"/>
        </a:xfrm>
      </p:grpSpPr>
      <p:sp>
        <p:nvSpPr>
          <p:cNvPr id="116" name="Google Shape;116;p21"/>
          <p:cNvSpPr txBox="1"/>
          <p:nvPr>
            <p:ph type="body" idx="1"/>
          </p:nvPr>
        </p:nvSpPr>
        <p:spPr>
          <a:xfrm>
            <a:off x="518400" y="413400"/>
            <a:ext cx="3999900" cy="3901200"/>
          </a:xfrm>
          <a:prstGeom prst="rect">
            <a:avLst/>
          </a:prstGeom>
        </p:spPr>
        <p:txBody>
          <a:bodyPr spcFirstLastPara="1" wrap="square" lIns="91425" tIns="91425" rIns="91425" bIns="91425" anchor="t" anchorCtr="0">
            <a:normAutofit/>
          </a:bodyPr>
          <a:lstStyle/>
          <a:p>
            <a:pPr marL="0" lvl="0" indent="0" algn="just" rtl="0">
              <a:spcBef>
                <a:spcPct val="0"/>
              </a:spcBef>
              <a:spcAft>
                <a:spcPct val="0"/>
              </a:spcAft>
              <a:buNone/>
            </a:pPr>
            <a:r>
              <a:rPr lang="es">
                <a:latin typeface="Nunito"/>
                <a:ea typeface="Nunito"/>
                <a:cs typeface="Nunito"/>
                <a:sym typeface="Nunito"/>
              </a:rPr>
              <a:t>El perfeccionamiento y la divulgación de los productos derivados de estos medios, la litografía, desde mediados el siglo XIX, y la fotografía y la fotomecánica, a finales del mismo siglo, originaron una nueva relación de la imagen.</a:t>
            </a:r>
            <a:endParaRPr>
              <a:latin typeface="Nunito"/>
              <a:ea typeface="Nunito"/>
              <a:cs typeface="Nunito"/>
              <a:sym typeface="Nunito"/>
            </a:endParaRPr>
          </a:p>
          <a:p>
            <a:pPr marL="0" lvl="0" indent="0" algn="just" rtl="0">
              <a:spcBef>
                <a:spcPts val="1200"/>
              </a:spcBef>
              <a:spcAft>
                <a:spcPct val="0"/>
              </a:spcAft>
              <a:buNone/>
            </a:pPr>
            <a:endParaRPr>
              <a:latin typeface="Nunito"/>
              <a:ea typeface="Nunito"/>
              <a:cs typeface="Nunito"/>
              <a:sym typeface="Nunito"/>
            </a:endParaRPr>
          </a:p>
          <a:p>
            <a:pPr marL="0" lvl="0" indent="0" algn="just" rtl="0">
              <a:spcBef>
                <a:spcPts val="1200"/>
              </a:spcBef>
              <a:spcAft>
                <a:spcPts val="1200"/>
              </a:spcAft>
              <a:buNone/>
            </a:pPr>
            <a:r>
              <a:rPr lang="es">
                <a:latin typeface="Nunito"/>
                <a:ea typeface="Nunito"/>
                <a:cs typeface="Nunito"/>
                <a:sym typeface="Nunito"/>
              </a:rPr>
              <a:t>Las imágenes estaban destinadas a todas las clases sociales y perseguían todos los fines imaginables… Se habían convertido en algo corriente tanto en los libros como en las revistas y periódicos. Su empleo se extendió a las fachadas de los edificios para publicidad y propaganda,</a:t>
            </a:r>
            <a:endParaRPr>
              <a:latin typeface="Nunito"/>
              <a:ea typeface="Nunito"/>
              <a:cs typeface="Nunito"/>
              <a:sym typeface="Nunito"/>
            </a:endParaRPr>
          </a:p>
        </p:txBody>
      </p:sp>
      <p:sp>
        <p:nvSpPr>
          <p:cNvPr id="117" name="Google Shape;117;p21"/>
          <p:cNvSpPr txBox="1"/>
          <p:nvPr>
            <p:ph type="body" idx="2"/>
          </p:nvPr>
        </p:nvSpPr>
        <p:spPr>
          <a:xfrm>
            <a:off x="4832400" y="1266175"/>
            <a:ext cx="3999900" cy="3302700"/>
          </a:xfrm>
          <a:prstGeom prst="rect">
            <a:avLst/>
          </a:prstGeom>
        </p:spPr>
        <p:txBody>
          <a:bodyPr spcFirstLastPara="1" wrap="square" lIns="91425" tIns="91425" rIns="91425" bIns="91425" anchor="t" anchorCtr="0">
            <a:normAutofit fontScale="62500" lnSpcReduction="20000"/>
          </a:bodyPr>
          <a:lstStyle/>
          <a:p>
            <a:pPr marL="0" lvl="0" indent="0" algn="l" rtl="0">
              <a:spcBef>
                <a:spcPct val="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ct val="0"/>
              </a:spcAft>
              <a:buNone/>
            </a:pPr>
            <a:endParaRPr sz="1200">
              <a:solidFill>
                <a:srgbClr val="404041"/>
              </a:solidFill>
              <a:highlight>
                <a:srgbClr val="FFFFFF"/>
              </a:highlight>
              <a:latin typeface="Montserrat"/>
              <a:ea typeface="Montserrat"/>
              <a:cs typeface="Montserrat"/>
              <a:sym typeface="Montserrat"/>
            </a:endParaRPr>
          </a:p>
          <a:p>
            <a:pPr marL="0" lvl="0" indent="0" algn="l" rtl="0">
              <a:spcBef>
                <a:spcPts val="1200"/>
              </a:spcBef>
              <a:spcAft>
                <a:spcPts val="1200"/>
              </a:spcAft>
              <a:buNone/>
            </a:pPr>
            <a:r>
              <a:rPr lang="es" sz="1200">
                <a:solidFill>
                  <a:srgbClr val="404041"/>
                </a:solidFill>
                <a:highlight>
                  <a:srgbClr val="FFFFFF"/>
                </a:highlight>
                <a:latin typeface="Montserrat"/>
                <a:ea typeface="Montserrat"/>
                <a:cs typeface="Montserrat"/>
                <a:sym typeface="Montserrat"/>
              </a:rPr>
              <a:t>Anuncio de Cervecería Modelo en los años 20. AGN, Hemeroteca Ignacio Cubas.</a:t>
            </a:r>
            <a:endParaRPr/>
          </a:p>
        </p:txBody>
      </p:sp>
      <p:pic>
        <p:nvPicPr>
          <p:cNvPr id="118" name="Google Shape;118;p21"/>
          <p:cNvPicPr preferRelativeResize="0"/>
          <p:nvPr/>
        </p:nvPicPr>
        <p:blipFill>
          <a:blip r:embed="rId3">
            <a:alphaModFix/>
          </a:blip>
          <a:stretch>
            <a:fillRect/>
          </a:stretch>
        </p:blipFill>
        <p:spPr>
          <a:xfrm>
            <a:off x="5109650" y="1389523"/>
            <a:ext cx="3553750" cy="2660051"/>
          </a:xfrm>
          <a:prstGeom prst="rect">
            <a:avLst/>
          </a:prstGeom>
          <a:noFill/>
          <a:ln>
            <a:noFill/>
          </a:ln>
        </p:spPr>
      </p:pic>
    </p:spTree>
  </p:cSld>
  <p:clrMapOvr>
    <a:masterClrMapping/>
  </p:clrMapOvr>
  <p:transition/>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r="http://schemas.openxmlformats.org/officeDocument/2006/relationships" xmlns:a="http://schemas.openxmlformats.org/drawingml/2006/main" name="Tropic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vt="http://schemas.openxmlformats.org/officeDocument/2006/docPropsVTypes" xmlns="http://schemas.openxmlformats.org/officeDocument/2006/extended-properties">
  <Company/>
  <Paragraphs>264</Paragraphs>
  <Slides>87</Slides>
  <Notes>87</Notes>
  <TotalTime>0</TotalTime>
  <HiddenSlides>0</HiddenSlides>
  <MMClips>0</MMClips>
  <ScaleCrop>0</ScaleCrop>
  <HeadingPairs>
    <vt:vector baseType="variant" size="6">
      <vt:variant>
        <vt:lpstr>Fonts used</vt:lpstr>
      </vt:variant>
      <vt:variant>
        <vt:i4>11</vt:i4>
      </vt:variant>
      <vt:variant>
        <vt:lpstr>Theme</vt:lpstr>
      </vt:variant>
      <vt:variant>
        <vt:i4>1</vt:i4>
      </vt:variant>
      <vt:variant>
        <vt:lpstr>Slide Titles</vt:lpstr>
      </vt:variant>
      <vt:variant>
        <vt:i4>87</vt:i4>
      </vt:variant>
    </vt:vector>
  </HeadingPairs>
  <TitlesOfParts>
    <vt:vector baseType="lpstr" size="99">
      <vt:lpstr>Arial</vt:lpstr>
      <vt:lpstr>PT Sans Narrow</vt:lpstr>
      <vt:lpstr>Open Sans</vt:lpstr>
      <vt:lpstr>Nunito</vt:lpstr>
      <vt:lpstr>Economica</vt:lpstr>
      <vt:lpstr>Montserrat</vt:lpstr>
      <vt:lpstr>Roboto</vt:lpstr>
      <vt:lpstr>Amatic SC</vt:lpstr>
      <vt:lpstr>Georgia</vt:lpstr>
      <vt:lpstr>Source Code Pro</vt:lpstr>
      <vt:lpstr>Trebuchet MS</vt:lpstr>
      <vt:lpstr>Tropic</vt:lpstr>
      <vt:lpstr>Fotografía de producto </vt:lpstr>
      <vt:lpstr>Introducción a la fotografía de producto</vt:lpstr>
      <vt:lpstr>FOTOGRAFÍA DE PRODUCTO </vt:lpstr>
      <vt:lpstr>PowerPoint Presentation</vt:lpstr>
      <vt:lpstr>PowerPoint Presentation</vt:lpstr>
      <vt:lpstr>Objetivo de la fotografía de producto</vt:lpstr>
      <vt:lpstr>Concentrar toda la atención de los consumidores en un único elemento: el   “producto” </vt:lpstr>
      <vt:lpstr>Historia de la fotografía de producto
</vt:lpstr>
      <vt:lpstr>PowerPoint Presentation</vt:lpstr>
      <vt:lpstr>PowerPoint Presentation</vt:lpstr>
      <vt:lpstr>PowerPoint Presentation</vt:lpstr>
      <vt:lpstr>PowerPoint Presentation</vt:lpstr>
      <vt:lpstr>Algunas fechas</vt:lpstr>
      <vt:lpstr>PowerPoint Presentation</vt:lpstr>
      <vt:lpstr>PowerPoint Presentation</vt:lpstr>
      <vt:lpstr>PowerPoint Presentation</vt:lpstr>
      <vt:lpstr>Fotografía de producto vs publicidad</vt:lpstr>
      <vt:lpstr>Fotografía publicitaria</vt:lpstr>
      <vt:lpstr>PowerPoint Presentation</vt:lpstr>
      <vt:lpstr>Objetivo de cada una de las fotografías</vt:lpstr>
      <vt:lpstr>       Fotografía de publicidad vs producto 
</vt:lpstr>
      <vt:lpstr>Tipos de fotografía de producto</vt:lpstr>
      <vt:lpstr>Bodegón</vt:lpstr>
      <vt:lpstr>Comida y bebida fría</vt:lpstr>
      <vt:lpstr>Comida y bebida Caliente</vt:lpstr>
      <vt:lpstr>PowerPoint Presentation</vt:lpstr>
      <vt:lpstr>Cristalería</vt:lpstr>
      <vt:lpstr>Perfumería</vt:lpstr>
      <vt:lpstr>Plateado / cromado</vt:lpstr>
      <vt:lpstr>Belleza
</vt:lpstr>
      <vt:lpstr>Obra de arte</vt:lpstr>
      <vt:lpstr>Tipos de fotografía publicitaria</vt:lpstr>
      <vt:lpstr>Fotografía publicitaria corporativa</vt:lpstr>
      <vt:lpstr>Fotografía publicitaria de producto</vt:lpstr>
      <vt:lpstr>Fotografía still life</vt:lpstr>
      <vt:lpstr>PowerPoint Presentation</vt:lpstr>
      <vt:lpstr>Fotografía de moda</vt:lpstr>
      <vt:lpstr>Fotografía de moda</vt:lpstr>
      <vt:lpstr>Fotografía publicitaria Gastronómica</vt:lpstr>
      <vt:lpstr>  Apreciación fotográfica</vt:lpstr>
      <vt:lpstr>Dirección de la luz</vt:lpstr>
      <vt:lpstr>Volumen</vt:lpstr>
      <vt:lpstr>Ritmo</vt:lpstr>
      <vt:lpstr>Textura</vt:lpstr>
      <vt:lpstr>Color</vt:lpstr>
      <vt:lpstr>Enfoque</vt:lpstr>
      <vt:lpstr>Nitidez</vt:lpstr>
      <vt:lpstr>Triángulo de exposición</vt:lpstr>
      <vt:lpstr>Apreciación fotográfica</vt:lpstr>
      <vt:lpstr>Análisis de la imagen</vt:lpstr>
      <vt:lpstr>Análisis de la imágen</vt:lpstr>
      <vt:lpstr>Análisis de la imágen</vt:lpstr>
      <vt:lpstr>Análisis de la imágen</vt:lpstr>
      <vt:lpstr>Análisis de la imágen</vt:lpstr>
      <vt:lpstr>Análisis de la imágen</vt:lpstr>
      <vt:lpstr>Análisis de la imágen</vt:lpstr>
      <vt:lpstr>Análisis de la imágen</vt:lpstr>
      <vt:lpstr>Análisis de la imágen</vt:lpstr>
      <vt:lpstr>Análisis de la imágen</vt:lpstr>
      <vt:lpstr>¿A quién le comprarían?</vt:lpstr>
      <vt:lpstr>¿Qué elementos crees que son importantes?</vt:lpstr>
      <vt:lpstr>Tipos de cámara </vt:lpstr>
      <vt:lpstr>Tipos de cámara </vt:lpstr>
      <vt:lpstr>Cámaras de visor directo
</vt:lpstr>
      <vt:lpstr>Cámara Reflex</vt:lpstr>
      <vt:lpstr>Cámara analógica</vt:lpstr>
      <vt:lpstr>Cámara digital</vt:lpstr>
      <vt:lpstr>Cámara digital en el celular</vt:lpstr>
      <vt:lpstr>Cámara de gran formato</vt:lpstr>
      <vt:lpstr>Cámara de formato medio</vt:lpstr>
      <vt:lpstr>Cámaras de pequeño formato</vt:lpstr>
      <vt:lpstr>Partes de la cámara reflex</vt:lpstr>
      <vt:lpstr>Objetivos</vt:lpstr>
      <vt:lpstr>Características de un objetivo</vt:lpstr>
      <vt:lpstr>Los lentes de distancia focal fija</vt:lpstr>
      <vt:lpstr>Gran angular</vt:lpstr>
      <vt:lpstr>Características
</vt:lpstr>
      <vt:lpstr>Estándar 50mm</vt:lpstr>
      <vt:lpstr>PowerPoint Presentation</vt:lpstr>
      <vt:lpstr>Telefoto</vt:lpstr>
      <vt:lpstr>PowerPoint Presentation</vt:lpstr>
      <vt:lpstr>PowerPoint Presentation</vt:lpstr>
      <vt:lpstr>Macro</vt:lpstr>
      <vt:lpstr>PowerPoint Presentation</vt:lpstr>
      <vt:lpstr>PowerPoint Presentation</vt:lpstr>
      <vt:lpstr>PowerPoint Presentation</vt:lpstr>
      <vt:lpstr>INFOGRAFIAS</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cp:revision>1</cp:revision>
  <cp:lastPrinted>2022-10-07T00:26:44.417</cp:lastPrinted>
  <dcterms:created xsi:type="dcterms:W3CDTF">2022-10-07T00:26:44Z</dcterms:created>
  <dcterms:modified xsi:type="dcterms:W3CDTF">2022-10-07T07:26:52Z</dcterms:modified>
</cp:coreProperties>
</file>