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258" r:id="rId4"/>
    <p:sldId id="263" r:id="rId5"/>
    <p:sldId id="259" r:id="rId6"/>
    <p:sldId id="257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>
        <p:scale>
          <a:sx n="50" d="100"/>
          <a:sy n="50" d="100"/>
        </p:scale>
        <p:origin x="1512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039BBE-F932-4A3A-A141-869DFD1C0365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72E82F72-9D96-439A-ABD1-F88D62A96266}">
      <dgm:prSet phldrT="[Texto]"/>
      <dgm:spPr/>
      <dgm:t>
        <a:bodyPr/>
        <a:lstStyle/>
        <a:p>
          <a:r>
            <a:rPr lang="es-MX" dirty="0"/>
            <a:t>ANCHO DE BANDA</a:t>
          </a:r>
        </a:p>
      </dgm:t>
    </dgm:pt>
    <dgm:pt modelId="{172FECC3-1485-4F67-81F6-4CDBB8EECE46}" type="parTrans" cxnId="{3AA65115-FFE5-477C-AC85-DC20BE35451F}">
      <dgm:prSet/>
      <dgm:spPr/>
      <dgm:t>
        <a:bodyPr/>
        <a:lstStyle/>
        <a:p>
          <a:endParaRPr lang="es-MX"/>
        </a:p>
      </dgm:t>
    </dgm:pt>
    <dgm:pt modelId="{BAC1129F-AD41-4C21-92D7-D977C3084DDC}" type="sibTrans" cxnId="{3AA65115-FFE5-477C-AC85-DC20BE35451F}">
      <dgm:prSet/>
      <dgm:spPr/>
      <dgm:t>
        <a:bodyPr/>
        <a:lstStyle/>
        <a:p>
          <a:endParaRPr lang="es-MX"/>
        </a:p>
      </dgm:t>
    </dgm:pt>
    <dgm:pt modelId="{BFD65E6B-1D85-46FF-A07B-6C917EE2A95B}">
      <dgm:prSet phldrT="[Texto]"/>
      <dgm:spPr/>
      <dgm:t>
        <a:bodyPr/>
        <a:lstStyle/>
        <a:p>
          <a:r>
            <a:rPr lang="es-MX" dirty="0"/>
            <a:t>SENSIBILIDAD </a:t>
          </a:r>
        </a:p>
      </dgm:t>
    </dgm:pt>
    <dgm:pt modelId="{CA37CCAE-F3D1-4C1E-A19E-17C1125F465B}" type="parTrans" cxnId="{E833DCFA-011F-4AAB-8EE2-3948A4E34EBC}">
      <dgm:prSet/>
      <dgm:spPr/>
      <dgm:t>
        <a:bodyPr/>
        <a:lstStyle/>
        <a:p>
          <a:endParaRPr lang="es-MX"/>
        </a:p>
      </dgm:t>
    </dgm:pt>
    <dgm:pt modelId="{EC48BC5C-2744-4395-A529-9F1C12F0684A}" type="sibTrans" cxnId="{E833DCFA-011F-4AAB-8EE2-3948A4E34EBC}">
      <dgm:prSet/>
      <dgm:spPr/>
      <dgm:t>
        <a:bodyPr/>
        <a:lstStyle/>
        <a:p>
          <a:endParaRPr lang="es-MX"/>
        </a:p>
      </dgm:t>
    </dgm:pt>
    <dgm:pt modelId="{7C489E40-6DA5-4D09-BEA8-5C0859A344B1}">
      <dgm:prSet phldrT="[Texto]"/>
      <dgm:spPr/>
      <dgm:t>
        <a:bodyPr/>
        <a:lstStyle/>
        <a:p>
          <a:r>
            <a:rPr lang="es-MX" dirty="0"/>
            <a:t>CANTIDAS DE CANALES </a:t>
          </a:r>
        </a:p>
      </dgm:t>
    </dgm:pt>
    <dgm:pt modelId="{7DA49863-920B-4DF0-A58F-4F5E7FD9CD21}" type="parTrans" cxnId="{A0967049-B797-4352-945C-42DCE886FC03}">
      <dgm:prSet/>
      <dgm:spPr/>
      <dgm:t>
        <a:bodyPr/>
        <a:lstStyle/>
        <a:p>
          <a:endParaRPr lang="es-MX"/>
        </a:p>
      </dgm:t>
    </dgm:pt>
    <dgm:pt modelId="{00B12519-EF5E-4027-AA8E-6394D9574B6F}" type="sibTrans" cxnId="{A0967049-B797-4352-945C-42DCE886FC03}">
      <dgm:prSet/>
      <dgm:spPr/>
      <dgm:t>
        <a:bodyPr/>
        <a:lstStyle/>
        <a:p>
          <a:endParaRPr lang="es-MX"/>
        </a:p>
      </dgm:t>
    </dgm:pt>
    <dgm:pt modelId="{428D1462-CF6D-4955-8853-53B8D6706943}">
      <dgm:prSet/>
      <dgm:spPr/>
      <dgm:t>
        <a:bodyPr/>
        <a:lstStyle/>
        <a:p>
          <a:r>
            <a:rPr lang="es-MX" dirty="0"/>
            <a:t>BASE DE TIEMPO </a:t>
          </a:r>
        </a:p>
      </dgm:t>
    </dgm:pt>
    <dgm:pt modelId="{774E408C-72B4-44D1-A881-E66939C26A6F}" type="parTrans" cxnId="{C957F16A-A87C-4889-944B-2EFA37AB0AD8}">
      <dgm:prSet/>
      <dgm:spPr/>
      <dgm:t>
        <a:bodyPr/>
        <a:lstStyle/>
        <a:p>
          <a:endParaRPr lang="es-MX"/>
        </a:p>
      </dgm:t>
    </dgm:pt>
    <dgm:pt modelId="{0F52A3B9-E46C-4026-8906-75C255CB119E}" type="sibTrans" cxnId="{C957F16A-A87C-4889-944B-2EFA37AB0AD8}">
      <dgm:prSet/>
      <dgm:spPr/>
      <dgm:t>
        <a:bodyPr/>
        <a:lstStyle/>
        <a:p>
          <a:endParaRPr lang="es-MX"/>
        </a:p>
      </dgm:t>
    </dgm:pt>
    <dgm:pt modelId="{CC93969D-ADF4-4BC7-A30A-11F626DB8784}">
      <dgm:prSet/>
      <dgm:spPr/>
      <dgm:t>
        <a:bodyPr/>
        <a:lstStyle/>
        <a:p>
          <a:r>
            <a:rPr lang="es-MX" dirty="0"/>
            <a:t>OTRAS ESPECIFICACIONES </a:t>
          </a:r>
        </a:p>
      </dgm:t>
    </dgm:pt>
    <dgm:pt modelId="{8DA28F1E-1E44-4A18-9F42-99F1633B30A3}" type="parTrans" cxnId="{EE474934-9F54-4FE7-8C77-1C94442BCA57}">
      <dgm:prSet/>
      <dgm:spPr/>
      <dgm:t>
        <a:bodyPr/>
        <a:lstStyle/>
        <a:p>
          <a:endParaRPr lang="es-MX"/>
        </a:p>
      </dgm:t>
    </dgm:pt>
    <dgm:pt modelId="{B00C5F81-A763-48B6-9C5D-58E0699D92E8}" type="sibTrans" cxnId="{EE474934-9F54-4FE7-8C77-1C94442BCA57}">
      <dgm:prSet/>
      <dgm:spPr/>
      <dgm:t>
        <a:bodyPr/>
        <a:lstStyle/>
        <a:p>
          <a:endParaRPr lang="es-MX"/>
        </a:p>
      </dgm:t>
    </dgm:pt>
    <dgm:pt modelId="{D7D8329D-7D5B-44EA-8938-B10BE1B88A80}" type="pres">
      <dgm:prSet presAssocID="{AA039BBE-F932-4A3A-A141-869DFD1C0365}" presName="linear" presStyleCnt="0">
        <dgm:presLayoutVars>
          <dgm:dir/>
          <dgm:animLvl val="lvl"/>
          <dgm:resizeHandles val="exact"/>
        </dgm:presLayoutVars>
      </dgm:prSet>
      <dgm:spPr/>
    </dgm:pt>
    <dgm:pt modelId="{ED598B7F-21CF-4002-87F9-DEEF8E7E94B0}" type="pres">
      <dgm:prSet presAssocID="{72E82F72-9D96-439A-ABD1-F88D62A96266}" presName="parentLin" presStyleCnt="0"/>
      <dgm:spPr/>
    </dgm:pt>
    <dgm:pt modelId="{D67D6D39-D409-410F-8AED-029C581BFAA8}" type="pres">
      <dgm:prSet presAssocID="{72E82F72-9D96-439A-ABD1-F88D62A96266}" presName="parentLeftMargin" presStyleLbl="node1" presStyleIdx="0" presStyleCnt="5"/>
      <dgm:spPr/>
    </dgm:pt>
    <dgm:pt modelId="{31BD8D7A-99B8-4C1B-86CC-56B4DAEEB515}" type="pres">
      <dgm:prSet presAssocID="{72E82F72-9D96-439A-ABD1-F88D62A96266}" presName="parentText" presStyleLbl="node1" presStyleIdx="0" presStyleCnt="5" custLinFactNeighborX="-7562" custLinFactNeighborY="-4081">
        <dgm:presLayoutVars>
          <dgm:chMax val="0"/>
          <dgm:bulletEnabled val="1"/>
        </dgm:presLayoutVars>
      </dgm:prSet>
      <dgm:spPr/>
    </dgm:pt>
    <dgm:pt modelId="{C30B4A6D-DC03-44B0-814A-446674B3E5ED}" type="pres">
      <dgm:prSet presAssocID="{72E82F72-9D96-439A-ABD1-F88D62A96266}" presName="negativeSpace" presStyleCnt="0"/>
      <dgm:spPr/>
    </dgm:pt>
    <dgm:pt modelId="{8F9C6219-B2EB-438A-9B7C-0A549AD537EE}" type="pres">
      <dgm:prSet presAssocID="{72E82F72-9D96-439A-ABD1-F88D62A96266}" presName="childText" presStyleLbl="conFgAcc1" presStyleIdx="0" presStyleCnt="5">
        <dgm:presLayoutVars>
          <dgm:bulletEnabled val="1"/>
        </dgm:presLayoutVars>
      </dgm:prSet>
      <dgm:spPr/>
    </dgm:pt>
    <dgm:pt modelId="{6291D360-E0D9-4E28-A343-8CE8712C25AA}" type="pres">
      <dgm:prSet presAssocID="{BAC1129F-AD41-4C21-92D7-D977C3084DDC}" presName="spaceBetweenRectangles" presStyleCnt="0"/>
      <dgm:spPr/>
    </dgm:pt>
    <dgm:pt modelId="{6DA2E47E-232F-448C-93DD-B3DE6CD5A392}" type="pres">
      <dgm:prSet presAssocID="{BFD65E6B-1D85-46FF-A07B-6C917EE2A95B}" presName="parentLin" presStyleCnt="0"/>
      <dgm:spPr/>
    </dgm:pt>
    <dgm:pt modelId="{BAD9E57D-1432-4347-9A02-21E0CAB4F3B2}" type="pres">
      <dgm:prSet presAssocID="{BFD65E6B-1D85-46FF-A07B-6C917EE2A95B}" presName="parentLeftMargin" presStyleLbl="node1" presStyleIdx="0" presStyleCnt="5"/>
      <dgm:spPr/>
    </dgm:pt>
    <dgm:pt modelId="{68C93D3C-70B3-40B2-AA47-9D60502B4347}" type="pres">
      <dgm:prSet presAssocID="{BFD65E6B-1D85-46FF-A07B-6C917EE2A95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518CC48-69DE-4243-8099-C438E7A35C0F}" type="pres">
      <dgm:prSet presAssocID="{BFD65E6B-1D85-46FF-A07B-6C917EE2A95B}" presName="negativeSpace" presStyleCnt="0"/>
      <dgm:spPr/>
    </dgm:pt>
    <dgm:pt modelId="{09FAA093-0C87-4E5D-9B98-D1D161A4169E}" type="pres">
      <dgm:prSet presAssocID="{BFD65E6B-1D85-46FF-A07B-6C917EE2A95B}" presName="childText" presStyleLbl="conFgAcc1" presStyleIdx="1" presStyleCnt="5">
        <dgm:presLayoutVars>
          <dgm:bulletEnabled val="1"/>
        </dgm:presLayoutVars>
      </dgm:prSet>
      <dgm:spPr/>
    </dgm:pt>
    <dgm:pt modelId="{CFC23060-24BD-4AD3-A832-AE670290762F}" type="pres">
      <dgm:prSet presAssocID="{EC48BC5C-2744-4395-A529-9F1C12F0684A}" presName="spaceBetweenRectangles" presStyleCnt="0"/>
      <dgm:spPr/>
    </dgm:pt>
    <dgm:pt modelId="{C05436D7-82CA-4952-83FB-7086DBBDD51D}" type="pres">
      <dgm:prSet presAssocID="{7C489E40-6DA5-4D09-BEA8-5C0859A344B1}" presName="parentLin" presStyleCnt="0"/>
      <dgm:spPr/>
    </dgm:pt>
    <dgm:pt modelId="{0648FD7C-2BB4-4A14-B0EF-2AD2BF01595E}" type="pres">
      <dgm:prSet presAssocID="{7C489E40-6DA5-4D09-BEA8-5C0859A344B1}" presName="parentLeftMargin" presStyleLbl="node1" presStyleIdx="1" presStyleCnt="5"/>
      <dgm:spPr/>
    </dgm:pt>
    <dgm:pt modelId="{4C192944-8BCF-4FC0-AD98-A990C412037F}" type="pres">
      <dgm:prSet presAssocID="{7C489E40-6DA5-4D09-BEA8-5C0859A344B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0281D66-BE7D-4401-9656-2205EED7AC70}" type="pres">
      <dgm:prSet presAssocID="{7C489E40-6DA5-4D09-BEA8-5C0859A344B1}" presName="negativeSpace" presStyleCnt="0"/>
      <dgm:spPr/>
    </dgm:pt>
    <dgm:pt modelId="{C6768A52-BFC3-442C-B8A7-5167868A5691}" type="pres">
      <dgm:prSet presAssocID="{7C489E40-6DA5-4D09-BEA8-5C0859A344B1}" presName="childText" presStyleLbl="conFgAcc1" presStyleIdx="2" presStyleCnt="5">
        <dgm:presLayoutVars>
          <dgm:bulletEnabled val="1"/>
        </dgm:presLayoutVars>
      </dgm:prSet>
      <dgm:spPr/>
    </dgm:pt>
    <dgm:pt modelId="{DEC5FB4D-09E7-4442-A0CF-BBFDA1A7FBBE}" type="pres">
      <dgm:prSet presAssocID="{00B12519-EF5E-4027-AA8E-6394D9574B6F}" presName="spaceBetweenRectangles" presStyleCnt="0"/>
      <dgm:spPr/>
    </dgm:pt>
    <dgm:pt modelId="{84DA0A5C-DF3E-4C55-BB49-36ACF151B20D}" type="pres">
      <dgm:prSet presAssocID="{428D1462-CF6D-4955-8853-53B8D6706943}" presName="parentLin" presStyleCnt="0"/>
      <dgm:spPr/>
    </dgm:pt>
    <dgm:pt modelId="{99C07155-DE74-4320-BE47-288549716D87}" type="pres">
      <dgm:prSet presAssocID="{428D1462-CF6D-4955-8853-53B8D6706943}" presName="parentLeftMargin" presStyleLbl="node1" presStyleIdx="2" presStyleCnt="5"/>
      <dgm:spPr/>
    </dgm:pt>
    <dgm:pt modelId="{E6097EF6-B127-4CE8-8FD2-D3615C68A0A2}" type="pres">
      <dgm:prSet presAssocID="{428D1462-CF6D-4955-8853-53B8D670694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D2E8988-818F-4BBF-9128-E40EDCC249C5}" type="pres">
      <dgm:prSet presAssocID="{428D1462-CF6D-4955-8853-53B8D6706943}" presName="negativeSpace" presStyleCnt="0"/>
      <dgm:spPr/>
    </dgm:pt>
    <dgm:pt modelId="{5E94CE19-CF55-412D-891A-C22D768294AC}" type="pres">
      <dgm:prSet presAssocID="{428D1462-CF6D-4955-8853-53B8D6706943}" presName="childText" presStyleLbl="conFgAcc1" presStyleIdx="3" presStyleCnt="5">
        <dgm:presLayoutVars>
          <dgm:bulletEnabled val="1"/>
        </dgm:presLayoutVars>
      </dgm:prSet>
      <dgm:spPr/>
    </dgm:pt>
    <dgm:pt modelId="{6CF02D00-C34A-4F62-B9BA-850CF41CAFCC}" type="pres">
      <dgm:prSet presAssocID="{0F52A3B9-E46C-4026-8906-75C255CB119E}" presName="spaceBetweenRectangles" presStyleCnt="0"/>
      <dgm:spPr/>
    </dgm:pt>
    <dgm:pt modelId="{40180F47-C667-4296-A1BB-53F762E45940}" type="pres">
      <dgm:prSet presAssocID="{CC93969D-ADF4-4BC7-A30A-11F626DB8784}" presName="parentLin" presStyleCnt="0"/>
      <dgm:spPr/>
    </dgm:pt>
    <dgm:pt modelId="{D2545CF3-88B2-47E9-B4D8-399A8FFC0198}" type="pres">
      <dgm:prSet presAssocID="{CC93969D-ADF4-4BC7-A30A-11F626DB8784}" presName="parentLeftMargin" presStyleLbl="node1" presStyleIdx="3" presStyleCnt="5"/>
      <dgm:spPr/>
    </dgm:pt>
    <dgm:pt modelId="{B8760F42-8F9C-47CF-A38C-90BA92F187A9}" type="pres">
      <dgm:prSet presAssocID="{CC93969D-ADF4-4BC7-A30A-11F626DB8784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AB7A13B6-74AA-4DAD-B2F6-BC66B9203AE3}" type="pres">
      <dgm:prSet presAssocID="{CC93969D-ADF4-4BC7-A30A-11F626DB8784}" presName="negativeSpace" presStyleCnt="0"/>
      <dgm:spPr/>
    </dgm:pt>
    <dgm:pt modelId="{F7007095-E99F-44CB-BD98-52AD7303BC01}" type="pres">
      <dgm:prSet presAssocID="{CC93969D-ADF4-4BC7-A30A-11F626DB878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AA65115-FFE5-477C-AC85-DC20BE35451F}" srcId="{AA039BBE-F932-4A3A-A141-869DFD1C0365}" destId="{72E82F72-9D96-439A-ABD1-F88D62A96266}" srcOrd="0" destOrd="0" parTransId="{172FECC3-1485-4F67-81F6-4CDBB8EECE46}" sibTransId="{BAC1129F-AD41-4C21-92D7-D977C3084DDC}"/>
    <dgm:cxn modelId="{38CF762E-79A2-49AC-BAE3-615B80DB3B07}" type="presOf" srcId="{CC93969D-ADF4-4BC7-A30A-11F626DB8784}" destId="{D2545CF3-88B2-47E9-B4D8-399A8FFC0198}" srcOrd="0" destOrd="0" presId="urn:microsoft.com/office/officeart/2005/8/layout/list1"/>
    <dgm:cxn modelId="{14F5DF2E-FB38-45F7-AFC7-6C81A8764686}" type="presOf" srcId="{CC93969D-ADF4-4BC7-A30A-11F626DB8784}" destId="{B8760F42-8F9C-47CF-A38C-90BA92F187A9}" srcOrd="1" destOrd="0" presId="urn:microsoft.com/office/officeart/2005/8/layout/list1"/>
    <dgm:cxn modelId="{EE474934-9F54-4FE7-8C77-1C94442BCA57}" srcId="{AA039BBE-F932-4A3A-A141-869DFD1C0365}" destId="{CC93969D-ADF4-4BC7-A30A-11F626DB8784}" srcOrd="4" destOrd="0" parTransId="{8DA28F1E-1E44-4A18-9F42-99F1633B30A3}" sibTransId="{B00C5F81-A763-48B6-9C5D-58E0699D92E8}"/>
    <dgm:cxn modelId="{A0967049-B797-4352-945C-42DCE886FC03}" srcId="{AA039BBE-F932-4A3A-A141-869DFD1C0365}" destId="{7C489E40-6DA5-4D09-BEA8-5C0859A344B1}" srcOrd="2" destOrd="0" parTransId="{7DA49863-920B-4DF0-A58F-4F5E7FD9CD21}" sibTransId="{00B12519-EF5E-4027-AA8E-6394D9574B6F}"/>
    <dgm:cxn modelId="{C957F16A-A87C-4889-944B-2EFA37AB0AD8}" srcId="{AA039BBE-F932-4A3A-A141-869DFD1C0365}" destId="{428D1462-CF6D-4955-8853-53B8D6706943}" srcOrd="3" destOrd="0" parTransId="{774E408C-72B4-44D1-A881-E66939C26A6F}" sibTransId="{0F52A3B9-E46C-4026-8906-75C255CB119E}"/>
    <dgm:cxn modelId="{B2E2944E-DF0B-43C0-8D45-D5CA1D238EFC}" type="presOf" srcId="{7C489E40-6DA5-4D09-BEA8-5C0859A344B1}" destId="{4C192944-8BCF-4FC0-AD98-A990C412037F}" srcOrd="1" destOrd="0" presId="urn:microsoft.com/office/officeart/2005/8/layout/list1"/>
    <dgm:cxn modelId="{38AD6E70-F49D-4958-8E06-A9128BE65919}" type="presOf" srcId="{7C489E40-6DA5-4D09-BEA8-5C0859A344B1}" destId="{0648FD7C-2BB4-4A14-B0EF-2AD2BF01595E}" srcOrd="0" destOrd="0" presId="urn:microsoft.com/office/officeart/2005/8/layout/list1"/>
    <dgm:cxn modelId="{899BCD99-454E-4B12-B170-D98910BFFCE9}" type="presOf" srcId="{72E82F72-9D96-439A-ABD1-F88D62A96266}" destId="{D67D6D39-D409-410F-8AED-029C581BFAA8}" srcOrd="0" destOrd="0" presId="urn:microsoft.com/office/officeart/2005/8/layout/list1"/>
    <dgm:cxn modelId="{49EEA99B-87DE-4997-983E-9663D4948A74}" type="presOf" srcId="{BFD65E6B-1D85-46FF-A07B-6C917EE2A95B}" destId="{68C93D3C-70B3-40B2-AA47-9D60502B4347}" srcOrd="1" destOrd="0" presId="urn:microsoft.com/office/officeart/2005/8/layout/list1"/>
    <dgm:cxn modelId="{DC28E09F-5762-4DC2-9052-91AB7A89BA4D}" type="presOf" srcId="{BFD65E6B-1D85-46FF-A07B-6C917EE2A95B}" destId="{BAD9E57D-1432-4347-9A02-21E0CAB4F3B2}" srcOrd="0" destOrd="0" presId="urn:microsoft.com/office/officeart/2005/8/layout/list1"/>
    <dgm:cxn modelId="{942697A5-271E-4E70-B3F7-6142C3CB06F2}" type="presOf" srcId="{428D1462-CF6D-4955-8853-53B8D6706943}" destId="{E6097EF6-B127-4CE8-8FD2-D3615C68A0A2}" srcOrd="1" destOrd="0" presId="urn:microsoft.com/office/officeart/2005/8/layout/list1"/>
    <dgm:cxn modelId="{888A35C0-C9B7-4C78-ACB1-B392221A447E}" type="presOf" srcId="{428D1462-CF6D-4955-8853-53B8D6706943}" destId="{99C07155-DE74-4320-BE47-288549716D87}" srcOrd="0" destOrd="0" presId="urn:microsoft.com/office/officeart/2005/8/layout/list1"/>
    <dgm:cxn modelId="{97CBEAEC-F5C6-4303-8E98-3E3E92DC3734}" type="presOf" srcId="{AA039BBE-F932-4A3A-A141-869DFD1C0365}" destId="{D7D8329D-7D5B-44EA-8938-B10BE1B88A80}" srcOrd="0" destOrd="0" presId="urn:microsoft.com/office/officeart/2005/8/layout/list1"/>
    <dgm:cxn modelId="{9DE675F6-97FE-41FF-9090-654195579D61}" type="presOf" srcId="{72E82F72-9D96-439A-ABD1-F88D62A96266}" destId="{31BD8D7A-99B8-4C1B-86CC-56B4DAEEB515}" srcOrd="1" destOrd="0" presId="urn:microsoft.com/office/officeart/2005/8/layout/list1"/>
    <dgm:cxn modelId="{E833DCFA-011F-4AAB-8EE2-3948A4E34EBC}" srcId="{AA039BBE-F932-4A3A-A141-869DFD1C0365}" destId="{BFD65E6B-1D85-46FF-A07B-6C917EE2A95B}" srcOrd="1" destOrd="0" parTransId="{CA37CCAE-F3D1-4C1E-A19E-17C1125F465B}" sibTransId="{EC48BC5C-2744-4395-A529-9F1C12F0684A}"/>
    <dgm:cxn modelId="{F81690CE-3F9E-461C-BEF2-6D43CFF4EF76}" type="presParOf" srcId="{D7D8329D-7D5B-44EA-8938-B10BE1B88A80}" destId="{ED598B7F-21CF-4002-87F9-DEEF8E7E94B0}" srcOrd="0" destOrd="0" presId="urn:microsoft.com/office/officeart/2005/8/layout/list1"/>
    <dgm:cxn modelId="{5D332DD9-6F46-4998-820E-ED5F5C8A98B9}" type="presParOf" srcId="{ED598B7F-21CF-4002-87F9-DEEF8E7E94B0}" destId="{D67D6D39-D409-410F-8AED-029C581BFAA8}" srcOrd="0" destOrd="0" presId="urn:microsoft.com/office/officeart/2005/8/layout/list1"/>
    <dgm:cxn modelId="{AC61DCB5-0C90-4DEA-A9DF-1C6CDE8F3EA3}" type="presParOf" srcId="{ED598B7F-21CF-4002-87F9-DEEF8E7E94B0}" destId="{31BD8D7A-99B8-4C1B-86CC-56B4DAEEB515}" srcOrd="1" destOrd="0" presId="urn:microsoft.com/office/officeart/2005/8/layout/list1"/>
    <dgm:cxn modelId="{C57A89CD-CF49-44BB-9BD5-C9760025EA6D}" type="presParOf" srcId="{D7D8329D-7D5B-44EA-8938-B10BE1B88A80}" destId="{C30B4A6D-DC03-44B0-814A-446674B3E5ED}" srcOrd="1" destOrd="0" presId="urn:microsoft.com/office/officeart/2005/8/layout/list1"/>
    <dgm:cxn modelId="{91192FF2-E636-4BFE-ADEA-3E51A508C55D}" type="presParOf" srcId="{D7D8329D-7D5B-44EA-8938-B10BE1B88A80}" destId="{8F9C6219-B2EB-438A-9B7C-0A549AD537EE}" srcOrd="2" destOrd="0" presId="urn:microsoft.com/office/officeart/2005/8/layout/list1"/>
    <dgm:cxn modelId="{626B3CF0-2811-434C-ABFC-A7953F45BBFA}" type="presParOf" srcId="{D7D8329D-7D5B-44EA-8938-B10BE1B88A80}" destId="{6291D360-E0D9-4E28-A343-8CE8712C25AA}" srcOrd="3" destOrd="0" presId="urn:microsoft.com/office/officeart/2005/8/layout/list1"/>
    <dgm:cxn modelId="{626A6C8F-C3A9-456C-9186-53EE2A2B38DA}" type="presParOf" srcId="{D7D8329D-7D5B-44EA-8938-B10BE1B88A80}" destId="{6DA2E47E-232F-448C-93DD-B3DE6CD5A392}" srcOrd="4" destOrd="0" presId="urn:microsoft.com/office/officeart/2005/8/layout/list1"/>
    <dgm:cxn modelId="{27ACABD3-BF8D-4FAC-91B6-C678C9C1CC1D}" type="presParOf" srcId="{6DA2E47E-232F-448C-93DD-B3DE6CD5A392}" destId="{BAD9E57D-1432-4347-9A02-21E0CAB4F3B2}" srcOrd="0" destOrd="0" presId="urn:microsoft.com/office/officeart/2005/8/layout/list1"/>
    <dgm:cxn modelId="{460F1F39-2034-49CF-A3BF-FB84B5EB91F9}" type="presParOf" srcId="{6DA2E47E-232F-448C-93DD-B3DE6CD5A392}" destId="{68C93D3C-70B3-40B2-AA47-9D60502B4347}" srcOrd="1" destOrd="0" presId="urn:microsoft.com/office/officeart/2005/8/layout/list1"/>
    <dgm:cxn modelId="{77567086-118C-45A1-83B4-E239FC79B471}" type="presParOf" srcId="{D7D8329D-7D5B-44EA-8938-B10BE1B88A80}" destId="{9518CC48-69DE-4243-8099-C438E7A35C0F}" srcOrd="5" destOrd="0" presId="urn:microsoft.com/office/officeart/2005/8/layout/list1"/>
    <dgm:cxn modelId="{ED5DD0A4-486A-41CD-9CA5-BE0D80FD6B61}" type="presParOf" srcId="{D7D8329D-7D5B-44EA-8938-B10BE1B88A80}" destId="{09FAA093-0C87-4E5D-9B98-D1D161A4169E}" srcOrd="6" destOrd="0" presId="urn:microsoft.com/office/officeart/2005/8/layout/list1"/>
    <dgm:cxn modelId="{E1D1B015-B3BD-49B4-8A77-FA28E15390C0}" type="presParOf" srcId="{D7D8329D-7D5B-44EA-8938-B10BE1B88A80}" destId="{CFC23060-24BD-4AD3-A832-AE670290762F}" srcOrd="7" destOrd="0" presId="urn:microsoft.com/office/officeart/2005/8/layout/list1"/>
    <dgm:cxn modelId="{9552CDE6-F301-4510-ABB2-CBD7F4571795}" type="presParOf" srcId="{D7D8329D-7D5B-44EA-8938-B10BE1B88A80}" destId="{C05436D7-82CA-4952-83FB-7086DBBDD51D}" srcOrd="8" destOrd="0" presId="urn:microsoft.com/office/officeart/2005/8/layout/list1"/>
    <dgm:cxn modelId="{70F1FB7B-0EAC-48D3-823A-88B7C4571076}" type="presParOf" srcId="{C05436D7-82CA-4952-83FB-7086DBBDD51D}" destId="{0648FD7C-2BB4-4A14-B0EF-2AD2BF01595E}" srcOrd="0" destOrd="0" presId="urn:microsoft.com/office/officeart/2005/8/layout/list1"/>
    <dgm:cxn modelId="{47392248-81B3-482B-A69F-3BE5BD3B14CF}" type="presParOf" srcId="{C05436D7-82CA-4952-83FB-7086DBBDD51D}" destId="{4C192944-8BCF-4FC0-AD98-A990C412037F}" srcOrd="1" destOrd="0" presId="urn:microsoft.com/office/officeart/2005/8/layout/list1"/>
    <dgm:cxn modelId="{26FA8487-C48E-457A-B5F5-22D0A2A6962D}" type="presParOf" srcId="{D7D8329D-7D5B-44EA-8938-B10BE1B88A80}" destId="{70281D66-BE7D-4401-9656-2205EED7AC70}" srcOrd="9" destOrd="0" presId="urn:microsoft.com/office/officeart/2005/8/layout/list1"/>
    <dgm:cxn modelId="{A72ADD37-C687-43CD-BA5F-8939CAED6D12}" type="presParOf" srcId="{D7D8329D-7D5B-44EA-8938-B10BE1B88A80}" destId="{C6768A52-BFC3-442C-B8A7-5167868A5691}" srcOrd="10" destOrd="0" presId="urn:microsoft.com/office/officeart/2005/8/layout/list1"/>
    <dgm:cxn modelId="{77FB4C2F-5DC1-4F4D-B45F-CCC026695D2E}" type="presParOf" srcId="{D7D8329D-7D5B-44EA-8938-B10BE1B88A80}" destId="{DEC5FB4D-09E7-4442-A0CF-BBFDA1A7FBBE}" srcOrd="11" destOrd="0" presId="urn:microsoft.com/office/officeart/2005/8/layout/list1"/>
    <dgm:cxn modelId="{45AC6AE2-AE63-4F38-B9A5-6813FE70F3CE}" type="presParOf" srcId="{D7D8329D-7D5B-44EA-8938-B10BE1B88A80}" destId="{84DA0A5C-DF3E-4C55-BB49-36ACF151B20D}" srcOrd="12" destOrd="0" presId="urn:microsoft.com/office/officeart/2005/8/layout/list1"/>
    <dgm:cxn modelId="{D9FFCE93-0825-4811-A6A9-3D3A04F68BC9}" type="presParOf" srcId="{84DA0A5C-DF3E-4C55-BB49-36ACF151B20D}" destId="{99C07155-DE74-4320-BE47-288549716D87}" srcOrd="0" destOrd="0" presId="urn:microsoft.com/office/officeart/2005/8/layout/list1"/>
    <dgm:cxn modelId="{179E2B92-9B07-4344-AC26-E0F6F2AC47EE}" type="presParOf" srcId="{84DA0A5C-DF3E-4C55-BB49-36ACF151B20D}" destId="{E6097EF6-B127-4CE8-8FD2-D3615C68A0A2}" srcOrd="1" destOrd="0" presId="urn:microsoft.com/office/officeart/2005/8/layout/list1"/>
    <dgm:cxn modelId="{6ED59139-D487-4B7D-8450-A7FE58F41BC2}" type="presParOf" srcId="{D7D8329D-7D5B-44EA-8938-B10BE1B88A80}" destId="{8D2E8988-818F-4BBF-9128-E40EDCC249C5}" srcOrd="13" destOrd="0" presId="urn:microsoft.com/office/officeart/2005/8/layout/list1"/>
    <dgm:cxn modelId="{0BAA0405-D7F7-4FD2-B5FD-8B68530F541C}" type="presParOf" srcId="{D7D8329D-7D5B-44EA-8938-B10BE1B88A80}" destId="{5E94CE19-CF55-412D-891A-C22D768294AC}" srcOrd="14" destOrd="0" presId="urn:microsoft.com/office/officeart/2005/8/layout/list1"/>
    <dgm:cxn modelId="{8C1F5879-9800-4011-8E6C-FA82E374F187}" type="presParOf" srcId="{D7D8329D-7D5B-44EA-8938-B10BE1B88A80}" destId="{6CF02D00-C34A-4F62-B9BA-850CF41CAFCC}" srcOrd="15" destOrd="0" presId="urn:microsoft.com/office/officeart/2005/8/layout/list1"/>
    <dgm:cxn modelId="{DEE9BABA-4D07-40F2-81A3-B91C7F95DDCC}" type="presParOf" srcId="{D7D8329D-7D5B-44EA-8938-B10BE1B88A80}" destId="{40180F47-C667-4296-A1BB-53F762E45940}" srcOrd="16" destOrd="0" presId="urn:microsoft.com/office/officeart/2005/8/layout/list1"/>
    <dgm:cxn modelId="{89162781-4570-44FB-8D93-C401AD97C634}" type="presParOf" srcId="{40180F47-C667-4296-A1BB-53F762E45940}" destId="{D2545CF3-88B2-47E9-B4D8-399A8FFC0198}" srcOrd="0" destOrd="0" presId="urn:microsoft.com/office/officeart/2005/8/layout/list1"/>
    <dgm:cxn modelId="{EAEF9606-DE88-4F8F-AD77-A2DEF00DAD1C}" type="presParOf" srcId="{40180F47-C667-4296-A1BB-53F762E45940}" destId="{B8760F42-8F9C-47CF-A38C-90BA92F187A9}" srcOrd="1" destOrd="0" presId="urn:microsoft.com/office/officeart/2005/8/layout/list1"/>
    <dgm:cxn modelId="{86B0C0A7-3B14-4089-B2A2-F94721331BAE}" type="presParOf" srcId="{D7D8329D-7D5B-44EA-8938-B10BE1B88A80}" destId="{AB7A13B6-74AA-4DAD-B2F6-BC66B9203AE3}" srcOrd="17" destOrd="0" presId="urn:microsoft.com/office/officeart/2005/8/layout/list1"/>
    <dgm:cxn modelId="{C11C9DE1-2BC0-4BE7-9C20-DFFB7216164A}" type="presParOf" srcId="{D7D8329D-7D5B-44EA-8938-B10BE1B88A80}" destId="{F7007095-E99F-44CB-BD98-52AD7303BC0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C6219-B2EB-438A-9B7C-0A549AD537EE}">
      <dsp:nvSpPr>
        <dsp:cNvPr id="0" name=""/>
        <dsp:cNvSpPr/>
      </dsp:nvSpPr>
      <dsp:spPr>
        <a:xfrm>
          <a:off x="0" y="35280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BD8D7A-99B8-4C1B-86CC-56B4DAEEB515}">
      <dsp:nvSpPr>
        <dsp:cNvPr id="0" name=""/>
        <dsp:cNvSpPr/>
      </dsp:nvSpPr>
      <dsp:spPr>
        <a:xfrm>
          <a:off x="486020" y="49479"/>
          <a:ext cx="7360920" cy="5608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ANCHO DE BANDA</a:t>
          </a:r>
        </a:p>
      </dsp:txBody>
      <dsp:txXfrm>
        <a:off x="513400" y="76859"/>
        <a:ext cx="7306160" cy="506120"/>
      </dsp:txXfrm>
    </dsp:sp>
    <dsp:sp modelId="{09FAA093-0C87-4E5D-9B98-D1D161A4169E}">
      <dsp:nvSpPr>
        <dsp:cNvPr id="0" name=""/>
        <dsp:cNvSpPr/>
      </dsp:nvSpPr>
      <dsp:spPr>
        <a:xfrm>
          <a:off x="0" y="121464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799437"/>
              <a:satOff val="1315"/>
              <a:lumOff val="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C93D3C-70B3-40B2-AA47-9D60502B4347}">
      <dsp:nvSpPr>
        <dsp:cNvPr id="0" name=""/>
        <dsp:cNvSpPr/>
      </dsp:nvSpPr>
      <dsp:spPr>
        <a:xfrm>
          <a:off x="525780" y="934209"/>
          <a:ext cx="7360920" cy="560880"/>
        </a:xfrm>
        <a:prstGeom prst="roundRect">
          <a:avLst/>
        </a:prstGeom>
        <a:solidFill>
          <a:schemeClr val="accent4">
            <a:hueOff val="-2799437"/>
            <a:satOff val="1315"/>
            <a:lumOff val="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SENSIBILIDAD </a:t>
          </a:r>
        </a:p>
      </dsp:txBody>
      <dsp:txXfrm>
        <a:off x="553160" y="961589"/>
        <a:ext cx="7306160" cy="506120"/>
      </dsp:txXfrm>
    </dsp:sp>
    <dsp:sp modelId="{C6768A52-BFC3-442C-B8A7-5167868A5691}">
      <dsp:nvSpPr>
        <dsp:cNvPr id="0" name=""/>
        <dsp:cNvSpPr/>
      </dsp:nvSpPr>
      <dsp:spPr>
        <a:xfrm>
          <a:off x="0" y="207648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5598875"/>
              <a:satOff val="2630"/>
              <a:lumOff val="9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192944-8BCF-4FC0-AD98-A990C412037F}">
      <dsp:nvSpPr>
        <dsp:cNvPr id="0" name=""/>
        <dsp:cNvSpPr/>
      </dsp:nvSpPr>
      <dsp:spPr>
        <a:xfrm>
          <a:off x="525780" y="1796049"/>
          <a:ext cx="7360920" cy="560880"/>
        </a:xfrm>
        <a:prstGeom prst="roundRect">
          <a:avLst/>
        </a:prstGeom>
        <a:solidFill>
          <a:schemeClr val="accent4">
            <a:hueOff val="-5598875"/>
            <a:satOff val="2630"/>
            <a:lumOff val="9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CANTIDAS DE CANALES </a:t>
          </a:r>
        </a:p>
      </dsp:txBody>
      <dsp:txXfrm>
        <a:off x="553160" y="1823429"/>
        <a:ext cx="7306160" cy="506120"/>
      </dsp:txXfrm>
    </dsp:sp>
    <dsp:sp modelId="{5E94CE19-CF55-412D-891A-C22D768294AC}">
      <dsp:nvSpPr>
        <dsp:cNvPr id="0" name=""/>
        <dsp:cNvSpPr/>
      </dsp:nvSpPr>
      <dsp:spPr>
        <a:xfrm>
          <a:off x="0" y="293832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398312"/>
              <a:satOff val="3945"/>
              <a:lumOff val="1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097EF6-B127-4CE8-8FD2-D3615C68A0A2}">
      <dsp:nvSpPr>
        <dsp:cNvPr id="0" name=""/>
        <dsp:cNvSpPr/>
      </dsp:nvSpPr>
      <dsp:spPr>
        <a:xfrm>
          <a:off x="525780" y="2657889"/>
          <a:ext cx="7360920" cy="560880"/>
        </a:xfrm>
        <a:prstGeom prst="roundRect">
          <a:avLst/>
        </a:prstGeom>
        <a:solidFill>
          <a:schemeClr val="accent4">
            <a:hueOff val="-8398312"/>
            <a:satOff val="3945"/>
            <a:lumOff val="14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BASE DE TIEMPO </a:t>
          </a:r>
        </a:p>
      </dsp:txBody>
      <dsp:txXfrm>
        <a:off x="553160" y="2685269"/>
        <a:ext cx="7306160" cy="506120"/>
      </dsp:txXfrm>
    </dsp:sp>
    <dsp:sp modelId="{F7007095-E99F-44CB-BD98-52AD7303BC01}">
      <dsp:nvSpPr>
        <dsp:cNvPr id="0" name=""/>
        <dsp:cNvSpPr/>
      </dsp:nvSpPr>
      <dsp:spPr>
        <a:xfrm>
          <a:off x="0" y="380016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1197749"/>
              <a:satOff val="5260"/>
              <a:lumOff val="19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760F42-8F9C-47CF-A38C-90BA92F187A9}">
      <dsp:nvSpPr>
        <dsp:cNvPr id="0" name=""/>
        <dsp:cNvSpPr/>
      </dsp:nvSpPr>
      <dsp:spPr>
        <a:xfrm>
          <a:off x="525780" y="3519729"/>
          <a:ext cx="7360920" cy="560880"/>
        </a:xfrm>
        <a:prstGeom prst="roundRect">
          <a:avLst/>
        </a:prstGeom>
        <a:solidFill>
          <a:schemeClr val="accent4">
            <a:hueOff val="-11197749"/>
            <a:satOff val="5260"/>
            <a:lumOff val="1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OTRAS ESPECIFICACIONES </a:t>
          </a:r>
        </a:p>
      </dsp:txBody>
      <dsp:txXfrm>
        <a:off x="553160" y="3547109"/>
        <a:ext cx="7306160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9136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5240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2153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AB157-AE73-49EB-AD13-FC89A95F1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B40F172-738A-456C-B9D6-C39ECF0A91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CD587D-5AB8-40B4-8806-1552B569B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B860EB-2765-4893-B72F-860A7493F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EF1ACA-F89F-473E-A9C4-332801219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3531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D5B80F-8E87-4D61-8845-58222A87D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929682-822F-4A6F-BB9A-6BAB23999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B4B5EF-8FD7-4D06-925D-E1411A0F1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ECAEE8-C2AD-4B13-B147-596BB004D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741F08-57B0-4249-A17F-6D0CE9E6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4319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7D3B6A-6B72-4750-B1C5-DFCBAC15A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3942EB2-80B6-4F7E-90D8-713A8D1A6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47821E-0713-4E05-AA75-9686D605E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1B0287-D29A-486A-97D5-496B9BB6E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C22B80-9FE2-40BA-8B09-46EC80466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93282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440693-6733-499C-B90B-61BB84F4E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4CC01B-CD80-41CD-994C-4C86D5750F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3308F4-07DE-4EB8-A08E-57FC1F292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8738230-E936-430F-8FCA-F91B8B50B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3E9D10-169E-4844-AE0C-0EC874A8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A9ECCF-848A-4B5C-8724-91B88FC3D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401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935541-C16C-452E-B75C-CE7E9D5F2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5A7BB4-A388-47CC-93D2-891C52C31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958CAD5-726B-4B0A-BCE5-0BCF4C6DA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7E8863-2346-4DF6-91A5-5A1BB5B6DA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6ED5683-07A3-41BD-BA97-50260464B2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4463B08-615F-4BDA-9198-FECFFC35A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D379800-86AE-43E5-B763-4765F1209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3B00841-0A5F-4EAE-B7C0-50723FA9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9709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5ED231-D0E3-461E-BE01-0B2189772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C514F65-9EC6-48DE-9C2F-EC2728E3A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1E544E7-21F7-4A6C-BFD7-90CBB2159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CF5DC0D-19FB-4182-96C2-45DEA59F1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1461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6EBDDDA-47BA-4B66-8CBB-86EDE4A6D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8C198D6-0D42-4FAE-8878-EAD256C5E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D75270A-31D7-42BF-9AC0-AD3EA8579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3288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1312CE-B053-40C0-B152-AABE4F0E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A248F8-0991-4349-A7A6-3B4CACABB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6B2796-F67B-4129-867F-03F0BF465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C102DD-0C76-490E-84AF-EFAD9B571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E5DC4AA-D67F-4BA8-A471-A5242F4C6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415C46-FD81-43ED-A380-1E68C395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907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8633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744B89-EA86-4EE0-B9D0-A609D65BB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6F11D3F-E5E4-4B52-A198-28BD3D645E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52AFF0-1584-462B-8F01-75ADD5260D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96D93A-6D3D-4952-BD9F-D85DCB9A2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256C1C3-7440-4B74-AB88-23EC49E6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E403EF-F74C-489A-BBFC-9D4CD7FF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9135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6C163-E48A-48C1-8282-168A9A1D4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E1E3C9-BF83-4AAA-A093-6A342F12A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D8F1A7-CB1B-410E-B0A9-4C11723F9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E8EC21-23F3-4F6D-BDFB-F7C846585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2CABF8-4519-49D6-8B63-5E31C494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7988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50B57BB-2202-48D8-871E-50E56566D7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840801-F650-4178-B8FF-97B6C3D196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C58DB4-1BC5-4EA1-B4E8-3C529823D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B07473-B059-4F1B-AC86-572FBF8FF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2A6398-0C99-4A16-9773-C15675006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8391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352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834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88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9390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1124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9829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0144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1CCE1-09A6-405E-8BFF-D1645C8601B0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311D5-D15F-4BCE-B173-3B0E99B8DEA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3609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35AFF66-8D60-472B-824D-DFF1343EF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434ACE-15DA-4028-AFDE-D68BC5BE5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B11134-6980-4E99-843F-DE06D92F7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9423-257F-4843-B922-BDC8708FF8D6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D90D93-5A33-491E-BF0A-61188D9EA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CE9722-42FA-4366-A3E9-A69604CE57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D1F0-82FB-49CB-8FBF-D1D8F079F72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444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645A2F-4885-4AB3-956F-5E08ABE469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4C1D3AD-DA8E-46D6-9616-136684513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4955" y="3429000"/>
            <a:ext cx="6922090" cy="586752"/>
          </a:xfrm>
        </p:spPr>
        <p:txBody>
          <a:bodyPr>
            <a:noAutofit/>
          </a:bodyPr>
          <a:lstStyle/>
          <a:p>
            <a:r>
              <a:rPr lang="es-MX" sz="8800" dirty="0">
                <a:latin typeface="Aharoni" panose="02010803020104030203" pitchFamily="2" charset="-79"/>
                <a:cs typeface="Aharoni" panose="02010803020104030203" pitchFamily="2" charset="-79"/>
              </a:rPr>
              <a:t>Osciloscopio </a:t>
            </a:r>
          </a:p>
        </p:txBody>
      </p:sp>
    </p:spTree>
    <p:extLst>
      <p:ext uri="{BB962C8B-B14F-4D97-AF65-F5344CB8AC3E}">
        <p14:creationId xmlns:p14="http://schemas.microsoft.com/office/powerpoint/2010/main" val="277345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4252918E-03EE-4404-A57B-BCE94CFD71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5" name="Imagen 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45D99469-B9EC-4AE7-B74F-8B6B7E4AA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08" y="3858468"/>
            <a:ext cx="6039643" cy="289845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23B06FBB-9EDF-467F-84BB-C64A891DF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00340"/>
            <a:ext cx="10737681" cy="1034305"/>
          </a:xfrm>
        </p:spPr>
        <p:txBody>
          <a:bodyPr>
            <a:normAutofit fontScale="90000"/>
          </a:bodyPr>
          <a:lstStyle/>
          <a:p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EJEMPLO 1: UTILIZACIÓN DEL GENERADOR DE SEÑALES Y OSCILOSCOPIO DE MULTISIM</a:t>
            </a:r>
          </a:p>
        </p:txBody>
      </p:sp>
      <p:pic>
        <p:nvPicPr>
          <p:cNvPr id="10" name="Imagen 9" descr="Imagen que contiene foto, monitor, diferente, grupo&#10;&#10;Descripción generada automáticamente">
            <a:extLst>
              <a:ext uri="{FF2B5EF4-FFF2-40B4-BE49-F238E27FC236}">
                <a16:creationId xmlns:a16="http://schemas.microsoft.com/office/drawing/2014/main" id="{D12D316A-6A2A-4164-8CFC-0C9148E6C6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7" t="22444" r="19997" b="22287"/>
          <a:stretch/>
        </p:blipFill>
        <p:spPr>
          <a:xfrm>
            <a:off x="9201151" y="2999532"/>
            <a:ext cx="2209800" cy="11811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Imagen 11" descr="Imagen que contiene electrónica, azul, teclado, sostener&#10;&#10;Descripción generada automáticamente">
            <a:extLst>
              <a:ext uri="{FF2B5EF4-FFF2-40B4-BE49-F238E27FC236}">
                <a16:creationId xmlns:a16="http://schemas.microsoft.com/office/drawing/2014/main" id="{77164D24-49F4-4A8F-B8F7-4A7DA9CDC2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90" y="2175441"/>
            <a:ext cx="2507117" cy="250711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23711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1696EF76-196F-42B9-9DE4-0EB6C63F5A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1946125-1DF9-48B3-ADE5-02E8FB58E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CONFIGURACIÓN DEL GENERADOR DE SEÑALES Y OSCILOSCOPIO EN MULTISIM</a:t>
            </a:r>
          </a:p>
        </p:txBody>
      </p:sp>
      <p:pic>
        <p:nvPicPr>
          <p:cNvPr id="5" name="Imagen 4" descr="Interfaz de usuario gráfica, Tabla&#10;&#10;Descripción generada automáticamente">
            <a:extLst>
              <a:ext uri="{FF2B5EF4-FFF2-40B4-BE49-F238E27FC236}">
                <a16:creationId xmlns:a16="http://schemas.microsoft.com/office/drawing/2014/main" id="{3AC07209-0612-491A-A9D6-BF46FE59F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66" y="2150249"/>
            <a:ext cx="3746179" cy="37937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Imagen 6" descr="Captura de pantalla de computadora&#10;&#10;Descripción generada automáticamente">
            <a:extLst>
              <a:ext uri="{FF2B5EF4-FFF2-40B4-BE49-F238E27FC236}">
                <a16:creationId xmlns:a16="http://schemas.microsoft.com/office/drawing/2014/main" id="{DC39191C-A4C9-42FB-9177-AF1D2BC9C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697" y="2150249"/>
            <a:ext cx="5278733" cy="412157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52775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664F3E9-87C5-4D63-8991-B57F5BB79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6" name="Imagen 5" descr="Interfaz de usuario gráfica, Tabla&#10;&#10;Descripción generada automáticamente">
            <a:extLst>
              <a:ext uri="{FF2B5EF4-FFF2-40B4-BE49-F238E27FC236}">
                <a16:creationId xmlns:a16="http://schemas.microsoft.com/office/drawing/2014/main" id="{65C38060-894A-42CD-9604-39E67D352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75" y="1532125"/>
            <a:ext cx="3746179" cy="37937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1" name="Imagen 10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3AEDB080-B8EA-4657-B64F-EA3DC840D5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332" y="1751624"/>
            <a:ext cx="6039643" cy="289845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88206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75D7D000-F4EB-40CB-9E40-FDDA73C20E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FAB3DF4F-E259-4662-9710-7911BB313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463" y="339090"/>
            <a:ext cx="7831680" cy="593367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99763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A9CBF5-DEF2-40CF-BB72-D788BAC480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1946125-1DF9-48B3-ADE5-02E8FB58E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EJEMPLO 2: UTILIZANDO GENERADOR AGILENT Y OSCILOSCOPIO TEKTRONIX</a:t>
            </a:r>
          </a:p>
        </p:txBody>
      </p:sp>
      <p:pic>
        <p:nvPicPr>
          <p:cNvPr id="4" name="Imagen 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F81FB568-65E4-43F0-A36D-CEEE6FDA9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2295"/>
            <a:ext cx="10972800" cy="464058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21770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645A2F-4885-4AB3-956F-5E08ABE469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219221" y="0"/>
            <a:ext cx="11972779" cy="499207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4C1D3AD-DA8E-46D6-9616-136684513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000" b="1" dirty="0"/>
              <a:t>¿ </a:t>
            </a:r>
            <a:r>
              <a:rPr lang="es-MX" sz="4000" b="1" dirty="0">
                <a:latin typeface="Aharoni" panose="02010803020104030203" pitchFamily="2" charset="-79"/>
                <a:cs typeface="Aharoni" panose="02010803020104030203" pitchFamily="2" charset="-79"/>
              </a:rPr>
              <a:t>QUÉ ES UN OSCILOSCOPIO?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9126BD-B066-4998-90A0-445F29C31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179" y="4992077"/>
            <a:ext cx="10515600" cy="1325563"/>
          </a:xfrm>
        </p:spPr>
        <p:txBody>
          <a:bodyPr/>
          <a:lstStyle/>
          <a:p>
            <a:pPr marL="0" indent="0">
              <a:buNone/>
            </a:pPr>
            <a:r>
              <a:rPr lang="es-MX" i="1" dirty="0">
                <a:latin typeface="Aharoni" panose="02010803020104030203" pitchFamily="2" charset="-79"/>
                <a:cs typeface="Aharoni" panose="02010803020104030203" pitchFamily="2" charset="-79"/>
              </a:rPr>
              <a:t>El </a:t>
            </a:r>
            <a:r>
              <a:rPr lang="es-MX" b="1" i="1" dirty="0">
                <a:latin typeface="Aharoni" panose="02010803020104030203" pitchFamily="2" charset="-79"/>
                <a:cs typeface="Aharoni" panose="02010803020104030203" pitchFamily="2" charset="-79"/>
              </a:rPr>
              <a:t>osciloscopio</a:t>
            </a:r>
            <a:r>
              <a:rPr lang="es-MX" i="1" dirty="0">
                <a:latin typeface="Aharoni" panose="02010803020104030203" pitchFamily="2" charset="-79"/>
                <a:cs typeface="Aharoni" panose="02010803020104030203" pitchFamily="2" charset="-79"/>
              </a:rPr>
              <a:t> es un aparato de visualización electrónico que se usa para la representación gráfica de señales eléctricas (tensión) que pueden oscilar y variar en el tiempo.</a:t>
            </a:r>
            <a:endParaRPr lang="es-MX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Practica IV- Simulación de la operación del Osciloscopio y generador de  funciones | Lab. Electrónica de Potencia">
            <a:extLst>
              <a:ext uri="{FF2B5EF4-FFF2-40B4-BE49-F238E27FC236}">
                <a16:creationId xmlns:a16="http://schemas.microsoft.com/office/drawing/2014/main" id="{8D57E61C-9334-41B0-B5B0-A14A8B6BA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069" y="1382780"/>
            <a:ext cx="7938750" cy="342313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06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F97C146-D378-4C7E-A364-F26E126F00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26" b="168"/>
          <a:stretch/>
        </p:blipFill>
        <p:spPr>
          <a:xfrm>
            <a:off x="20" y="10"/>
            <a:ext cx="6095980" cy="3428990"/>
          </a:xfrm>
          <a:prstGeom prst="rect">
            <a:avLst/>
          </a:prstGeom>
        </p:spPr>
      </p:pic>
      <p:pic>
        <p:nvPicPr>
          <p:cNvPr id="6150" name="Picture 6" descr="Curso Online 3 - Uso e interpretación de osciloscopio">
            <a:extLst>
              <a:ext uri="{FF2B5EF4-FFF2-40B4-BE49-F238E27FC236}">
                <a16:creationId xmlns:a16="http://schemas.microsoft.com/office/drawing/2014/main" id="{96B396FA-84D3-48AA-9FD3-0036F9D5D9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1" b="2"/>
          <a:stretch/>
        </p:blipFill>
        <p:spPr bwMode="auto">
          <a:xfrm>
            <a:off x="6096000" y="-239141"/>
            <a:ext cx="6096000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Nuevo comprobador de radio R&amp;S CMA180, para medir radios analógicas con  tecnología digital avanzada">
            <a:extLst>
              <a:ext uri="{FF2B5EF4-FFF2-40B4-BE49-F238E27FC236}">
                <a16:creationId xmlns:a16="http://schemas.microsoft.com/office/drawing/2014/main" id="{C7BA3E58-1E38-4A0B-8A5D-F1F5599A2F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r="-1" b="-1"/>
          <a:stretch/>
        </p:blipFill>
        <p:spPr bwMode="auto">
          <a:xfrm>
            <a:off x="20" y="3429000"/>
            <a:ext cx="609598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76C2F3-EDFF-42EE-A3C8-9E4EE24562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045"/>
          <a:stretch/>
        </p:blipFill>
        <p:spPr>
          <a:xfrm>
            <a:off x="5747306" y="3189849"/>
            <a:ext cx="6444694" cy="3625140"/>
          </a:xfrm>
          <a:prstGeom prst="rect">
            <a:avLst/>
          </a:prstGeom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ame 140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iagrama de flujo: decisión 9">
            <a:extLst>
              <a:ext uri="{FF2B5EF4-FFF2-40B4-BE49-F238E27FC236}">
                <a16:creationId xmlns:a16="http://schemas.microsoft.com/office/drawing/2014/main" id="{497560AC-9948-4886-8D60-5844D8CE5AC3}"/>
              </a:ext>
            </a:extLst>
          </p:cNvPr>
          <p:cNvSpPr/>
          <p:nvPr/>
        </p:nvSpPr>
        <p:spPr>
          <a:xfrm>
            <a:off x="3597964" y="1044516"/>
            <a:ext cx="4996070" cy="4768968"/>
          </a:xfrm>
          <a:prstGeom prst="flowChartDecisi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86E7FD5-1268-4398-B364-D2ADCEF9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6298" y="2804555"/>
            <a:ext cx="3399403" cy="1287774"/>
          </a:xfr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rgbClr val="080808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APLICACIONES</a:t>
            </a:r>
          </a:p>
        </p:txBody>
      </p:sp>
    </p:spTree>
    <p:extLst>
      <p:ext uri="{BB962C8B-B14F-4D97-AF65-F5344CB8AC3E}">
        <p14:creationId xmlns:p14="http://schemas.microsoft.com/office/powerpoint/2010/main" val="1694611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645A2F-4885-4AB3-956F-5E08ABE469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66261" y="261438"/>
            <a:ext cx="12059478" cy="4561827"/>
          </a:xfrm>
          <a:prstGeom prst="rect">
            <a:avLst/>
          </a:prstGeom>
        </p:spPr>
      </p:pic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0EF1A513-2252-46EE-B105-380BECE00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333" y="1263911"/>
            <a:ext cx="7020646" cy="339812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4C1D3AD-DA8E-46D6-9616-136684513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8333" y="314593"/>
            <a:ext cx="7022014" cy="94931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>
                <a:latin typeface="Aharoni" panose="02010803020104030203" pitchFamily="2" charset="-79"/>
                <a:cs typeface="Aharoni" panose="02010803020104030203" pitchFamily="2" charset="-79"/>
              </a:rPr>
              <a:t>TIPOS DE OSCILOSCOPIO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948AE9D2-AE5D-4156-BBE3-080FCCEE65FF}"/>
              </a:ext>
            </a:extLst>
          </p:cNvPr>
          <p:cNvSpPr txBox="1">
            <a:spLocks/>
          </p:cNvSpPr>
          <p:nvPr/>
        </p:nvSpPr>
        <p:spPr>
          <a:xfrm>
            <a:off x="838200" y="48232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Existen dos clasificaciones de osciloscopios según su funcionamiento interno, el analógicos y el digitales.</a:t>
            </a:r>
          </a:p>
        </p:txBody>
      </p:sp>
    </p:spTree>
    <p:extLst>
      <p:ext uri="{BB962C8B-B14F-4D97-AF65-F5344CB8AC3E}">
        <p14:creationId xmlns:p14="http://schemas.microsoft.com/office/powerpoint/2010/main" val="32608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>
            <a:extLst>
              <a:ext uri="{FF2B5EF4-FFF2-40B4-BE49-F238E27FC236}">
                <a16:creationId xmlns:a16="http://schemas.microsoft.com/office/drawing/2014/main" id="{8285FF43-67B2-420E-BEEA-95AB52513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32F1673-5932-4BC1-A114-123518E6D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b="1" dirty="0">
                <a:latin typeface="Aharoni" panose="02010803020104030203" pitchFamily="2" charset="-79"/>
                <a:cs typeface="Aharoni" panose="02010803020104030203" pitchFamily="2" charset="-79"/>
              </a:rPr>
              <a:t>PARTES PRINCIPALES DEL OSCILOSCOPIO</a:t>
            </a:r>
            <a:br>
              <a:rPr lang="es-MX" dirty="0"/>
            </a:br>
            <a:endParaRPr lang="es-MX" dirty="0"/>
          </a:p>
        </p:txBody>
      </p:sp>
      <p:pic>
        <p:nvPicPr>
          <p:cNvPr id="24" name="Picture 4" descr="Tutorial Osciloscopio Agilent 54622A - ppt descargar">
            <a:extLst>
              <a:ext uri="{FF2B5EF4-FFF2-40B4-BE49-F238E27FC236}">
                <a16:creationId xmlns:a16="http://schemas.microsoft.com/office/drawing/2014/main" id="{31C0D189-F92E-462B-865C-B9C54D05DF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02503" y="1476521"/>
            <a:ext cx="6876656" cy="515749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670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A43ED10-5F44-4D94-8415-47369B95FF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BB4BC300-B8B5-4DFB-B034-01BA866BC8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5217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id="{75360326-8A5F-4CC3-BE8C-FB22D6BAE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>
                <a:latin typeface="Aharoni" panose="02010803020104030203" pitchFamily="2" charset="-79"/>
                <a:cs typeface="Aharoni" panose="02010803020104030203" pitchFamily="2" charset="-79"/>
              </a:rPr>
              <a:t>ESPECIFICACIONES TÉCNICAS PRINCIPALES </a:t>
            </a:r>
            <a:br>
              <a:rPr lang="es-MX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24400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>
            <a:extLst>
              <a:ext uri="{FF2B5EF4-FFF2-40B4-BE49-F238E27FC236}">
                <a16:creationId xmlns:a16="http://schemas.microsoft.com/office/drawing/2014/main" id="{3299A6C2-6CDC-4FAA-BD40-BD015E58EA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310EDB6-6838-4D1F-B6DB-D4C282A5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latin typeface="Aharoni" panose="02010803020104030203" pitchFamily="2" charset="-79"/>
                <a:cs typeface="Aharoni" panose="02010803020104030203" pitchFamily="2" charset="-79"/>
              </a:rPr>
              <a:t>OSCILOSCOPIO EN MÚLTISIM DOS CANALES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67D973F-11A6-4470-BB01-AFDA8A53EF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968574" y="1473274"/>
            <a:ext cx="6254851" cy="501960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86180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>
            <a:extLst>
              <a:ext uri="{FF2B5EF4-FFF2-40B4-BE49-F238E27FC236}">
                <a16:creationId xmlns:a16="http://schemas.microsoft.com/office/drawing/2014/main" id="{E6C87931-9A25-4B0F-8843-49798EAEE0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4" name="Marcador de contenido 5">
            <a:extLst>
              <a:ext uri="{FF2B5EF4-FFF2-40B4-BE49-F238E27FC236}">
                <a16:creationId xmlns:a16="http://schemas.microsoft.com/office/drawing/2014/main" id="{E7DCBBF0-6965-4846-BDD8-81D98FC20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709" y="1662113"/>
            <a:ext cx="10082091" cy="472097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3E1F4EC4-9E61-46C9-8660-4EEEF90B2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550"/>
            <a:ext cx="10515600" cy="1325563"/>
          </a:xfrm>
        </p:spPr>
        <p:txBody>
          <a:bodyPr/>
          <a:lstStyle/>
          <a:p>
            <a:pPr algn="ctr"/>
            <a:r>
              <a:rPr lang="es-MX" b="1" dirty="0">
                <a:latin typeface="Aharoni" panose="02010803020104030203" pitchFamily="2" charset="-79"/>
                <a:cs typeface="Aharoni" panose="02010803020104030203" pitchFamily="2" charset="-79"/>
              </a:rPr>
              <a:t>OSCILOSCOPIO EN MÚLTISIM CUATRO CANALES</a:t>
            </a:r>
          </a:p>
        </p:txBody>
      </p:sp>
    </p:spTree>
    <p:extLst>
      <p:ext uri="{BB962C8B-B14F-4D97-AF65-F5344CB8AC3E}">
        <p14:creationId xmlns:p14="http://schemas.microsoft.com/office/powerpoint/2010/main" val="3297096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8FD100-2259-4DE1-AAF7-B3C9996FB9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b="10468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E112BFB-9023-4BEE-99D2-1BE350D7F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2925" y="295427"/>
            <a:ext cx="8550303" cy="1143759"/>
          </a:xfrm>
        </p:spPr>
        <p:txBody>
          <a:bodyPr>
            <a:noAutofit/>
          </a:bodyPr>
          <a:lstStyle/>
          <a:p>
            <a:r>
              <a:rPr lang="es-MX" sz="4000" b="1" dirty="0">
                <a:latin typeface="Aharoni" panose="02010803020104030203" pitchFamily="2" charset="-79"/>
                <a:cs typeface="Aharoni" panose="02010803020104030203" pitchFamily="2" charset="-79"/>
              </a:rPr>
              <a:t>OSCILOSCOPIO Y GENERADOR DE SEÑALES</a:t>
            </a:r>
          </a:p>
        </p:txBody>
      </p:sp>
      <p:pic>
        <p:nvPicPr>
          <p:cNvPr id="7" name="Imagen 6" descr="Imagen que contiene foto, monitor, diferente, grupo&#10;&#10;Descripción generada automáticamente">
            <a:extLst>
              <a:ext uri="{FF2B5EF4-FFF2-40B4-BE49-F238E27FC236}">
                <a16:creationId xmlns:a16="http://schemas.microsoft.com/office/drawing/2014/main" id="{0DB0A7B5-DE2B-4780-82D0-C13D0E481C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9" t="22725" r="19959" b="24395"/>
          <a:stretch/>
        </p:blipFill>
        <p:spPr>
          <a:xfrm>
            <a:off x="1496845" y="2524125"/>
            <a:ext cx="3558856" cy="18097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Imagen 8" descr="Imagen que contiene electrónica, azul, teclado, sostener&#10;&#10;Descripción generada automáticamente">
            <a:extLst>
              <a:ext uri="{FF2B5EF4-FFF2-40B4-BE49-F238E27FC236}">
                <a16:creationId xmlns:a16="http://schemas.microsoft.com/office/drawing/2014/main" id="{A3537842-A036-46DE-9FC8-3F23A6518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525" y="1439186"/>
            <a:ext cx="4142630" cy="414263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2040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idrio esmerilad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123</Words>
  <Application>Microsoft Office PowerPoint</Application>
  <PresentationFormat>Panorámica</PresentationFormat>
  <Paragraphs>19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Office Theme</vt:lpstr>
      <vt:lpstr>Tema de Office</vt:lpstr>
      <vt:lpstr>Osciloscopio </vt:lpstr>
      <vt:lpstr>¿ QUÉ ES UN OSCILOSCOPIO? </vt:lpstr>
      <vt:lpstr>APLICACIONES</vt:lpstr>
      <vt:lpstr>TIPOS DE OSCILOSCOPIO</vt:lpstr>
      <vt:lpstr>PARTES PRINCIPALES DEL OSCILOSCOPIO </vt:lpstr>
      <vt:lpstr>ESPECIFICACIONES TÉCNICAS PRINCIPALES  </vt:lpstr>
      <vt:lpstr>OSCILOSCOPIO EN MÚLTISIM DOS CANALES</vt:lpstr>
      <vt:lpstr>OSCILOSCOPIO EN MÚLTISIM CUATRO CANALES</vt:lpstr>
      <vt:lpstr>OSCILOSCOPIO Y GENERADOR DE SEÑALES</vt:lpstr>
      <vt:lpstr>EJEMPLO 1: UTILIZACIÓN DEL GENERADOR DE SEÑALES Y OSCILOSCOPIO DE MULTISIM</vt:lpstr>
      <vt:lpstr>CONFIGURACIÓN DEL GENERADOR DE SEÑALES Y OSCILOSCOPIO EN MULTISIM</vt:lpstr>
      <vt:lpstr>Presentación de PowerPoint</vt:lpstr>
      <vt:lpstr>Presentación de PowerPoint</vt:lpstr>
      <vt:lpstr>EJEMPLO 2: UTILIZANDO GENERADOR AGILENT Y OSCILOSCOPIO TEKTRONIX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Osciloscopio </dc:title>
  <dc:creator>Ana Altamirano</dc:creator>
  <cp:lastModifiedBy>Ana Altamirano</cp:lastModifiedBy>
  <cp:revision>4</cp:revision>
  <dcterms:created xsi:type="dcterms:W3CDTF">2020-11-06T00:12:48Z</dcterms:created>
  <dcterms:modified xsi:type="dcterms:W3CDTF">2020-11-06T03:12:28Z</dcterms:modified>
</cp:coreProperties>
</file>