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7" r:id="rId3"/>
    <p:sldId id="259" r:id="rId4"/>
    <p:sldId id="258" r:id="rId5"/>
    <p:sldId id="260" r:id="rId6"/>
    <p:sldId id="262" r:id="rId7"/>
    <p:sldId id="261" r:id="rId8"/>
    <p:sldId id="263" r:id="rId9"/>
    <p:sldId id="264" r:id="rId10"/>
    <p:sldId id="265" r:id="rId11"/>
    <p:sldId id="266" r:id="rId12"/>
    <p:sldId id="268" r:id="rId13"/>
    <p:sldId id="269" r:id="rId14"/>
    <p:sldId id="270" r:id="rId15"/>
    <p:sldId id="272" r:id="rId16"/>
    <p:sldId id="273" r:id="rId17"/>
    <p:sldId id="274" r:id="rId18"/>
    <p:sldId id="275" r:id="rId19"/>
    <p:sldId id="276" r:id="rId20"/>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3" autoAdjust="0"/>
    <p:restoredTop sz="94660"/>
  </p:normalViewPr>
  <p:slideViewPr>
    <p:cSldViewPr snapToGrid="0">
      <p:cViewPr varScale="1">
        <p:scale>
          <a:sx n="73" d="100"/>
          <a:sy n="73" d="100"/>
        </p:scale>
        <p:origin x="606"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a de título">
    <p:spTree>
      <p:nvGrpSpPr>
        <p:cNvPr id="1" name=""/>
        <p:cNvGrpSpPr/>
        <p:nvPr/>
      </p:nvGrpSpPr>
      <p:grpSpPr>
        <a:xfrm>
          <a:off x="0" y="0"/>
          <a:ext cx="0" cy="0"/>
          <a:chOff x="0" y="0"/>
          <a:chExt cx="0" cy="0"/>
        </a:xfrm>
      </p:grpSpPr>
      <p:pic>
        <p:nvPicPr>
          <p:cNvPr id="66" name="Picture 2" descr="\\DROBO-FS\QuickDrops\JB\PPTX NG\Droplets\LightingOverlay.png"/>
          <p:cNvPicPr>
            <a:picLocks noChangeAspect="1" noChangeArrowheads="1"/>
          </p:cNvPicPr>
          <p:nvPr/>
        </p:nvPicPr>
        <p:blipFill>
          <a:blip r:embed="rId2">
            <a:alphaModFix amt="30000"/>
            <a:duotone>
              <a:prstClr val="black"/>
              <a:schemeClr val="tx2">
                <a:tint val="45000"/>
                <a:satMod val="400000"/>
              </a:schemeClr>
            </a:duotone>
            <a:extLst>
              <a:ext uri="{28A0092B-C50C-407E-A947-70E740481C1C}">
                <a14:useLocalDpi xmlns:a14="http://schemas.microsoft.com/office/drawing/2010/main" val="0"/>
              </a:ext>
            </a:extLst>
          </a:blip>
          <a:srcRect/>
          <a:stretch>
            <a:fillRect/>
          </a:stretch>
        </p:blipFill>
        <p:spPr bwMode="auto">
          <a:xfrm>
            <a:off x="0" y="-1"/>
            <a:ext cx="12192003" cy="6858001"/>
          </a:xfrm>
          <a:prstGeom prst="rect">
            <a:avLst/>
          </a:prstGeom>
          <a:noFill/>
          <a:extLst>
            <a:ext uri="{909E8E84-426E-40dd-AFC4-6F175D3DCCD1}">
              <a14:hiddenFill xmlns:a14="http://schemas.microsoft.com/office/drawing/2010/main" xmlns="">
                <a:solidFill>
                  <a:srgbClr val="FFFFFF"/>
                </a:solidFill>
              </a14:hiddenFill>
            </a:ext>
          </a:extLst>
        </p:spPr>
      </p:pic>
      <p:grpSp>
        <p:nvGrpSpPr>
          <p:cNvPr id="11" name="Group 10"/>
          <p:cNvGrpSpPr/>
          <p:nvPr/>
        </p:nvGrpSpPr>
        <p:grpSpPr>
          <a:xfrm>
            <a:off x="0" y="0"/>
            <a:ext cx="2305051" cy="6858001"/>
            <a:chOff x="0" y="0"/>
            <a:chExt cx="2305051" cy="6858001"/>
          </a:xfrm>
          <a:gradFill flip="none" rotWithShape="1">
            <a:gsLst>
              <a:gs pos="0">
                <a:schemeClr val="tx2"/>
              </a:gs>
              <a:gs pos="100000">
                <a:schemeClr val="tx2">
                  <a:lumMod val="50000"/>
                </a:schemeClr>
              </a:gs>
            </a:gsLst>
            <a:lin ang="5400000" scaled="0"/>
            <a:tileRect/>
          </a:gradFill>
        </p:grpSpPr>
        <p:sp>
          <p:nvSpPr>
            <p:cNvPr id="12" name="Rectangle 5"/>
            <p:cNvSpPr>
              <a:spLocks noChangeArrowheads="1"/>
            </p:cNvSpPr>
            <p:nvPr/>
          </p:nvSpPr>
          <p:spPr bwMode="auto">
            <a:xfrm>
              <a:off x="1209675" y="4763"/>
              <a:ext cx="23813" cy="2181225"/>
            </a:xfrm>
            <a:prstGeom prst="rect">
              <a:avLst/>
            </a:prstGeom>
            <a:grpFill/>
            <a:ln>
              <a:noFill/>
            </a:ln>
            <a:extLst>
              <a:ext uri="{91240B29-F687-4f45-9708-019B960494DF}">
                <a14:hiddenLine xmlns:a14="http://schemas.microsoft.com/office/drawing/2010/main" xmlns="" w="9525">
                  <a:solidFill>
                    <a:srgbClr val="000000"/>
                  </a:solidFill>
                  <a:miter lim="800000"/>
                  <a:headEnd/>
                  <a:tailEnd/>
                </a14:hiddenLine>
              </a:ext>
            </a:extLst>
          </p:spPr>
        </p:sp>
        <p:sp>
          <p:nvSpPr>
            <p:cNvPr id="13" name="Freeform 6"/>
            <p:cNvSpPr>
              <a:spLocks noEditPoints="1"/>
            </p:cNvSpPr>
            <p:nvPr/>
          </p:nvSpPr>
          <p:spPr bwMode="auto">
            <a:xfrm>
              <a:off x="1128713" y="21764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4" name="Freeform 7"/>
            <p:cNvSpPr>
              <a:spLocks noEditPoints="1"/>
            </p:cNvSpPr>
            <p:nvPr/>
          </p:nvSpPr>
          <p:spPr bwMode="auto">
            <a:xfrm>
              <a:off x="1123950" y="4021138"/>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5" name="Rectangle 8"/>
            <p:cNvSpPr>
              <a:spLocks noChangeArrowheads="1"/>
            </p:cNvSpPr>
            <p:nvPr/>
          </p:nvSpPr>
          <p:spPr bwMode="auto">
            <a:xfrm>
              <a:off x="414338" y="9525"/>
              <a:ext cx="28575" cy="4481513"/>
            </a:xfrm>
            <a:prstGeom prst="rect">
              <a:avLst/>
            </a:prstGeom>
            <a:grpFill/>
            <a:ln>
              <a:noFill/>
            </a:ln>
            <a:extLst>
              <a:ext uri="{91240B29-F687-4f45-9708-019B960494DF}">
                <a14:hiddenLine xmlns:a14="http://schemas.microsoft.com/office/drawing/2010/main" xmlns="" w="9525">
                  <a:solidFill>
                    <a:srgbClr val="000000"/>
                  </a:solidFill>
                  <a:miter lim="800000"/>
                  <a:headEnd/>
                  <a:tailEnd/>
                </a14:hiddenLine>
              </a:ext>
            </a:extLst>
          </p:spPr>
        </p:sp>
        <p:sp>
          <p:nvSpPr>
            <p:cNvPr id="16" name="Freeform 9"/>
            <p:cNvSpPr>
              <a:spLocks noEditPoints="1"/>
            </p:cNvSpPr>
            <p:nvPr/>
          </p:nvSpPr>
          <p:spPr bwMode="auto">
            <a:xfrm>
              <a:off x="333375"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7" name="Freeform 10"/>
            <p:cNvSpPr/>
            <p:nvPr/>
          </p:nvSpPr>
          <p:spPr bwMode="auto">
            <a:xfrm>
              <a:off x="190500" y="9525"/>
              <a:ext cx="152400" cy="908050"/>
            </a:xfrm>
            <a:custGeom>
              <a:avLst/>
              <a:gdLst/>
              <a:ahLst/>
              <a:cxnLst/>
              <a:rect l="0" t="0" r="r" b="b"/>
              <a:pathLst>
                <a:path w="96" h="572">
                  <a:moveTo>
                    <a:pt x="15" y="572"/>
                  </a:moveTo>
                  <a:lnTo>
                    <a:pt x="0" y="566"/>
                  </a:lnTo>
                  <a:lnTo>
                    <a:pt x="81" y="380"/>
                  </a:lnTo>
                  <a:lnTo>
                    <a:pt x="81" y="0"/>
                  </a:lnTo>
                  <a:lnTo>
                    <a:pt x="96" y="0"/>
                  </a:lnTo>
                  <a:lnTo>
                    <a:pt x="96" y="383"/>
                  </a:lnTo>
                  <a:lnTo>
                    <a:pt x="15" y="572"/>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8" name="Freeform 11"/>
            <p:cNvSpPr/>
            <p:nvPr/>
          </p:nvSpPr>
          <p:spPr bwMode="auto">
            <a:xfrm>
              <a:off x="1290638" y="14288"/>
              <a:ext cx="376238" cy="1801813"/>
            </a:xfrm>
            <a:custGeom>
              <a:avLst/>
              <a:gdLst/>
              <a:ahLst/>
              <a:cxnLst/>
              <a:rect l="0" t="0" r="r" b="b"/>
              <a:pathLst>
                <a:path w="237" h="1135">
                  <a:moveTo>
                    <a:pt x="222" y="1135"/>
                  </a:moveTo>
                  <a:lnTo>
                    <a:pt x="0" y="620"/>
                  </a:lnTo>
                  <a:lnTo>
                    <a:pt x="0" y="0"/>
                  </a:lnTo>
                  <a:lnTo>
                    <a:pt x="18" y="0"/>
                  </a:lnTo>
                  <a:lnTo>
                    <a:pt x="18" y="617"/>
                  </a:lnTo>
                  <a:lnTo>
                    <a:pt x="237" y="1129"/>
                  </a:lnTo>
                  <a:lnTo>
                    <a:pt x="222" y="113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9" name="Freeform 12"/>
            <p:cNvSpPr>
              <a:spLocks noEditPoints="1"/>
            </p:cNvSpPr>
            <p:nvPr/>
          </p:nvSpPr>
          <p:spPr bwMode="auto">
            <a:xfrm>
              <a:off x="1600200" y="180181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0" name="Freeform 13"/>
            <p:cNvSpPr/>
            <p:nvPr/>
          </p:nvSpPr>
          <p:spPr bwMode="auto">
            <a:xfrm>
              <a:off x="1381125" y="9525"/>
              <a:ext cx="371475" cy="1425575"/>
            </a:xfrm>
            <a:custGeom>
              <a:avLst/>
              <a:gdLst/>
              <a:ahLst/>
              <a:cxnLst/>
              <a:rect l="0" t="0" r="r" b="b"/>
              <a:pathLst>
                <a:path w="234" h="898">
                  <a:moveTo>
                    <a:pt x="219" y="898"/>
                  </a:moveTo>
                  <a:lnTo>
                    <a:pt x="0" y="383"/>
                  </a:lnTo>
                  <a:lnTo>
                    <a:pt x="0" y="0"/>
                  </a:lnTo>
                  <a:lnTo>
                    <a:pt x="15" y="0"/>
                  </a:lnTo>
                  <a:lnTo>
                    <a:pt x="15" y="380"/>
                  </a:lnTo>
                  <a:lnTo>
                    <a:pt x="234" y="892"/>
                  </a:lnTo>
                  <a:lnTo>
                    <a:pt x="219" y="898"/>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1" name="Freeform 14"/>
            <p:cNvSpPr/>
            <p:nvPr/>
          </p:nvSpPr>
          <p:spPr bwMode="auto">
            <a:xfrm>
              <a:off x="1643063" y="0"/>
              <a:ext cx="152400" cy="912813"/>
            </a:xfrm>
            <a:custGeom>
              <a:avLst/>
              <a:gdLst/>
              <a:ahLst/>
              <a:cxnLst/>
              <a:rect l="0" t="0" r="r" b="b"/>
              <a:pathLst>
                <a:path w="96" h="575">
                  <a:moveTo>
                    <a:pt x="96" y="575"/>
                  </a:moveTo>
                  <a:lnTo>
                    <a:pt x="78" y="575"/>
                  </a:lnTo>
                  <a:lnTo>
                    <a:pt x="78" y="192"/>
                  </a:lnTo>
                  <a:lnTo>
                    <a:pt x="0" y="6"/>
                  </a:lnTo>
                  <a:lnTo>
                    <a:pt x="15" y="0"/>
                  </a:lnTo>
                  <a:lnTo>
                    <a:pt x="96" y="189"/>
                  </a:lnTo>
                  <a:lnTo>
                    <a:pt x="96" y="57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2" name="Freeform 15"/>
            <p:cNvSpPr>
              <a:spLocks noEditPoints="1"/>
            </p:cNvSpPr>
            <p:nvPr/>
          </p:nvSpPr>
          <p:spPr bwMode="auto">
            <a:xfrm>
              <a:off x="1685925" y="14208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3" name="Freeform 16"/>
            <p:cNvSpPr>
              <a:spLocks noEditPoints="1"/>
            </p:cNvSpPr>
            <p:nvPr/>
          </p:nvSpPr>
          <p:spPr bwMode="auto">
            <a:xfrm>
              <a:off x="1685925"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4" name="Freeform 17"/>
            <p:cNvSpPr/>
            <p:nvPr/>
          </p:nvSpPr>
          <p:spPr bwMode="auto">
            <a:xfrm>
              <a:off x="1743075" y="4763"/>
              <a:ext cx="419100" cy="522288"/>
            </a:xfrm>
            <a:custGeom>
              <a:avLst/>
              <a:gdLst/>
              <a:ahLst/>
              <a:cxnLst/>
              <a:rect l="0" t="0" r="r" b="b"/>
              <a:pathLst>
                <a:path w="264" h="329">
                  <a:moveTo>
                    <a:pt x="252" y="329"/>
                  </a:moveTo>
                  <a:lnTo>
                    <a:pt x="45" y="120"/>
                  </a:lnTo>
                  <a:lnTo>
                    <a:pt x="0" y="6"/>
                  </a:lnTo>
                  <a:lnTo>
                    <a:pt x="15" y="0"/>
                  </a:lnTo>
                  <a:lnTo>
                    <a:pt x="60" y="111"/>
                  </a:lnTo>
                  <a:lnTo>
                    <a:pt x="264" y="317"/>
                  </a:lnTo>
                  <a:lnTo>
                    <a:pt x="252" y="329"/>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5" name="Freeform 18"/>
            <p:cNvSpPr>
              <a:spLocks noEditPoints="1"/>
            </p:cNvSpPr>
            <p:nvPr/>
          </p:nvSpPr>
          <p:spPr bwMode="auto">
            <a:xfrm>
              <a:off x="2119313" y="488950"/>
              <a:ext cx="161925" cy="147638"/>
            </a:xfrm>
            <a:custGeom>
              <a:avLst/>
              <a:gdLst/>
              <a:ahLst/>
              <a:cxnLst/>
              <a:rect l="0" t="0" r="r" b="b"/>
              <a:pathLst>
                <a:path w="34" h="31">
                  <a:moveTo>
                    <a:pt x="17" y="31"/>
                  </a:moveTo>
                  <a:cubicBezTo>
                    <a:pt x="13" y="31"/>
                    <a:pt x="9" y="30"/>
                    <a:pt x="6" y="27"/>
                  </a:cubicBezTo>
                  <a:cubicBezTo>
                    <a:pt x="0" y="20"/>
                    <a:pt x="0" y="10"/>
                    <a:pt x="6" y="4"/>
                  </a:cubicBezTo>
                  <a:cubicBezTo>
                    <a:pt x="9" y="1"/>
                    <a:pt x="13" y="0"/>
                    <a:pt x="17" y="0"/>
                  </a:cubicBezTo>
                  <a:cubicBezTo>
                    <a:pt x="21" y="0"/>
                    <a:pt x="25" y="1"/>
                    <a:pt x="28" y="4"/>
                  </a:cubicBezTo>
                  <a:cubicBezTo>
                    <a:pt x="34" y="10"/>
                    <a:pt x="34" y="20"/>
                    <a:pt x="28" y="27"/>
                  </a:cubicBezTo>
                  <a:cubicBezTo>
                    <a:pt x="25" y="30"/>
                    <a:pt x="21" y="31"/>
                    <a:pt x="17" y="31"/>
                  </a:cubicBezTo>
                  <a:close/>
                  <a:moveTo>
                    <a:pt x="17" y="4"/>
                  </a:moveTo>
                  <a:cubicBezTo>
                    <a:pt x="14" y="4"/>
                    <a:pt x="11" y="5"/>
                    <a:pt x="9" y="7"/>
                  </a:cubicBezTo>
                  <a:cubicBezTo>
                    <a:pt x="4" y="12"/>
                    <a:pt x="4" y="19"/>
                    <a:pt x="9" y="24"/>
                  </a:cubicBezTo>
                  <a:cubicBezTo>
                    <a:pt x="11" y="26"/>
                    <a:pt x="14" y="27"/>
                    <a:pt x="17" y="27"/>
                  </a:cubicBezTo>
                  <a:cubicBezTo>
                    <a:pt x="20" y="27"/>
                    <a:pt x="23" y="26"/>
                    <a:pt x="25" y="24"/>
                  </a:cubicBezTo>
                  <a:cubicBezTo>
                    <a:pt x="30" y="19"/>
                    <a:pt x="30" y="12"/>
                    <a:pt x="25" y="7"/>
                  </a:cubicBezTo>
                  <a:cubicBezTo>
                    <a:pt x="23" y="5"/>
                    <a:pt x="20" y="4"/>
                    <a:pt x="17"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6" name="Freeform 19"/>
            <p:cNvSpPr/>
            <p:nvPr/>
          </p:nvSpPr>
          <p:spPr bwMode="auto">
            <a:xfrm>
              <a:off x="952500" y="4763"/>
              <a:ext cx="152400" cy="908050"/>
            </a:xfrm>
            <a:custGeom>
              <a:avLst/>
              <a:gdLst/>
              <a:ahLst/>
              <a:cxnLst/>
              <a:rect l="0" t="0" r="r" b="b"/>
              <a:pathLst>
                <a:path w="96" h="572">
                  <a:moveTo>
                    <a:pt x="15" y="572"/>
                  </a:moveTo>
                  <a:lnTo>
                    <a:pt x="0" y="572"/>
                  </a:lnTo>
                  <a:lnTo>
                    <a:pt x="0" y="189"/>
                  </a:lnTo>
                  <a:lnTo>
                    <a:pt x="81" y="0"/>
                  </a:lnTo>
                  <a:lnTo>
                    <a:pt x="96" y="6"/>
                  </a:lnTo>
                  <a:lnTo>
                    <a:pt x="15" y="192"/>
                  </a:lnTo>
                  <a:lnTo>
                    <a:pt x="15" y="572"/>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7" name="Freeform 20"/>
            <p:cNvSpPr>
              <a:spLocks noEditPoints="1"/>
            </p:cNvSpPr>
            <p:nvPr/>
          </p:nvSpPr>
          <p:spPr bwMode="auto">
            <a:xfrm>
              <a:off x="866775"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2"/>
                    <a:pt x="4" y="20"/>
                  </a:cubicBezTo>
                  <a:cubicBezTo>
                    <a:pt x="4" y="29"/>
                    <a:pt x="11" y="36"/>
                    <a:pt x="20" y="36"/>
                  </a:cubicBezTo>
                  <a:cubicBezTo>
                    <a:pt x="29" y="36"/>
                    <a:pt x="36" y="29"/>
                    <a:pt x="36" y="20"/>
                  </a:cubicBezTo>
                  <a:cubicBezTo>
                    <a:pt x="36" y="12"/>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8" name="Freeform 21"/>
            <p:cNvSpPr>
              <a:spLocks noEditPoints="1"/>
            </p:cNvSpPr>
            <p:nvPr/>
          </p:nvSpPr>
          <p:spPr bwMode="auto">
            <a:xfrm>
              <a:off x="890588" y="15541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9" name="Freeform 22"/>
            <p:cNvSpPr/>
            <p:nvPr/>
          </p:nvSpPr>
          <p:spPr bwMode="auto">
            <a:xfrm>
              <a:off x="738188" y="5622925"/>
              <a:ext cx="338138" cy="1216025"/>
            </a:xfrm>
            <a:custGeom>
              <a:avLst/>
              <a:gdLst/>
              <a:ahLst/>
              <a:cxnLst/>
              <a:rect l="0" t="0" r="r" b="b"/>
              <a:pathLst>
                <a:path w="213" h="766">
                  <a:moveTo>
                    <a:pt x="213" y="766"/>
                  </a:moveTo>
                  <a:lnTo>
                    <a:pt x="195" y="766"/>
                  </a:lnTo>
                  <a:lnTo>
                    <a:pt x="195" y="464"/>
                  </a:lnTo>
                  <a:lnTo>
                    <a:pt x="0" y="6"/>
                  </a:lnTo>
                  <a:lnTo>
                    <a:pt x="12" y="0"/>
                  </a:lnTo>
                  <a:lnTo>
                    <a:pt x="213" y="461"/>
                  </a:lnTo>
                  <a:lnTo>
                    <a:pt x="213" y="766"/>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0" name="Freeform 23"/>
            <p:cNvSpPr>
              <a:spLocks noEditPoints="1"/>
            </p:cNvSpPr>
            <p:nvPr/>
          </p:nvSpPr>
          <p:spPr bwMode="auto">
            <a:xfrm>
              <a:off x="647700" y="5480050"/>
              <a:ext cx="157163" cy="157163"/>
            </a:xfrm>
            <a:custGeom>
              <a:avLst/>
              <a:gdLst/>
              <a:ahLst/>
              <a:cxnLst/>
              <a:rect l="0" t="0" r="r" b="b"/>
              <a:pathLst>
                <a:path w="33" h="33">
                  <a:moveTo>
                    <a:pt x="17" y="33"/>
                  </a:moveTo>
                  <a:cubicBezTo>
                    <a:pt x="8" y="33"/>
                    <a:pt x="0" y="26"/>
                    <a:pt x="0" y="17"/>
                  </a:cubicBezTo>
                  <a:cubicBezTo>
                    <a:pt x="0" y="8"/>
                    <a:pt x="8" y="0"/>
                    <a:pt x="17" y="0"/>
                  </a:cubicBezTo>
                  <a:cubicBezTo>
                    <a:pt x="26" y="0"/>
                    <a:pt x="33" y="8"/>
                    <a:pt x="33" y="17"/>
                  </a:cubicBezTo>
                  <a:cubicBezTo>
                    <a:pt x="33" y="26"/>
                    <a:pt x="26" y="33"/>
                    <a:pt x="17" y="33"/>
                  </a:cubicBezTo>
                  <a:close/>
                  <a:moveTo>
                    <a:pt x="17" y="4"/>
                  </a:moveTo>
                  <a:cubicBezTo>
                    <a:pt x="10" y="4"/>
                    <a:pt x="4" y="10"/>
                    <a:pt x="4" y="17"/>
                  </a:cubicBezTo>
                  <a:cubicBezTo>
                    <a:pt x="4" y="24"/>
                    <a:pt x="10" y="29"/>
                    <a:pt x="17" y="29"/>
                  </a:cubicBezTo>
                  <a:cubicBezTo>
                    <a:pt x="23" y="29"/>
                    <a:pt x="29" y="24"/>
                    <a:pt x="29" y="17"/>
                  </a:cubicBezTo>
                  <a:cubicBezTo>
                    <a:pt x="29" y="10"/>
                    <a:pt x="23" y="4"/>
                    <a:pt x="17"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1" name="Freeform 24"/>
            <p:cNvSpPr>
              <a:spLocks noEditPoints="1"/>
            </p:cNvSpPr>
            <p:nvPr/>
          </p:nvSpPr>
          <p:spPr bwMode="auto">
            <a:xfrm>
              <a:off x="66675" y="903288"/>
              <a:ext cx="190500" cy="190500"/>
            </a:xfrm>
            <a:custGeom>
              <a:avLst/>
              <a:gdLst/>
              <a:ahLst/>
              <a:cxnLst/>
              <a:rect l="0" t="0" r="r" b="b"/>
              <a:pathLst>
                <a:path w="40" h="40">
                  <a:moveTo>
                    <a:pt x="20" y="40"/>
                  </a:moveTo>
                  <a:cubicBezTo>
                    <a:pt x="9" y="40"/>
                    <a:pt x="0" y="31"/>
                    <a:pt x="0" y="20"/>
                  </a:cubicBezTo>
                  <a:cubicBezTo>
                    <a:pt x="0" y="9"/>
                    <a:pt x="9" y="0"/>
                    <a:pt x="20" y="0"/>
                  </a:cubicBezTo>
                  <a:cubicBezTo>
                    <a:pt x="32" y="0"/>
                    <a:pt x="40" y="9"/>
                    <a:pt x="40" y="20"/>
                  </a:cubicBezTo>
                  <a:cubicBezTo>
                    <a:pt x="40" y="31"/>
                    <a:pt x="32" y="40"/>
                    <a:pt x="20" y="40"/>
                  </a:cubicBezTo>
                  <a:close/>
                  <a:moveTo>
                    <a:pt x="20" y="4"/>
                  </a:moveTo>
                  <a:cubicBezTo>
                    <a:pt x="12" y="4"/>
                    <a:pt x="4" y="12"/>
                    <a:pt x="4" y="20"/>
                  </a:cubicBezTo>
                  <a:cubicBezTo>
                    <a:pt x="4" y="29"/>
                    <a:pt x="12" y="36"/>
                    <a:pt x="20" y="36"/>
                  </a:cubicBezTo>
                  <a:cubicBezTo>
                    <a:pt x="29" y="36"/>
                    <a:pt x="36" y="29"/>
                    <a:pt x="36" y="20"/>
                  </a:cubicBezTo>
                  <a:cubicBezTo>
                    <a:pt x="36" y="12"/>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2" name="Freeform 25"/>
            <p:cNvSpPr/>
            <p:nvPr/>
          </p:nvSpPr>
          <p:spPr bwMode="auto">
            <a:xfrm>
              <a:off x="0" y="3897313"/>
              <a:ext cx="133350" cy="266700"/>
            </a:xfrm>
            <a:custGeom>
              <a:avLst/>
              <a:gdLst/>
              <a:ahLst/>
              <a:cxnLst/>
              <a:rect l="0" t="0" r="r" b="b"/>
              <a:pathLst>
                <a:path w="84" h="168">
                  <a:moveTo>
                    <a:pt x="69" y="168"/>
                  </a:moveTo>
                  <a:lnTo>
                    <a:pt x="0" y="6"/>
                  </a:lnTo>
                  <a:lnTo>
                    <a:pt x="12" y="0"/>
                  </a:lnTo>
                  <a:lnTo>
                    <a:pt x="84" y="162"/>
                  </a:lnTo>
                  <a:lnTo>
                    <a:pt x="69" y="168"/>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3" name="Freeform 26"/>
            <p:cNvSpPr>
              <a:spLocks noEditPoints="1"/>
            </p:cNvSpPr>
            <p:nvPr/>
          </p:nvSpPr>
          <p:spPr bwMode="auto">
            <a:xfrm>
              <a:off x="66675" y="414972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4" name="Freeform 27"/>
            <p:cNvSpPr/>
            <p:nvPr/>
          </p:nvSpPr>
          <p:spPr bwMode="auto">
            <a:xfrm>
              <a:off x="0" y="1644650"/>
              <a:ext cx="133350" cy="269875"/>
            </a:xfrm>
            <a:custGeom>
              <a:avLst/>
              <a:gdLst/>
              <a:ahLst/>
              <a:cxnLst/>
              <a:rect l="0" t="0" r="r" b="b"/>
              <a:pathLst>
                <a:path w="84" h="170">
                  <a:moveTo>
                    <a:pt x="12" y="170"/>
                  </a:moveTo>
                  <a:lnTo>
                    <a:pt x="0" y="164"/>
                  </a:lnTo>
                  <a:lnTo>
                    <a:pt x="69" y="0"/>
                  </a:lnTo>
                  <a:lnTo>
                    <a:pt x="84" y="6"/>
                  </a:lnTo>
                  <a:lnTo>
                    <a:pt x="12" y="170"/>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5" name="Freeform 28"/>
            <p:cNvSpPr>
              <a:spLocks noEditPoints="1"/>
            </p:cNvSpPr>
            <p:nvPr/>
          </p:nvSpPr>
          <p:spPr bwMode="auto">
            <a:xfrm>
              <a:off x="66675" y="146843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6" name="Freeform 29"/>
            <p:cNvSpPr/>
            <p:nvPr/>
          </p:nvSpPr>
          <p:spPr bwMode="auto">
            <a:xfrm>
              <a:off x="695325" y="4763"/>
              <a:ext cx="309563" cy="1558925"/>
            </a:xfrm>
            <a:custGeom>
              <a:avLst/>
              <a:gdLst/>
              <a:ahLst/>
              <a:cxnLst/>
              <a:rect l="0" t="0" r="r" b="b"/>
              <a:pathLst>
                <a:path w="195" h="982">
                  <a:moveTo>
                    <a:pt x="195" y="982"/>
                  </a:moveTo>
                  <a:lnTo>
                    <a:pt x="177" y="982"/>
                  </a:lnTo>
                  <a:lnTo>
                    <a:pt x="177" y="805"/>
                  </a:lnTo>
                  <a:lnTo>
                    <a:pt x="0" y="629"/>
                  </a:lnTo>
                  <a:lnTo>
                    <a:pt x="0" y="0"/>
                  </a:lnTo>
                  <a:lnTo>
                    <a:pt x="18" y="0"/>
                  </a:lnTo>
                  <a:lnTo>
                    <a:pt x="18" y="623"/>
                  </a:lnTo>
                  <a:lnTo>
                    <a:pt x="195" y="796"/>
                  </a:lnTo>
                  <a:lnTo>
                    <a:pt x="195" y="982"/>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7" name="Freeform 30"/>
            <p:cNvSpPr>
              <a:spLocks noEditPoints="1"/>
            </p:cNvSpPr>
            <p:nvPr/>
          </p:nvSpPr>
          <p:spPr bwMode="auto">
            <a:xfrm>
              <a:off x="57150" y="488156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8" name="Freeform 31"/>
            <p:cNvSpPr/>
            <p:nvPr/>
          </p:nvSpPr>
          <p:spPr bwMode="auto">
            <a:xfrm>
              <a:off x="138113" y="5060950"/>
              <a:ext cx="304800" cy="1778000"/>
            </a:xfrm>
            <a:custGeom>
              <a:avLst/>
              <a:gdLst/>
              <a:ahLst/>
              <a:cxnLst/>
              <a:rect l="0" t="0" r="r" b="b"/>
              <a:pathLst>
                <a:path w="192" h="1120">
                  <a:moveTo>
                    <a:pt x="192" y="1120"/>
                  </a:moveTo>
                  <a:lnTo>
                    <a:pt x="177" y="1120"/>
                  </a:lnTo>
                  <a:lnTo>
                    <a:pt x="177" y="360"/>
                  </a:lnTo>
                  <a:lnTo>
                    <a:pt x="0" y="183"/>
                  </a:lnTo>
                  <a:lnTo>
                    <a:pt x="0" y="0"/>
                  </a:lnTo>
                  <a:lnTo>
                    <a:pt x="15" y="0"/>
                  </a:lnTo>
                  <a:lnTo>
                    <a:pt x="15" y="177"/>
                  </a:lnTo>
                  <a:lnTo>
                    <a:pt x="192" y="354"/>
                  </a:lnTo>
                  <a:lnTo>
                    <a:pt x="192" y="1120"/>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9" name="Freeform 32"/>
            <p:cNvSpPr>
              <a:spLocks noEditPoints="1"/>
            </p:cNvSpPr>
            <p:nvPr/>
          </p:nvSpPr>
          <p:spPr bwMode="auto">
            <a:xfrm>
              <a:off x="561975" y="643096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0" name="Rectangle 33"/>
            <p:cNvSpPr>
              <a:spLocks noChangeArrowheads="1"/>
            </p:cNvSpPr>
            <p:nvPr/>
          </p:nvSpPr>
          <p:spPr bwMode="auto">
            <a:xfrm>
              <a:off x="642938" y="6610350"/>
              <a:ext cx="23813" cy="242888"/>
            </a:xfrm>
            <a:prstGeom prst="rect">
              <a:avLst/>
            </a:prstGeom>
            <a:grpFill/>
            <a:ln>
              <a:noFill/>
            </a:ln>
            <a:extLst>
              <a:ext uri="{91240B29-F687-4f45-9708-019B960494DF}">
                <a14:hiddenLine xmlns:a14="http://schemas.microsoft.com/office/drawing/2010/main" xmlns="" w="9525">
                  <a:solidFill>
                    <a:srgbClr val="000000"/>
                  </a:solidFill>
                  <a:miter lim="800000"/>
                  <a:headEnd/>
                  <a:tailEnd/>
                </a14:hiddenLine>
              </a:ext>
            </a:extLst>
          </p:spPr>
        </p:sp>
        <p:sp>
          <p:nvSpPr>
            <p:cNvPr id="41" name="Freeform 34"/>
            <p:cNvSpPr>
              <a:spLocks noEditPoints="1"/>
            </p:cNvSpPr>
            <p:nvPr/>
          </p:nvSpPr>
          <p:spPr bwMode="auto">
            <a:xfrm>
              <a:off x="76200" y="6430963"/>
              <a:ext cx="190500" cy="188913"/>
            </a:xfrm>
            <a:custGeom>
              <a:avLst/>
              <a:gdLst/>
              <a:ahLst/>
              <a:cxnLst/>
              <a:rect l="0" t="0" r="r" b="b"/>
              <a:pathLst>
                <a:path w="40" h="40">
                  <a:moveTo>
                    <a:pt x="20" y="40"/>
                  </a:moveTo>
                  <a:cubicBezTo>
                    <a:pt x="9" y="40"/>
                    <a:pt x="0" y="31"/>
                    <a:pt x="0" y="20"/>
                  </a:cubicBezTo>
                  <a:cubicBezTo>
                    <a:pt x="0" y="9"/>
                    <a:pt x="9" y="0"/>
                    <a:pt x="20" y="0"/>
                  </a:cubicBezTo>
                  <a:cubicBezTo>
                    <a:pt x="32" y="0"/>
                    <a:pt x="40" y="9"/>
                    <a:pt x="40" y="20"/>
                  </a:cubicBezTo>
                  <a:cubicBezTo>
                    <a:pt x="40" y="31"/>
                    <a:pt x="32"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2" name="Freeform 35"/>
            <p:cNvSpPr/>
            <p:nvPr/>
          </p:nvSpPr>
          <p:spPr bwMode="auto">
            <a:xfrm>
              <a:off x="0" y="5978525"/>
              <a:ext cx="190500" cy="461963"/>
            </a:xfrm>
            <a:custGeom>
              <a:avLst/>
              <a:gdLst/>
              <a:ahLst/>
              <a:cxnLst/>
              <a:rect l="0" t="0" r="r" b="b"/>
              <a:pathLst>
                <a:path w="120" h="291">
                  <a:moveTo>
                    <a:pt x="120" y="291"/>
                  </a:moveTo>
                  <a:lnTo>
                    <a:pt x="105" y="291"/>
                  </a:lnTo>
                  <a:lnTo>
                    <a:pt x="105" y="114"/>
                  </a:lnTo>
                  <a:lnTo>
                    <a:pt x="0" y="9"/>
                  </a:lnTo>
                  <a:lnTo>
                    <a:pt x="12" y="0"/>
                  </a:lnTo>
                  <a:lnTo>
                    <a:pt x="120" y="108"/>
                  </a:lnTo>
                  <a:lnTo>
                    <a:pt x="120" y="291"/>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3" name="Freeform 36"/>
            <p:cNvSpPr/>
            <p:nvPr/>
          </p:nvSpPr>
          <p:spPr bwMode="auto">
            <a:xfrm>
              <a:off x="1014413" y="1801813"/>
              <a:ext cx="214313" cy="755650"/>
            </a:xfrm>
            <a:custGeom>
              <a:avLst/>
              <a:gdLst/>
              <a:ahLst/>
              <a:cxnLst/>
              <a:rect l="0" t="0" r="r" b="b"/>
              <a:pathLst>
                <a:path w="135" h="476">
                  <a:moveTo>
                    <a:pt x="12" y="476"/>
                  </a:moveTo>
                  <a:lnTo>
                    <a:pt x="0" y="476"/>
                  </a:lnTo>
                  <a:lnTo>
                    <a:pt x="0" y="128"/>
                  </a:lnTo>
                  <a:lnTo>
                    <a:pt x="126" y="0"/>
                  </a:lnTo>
                  <a:lnTo>
                    <a:pt x="135" y="9"/>
                  </a:lnTo>
                  <a:lnTo>
                    <a:pt x="12" y="131"/>
                  </a:lnTo>
                  <a:lnTo>
                    <a:pt x="12" y="476"/>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4" name="Freeform 37"/>
            <p:cNvSpPr>
              <a:spLocks noEditPoints="1"/>
            </p:cNvSpPr>
            <p:nvPr/>
          </p:nvSpPr>
          <p:spPr bwMode="auto">
            <a:xfrm>
              <a:off x="938213" y="2547938"/>
              <a:ext cx="166688" cy="160338"/>
            </a:xfrm>
            <a:custGeom>
              <a:avLst/>
              <a:gdLst/>
              <a:ahLst/>
              <a:cxnLst/>
              <a:rect l="0" t="0" r="r" b="b"/>
              <a:pathLst>
                <a:path w="35" h="34">
                  <a:moveTo>
                    <a:pt x="18" y="34"/>
                  </a:moveTo>
                  <a:cubicBezTo>
                    <a:pt x="8" y="34"/>
                    <a:pt x="0" y="26"/>
                    <a:pt x="0" y="17"/>
                  </a:cubicBezTo>
                  <a:cubicBezTo>
                    <a:pt x="0" y="7"/>
                    <a:pt x="8" y="0"/>
                    <a:pt x="18" y="0"/>
                  </a:cubicBezTo>
                  <a:cubicBezTo>
                    <a:pt x="27" y="0"/>
                    <a:pt x="35" y="7"/>
                    <a:pt x="35" y="17"/>
                  </a:cubicBezTo>
                  <a:cubicBezTo>
                    <a:pt x="35" y="26"/>
                    <a:pt x="27" y="34"/>
                    <a:pt x="18" y="34"/>
                  </a:cubicBezTo>
                  <a:close/>
                  <a:moveTo>
                    <a:pt x="18" y="4"/>
                  </a:moveTo>
                  <a:cubicBezTo>
                    <a:pt x="10" y="4"/>
                    <a:pt x="4" y="10"/>
                    <a:pt x="4" y="17"/>
                  </a:cubicBezTo>
                  <a:cubicBezTo>
                    <a:pt x="4" y="24"/>
                    <a:pt x="10" y="30"/>
                    <a:pt x="18" y="30"/>
                  </a:cubicBezTo>
                  <a:cubicBezTo>
                    <a:pt x="25" y="30"/>
                    <a:pt x="31" y="24"/>
                    <a:pt x="31" y="17"/>
                  </a:cubicBezTo>
                  <a:cubicBezTo>
                    <a:pt x="31" y="10"/>
                    <a:pt x="25" y="4"/>
                    <a:pt x="18"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5" name="Freeform 38"/>
            <p:cNvSpPr/>
            <p:nvPr/>
          </p:nvSpPr>
          <p:spPr bwMode="auto">
            <a:xfrm>
              <a:off x="595313" y="4763"/>
              <a:ext cx="638175" cy="4025900"/>
            </a:xfrm>
            <a:custGeom>
              <a:avLst/>
              <a:gdLst/>
              <a:ahLst/>
              <a:cxnLst/>
              <a:rect l="0" t="0" r="r" b="b"/>
              <a:pathLst>
                <a:path w="402" h="2536">
                  <a:moveTo>
                    <a:pt x="402" y="2536"/>
                  </a:moveTo>
                  <a:lnTo>
                    <a:pt x="387" y="2536"/>
                  </a:lnTo>
                  <a:lnTo>
                    <a:pt x="387" y="2311"/>
                  </a:lnTo>
                  <a:lnTo>
                    <a:pt x="0" y="1925"/>
                  </a:lnTo>
                  <a:lnTo>
                    <a:pt x="0" y="0"/>
                  </a:lnTo>
                  <a:lnTo>
                    <a:pt x="15" y="0"/>
                  </a:lnTo>
                  <a:lnTo>
                    <a:pt x="15" y="1916"/>
                  </a:lnTo>
                  <a:lnTo>
                    <a:pt x="402" y="2302"/>
                  </a:lnTo>
                  <a:lnTo>
                    <a:pt x="402" y="2536"/>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6" name="Freeform 39"/>
            <p:cNvSpPr/>
            <p:nvPr/>
          </p:nvSpPr>
          <p:spPr bwMode="auto">
            <a:xfrm>
              <a:off x="1223963" y="1382713"/>
              <a:ext cx="142875" cy="476250"/>
            </a:xfrm>
            <a:custGeom>
              <a:avLst/>
              <a:gdLst/>
              <a:ahLst/>
              <a:cxnLst/>
              <a:rect l="0" t="0" r="r" b="b"/>
              <a:pathLst>
                <a:path w="90" h="300">
                  <a:moveTo>
                    <a:pt x="90" y="300"/>
                  </a:moveTo>
                  <a:lnTo>
                    <a:pt x="78" y="300"/>
                  </a:lnTo>
                  <a:lnTo>
                    <a:pt x="78" y="84"/>
                  </a:lnTo>
                  <a:lnTo>
                    <a:pt x="0" y="9"/>
                  </a:lnTo>
                  <a:lnTo>
                    <a:pt x="9" y="0"/>
                  </a:lnTo>
                  <a:lnTo>
                    <a:pt x="90" y="81"/>
                  </a:lnTo>
                  <a:lnTo>
                    <a:pt x="90" y="300"/>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7" name="Freeform 40"/>
            <p:cNvSpPr>
              <a:spLocks noEditPoints="1"/>
            </p:cNvSpPr>
            <p:nvPr/>
          </p:nvSpPr>
          <p:spPr bwMode="auto">
            <a:xfrm>
              <a:off x="1300163" y="1849438"/>
              <a:ext cx="109538" cy="107950"/>
            </a:xfrm>
            <a:custGeom>
              <a:avLst/>
              <a:gdLst/>
              <a:ahLst/>
              <a:cxnLst/>
              <a:rect l="0" t="0" r="r" b="b"/>
              <a:pathLst>
                <a:path w="23" h="23">
                  <a:moveTo>
                    <a:pt x="12" y="23"/>
                  </a:moveTo>
                  <a:cubicBezTo>
                    <a:pt x="5" y="23"/>
                    <a:pt x="0" y="18"/>
                    <a:pt x="0" y="12"/>
                  </a:cubicBezTo>
                  <a:cubicBezTo>
                    <a:pt x="0" y="5"/>
                    <a:pt x="5" y="0"/>
                    <a:pt x="12" y="0"/>
                  </a:cubicBezTo>
                  <a:cubicBezTo>
                    <a:pt x="18" y="0"/>
                    <a:pt x="23" y="5"/>
                    <a:pt x="23" y="12"/>
                  </a:cubicBezTo>
                  <a:cubicBezTo>
                    <a:pt x="23" y="18"/>
                    <a:pt x="18" y="23"/>
                    <a:pt x="12" y="23"/>
                  </a:cubicBezTo>
                  <a:close/>
                  <a:moveTo>
                    <a:pt x="12" y="4"/>
                  </a:moveTo>
                  <a:cubicBezTo>
                    <a:pt x="8" y="4"/>
                    <a:pt x="4" y="8"/>
                    <a:pt x="4" y="12"/>
                  </a:cubicBezTo>
                  <a:cubicBezTo>
                    <a:pt x="4" y="16"/>
                    <a:pt x="8" y="19"/>
                    <a:pt x="12" y="19"/>
                  </a:cubicBezTo>
                  <a:cubicBezTo>
                    <a:pt x="16" y="19"/>
                    <a:pt x="19" y="16"/>
                    <a:pt x="19" y="12"/>
                  </a:cubicBezTo>
                  <a:cubicBezTo>
                    <a:pt x="19" y="8"/>
                    <a:pt x="16" y="4"/>
                    <a:pt x="12"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8" name="Freeform 41"/>
            <p:cNvSpPr/>
            <p:nvPr/>
          </p:nvSpPr>
          <p:spPr bwMode="auto">
            <a:xfrm>
              <a:off x="280988" y="3417888"/>
              <a:ext cx="142875" cy="474663"/>
            </a:xfrm>
            <a:custGeom>
              <a:avLst/>
              <a:gdLst/>
              <a:ahLst/>
              <a:cxnLst/>
              <a:rect l="0" t="0" r="r" b="b"/>
              <a:pathLst>
                <a:path w="90" h="299">
                  <a:moveTo>
                    <a:pt x="12" y="299"/>
                  </a:moveTo>
                  <a:lnTo>
                    <a:pt x="0" y="299"/>
                  </a:lnTo>
                  <a:lnTo>
                    <a:pt x="0" y="80"/>
                  </a:lnTo>
                  <a:lnTo>
                    <a:pt x="81" y="0"/>
                  </a:lnTo>
                  <a:lnTo>
                    <a:pt x="90" y="8"/>
                  </a:lnTo>
                  <a:lnTo>
                    <a:pt x="12" y="83"/>
                  </a:lnTo>
                  <a:lnTo>
                    <a:pt x="12" y="299"/>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9" name="Freeform 42"/>
            <p:cNvSpPr>
              <a:spLocks noEditPoints="1"/>
            </p:cNvSpPr>
            <p:nvPr/>
          </p:nvSpPr>
          <p:spPr bwMode="auto">
            <a:xfrm>
              <a:off x="238125" y="3883025"/>
              <a:ext cx="109538" cy="109538"/>
            </a:xfrm>
            <a:custGeom>
              <a:avLst/>
              <a:gdLst/>
              <a:ahLst/>
              <a:cxnLst/>
              <a:rect l="0" t="0" r="r" b="b"/>
              <a:pathLst>
                <a:path w="23" h="23">
                  <a:moveTo>
                    <a:pt x="11" y="23"/>
                  </a:moveTo>
                  <a:cubicBezTo>
                    <a:pt x="5" y="23"/>
                    <a:pt x="0" y="18"/>
                    <a:pt x="0" y="12"/>
                  </a:cubicBezTo>
                  <a:cubicBezTo>
                    <a:pt x="0" y="5"/>
                    <a:pt x="5" y="0"/>
                    <a:pt x="11" y="0"/>
                  </a:cubicBezTo>
                  <a:cubicBezTo>
                    <a:pt x="17" y="0"/>
                    <a:pt x="23" y="5"/>
                    <a:pt x="23" y="12"/>
                  </a:cubicBezTo>
                  <a:cubicBezTo>
                    <a:pt x="23" y="18"/>
                    <a:pt x="17" y="23"/>
                    <a:pt x="11" y="23"/>
                  </a:cubicBezTo>
                  <a:close/>
                  <a:moveTo>
                    <a:pt x="11" y="4"/>
                  </a:moveTo>
                  <a:cubicBezTo>
                    <a:pt x="7" y="4"/>
                    <a:pt x="4" y="8"/>
                    <a:pt x="4" y="12"/>
                  </a:cubicBezTo>
                  <a:cubicBezTo>
                    <a:pt x="4" y="16"/>
                    <a:pt x="7" y="19"/>
                    <a:pt x="11" y="19"/>
                  </a:cubicBezTo>
                  <a:cubicBezTo>
                    <a:pt x="15" y="19"/>
                    <a:pt x="19" y="16"/>
                    <a:pt x="19" y="12"/>
                  </a:cubicBezTo>
                  <a:cubicBezTo>
                    <a:pt x="19" y="8"/>
                    <a:pt x="15" y="4"/>
                    <a:pt x="11"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50" name="Freeform 43"/>
            <p:cNvSpPr/>
            <p:nvPr/>
          </p:nvSpPr>
          <p:spPr bwMode="auto">
            <a:xfrm>
              <a:off x="4763" y="2166938"/>
              <a:ext cx="114300" cy="452438"/>
            </a:xfrm>
            <a:custGeom>
              <a:avLst/>
              <a:gdLst/>
              <a:ahLst/>
              <a:cxnLst/>
              <a:rect l="0" t="0" r="r" b="b"/>
              <a:pathLst>
                <a:path w="72" h="285">
                  <a:moveTo>
                    <a:pt x="6" y="285"/>
                  </a:moveTo>
                  <a:lnTo>
                    <a:pt x="0" y="276"/>
                  </a:lnTo>
                  <a:lnTo>
                    <a:pt x="60" y="216"/>
                  </a:lnTo>
                  <a:lnTo>
                    <a:pt x="60" y="0"/>
                  </a:lnTo>
                  <a:lnTo>
                    <a:pt x="72" y="0"/>
                  </a:lnTo>
                  <a:lnTo>
                    <a:pt x="72" y="222"/>
                  </a:lnTo>
                  <a:lnTo>
                    <a:pt x="6" y="28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51" name="Freeform 44"/>
            <p:cNvSpPr>
              <a:spLocks noEditPoints="1"/>
            </p:cNvSpPr>
            <p:nvPr/>
          </p:nvSpPr>
          <p:spPr bwMode="auto">
            <a:xfrm>
              <a:off x="52388" y="2066925"/>
              <a:ext cx="109538" cy="109538"/>
            </a:xfrm>
            <a:custGeom>
              <a:avLst/>
              <a:gdLst/>
              <a:ahLst/>
              <a:cxnLst/>
              <a:rect l="0" t="0" r="r" b="b"/>
              <a:pathLst>
                <a:path w="23" h="23">
                  <a:moveTo>
                    <a:pt x="12" y="23"/>
                  </a:moveTo>
                  <a:cubicBezTo>
                    <a:pt x="5" y="23"/>
                    <a:pt x="0" y="18"/>
                    <a:pt x="0" y="12"/>
                  </a:cubicBezTo>
                  <a:cubicBezTo>
                    <a:pt x="0" y="5"/>
                    <a:pt x="5" y="0"/>
                    <a:pt x="12" y="0"/>
                  </a:cubicBezTo>
                  <a:cubicBezTo>
                    <a:pt x="18" y="0"/>
                    <a:pt x="23" y="5"/>
                    <a:pt x="23" y="12"/>
                  </a:cubicBezTo>
                  <a:cubicBezTo>
                    <a:pt x="23" y="18"/>
                    <a:pt x="18" y="23"/>
                    <a:pt x="12" y="23"/>
                  </a:cubicBezTo>
                  <a:close/>
                  <a:moveTo>
                    <a:pt x="12" y="4"/>
                  </a:moveTo>
                  <a:cubicBezTo>
                    <a:pt x="8" y="4"/>
                    <a:pt x="4" y="8"/>
                    <a:pt x="4" y="12"/>
                  </a:cubicBezTo>
                  <a:cubicBezTo>
                    <a:pt x="4" y="16"/>
                    <a:pt x="8" y="19"/>
                    <a:pt x="12" y="19"/>
                  </a:cubicBezTo>
                  <a:cubicBezTo>
                    <a:pt x="16" y="19"/>
                    <a:pt x="19" y="16"/>
                    <a:pt x="19" y="12"/>
                  </a:cubicBezTo>
                  <a:cubicBezTo>
                    <a:pt x="19" y="8"/>
                    <a:pt x="16" y="4"/>
                    <a:pt x="12"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52" name="Rectangle 45"/>
            <p:cNvSpPr>
              <a:spLocks noChangeArrowheads="1"/>
            </p:cNvSpPr>
            <p:nvPr/>
          </p:nvSpPr>
          <p:spPr bwMode="auto">
            <a:xfrm>
              <a:off x="1228725" y="4662488"/>
              <a:ext cx="23813" cy="2181225"/>
            </a:xfrm>
            <a:prstGeom prst="rect">
              <a:avLst/>
            </a:prstGeom>
            <a:grpFill/>
            <a:ln>
              <a:noFill/>
            </a:ln>
            <a:extLst>
              <a:ext uri="{91240B29-F687-4f45-9708-019B960494DF}">
                <a14:hiddenLine xmlns:a14="http://schemas.microsoft.com/office/drawing/2010/main" xmlns="" w="9525">
                  <a:solidFill>
                    <a:srgbClr val="000000"/>
                  </a:solidFill>
                  <a:miter lim="800000"/>
                  <a:headEnd/>
                  <a:tailEnd/>
                </a14:hiddenLine>
              </a:ext>
            </a:extLst>
          </p:spPr>
        </p:sp>
        <p:sp>
          <p:nvSpPr>
            <p:cNvPr id="53" name="Freeform 46"/>
            <p:cNvSpPr/>
            <p:nvPr/>
          </p:nvSpPr>
          <p:spPr bwMode="auto">
            <a:xfrm>
              <a:off x="1319213" y="5041900"/>
              <a:ext cx="371475" cy="1801813"/>
            </a:xfrm>
            <a:custGeom>
              <a:avLst/>
              <a:gdLst/>
              <a:ahLst/>
              <a:cxnLst/>
              <a:rect l="0" t="0" r="r" b="b"/>
              <a:pathLst>
                <a:path w="234" h="1135">
                  <a:moveTo>
                    <a:pt x="15" y="1135"/>
                  </a:moveTo>
                  <a:lnTo>
                    <a:pt x="0" y="1135"/>
                  </a:lnTo>
                  <a:lnTo>
                    <a:pt x="0" y="515"/>
                  </a:lnTo>
                  <a:lnTo>
                    <a:pt x="0" y="512"/>
                  </a:lnTo>
                  <a:lnTo>
                    <a:pt x="219" y="0"/>
                  </a:lnTo>
                  <a:lnTo>
                    <a:pt x="234" y="6"/>
                  </a:lnTo>
                  <a:lnTo>
                    <a:pt x="15" y="518"/>
                  </a:lnTo>
                  <a:lnTo>
                    <a:pt x="15" y="113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54" name="Freeform 47"/>
            <p:cNvSpPr>
              <a:spLocks noEditPoints="1"/>
            </p:cNvSpPr>
            <p:nvPr/>
          </p:nvSpPr>
          <p:spPr bwMode="auto">
            <a:xfrm>
              <a:off x="1147763"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55" name="Freeform 48"/>
            <p:cNvSpPr/>
            <p:nvPr/>
          </p:nvSpPr>
          <p:spPr bwMode="auto">
            <a:xfrm>
              <a:off x="819150" y="3983038"/>
              <a:ext cx="347663" cy="2860675"/>
            </a:xfrm>
            <a:custGeom>
              <a:avLst/>
              <a:gdLst/>
              <a:ahLst/>
              <a:cxnLst/>
              <a:rect l="0" t="0" r="r" b="b"/>
              <a:pathLst>
                <a:path w="219" h="1802">
                  <a:moveTo>
                    <a:pt x="219" y="1802"/>
                  </a:moveTo>
                  <a:lnTo>
                    <a:pt x="201" y="1802"/>
                  </a:lnTo>
                  <a:lnTo>
                    <a:pt x="201" y="1185"/>
                  </a:lnTo>
                  <a:lnTo>
                    <a:pt x="0" y="3"/>
                  </a:lnTo>
                  <a:lnTo>
                    <a:pt x="15" y="0"/>
                  </a:lnTo>
                  <a:lnTo>
                    <a:pt x="219" y="1185"/>
                  </a:lnTo>
                  <a:lnTo>
                    <a:pt x="219" y="1802"/>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56" name="Freeform 49"/>
            <p:cNvSpPr>
              <a:spLocks noEditPoints="1"/>
            </p:cNvSpPr>
            <p:nvPr/>
          </p:nvSpPr>
          <p:spPr bwMode="auto">
            <a:xfrm>
              <a:off x="728663" y="3806825"/>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57" name="Freeform 50"/>
            <p:cNvSpPr>
              <a:spLocks noEditPoints="1"/>
            </p:cNvSpPr>
            <p:nvPr/>
          </p:nvSpPr>
          <p:spPr bwMode="auto">
            <a:xfrm>
              <a:off x="1624013" y="48672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58" name="Freeform 51"/>
            <p:cNvSpPr/>
            <p:nvPr/>
          </p:nvSpPr>
          <p:spPr bwMode="auto">
            <a:xfrm>
              <a:off x="1404938" y="5422900"/>
              <a:ext cx="371475" cy="1425575"/>
            </a:xfrm>
            <a:custGeom>
              <a:avLst/>
              <a:gdLst/>
              <a:ahLst/>
              <a:cxnLst/>
              <a:rect l="0" t="0" r="r" b="b"/>
              <a:pathLst>
                <a:path w="234" h="898">
                  <a:moveTo>
                    <a:pt x="18" y="898"/>
                  </a:moveTo>
                  <a:lnTo>
                    <a:pt x="0" y="898"/>
                  </a:lnTo>
                  <a:lnTo>
                    <a:pt x="0" y="515"/>
                  </a:lnTo>
                  <a:lnTo>
                    <a:pt x="0" y="512"/>
                  </a:lnTo>
                  <a:lnTo>
                    <a:pt x="222" y="0"/>
                  </a:lnTo>
                  <a:lnTo>
                    <a:pt x="234" y="6"/>
                  </a:lnTo>
                  <a:lnTo>
                    <a:pt x="18" y="518"/>
                  </a:lnTo>
                  <a:lnTo>
                    <a:pt x="18" y="898"/>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59" name="Freeform 52"/>
            <p:cNvSpPr/>
            <p:nvPr/>
          </p:nvSpPr>
          <p:spPr bwMode="auto">
            <a:xfrm>
              <a:off x="1666875" y="5945188"/>
              <a:ext cx="152400" cy="912813"/>
            </a:xfrm>
            <a:custGeom>
              <a:avLst/>
              <a:gdLst/>
              <a:ahLst/>
              <a:cxnLst/>
              <a:rect l="0" t="0" r="r" b="b"/>
              <a:pathLst>
                <a:path w="96" h="575">
                  <a:moveTo>
                    <a:pt x="15" y="575"/>
                  </a:moveTo>
                  <a:lnTo>
                    <a:pt x="0" y="569"/>
                  </a:lnTo>
                  <a:lnTo>
                    <a:pt x="81" y="383"/>
                  </a:lnTo>
                  <a:lnTo>
                    <a:pt x="81" y="0"/>
                  </a:lnTo>
                  <a:lnTo>
                    <a:pt x="96" y="0"/>
                  </a:lnTo>
                  <a:lnTo>
                    <a:pt x="96" y="386"/>
                  </a:lnTo>
                  <a:lnTo>
                    <a:pt x="15" y="57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60" name="Freeform 53"/>
            <p:cNvSpPr>
              <a:spLocks noEditPoints="1"/>
            </p:cNvSpPr>
            <p:nvPr/>
          </p:nvSpPr>
          <p:spPr bwMode="auto">
            <a:xfrm>
              <a:off x="1709738" y="52466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61" name="Freeform 54"/>
            <p:cNvSpPr>
              <a:spLocks noEditPoints="1"/>
            </p:cNvSpPr>
            <p:nvPr/>
          </p:nvSpPr>
          <p:spPr bwMode="auto">
            <a:xfrm>
              <a:off x="1709738" y="57642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62" name="Freeform 55"/>
            <p:cNvSpPr/>
            <p:nvPr/>
          </p:nvSpPr>
          <p:spPr bwMode="auto">
            <a:xfrm>
              <a:off x="1766888" y="6330950"/>
              <a:ext cx="419100" cy="527050"/>
            </a:xfrm>
            <a:custGeom>
              <a:avLst/>
              <a:gdLst/>
              <a:ahLst/>
              <a:cxnLst/>
              <a:rect l="0" t="0" r="r" b="b"/>
              <a:pathLst>
                <a:path w="264" h="332">
                  <a:moveTo>
                    <a:pt x="12" y="332"/>
                  </a:moveTo>
                  <a:lnTo>
                    <a:pt x="0" y="326"/>
                  </a:lnTo>
                  <a:lnTo>
                    <a:pt x="45" y="206"/>
                  </a:lnTo>
                  <a:lnTo>
                    <a:pt x="255" y="0"/>
                  </a:lnTo>
                  <a:lnTo>
                    <a:pt x="264" y="12"/>
                  </a:lnTo>
                  <a:lnTo>
                    <a:pt x="60" y="215"/>
                  </a:lnTo>
                  <a:lnTo>
                    <a:pt x="12" y="332"/>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63" name="Freeform 56"/>
            <p:cNvSpPr>
              <a:spLocks noEditPoints="1"/>
            </p:cNvSpPr>
            <p:nvPr/>
          </p:nvSpPr>
          <p:spPr bwMode="auto">
            <a:xfrm>
              <a:off x="2147888" y="6221413"/>
              <a:ext cx="157163" cy="147638"/>
            </a:xfrm>
            <a:custGeom>
              <a:avLst/>
              <a:gdLst/>
              <a:ahLst/>
              <a:cxnLst/>
              <a:rect l="0" t="0" r="r" b="b"/>
              <a:pathLst>
                <a:path w="33" h="31">
                  <a:moveTo>
                    <a:pt x="16" y="31"/>
                  </a:moveTo>
                  <a:cubicBezTo>
                    <a:pt x="12" y="31"/>
                    <a:pt x="8" y="29"/>
                    <a:pt x="5" y="26"/>
                  </a:cubicBezTo>
                  <a:cubicBezTo>
                    <a:pt x="2" y="24"/>
                    <a:pt x="0" y="20"/>
                    <a:pt x="0" y="15"/>
                  </a:cubicBezTo>
                  <a:cubicBezTo>
                    <a:pt x="0" y="11"/>
                    <a:pt x="2" y="7"/>
                    <a:pt x="5" y="4"/>
                  </a:cubicBezTo>
                  <a:cubicBezTo>
                    <a:pt x="8" y="1"/>
                    <a:pt x="12" y="0"/>
                    <a:pt x="16" y="0"/>
                  </a:cubicBezTo>
                  <a:cubicBezTo>
                    <a:pt x="20" y="0"/>
                    <a:pt x="24" y="1"/>
                    <a:pt x="27" y="4"/>
                  </a:cubicBezTo>
                  <a:cubicBezTo>
                    <a:pt x="33" y="10"/>
                    <a:pt x="33" y="20"/>
                    <a:pt x="27" y="26"/>
                  </a:cubicBezTo>
                  <a:cubicBezTo>
                    <a:pt x="24" y="29"/>
                    <a:pt x="20" y="31"/>
                    <a:pt x="16" y="31"/>
                  </a:cubicBezTo>
                  <a:close/>
                  <a:moveTo>
                    <a:pt x="16" y="4"/>
                  </a:moveTo>
                  <a:cubicBezTo>
                    <a:pt x="13" y="4"/>
                    <a:pt x="10" y="5"/>
                    <a:pt x="8" y="7"/>
                  </a:cubicBezTo>
                  <a:cubicBezTo>
                    <a:pt x="6" y="9"/>
                    <a:pt x="4" y="12"/>
                    <a:pt x="4" y="15"/>
                  </a:cubicBezTo>
                  <a:cubicBezTo>
                    <a:pt x="4" y="19"/>
                    <a:pt x="6" y="21"/>
                    <a:pt x="8" y="24"/>
                  </a:cubicBezTo>
                  <a:cubicBezTo>
                    <a:pt x="10" y="26"/>
                    <a:pt x="13" y="27"/>
                    <a:pt x="16" y="27"/>
                  </a:cubicBezTo>
                  <a:cubicBezTo>
                    <a:pt x="19" y="27"/>
                    <a:pt x="22" y="26"/>
                    <a:pt x="24" y="24"/>
                  </a:cubicBezTo>
                  <a:cubicBezTo>
                    <a:pt x="29" y="19"/>
                    <a:pt x="29" y="12"/>
                    <a:pt x="24" y="7"/>
                  </a:cubicBezTo>
                  <a:cubicBezTo>
                    <a:pt x="22" y="5"/>
                    <a:pt x="19" y="4"/>
                    <a:pt x="16"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64" name="Freeform 57"/>
            <p:cNvSpPr/>
            <p:nvPr/>
          </p:nvSpPr>
          <p:spPr bwMode="auto">
            <a:xfrm>
              <a:off x="504825" y="9525"/>
              <a:ext cx="233363" cy="5103813"/>
            </a:xfrm>
            <a:custGeom>
              <a:avLst/>
              <a:gdLst/>
              <a:ahLst/>
              <a:cxnLst/>
              <a:rect l="0" t="0" r="r" b="b"/>
              <a:pathLst>
                <a:path w="147" h="3215">
                  <a:moveTo>
                    <a:pt x="132" y="3215"/>
                  </a:moveTo>
                  <a:lnTo>
                    <a:pt x="129" y="2754"/>
                  </a:lnTo>
                  <a:lnTo>
                    <a:pt x="0" y="1901"/>
                  </a:lnTo>
                  <a:lnTo>
                    <a:pt x="0" y="0"/>
                  </a:lnTo>
                  <a:lnTo>
                    <a:pt x="15" y="0"/>
                  </a:lnTo>
                  <a:lnTo>
                    <a:pt x="15" y="1898"/>
                  </a:lnTo>
                  <a:lnTo>
                    <a:pt x="144" y="2754"/>
                  </a:lnTo>
                  <a:lnTo>
                    <a:pt x="147" y="3215"/>
                  </a:lnTo>
                  <a:lnTo>
                    <a:pt x="132" y="321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65" name="Freeform 58"/>
            <p:cNvSpPr>
              <a:spLocks noEditPoints="1"/>
            </p:cNvSpPr>
            <p:nvPr/>
          </p:nvSpPr>
          <p:spPr bwMode="auto">
            <a:xfrm>
              <a:off x="633413" y="5103813"/>
              <a:ext cx="185738" cy="185738"/>
            </a:xfrm>
            <a:custGeom>
              <a:avLst/>
              <a:gdLst/>
              <a:ahLst/>
              <a:cxnLst/>
              <a:rect l="0" t="0" r="r" b="b"/>
              <a:pathLst>
                <a:path w="39" h="39">
                  <a:moveTo>
                    <a:pt x="20" y="39"/>
                  </a:moveTo>
                  <a:cubicBezTo>
                    <a:pt x="9" y="39"/>
                    <a:pt x="0" y="30"/>
                    <a:pt x="0" y="19"/>
                  </a:cubicBezTo>
                  <a:cubicBezTo>
                    <a:pt x="0" y="9"/>
                    <a:pt x="9" y="0"/>
                    <a:pt x="20" y="0"/>
                  </a:cubicBezTo>
                  <a:cubicBezTo>
                    <a:pt x="30" y="0"/>
                    <a:pt x="39" y="9"/>
                    <a:pt x="39" y="19"/>
                  </a:cubicBezTo>
                  <a:cubicBezTo>
                    <a:pt x="39" y="30"/>
                    <a:pt x="30" y="39"/>
                    <a:pt x="20" y="39"/>
                  </a:cubicBezTo>
                  <a:close/>
                  <a:moveTo>
                    <a:pt x="20" y="4"/>
                  </a:moveTo>
                  <a:cubicBezTo>
                    <a:pt x="11" y="4"/>
                    <a:pt x="4" y="11"/>
                    <a:pt x="4" y="19"/>
                  </a:cubicBezTo>
                  <a:cubicBezTo>
                    <a:pt x="4" y="28"/>
                    <a:pt x="11" y="35"/>
                    <a:pt x="20" y="35"/>
                  </a:cubicBezTo>
                  <a:cubicBezTo>
                    <a:pt x="28" y="35"/>
                    <a:pt x="35" y="28"/>
                    <a:pt x="35" y="19"/>
                  </a:cubicBezTo>
                  <a:cubicBezTo>
                    <a:pt x="35" y="11"/>
                    <a:pt x="28"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grpSp>
      <p:sp>
        <p:nvSpPr>
          <p:cNvPr id="2" name="Title 1"/>
          <p:cNvSpPr>
            <a:spLocks noGrp="1"/>
          </p:cNvSpPr>
          <p:nvPr>
            <p:ph type="ctrTitle"/>
          </p:nvPr>
        </p:nvSpPr>
        <p:spPr>
          <a:xfrm>
            <a:off x="1876424" y="1122363"/>
            <a:ext cx="8791575" cy="2387600"/>
          </a:xfrm>
        </p:spPr>
        <p:txBody>
          <a:bodyPr anchor="b">
            <a:normAutofit/>
          </a:bodyPr>
          <a:lstStyle>
            <a:lvl1pPr algn="l">
              <a:defRPr sz="4800"/>
            </a:lvl1pPr>
          </a:lstStyle>
          <a:p>
            <a:r>
              <a:rPr lang="es-ES"/>
              <a:t>Haga clic para modificar el estilo de título del patrón</a:t>
            </a:r>
            <a:endParaRPr lang="en-US" dirty="0"/>
          </a:p>
        </p:txBody>
      </p:sp>
      <p:sp>
        <p:nvSpPr>
          <p:cNvPr id="3" name="Subtitle 2"/>
          <p:cNvSpPr>
            <a:spLocks noGrp="1"/>
          </p:cNvSpPr>
          <p:nvPr>
            <p:ph type="subTitle" idx="1"/>
          </p:nvPr>
        </p:nvSpPr>
        <p:spPr>
          <a:xfrm>
            <a:off x="1876424" y="3602038"/>
            <a:ext cx="8791575" cy="1655762"/>
          </a:xfrm>
        </p:spPr>
        <p:txBody>
          <a:bodyPr>
            <a:normAutofit/>
          </a:bodyPr>
          <a:lstStyle>
            <a:lvl1pPr marL="0" indent="0" algn="l">
              <a:buNone/>
              <a:defRPr sz="2000" cap="all" baseline="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endParaRPr lang="en-US" dirty="0"/>
          </a:p>
        </p:txBody>
      </p:sp>
      <p:sp>
        <p:nvSpPr>
          <p:cNvPr id="4" name="Date Placeholder 3"/>
          <p:cNvSpPr>
            <a:spLocks noGrp="1"/>
          </p:cNvSpPr>
          <p:nvPr>
            <p:ph type="dt" sz="half" idx="10"/>
          </p:nvPr>
        </p:nvSpPr>
        <p:spPr>
          <a:xfrm>
            <a:off x="7077511" y="5410201"/>
            <a:ext cx="2743200" cy="365125"/>
          </a:xfrm>
        </p:spPr>
        <p:txBody>
          <a:bodyPr/>
          <a:lstStyle/>
          <a:p>
            <a:fld id="{48A87A34-81AB-432B-8DAE-1953F412C126}" type="datetimeFigureOut">
              <a:rPr lang="en-US" dirty="0"/>
              <a:t>9/9/2020</a:t>
            </a:fld>
            <a:endParaRPr lang="en-US" dirty="0"/>
          </a:p>
        </p:txBody>
      </p:sp>
      <p:sp>
        <p:nvSpPr>
          <p:cNvPr id="5" name="Footer Placeholder 4"/>
          <p:cNvSpPr>
            <a:spLocks noGrp="1"/>
          </p:cNvSpPr>
          <p:nvPr>
            <p:ph type="ftr" sz="quarter" idx="11"/>
          </p:nvPr>
        </p:nvSpPr>
        <p:spPr>
          <a:xfrm>
            <a:off x="1876424" y="5410201"/>
            <a:ext cx="5124886" cy="365125"/>
          </a:xfrm>
        </p:spPr>
        <p:txBody>
          <a:bodyPr/>
          <a:lstStyle/>
          <a:p>
            <a:endParaRPr lang="en-US" dirty="0"/>
          </a:p>
        </p:txBody>
      </p:sp>
      <p:sp>
        <p:nvSpPr>
          <p:cNvPr id="6" name="Slide Number Placeholder 5"/>
          <p:cNvSpPr>
            <a:spLocks noGrp="1"/>
          </p:cNvSpPr>
          <p:nvPr>
            <p:ph type="sldNum" sz="quarter" idx="12"/>
          </p:nvPr>
        </p:nvSpPr>
        <p:spPr>
          <a:xfrm>
            <a:off x="9896911" y="5410199"/>
            <a:ext cx="771089" cy="365125"/>
          </a:xfrm>
        </p:spPr>
        <p:txBody>
          <a:bodyPr/>
          <a:lstStyle/>
          <a:p>
            <a:fld id="{6D22F896-40B5-4ADD-8801-0D06FADFA095}" type="slidenum">
              <a:rPr lang="en-US" dirty="0"/>
              <a:t>‹Nº›</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Imagen panorámica con descripción">
    <p:spTree>
      <p:nvGrpSpPr>
        <p:cNvPr id="1" name=""/>
        <p:cNvGrpSpPr/>
        <p:nvPr/>
      </p:nvGrpSpPr>
      <p:grpSpPr>
        <a:xfrm>
          <a:off x="0" y="0"/>
          <a:ext cx="0" cy="0"/>
          <a:chOff x="0" y="0"/>
          <a:chExt cx="0" cy="0"/>
        </a:xfrm>
      </p:grpSpPr>
      <p:sp>
        <p:nvSpPr>
          <p:cNvPr id="2" name="Title 1"/>
          <p:cNvSpPr>
            <a:spLocks noGrp="1"/>
          </p:cNvSpPr>
          <p:nvPr>
            <p:ph type="title"/>
          </p:nvPr>
        </p:nvSpPr>
        <p:spPr>
          <a:xfrm>
            <a:off x="1141410" y="4304664"/>
            <a:ext cx="9912355" cy="819355"/>
          </a:xfrm>
        </p:spPr>
        <p:txBody>
          <a:bodyPr anchor="b">
            <a:normAutofit/>
          </a:bodyPr>
          <a:lstStyle>
            <a:lvl1pPr>
              <a:defRPr sz="3200"/>
            </a:lvl1pPr>
          </a:lstStyle>
          <a:p>
            <a:r>
              <a:rPr lang="es-ES"/>
              <a:t>Haga clic para modificar el estilo de título del patrón</a:t>
            </a:r>
            <a:endParaRPr lang="en-US" dirty="0"/>
          </a:p>
        </p:txBody>
      </p:sp>
      <p:sp>
        <p:nvSpPr>
          <p:cNvPr id="3" name="Picture Placeholder 2"/>
          <p:cNvSpPr>
            <a:spLocks noGrp="1" noChangeAspect="1"/>
          </p:cNvSpPr>
          <p:nvPr>
            <p:ph type="pic" idx="1"/>
          </p:nvPr>
        </p:nvSpPr>
        <p:spPr>
          <a:xfrm>
            <a:off x="1141411" y="606426"/>
            <a:ext cx="9912354" cy="3299778"/>
          </a:xfrm>
          <a:prstGeom prst="round2DiagRect">
            <a:avLst>
              <a:gd name="adj1" fmla="val 4860"/>
              <a:gd name="adj2" fmla="val 0"/>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buNone/>
              <a:defRPr lang="en-US" sz="3200"/>
            </a:lvl1pPr>
          </a:lstStyle>
          <a:p>
            <a:pPr marL="0" lvl="0" indent="0">
              <a:buNone/>
            </a:pPr>
            <a:r>
              <a:rPr lang="es-ES"/>
              <a:t>Haga clic en el icono para agregar una imagen</a:t>
            </a:r>
            <a:endParaRPr lang="en-US" dirty="0"/>
          </a:p>
        </p:txBody>
      </p:sp>
      <p:sp>
        <p:nvSpPr>
          <p:cNvPr id="4" name="Text Placeholder 3"/>
          <p:cNvSpPr>
            <a:spLocks noGrp="1"/>
          </p:cNvSpPr>
          <p:nvPr>
            <p:ph type="body" sz="half" idx="2"/>
          </p:nvPr>
        </p:nvSpPr>
        <p:spPr>
          <a:xfrm>
            <a:off x="1141364" y="5124020"/>
            <a:ext cx="9910859" cy="682472"/>
          </a:xfrm>
        </p:spPr>
        <p:txBody>
          <a:bodyPr>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Date Placeholder 4"/>
          <p:cNvSpPr>
            <a:spLocks noGrp="1"/>
          </p:cNvSpPr>
          <p:nvPr>
            <p:ph type="dt" sz="half" idx="10"/>
          </p:nvPr>
        </p:nvSpPr>
        <p:spPr/>
        <p:txBody>
          <a:bodyPr/>
          <a:lstStyle/>
          <a:p>
            <a:fld id="{48A87A34-81AB-432B-8DAE-1953F412C126}" type="datetimeFigureOut">
              <a:rPr lang="en-US" dirty="0"/>
              <a:t>9/9/2020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‹Nº›</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ítulo y descripción">
    <p:spTree>
      <p:nvGrpSpPr>
        <p:cNvPr id="1" name=""/>
        <p:cNvGrpSpPr/>
        <p:nvPr/>
      </p:nvGrpSpPr>
      <p:grpSpPr>
        <a:xfrm>
          <a:off x="0" y="0"/>
          <a:ext cx="0" cy="0"/>
          <a:chOff x="0" y="0"/>
          <a:chExt cx="0" cy="0"/>
        </a:xfrm>
      </p:grpSpPr>
      <p:sp>
        <p:nvSpPr>
          <p:cNvPr id="2" name="Title 1"/>
          <p:cNvSpPr>
            <a:spLocks noGrp="1"/>
          </p:cNvSpPr>
          <p:nvPr>
            <p:ph type="title"/>
          </p:nvPr>
        </p:nvSpPr>
        <p:spPr>
          <a:xfrm>
            <a:off x="1141456" y="609600"/>
            <a:ext cx="9905955" cy="3429000"/>
          </a:xfrm>
        </p:spPr>
        <p:txBody>
          <a:bodyPr anchor="ctr">
            <a:normAutofit/>
          </a:bodyPr>
          <a:lstStyle>
            <a:lvl1pPr>
              <a:defRPr sz="3600"/>
            </a:lvl1pPr>
          </a:lstStyle>
          <a:p>
            <a:r>
              <a:rPr lang="es-ES"/>
              <a:t>Haga clic para modificar el estilo de título del patrón</a:t>
            </a:r>
            <a:endParaRPr lang="en-US" dirty="0"/>
          </a:p>
        </p:txBody>
      </p:sp>
      <p:sp>
        <p:nvSpPr>
          <p:cNvPr id="4" name="Text Placeholder 3"/>
          <p:cNvSpPr>
            <a:spLocks noGrp="1"/>
          </p:cNvSpPr>
          <p:nvPr>
            <p:ph type="body" sz="half" idx="2"/>
          </p:nvPr>
        </p:nvSpPr>
        <p:spPr>
          <a:xfrm>
            <a:off x="1141410" y="4419599"/>
            <a:ext cx="9904459" cy="1371599"/>
          </a:xfrm>
        </p:spPr>
        <p:txBody>
          <a:bodyPr anchor="ctr">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Date Placeholder 4"/>
          <p:cNvSpPr>
            <a:spLocks noGrp="1"/>
          </p:cNvSpPr>
          <p:nvPr>
            <p:ph type="dt" sz="half" idx="10"/>
          </p:nvPr>
        </p:nvSpPr>
        <p:spPr/>
        <p:txBody>
          <a:bodyPr/>
          <a:lstStyle/>
          <a:p>
            <a:fld id="{48A87A34-81AB-432B-8DAE-1953F412C126}" type="datetimeFigureOut">
              <a:rPr lang="en-US" dirty="0"/>
              <a:t>9/9/2020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‹Nº›</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Cita con descripción">
    <p:spTree>
      <p:nvGrpSpPr>
        <p:cNvPr id="1" name=""/>
        <p:cNvGrpSpPr/>
        <p:nvPr/>
      </p:nvGrpSpPr>
      <p:grpSpPr>
        <a:xfrm>
          <a:off x="0" y="0"/>
          <a:ext cx="0" cy="0"/>
          <a:chOff x="0" y="0"/>
          <a:chExt cx="0" cy="0"/>
        </a:xfrm>
      </p:grpSpPr>
      <p:sp>
        <p:nvSpPr>
          <p:cNvPr id="2" name="Title 1"/>
          <p:cNvSpPr>
            <a:spLocks noGrp="1"/>
          </p:cNvSpPr>
          <p:nvPr>
            <p:ph type="title"/>
          </p:nvPr>
        </p:nvSpPr>
        <p:spPr>
          <a:xfrm>
            <a:off x="1446212" y="609599"/>
            <a:ext cx="9302752" cy="2748429"/>
          </a:xfrm>
        </p:spPr>
        <p:txBody>
          <a:bodyPr anchor="ctr">
            <a:normAutofit/>
          </a:bodyPr>
          <a:lstStyle>
            <a:lvl1pPr>
              <a:defRPr sz="3600"/>
            </a:lvl1pPr>
          </a:lstStyle>
          <a:p>
            <a:r>
              <a:rPr lang="es-ES"/>
              <a:t>Haga clic para modificar el estilo de título del patrón</a:t>
            </a:r>
            <a:endParaRPr lang="en-US" dirty="0"/>
          </a:p>
        </p:txBody>
      </p:sp>
      <p:sp>
        <p:nvSpPr>
          <p:cNvPr id="12" name="Text Placeholder 3"/>
          <p:cNvSpPr>
            <a:spLocks noGrp="1"/>
          </p:cNvSpPr>
          <p:nvPr>
            <p:ph type="body" sz="half" idx="13"/>
          </p:nvPr>
        </p:nvSpPr>
        <p:spPr>
          <a:xfrm>
            <a:off x="1720644" y="3365557"/>
            <a:ext cx="8752299" cy="548968"/>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4" name="Text Placeholder 3"/>
          <p:cNvSpPr>
            <a:spLocks noGrp="1"/>
          </p:cNvSpPr>
          <p:nvPr>
            <p:ph type="body" sz="half" idx="2"/>
          </p:nvPr>
        </p:nvSpPr>
        <p:spPr>
          <a:xfrm>
            <a:off x="1141411" y="4309919"/>
            <a:ext cx="9906002" cy="1489496"/>
          </a:xfrm>
        </p:spPr>
        <p:txBody>
          <a:bodyPr anchor="ctr">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Date Placeholder 4"/>
          <p:cNvSpPr>
            <a:spLocks noGrp="1"/>
          </p:cNvSpPr>
          <p:nvPr>
            <p:ph type="dt" sz="half" idx="10"/>
          </p:nvPr>
        </p:nvSpPr>
        <p:spPr/>
        <p:txBody>
          <a:bodyPr/>
          <a:lstStyle/>
          <a:p>
            <a:fld id="{48A87A34-81AB-432B-8DAE-1953F412C126}" type="datetimeFigureOut">
              <a:rPr lang="en-US" dirty="0"/>
              <a:t>9/9/2020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‹Nº›</a:t>
            </a:fld>
            <a:endParaRPr lang="en-US" dirty="0"/>
          </a:p>
        </p:txBody>
      </p:sp>
      <p:sp>
        <p:nvSpPr>
          <p:cNvPr id="60" name="TextBox 59"/>
          <p:cNvSpPr txBox="1"/>
          <p:nvPr/>
        </p:nvSpPr>
        <p:spPr>
          <a:xfrm>
            <a:off x="903512" y="732394"/>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latin typeface="+mj-lt"/>
                <a:ea typeface="+mj-ea"/>
                <a:cs typeface="Trebuchet MS"/>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61" name="TextBox 60"/>
          <p:cNvSpPr txBox="1"/>
          <p:nvPr/>
        </p:nvSpPr>
        <p:spPr>
          <a:xfrm>
            <a:off x="10537370" y="2764972"/>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latin typeface="+mj-lt"/>
                <a:ea typeface="+mj-ea"/>
                <a:cs typeface="Trebuchet MS"/>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Tarjeta de nombre">
    <p:spTree>
      <p:nvGrpSpPr>
        <p:cNvPr id="1" name=""/>
        <p:cNvGrpSpPr/>
        <p:nvPr/>
      </p:nvGrpSpPr>
      <p:grpSpPr>
        <a:xfrm>
          <a:off x="0" y="0"/>
          <a:ext cx="0" cy="0"/>
          <a:chOff x="0" y="0"/>
          <a:chExt cx="0" cy="0"/>
        </a:xfrm>
      </p:grpSpPr>
      <p:sp>
        <p:nvSpPr>
          <p:cNvPr id="2" name="Title 1"/>
          <p:cNvSpPr>
            <a:spLocks noGrp="1"/>
          </p:cNvSpPr>
          <p:nvPr>
            <p:ph type="title"/>
          </p:nvPr>
        </p:nvSpPr>
        <p:spPr>
          <a:xfrm>
            <a:off x="1141410" y="2134041"/>
            <a:ext cx="9906001" cy="2511835"/>
          </a:xfrm>
        </p:spPr>
        <p:txBody>
          <a:bodyPr anchor="b">
            <a:normAutofit/>
          </a:bodyPr>
          <a:lstStyle>
            <a:lvl1pPr>
              <a:defRPr sz="3600"/>
            </a:lvl1pPr>
          </a:lstStyle>
          <a:p>
            <a:r>
              <a:rPr lang="es-ES"/>
              <a:t>Haga clic para modificar el estilo de título del patrón</a:t>
            </a:r>
            <a:endParaRPr lang="en-US" dirty="0"/>
          </a:p>
        </p:txBody>
      </p:sp>
      <p:sp>
        <p:nvSpPr>
          <p:cNvPr id="4" name="Text Placeholder 3"/>
          <p:cNvSpPr>
            <a:spLocks noGrp="1"/>
          </p:cNvSpPr>
          <p:nvPr>
            <p:ph type="body" sz="half" idx="2"/>
          </p:nvPr>
        </p:nvSpPr>
        <p:spPr>
          <a:xfrm>
            <a:off x="1141364" y="4657655"/>
            <a:ext cx="9904505" cy="1140644"/>
          </a:xfrm>
        </p:spPr>
        <p:txBody>
          <a:bodyPr anchor="t">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Date Placeholder 4"/>
          <p:cNvSpPr>
            <a:spLocks noGrp="1"/>
          </p:cNvSpPr>
          <p:nvPr>
            <p:ph type="dt" sz="half" idx="10"/>
          </p:nvPr>
        </p:nvSpPr>
        <p:spPr/>
        <p:txBody>
          <a:bodyPr/>
          <a:lstStyle/>
          <a:p>
            <a:fld id="{48A87A34-81AB-432B-8DAE-1953F412C126}" type="datetimeFigureOut">
              <a:rPr lang="en-US" dirty="0"/>
              <a:t>9/9/2020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‹Nº›</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Columna 3">
    <p:spTree>
      <p:nvGrpSpPr>
        <p:cNvPr id="1" name=""/>
        <p:cNvGrpSpPr/>
        <p:nvPr/>
      </p:nvGrpSpPr>
      <p:grpSpPr>
        <a:xfrm>
          <a:off x="0" y="0"/>
          <a:ext cx="0" cy="0"/>
          <a:chOff x="0" y="0"/>
          <a:chExt cx="0" cy="0"/>
        </a:xfrm>
      </p:grpSpPr>
      <p:sp>
        <p:nvSpPr>
          <p:cNvPr id="15" name="Title 1"/>
          <p:cNvSpPr>
            <a:spLocks noGrp="1"/>
          </p:cNvSpPr>
          <p:nvPr>
            <p:ph type="title"/>
          </p:nvPr>
        </p:nvSpPr>
        <p:spPr>
          <a:xfrm>
            <a:off x="1141413" y="609600"/>
            <a:ext cx="9905998" cy="1905000"/>
          </a:xfrm>
        </p:spPr>
        <p:txBody>
          <a:bodyPr/>
          <a:lstStyle/>
          <a:p>
            <a:r>
              <a:rPr lang="es-ES"/>
              <a:t>Haga clic para modificar el estilo de título del patrón</a:t>
            </a:r>
            <a:endParaRPr lang="en-US" dirty="0"/>
          </a:p>
        </p:txBody>
      </p:sp>
      <p:sp>
        <p:nvSpPr>
          <p:cNvPr id="7" name="Text Placeholder 2"/>
          <p:cNvSpPr>
            <a:spLocks noGrp="1"/>
          </p:cNvSpPr>
          <p:nvPr>
            <p:ph type="body" idx="1"/>
          </p:nvPr>
        </p:nvSpPr>
        <p:spPr>
          <a:xfrm>
            <a:off x="1141410" y="2674463"/>
            <a:ext cx="3196899" cy="685800"/>
          </a:xfrm>
        </p:spPr>
        <p:txBody>
          <a:bodyPr anchor="b">
            <a:noAutofit/>
          </a:bodyPr>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8" name="Text Placeholder 3"/>
          <p:cNvSpPr>
            <a:spLocks noGrp="1"/>
          </p:cNvSpPr>
          <p:nvPr>
            <p:ph type="body" sz="half" idx="15"/>
          </p:nvPr>
        </p:nvSpPr>
        <p:spPr>
          <a:xfrm>
            <a:off x="1127918" y="3360263"/>
            <a:ext cx="3208735" cy="2430936"/>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los estilos de texto del patrón</a:t>
            </a:r>
          </a:p>
        </p:txBody>
      </p:sp>
      <p:sp>
        <p:nvSpPr>
          <p:cNvPr id="9" name="Text Placeholder 4"/>
          <p:cNvSpPr>
            <a:spLocks noGrp="1"/>
          </p:cNvSpPr>
          <p:nvPr>
            <p:ph type="body" sz="quarter" idx="3"/>
          </p:nvPr>
        </p:nvSpPr>
        <p:spPr>
          <a:xfrm>
            <a:off x="4514766" y="2677635"/>
            <a:ext cx="3184385" cy="685800"/>
          </a:xfrm>
        </p:spPr>
        <p:txBody>
          <a:bodyPr anchor="b">
            <a:noAutofit/>
          </a:bodyPr>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10" name="Text Placeholder 3"/>
          <p:cNvSpPr>
            <a:spLocks noGrp="1"/>
          </p:cNvSpPr>
          <p:nvPr>
            <p:ph type="body" sz="half" idx="16"/>
          </p:nvPr>
        </p:nvSpPr>
        <p:spPr>
          <a:xfrm>
            <a:off x="4504213" y="3363435"/>
            <a:ext cx="3195830" cy="2430936"/>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los estilos de texto del patrón</a:t>
            </a:r>
          </a:p>
        </p:txBody>
      </p:sp>
      <p:sp>
        <p:nvSpPr>
          <p:cNvPr id="11" name="Text Placeholder 4"/>
          <p:cNvSpPr>
            <a:spLocks noGrp="1"/>
          </p:cNvSpPr>
          <p:nvPr>
            <p:ph type="body" sz="quarter" idx="13"/>
          </p:nvPr>
        </p:nvSpPr>
        <p:spPr>
          <a:xfrm>
            <a:off x="7852442" y="2674463"/>
            <a:ext cx="3194968" cy="685800"/>
          </a:xfrm>
        </p:spPr>
        <p:txBody>
          <a:bodyPr anchor="b">
            <a:noAutofit/>
          </a:bodyPr>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12" name="Text Placeholder 3"/>
          <p:cNvSpPr>
            <a:spLocks noGrp="1"/>
          </p:cNvSpPr>
          <p:nvPr>
            <p:ph type="body" sz="half" idx="17"/>
          </p:nvPr>
        </p:nvSpPr>
        <p:spPr>
          <a:xfrm>
            <a:off x="7852442" y="3360263"/>
            <a:ext cx="3194968" cy="2430936"/>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los estilos de texto del patrón</a:t>
            </a:r>
          </a:p>
        </p:txBody>
      </p:sp>
      <p:sp>
        <p:nvSpPr>
          <p:cNvPr id="3" name="Date Placeholder 2"/>
          <p:cNvSpPr>
            <a:spLocks noGrp="1"/>
          </p:cNvSpPr>
          <p:nvPr>
            <p:ph type="dt" sz="half" idx="10"/>
          </p:nvPr>
        </p:nvSpPr>
        <p:spPr/>
        <p:txBody>
          <a:bodyPr/>
          <a:lstStyle/>
          <a:p>
            <a:fld id="{48A87A34-81AB-432B-8DAE-1953F412C126}" type="datetimeFigureOut">
              <a:rPr lang="en-US" dirty="0"/>
              <a:t>9/9/2020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‹Nº›</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Columna de imagen 3">
    <p:spTree>
      <p:nvGrpSpPr>
        <p:cNvPr id="1" name=""/>
        <p:cNvGrpSpPr/>
        <p:nvPr/>
      </p:nvGrpSpPr>
      <p:grpSpPr>
        <a:xfrm>
          <a:off x="0" y="0"/>
          <a:ext cx="0" cy="0"/>
          <a:chOff x="0" y="0"/>
          <a:chExt cx="0" cy="0"/>
        </a:xfrm>
      </p:grpSpPr>
      <p:sp>
        <p:nvSpPr>
          <p:cNvPr id="30" name="Title 1"/>
          <p:cNvSpPr>
            <a:spLocks noGrp="1"/>
          </p:cNvSpPr>
          <p:nvPr>
            <p:ph type="title"/>
          </p:nvPr>
        </p:nvSpPr>
        <p:spPr>
          <a:xfrm>
            <a:off x="1141411" y="609600"/>
            <a:ext cx="9905999" cy="1905000"/>
          </a:xfrm>
        </p:spPr>
        <p:txBody>
          <a:bodyPr/>
          <a:lstStyle/>
          <a:p>
            <a:r>
              <a:rPr lang="es-ES"/>
              <a:t>Haga clic para modificar el estilo de título del patrón</a:t>
            </a:r>
            <a:endParaRPr lang="en-US" dirty="0"/>
          </a:p>
        </p:txBody>
      </p:sp>
      <p:sp>
        <p:nvSpPr>
          <p:cNvPr id="19" name="Text Placeholder 2"/>
          <p:cNvSpPr>
            <a:spLocks noGrp="1"/>
          </p:cNvSpPr>
          <p:nvPr>
            <p:ph type="body" idx="1"/>
          </p:nvPr>
        </p:nvSpPr>
        <p:spPr>
          <a:xfrm>
            <a:off x="1141413" y="4404596"/>
            <a:ext cx="3195240" cy="576262"/>
          </a:xfrm>
        </p:spPr>
        <p:txBody>
          <a:bodyPr anchor="b">
            <a:noAutofit/>
          </a:bodyPr>
          <a:lstStyle>
            <a:lvl1pPr marL="0" indent="0">
              <a:lnSpc>
                <a:spcPct val="90000"/>
              </a:lnSpc>
              <a:buNone/>
              <a:defRPr sz="20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20" name="Picture Placeholder 2"/>
          <p:cNvSpPr>
            <a:spLocks noGrp="1" noChangeAspect="1"/>
          </p:cNvSpPr>
          <p:nvPr>
            <p:ph type="pic" idx="15"/>
          </p:nvPr>
        </p:nvSpPr>
        <p:spPr>
          <a:xfrm>
            <a:off x="1141413" y="2666998"/>
            <a:ext cx="3195240" cy="1524000"/>
          </a:xfrm>
          <a:prstGeom prst="round2DiagRect">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buNone/>
              <a:defRPr lang="en-US" sz="2000" dirty="0"/>
            </a:lvl1pPr>
          </a:lstStyle>
          <a:p>
            <a:pPr marL="0" lvl="0" indent="0">
              <a:buNone/>
            </a:pPr>
            <a:r>
              <a:rPr lang="es-ES"/>
              <a:t>Haga clic en el icono para agregar una imagen</a:t>
            </a:r>
            <a:endParaRPr lang="en-US" dirty="0"/>
          </a:p>
        </p:txBody>
      </p:sp>
      <p:sp>
        <p:nvSpPr>
          <p:cNvPr id="21" name="Text Placeholder 3"/>
          <p:cNvSpPr>
            <a:spLocks noGrp="1"/>
          </p:cNvSpPr>
          <p:nvPr>
            <p:ph type="body" sz="half" idx="18"/>
          </p:nvPr>
        </p:nvSpPr>
        <p:spPr>
          <a:xfrm>
            <a:off x="1141413" y="4980858"/>
            <a:ext cx="3195240" cy="81784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los estilos de texto del patrón</a:t>
            </a:r>
          </a:p>
        </p:txBody>
      </p:sp>
      <p:sp>
        <p:nvSpPr>
          <p:cNvPr id="22" name="Text Placeholder 4"/>
          <p:cNvSpPr>
            <a:spLocks noGrp="1"/>
          </p:cNvSpPr>
          <p:nvPr>
            <p:ph type="body" sz="quarter" idx="3"/>
          </p:nvPr>
        </p:nvSpPr>
        <p:spPr>
          <a:xfrm>
            <a:off x="4489053" y="4404596"/>
            <a:ext cx="3200400" cy="576262"/>
          </a:xfrm>
        </p:spPr>
        <p:txBody>
          <a:bodyPr anchor="b">
            <a:noAutofit/>
          </a:bodyPr>
          <a:lstStyle>
            <a:lvl1pPr marL="0" indent="0">
              <a:lnSpc>
                <a:spcPct val="90000"/>
              </a:lnSpc>
              <a:buNone/>
              <a:defRPr sz="20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23" name="Picture Placeholder 2"/>
          <p:cNvSpPr>
            <a:spLocks noGrp="1" noChangeAspect="1"/>
          </p:cNvSpPr>
          <p:nvPr>
            <p:ph type="pic" idx="21"/>
          </p:nvPr>
        </p:nvSpPr>
        <p:spPr>
          <a:xfrm>
            <a:off x="4489053" y="2666998"/>
            <a:ext cx="3198940" cy="1524000"/>
          </a:xfrm>
          <a:prstGeom prst="round2DiagRect">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buNone/>
              <a:defRPr lang="en-US" sz="2000" dirty="0"/>
            </a:lvl1pPr>
          </a:lstStyle>
          <a:p>
            <a:pPr marL="0" lvl="0" indent="0">
              <a:buNone/>
            </a:pPr>
            <a:r>
              <a:rPr lang="es-ES"/>
              <a:t>Haga clic en el icono para agregar una imagen</a:t>
            </a:r>
            <a:endParaRPr lang="en-US" dirty="0"/>
          </a:p>
        </p:txBody>
      </p:sp>
      <p:sp>
        <p:nvSpPr>
          <p:cNvPr id="24" name="Text Placeholder 3"/>
          <p:cNvSpPr>
            <a:spLocks noGrp="1"/>
          </p:cNvSpPr>
          <p:nvPr>
            <p:ph type="body" sz="half" idx="19"/>
          </p:nvPr>
        </p:nvSpPr>
        <p:spPr>
          <a:xfrm>
            <a:off x="4487593" y="4980857"/>
            <a:ext cx="3200400" cy="81034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los estilos de texto del patrón</a:t>
            </a:r>
          </a:p>
        </p:txBody>
      </p:sp>
      <p:sp>
        <p:nvSpPr>
          <p:cNvPr id="25" name="Text Placeholder 4"/>
          <p:cNvSpPr>
            <a:spLocks noGrp="1"/>
          </p:cNvSpPr>
          <p:nvPr>
            <p:ph type="body" sz="quarter" idx="13"/>
          </p:nvPr>
        </p:nvSpPr>
        <p:spPr>
          <a:xfrm>
            <a:off x="7852567" y="4404595"/>
            <a:ext cx="3190741" cy="576262"/>
          </a:xfrm>
        </p:spPr>
        <p:txBody>
          <a:bodyPr anchor="b">
            <a:noAutofit/>
          </a:bodyPr>
          <a:lstStyle>
            <a:lvl1pPr marL="0" indent="0">
              <a:lnSpc>
                <a:spcPct val="90000"/>
              </a:lnSpc>
              <a:buNone/>
              <a:defRPr sz="20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26" name="Picture Placeholder 2"/>
          <p:cNvSpPr>
            <a:spLocks noGrp="1" noChangeAspect="1"/>
          </p:cNvSpPr>
          <p:nvPr>
            <p:ph type="pic" idx="22"/>
          </p:nvPr>
        </p:nvSpPr>
        <p:spPr>
          <a:xfrm>
            <a:off x="7852442" y="2666998"/>
            <a:ext cx="3194969" cy="1524000"/>
          </a:xfrm>
          <a:prstGeom prst="round2DiagRect">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buNone/>
              <a:defRPr lang="en-US" sz="2000" dirty="0"/>
            </a:lvl1pPr>
          </a:lstStyle>
          <a:p>
            <a:pPr marL="0" lvl="0" indent="0">
              <a:buNone/>
            </a:pPr>
            <a:r>
              <a:rPr lang="es-ES"/>
              <a:t>Haga clic en el icono para agregar una imagen</a:t>
            </a:r>
            <a:endParaRPr lang="en-US" dirty="0"/>
          </a:p>
        </p:txBody>
      </p:sp>
      <p:sp>
        <p:nvSpPr>
          <p:cNvPr id="27" name="Text Placeholder 3"/>
          <p:cNvSpPr>
            <a:spLocks noGrp="1"/>
          </p:cNvSpPr>
          <p:nvPr>
            <p:ph type="body" sz="half" idx="20"/>
          </p:nvPr>
        </p:nvSpPr>
        <p:spPr>
          <a:xfrm>
            <a:off x="7852442" y="4980854"/>
            <a:ext cx="3194968" cy="810345"/>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los estilos de texto del patrón</a:t>
            </a:r>
          </a:p>
        </p:txBody>
      </p:sp>
      <p:sp>
        <p:nvSpPr>
          <p:cNvPr id="3" name="Date Placeholder 2"/>
          <p:cNvSpPr>
            <a:spLocks noGrp="1"/>
          </p:cNvSpPr>
          <p:nvPr>
            <p:ph type="dt" sz="half" idx="10"/>
          </p:nvPr>
        </p:nvSpPr>
        <p:spPr/>
        <p:txBody>
          <a:bodyPr/>
          <a:lstStyle/>
          <a:p>
            <a:fld id="{48A87A34-81AB-432B-8DAE-1953F412C126}" type="datetimeFigureOut">
              <a:rPr lang="en-US" dirty="0"/>
              <a:t>9/9/2020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‹Nº›</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Vertical Text Placeholder 2"/>
          <p:cNvSpPr>
            <a:spLocks noGrp="1"/>
          </p:cNvSpPr>
          <p:nvPr>
            <p:ph type="body" orient="vert" idx="1"/>
          </p:nvPr>
        </p:nvSpPr>
        <p:spPr/>
        <p:txBody>
          <a:bodyPr vert="eaVert" ancho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9/9/2020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‹Nº›</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042400" y="609599"/>
            <a:ext cx="2005011" cy="5181601"/>
          </a:xfrm>
        </p:spPr>
        <p:txBody>
          <a:bodyPr vert="eaVert"/>
          <a:lstStyle/>
          <a:p>
            <a:r>
              <a:rPr lang="es-ES"/>
              <a:t>Haga clic para modificar el estilo de título del patrón</a:t>
            </a:r>
            <a:endParaRPr lang="en-US" dirty="0"/>
          </a:p>
        </p:txBody>
      </p:sp>
      <p:sp>
        <p:nvSpPr>
          <p:cNvPr id="3" name="Vertical Text Placeholder 2"/>
          <p:cNvSpPr>
            <a:spLocks noGrp="1"/>
          </p:cNvSpPr>
          <p:nvPr>
            <p:ph type="body" orient="vert" idx="1"/>
          </p:nvPr>
        </p:nvSpPr>
        <p:spPr>
          <a:xfrm>
            <a:off x="1141410" y="609599"/>
            <a:ext cx="7748590" cy="5181601"/>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9/9/2020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‹Nº›</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Content Placeholder 2"/>
          <p:cNvSpPr>
            <a:spLocks noGrp="1"/>
          </p:cNvSpPr>
          <p:nvPr>
            <p:ph idx="1"/>
          </p:nvPr>
        </p:nvSpPr>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9/9/2020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‹Nº›</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itle 1"/>
          <p:cNvSpPr>
            <a:spLocks noGrp="1"/>
          </p:cNvSpPr>
          <p:nvPr>
            <p:ph type="title"/>
          </p:nvPr>
        </p:nvSpPr>
        <p:spPr>
          <a:xfrm>
            <a:off x="1141411" y="1419226"/>
            <a:ext cx="9906000" cy="2852737"/>
          </a:xfrm>
        </p:spPr>
        <p:txBody>
          <a:bodyPr anchor="b">
            <a:normAutofit/>
          </a:bodyPr>
          <a:lstStyle>
            <a:lvl1pPr>
              <a:defRPr sz="3600"/>
            </a:lvl1pPr>
          </a:lstStyle>
          <a:p>
            <a:r>
              <a:rPr lang="es-ES"/>
              <a:t>Haga clic para modificar el estilo de título del patrón</a:t>
            </a:r>
            <a:endParaRPr lang="en-US" dirty="0"/>
          </a:p>
        </p:txBody>
      </p:sp>
      <p:sp>
        <p:nvSpPr>
          <p:cNvPr id="3" name="Text Placeholder 2"/>
          <p:cNvSpPr>
            <a:spLocks noGrp="1"/>
          </p:cNvSpPr>
          <p:nvPr>
            <p:ph type="body" idx="1"/>
          </p:nvPr>
        </p:nvSpPr>
        <p:spPr>
          <a:xfrm>
            <a:off x="1141411" y="4424362"/>
            <a:ext cx="9906000" cy="1374776"/>
          </a:xfrm>
        </p:spPr>
        <p:txBody>
          <a:bodyPr>
            <a:normAutofit/>
          </a:bodyPr>
          <a:lstStyle>
            <a:lvl1pPr marL="0" indent="0">
              <a:buNone/>
              <a:defRPr sz="1800" cap="all" baseline="0">
                <a:solidFill>
                  <a:schemeClr val="tx1">
                    <a:tint val="75000"/>
                  </a:schemeClr>
                </a:solidFill>
              </a:defRPr>
            </a:lvl1pPr>
            <a:lvl2pPr marL="457200" indent="0">
              <a:buNone/>
              <a:defRPr sz="18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Haga clic para modificar los estilos de texto del patrón</a:t>
            </a:r>
          </a:p>
        </p:txBody>
      </p:sp>
      <p:sp>
        <p:nvSpPr>
          <p:cNvPr id="4" name="Date Placeholder 3"/>
          <p:cNvSpPr>
            <a:spLocks noGrp="1"/>
          </p:cNvSpPr>
          <p:nvPr>
            <p:ph type="dt" sz="half" idx="10"/>
          </p:nvPr>
        </p:nvSpPr>
        <p:spPr/>
        <p:txBody>
          <a:bodyPr/>
          <a:lstStyle/>
          <a:p>
            <a:fld id="{48A87A34-81AB-432B-8DAE-1953F412C126}" type="datetimeFigureOut">
              <a:rPr lang="en-US" dirty="0"/>
              <a:t>9/9/2020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‹Nº›</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Content Placeholder 2"/>
          <p:cNvSpPr>
            <a:spLocks noGrp="1"/>
          </p:cNvSpPr>
          <p:nvPr>
            <p:ph sz="half" idx="1"/>
          </p:nvPr>
        </p:nvSpPr>
        <p:spPr>
          <a:xfrm>
            <a:off x="1141410" y="2249486"/>
            <a:ext cx="4878389" cy="3541714"/>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Content Placeholder 3"/>
          <p:cNvSpPr>
            <a:spLocks noGrp="1"/>
          </p:cNvSpPr>
          <p:nvPr>
            <p:ph sz="half" idx="2"/>
          </p:nvPr>
        </p:nvSpPr>
        <p:spPr>
          <a:xfrm>
            <a:off x="6172200" y="2249486"/>
            <a:ext cx="4875211" cy="3541714"/>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5" name="Date Placeholder 4"/>
          <p:cNvSpPr>
            <a:spLocks noGrp="1"/>
          </p:cNvSpPr>
          <p:nvPr>
            <p:ph type="dt" sz="half" idx="10"/>
          </p:nvPr>
        </p:nvSpPr>
        <p:spPr/>
        <p:txBody>
          <a:bodyPr/>
          <a:lstStyle/>
          <a:p>
            <a:fld id="{48A87A34-81AB-432B-8DAE-1953F412C126}" type="datetimeFigureOut">
              <a:rPr lang="en-US" dirty="0"/>
              <a:t>9/9/2020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‹Nº›</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itle 1"/>
          <p:cNvSpPr>
            <a:spLocks noGrp="1"/>
          </p:cNvSpPr>
          <p:nvPr>
            <p:ph type="title"/>
          </p:nvPr>
        </p:nvSpPr>
        <p:spPr>
          <a:xfrm>
            <a:off x="1141411" y="619126"/>
            <a:ext cx="9906000" cy="1477961"/>
          </a:xfrm>
        </p:spPr>
        <p:txBody>
          <a:bodyPr/>
          <a:lstStyle/>
          <a:p>
            <a:r>
              <a:rPr lang="es-ES"/>
              <a:t>Haga clic para modificar el estilo de título del patrón</a:t>
            </a:r>
            <a:endParaRPr lang="en-US" dirty="0"/>
          </a:p>
        </p:txBody>
      </p:sp>
      <p:sp>
        <p:nvSpPr>
          <p:cNvPr id="3" name="Text Placeholder 2"/>
          <p:cNvSpPr>
            <a:spLocks noGrp="1"/>
          </p:cNvSpPr>
          <p:nvPr>
            <p:ph type="body" idx="1"/>
          </p:nvPr>
        </p:nvSpPr>
        <p:spPr>
          <a:xfrm>
            <a:off x="1370019" y="2249486"/>
            <a:ext cx="4649783" cy="823912"/>
          </a:xfrm>
        </p:spPr>
        <p:txBody>
          <a:bodyPr anchor="b"/>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4" name="Content Placeholder 3"/>
          <p:cNvSpPr>
            <a:spLocks noGrp="1"/>
          </p:cNvSpPr>
          <p:nvPr>
            <p:ph sz="half" idx="2"/>
          </p:nvPr>
        </p:nvSpPr>
        <p:spPr>
          <a:xfrm>
            <a:off x="1141410" y="3073397"/>
            <a:ext cx="4878391" cy="2717801"/>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5" name="Text Placeholder 4"/>
          <p:cNvSpPr>
            <a:spLocks noGrp="1"/>
          </p:cNvSpPr>
          <p:nvPr>
            <p:ph type="body" sz="quarter" idx="3"/>
          </p:nvPr>
        </p:nvSpPr>
        <p:spPr>
          <a:xfrm>
            <a:off x="6400808" y="2249485"/>
            <a:ext cx="4646602" cy="823912"/>
          </a:xfrm>
        </p:spPr>
        <p:txBody>
          <a:bodyPr anchor="b"/>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6" name="Content Placeholder 5"/>
          <p:cNvSpPr>
            <a:spLocks noGrp="1"/>
          </p:cNvSpPr>
          <p:nvPr>
            <p:ph sz="quarter" idx="4"/>
          </p:nvPr>
        </p:nvSpPr>
        <p:spPr>
          <a:xfrm>
            <a:off x="6172200" y="3073397"/>
            <a:ext cx="4875210" cy="2717801"/>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7" name="Date Placeholder 6"/>
          <p:cNvSpPr>
            <a:spLocks noGrp="1"/>
          </p:cNvSpPr>
          <p:nvPr>
            <p:ph type="dt" sz="half" idx="10"/>
          </p:nvPr>
        </p:nvSpPr>
        <p:spPr/>
        <p:txBody>
          <a:bodyPr/>
          <a:lstStyle/>
          <a:p>
            <a:fld id="{48A87A34-81AB-432B-8DAE-1953F412C126}" type="datetimeFigureOut">
              <a:rPr lang="en-US" dirty="0"/>
              <a:t>9/9/2020</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dirty="0"/>
              <a:t>‹Nº›</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Date Placeholder 2"/>
          <p:cNvSpPr>
            <a:spLocks noGrp="1"/>
          </p:cNvSpPr>
          <p:nvPr>
            <p:ph type="dt" sz="half" idx="10"/>
          </p:nvPr>
        </p:nvSpPr>
        <p:spPr/>
        <p:txBody>
          <a:bodyPr/>
          <a:lstStyle/>
          <a:p>
            <a:fld id="{48A87A34-81AB-432B-8DAE-1953F412C126}" type="datetimeFigureOut">
              <a:rPr lang="en-US" dirty="0"/>
              <a:t>9/9/2020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‹Nº›</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8A87A34-81AB-432B-8DAE-1953F412C126}" type="datetimeFigureOut">
              <a:rPr lang="en-US" dirty="0"/>
              <a:t>9/9/2020</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D22F896-40B5-4ADD-8801-0D06FADFA095}" type="slidenum">
              <a:rPr lang="en-US" dirty="0"/>
              <a:t>‹Nº›</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1146705" y="609601"/>
            <a:ext cx="3856037" cy="1639884"/>
          </a:xfrm>
        </p:spPr>
        <p:txBody>
          <a:bodyPr anchor="b"/>
          <a:lstStyle>
            <a:lvl1pPr>
              <a:defRPr sz="3200"/>
            </a:lvl1pPr>
          </a:lstStyle>
          <a:p>
            <a:r>
              <a:rPr lang="es-ES"/>
              <a:t>Haga clic para modificar el estilo de título del patrón</a:t>
            </a:r>
            <a:endParaRPr lang="en-US" dirty="0"/>
          </a:p>
        </p:txBody>
      </p:sp>
      <p:sp>
        <p:nvSpPr>
          <p:cNvPr id="3" name="Content Placeholder 2"/>
          <p:cNvSpPr>
            <a:spLocks noGrp="1"/>
          </p:cNvSpPr>
          <p:nvPr>
            <p:ph idx="1"/>
          </p:nvPr>
        </p:nvSpPr>
        <p:spPr>
          <a:xfrm>
            <a:off x="5156200" y="592666"/>
            <a:ext cx="5891209" cy="5198534"/>
          </a:xfrm>
        </p:spPr>
        <p:txBody>
          <a:bodyPr anchor="ct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Text Placeholder 3"/>
          <p:cNvSpPr>
            <a:spLocks noGrp="1"/>
          </p:cNvSpPr>
          <p:nvPr>
            <p:ph type="body" sz="half" idx="2"/>
          </p:nvPr>
        </p:nvSpPr>
        <p:spPr>
          <a:xfrm>
            <a:off x="1146705" y="2249486"/>
            <a:ext cx="3856037" cy="3541714"/>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Date Placeholder 4"/>
          <p:cNvSpPr>
            <a:spLocks noGrp="1"/>
          </p:cNvSpPr>
          <p:nvPr>
            <p:ph type="dt" sz="half" idx="10"/>
          </p:nvPr>
        </p:nvSpPr>
        <p:spPr/>
        <p:txBody>
          <a:bodyPr/>
          <a:lstStyle/>
          <a:p>
            <a:fld id="{48A87A34-81AB-432B-8DAE-1953F412C126}" type="datetimeFigureOut">
              <a:rPr lang="en-US" dirty="0"/>
              <a:t>9/9/2020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‹Nº›</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1141413" y="609600"/>
            <a:ext cx="5934508" cy="1639886"/>
          </a:xfrm>
        </p:spPr>
        <p:txBody>
          <a:bodyPr anchor="b"/>
          <a:lstStyle>
            <a:lvl1pPr>
              <a:defRPr sz="3200"/>
            </a:lvl1pPr>
          </a:lstStyle>
          <a:p>
            <a:r>
              <a:rPr lang="es-ES"/>
              <a:t>Haga clic para modificar el estilo de título del patrón</a:t>
            </a:r>
            <a:endParaRPr lang="en-US" dirty="0"/>
          </a:p>
        </p:txBody>
      </p:sp>
      <p:sp>
        <p:nvSpPr>
          <p:cNvPr id="3" name="Picture Placeholder 2"/>
          <p:cNvSpPr>
            <a:spLocks noGrp="1" noChangeAspect="1"/>
          </p:cNvSpPr>
          <p:nvPr>
            <p:ph type="pic" idx="1"/>
          </p:nvPr>
        </p:nvSpPr>
        <p:spPr>
          <a:xfrm>
            <a:off x="7380721" y="609601"/>
            <a:ext cx="3666690" cy="5181599"/>
          </a:xfrm>
          <a:prstGeom prst="round2DiagRect">
            <a:avLst>
              <a:gd name="adj1" fmla="val 5608"/>
              <a:gd name="adj2" fmla="val 0"/>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s-ES"/>
              <a:t>Haga clic en el icono para agregar una imagen</a:t>
            </a:r>
            <a:endParaRPr lang="en-US" dirty="0"/>
          </a:p>
        </p:txBody>
      </p:sp>
      <p:sp>
        <p:nvSpPr>
          <p:cNvPr id="4" name="Text Placeholder 3"/>
          <p:cNvSpPr>
            <a:spLocks noGrp="1"/>
          </p:cNvSpPr>
          <p:nvPr>
            <p:ph type="body" sz="half" idx="2"/>
          </p:nvPr>
        </p:nvSpPr>
        <p:spPr>
          <a:xfrm>
            <a:off x="1141410" y="2249486"/>
            <a:ext cx="5934511" cy="3541714"/>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Date Placeholder 4"/>
          <p:cNvSpPr>
            <a:spLocks noGrp="1"/>
          </p:cNvSpPr>
          <p:nvPr>
            <p:ph type="dt" sz="half" idx="10"/>
          </p:nvPr>
        </p:nvSpPr>
        <p:spPr/>
        <p:txBody>
          <a:bodyPr/>
          <a:lstStyle/>
          <a:p>
            <a:fld id="{48A87A34-81AB-432B-8DAE-1953F412C126}" type="datetimeFigureOut">
              <a:rPr lang="en-US" dirty="0"/>
              <a:t>9/9/2020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‹Nº›</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7" name="Picture 2" descr="\\DROBO-FS\QuickDrops\JB\PPTX NG\Droplets\LightingOverlay.png"/>
          <p:cNvPicPr>
            <a:picLocks noChangeAspect="1" noChangeArrowheads="1"/>
          </p:cNvPicPr>
          <p:nvPr/>
        </p:nvPicPr>
        <p:blipFill>
          <a:blip r:embed="rId19">
            <a:alphaModFix amt="30000"/>
            <a:duotone>
              <a:prstClr val="black"/>
              <a:schemeClr val="tx2">
                <a:tint val="45000"/>
                <a:satMod val="400000"/>
              </a:schemeClr>
            </a:duotone>
            <a:extLst>
              <a:ext uri="{28A0092B-C50C-407E-A947-70E740481C1C}">
                <a14:useLocalDpi xmlns:a14="http://schemas.microsoft.com/office/drawing/2010/main" val="0"/>
              </a:ext>
            </a:extLst>
          </a:blip>
          <a:srcRect/>
          <a:stretch>
            <a:fillRect/>
          </a:stretch>
        </p:blipFill>
        <p:spPr bwMode="auto">
          <a:xfrm>
            <a:off x="0" y="-1"/>
            <a:ext cx="12192003" cy="6858001"/>
          </a:xfrm>
          <a:prstGeom prst="rect">
            <a:avLst/>
          </a:prstGeom>
          <a:noFill/>
          <a:extLst>
            <a:ext uri="{909E8E84-426E-40dd-AFC4-6F175D3DCCD1}">
              <a14:hiddenFill xmlns:a14="http://schemas.microsoft.com/office/drawing/2010/main" xmlns="">
                <a:solidFill>
                  <a:srgbClr val="FFFFFF"/>
                </a:solidFill>
              </a14:hiddenFill>
            </a:ext>
          </a:extLst>
        </p:spPr>
      </p:pic>
      <p:grpSp>
        <p:nvGrpSpPr>
          <p:cNvPr id="8" name="Group 7"/>
          <p:cNvGrpSpPr/>
          <p:nvPr/>
        </p:nvGrpSpPr>
        <p:grpSpPr>
          <a:xfrm>
            <a:off x="-14288" y="0"/>
            <a:ext cx="12053888" cy="6858001"/>
            <a:chOff x="-14288" y="0"/>
            <a:chExt cx="12053888" cy="6858001"/>
          </a:xfrm>
          <a:gradFill flip="none" rotWithShape="1">
            <a:gsLst>
              <a:gs pos="0">
                <a:schemeClr val="tx2"/>
              </a:gs>
              <a:gs pos="100000">
                <a:schemeClr val="tx2">
                  <a:lumMod val="50000"/>
                </a:schemeClr>
              </a:gs>
            </a:gsLst>
            <a:lin ang="5400000" scaled="0"/>
            <a:tileRect/>
          </a:gradFill>
        </p:grpSpPr>
        <p:grpSp>
          <p:nvGrpSpPr>
            <p:cNvPr id="9" name="Group 8"/>
            <p:cNvGrpSpPr/>
            <p:nvPr/>
          </p:nvGrpSpPr>
          <p:grpSpPr>
            <a:xfrm>
              <a:off x="-14288" y="0"/>
              <a:ext cx="1220788" cy="6858001"/>
              <a:chOff x="-14288" y="0"/>
              <a:chExt cx="1220788" cy="6858001"/>
            </a:xfrm>
            <a:grpFill/>
          </p:grpSpPr>
          <p:sp>
            <p:nvSpPr>
              <p:cNvPr id="21" name="Rectangle 5"/>
              <p:cNvSpPr>
                <a:spLocks noChangeArrowheads="1"/>
              </p:cNvSpPr>
              <p:nvPr/>
            </p:nvSpPr>
            <p:spPr bwMode="auto">
              <a:xfrm>
                <a:off x="114300" y="4763"/>
                <a:ext cx="23813" cy="2181225"/>
              </a:xfrm>
              <a:prstGeom prst="rect">
                <a:avLst/>
              </a:prstGeom>
              <a:grpFill/>
              <a:ln>
                <a:noFill/>
              </a:ln>
              <a:extLst>
                <a:ext uri="{91240B29-F687-4f45-9708-019B960494DF}">
                  <a14:hiddenLine xmlns:a14="http://schemas.microsoft.com/office/drawing/2010/main" xmlns="" w="9525">
                    <a:solidFill>
                      <a:srgbClr val="000000"/>
                    </a:solidFill>
                    <a:miter lim="800000"/>
                    <a:headEnd/>
                    <a:tailEnd/>
                  </a14:hiddenLine>
                </a:ext>
              </a:extLst>
            </p:spPr>
          </p:sp>
          <p:sp>
            <p:nvSpPr>
              <p:cNvPr id="22" name="Freeform 6"/>
              <p:cNvSpPr>
                <a:spLocks noEditPoints="1"/>
              </p:cNvSpPr>
              <p:nvPr/>
            </p:nvSpPr>
            <p:spPr bwMode="auto">
              <a:xfrm>
                <a:off x="33337" y="21764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3" name="Freeform 7"/>
              <p:cNvSpPr>
                <a:spLocks noEditPoints="1"/>
              </p:cNvSpPr>
              <p:nvPr/>
            </p:nvSpPr>
            <p:spPr bwMode="auto">
              <a:xfrm>
                <a:off x="28575" y="4021138"/>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4" name="Freeform 8"/>
              <p:cNvSpPr/>
              <p:nvPr/>
            </p:nvSpPr>
            <p:spPr bwMode="auto">
              <a:xfrm>
                <a:off x="200025" y="4763"/>
                <a:ext cx="369888" cy="1811338"/>
              </a:xfrm>
              <a:custGeom>
                <a:avLst/>
                <a:gdLst/>
                <a:ahLst/>
                <a:cxnLst/>
                <a:rect l="0" t="0" r="r" b="b"/>
                <a:pathLst>
                  <a:path w="233" h="1141">
                    <a:moveTo>
                      <a:pt x="218" y="1141"/>
                    </a:moveTo>
                    <a:lnTo>
                      <a:pt x="0" y="626"/>
                    </a:lnTo>
                    <a:lnTo>
                      <a:pt x="0" y="0"/>
                    </a:lnTo>
                    <a:lnTo>
                      <a:pt x="15" y="0"/>
                    </a:lnTo>
                    <a:lnTo>
                      <a:pt x="15" y="623"/>
                    </a:lnTo>
                    <a:lnTo>
                      <a:pt x="233" y="1135"/>
                    </a:lnTo>
                    <a:lnTo>
                      <a:pt x="218" y="1141"/>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5" name="Freeform 9"/>
              <p:cNvSpPr>
                <a:spLocks noEditPoints="1"/>
              </p:cNvSpPr>
              <p:nvPr/>
            </p:nvSpPr>
            <p:spPr bwMode="auto">
              <a:xfrm>
                <a:off x="503237" y="1801813"/>
                <a:ext cx="190500" cy="188913"/>
              </a:xfrm>
              <a:custGeom>
                <a:avLst/>
                <a:gdLst/>
                <a:ahLst/>
                <a:cxnLst/>
                <a:rect l="0" t="0" r="r" b="b"/>
                <a:pathLst>
                  <a:path w="40" h="40">
                    <a:moveTo>
                      <a:pt x="20" y="40"/>
                    </a:moveTo>
                    <a:cubicBezTo>
                      <a:pt x="9" y="40"/>
                      <a:pt x="0" y="31"/>
                      <a:pt x="0" y="20"/>
                    </a:cubicBezTo>
                    <a:cubicBezTo>
                      <a:pt x="0" y="9"/>
                      <a:pt x="9" y="0"/>
                      <a:pt x="20" y="0"/>
                    </a:cubicBezTo>
                    <a:cubicBezTo>
                      <a:pt x="33" y="0"/>
                      <a:pt x="40" y="6"/>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9"/>
                      <a:pt x="31"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6" name="Freeform 10"/>
              <p:cNvSpPr/>
              <p:nvPr/>
            </p:nvSpPr>
            <p:spPr bwMode="auto">
              <a:xfrm>
                <a:off x="285750" y="4763"/>
                <a:ext cx="369888" cy="1430338"/>
              </a:xfrm>
              <a:custGeom>
                <a:avLst/>
                <a:gdLst/>
                <a:ahLst/>
                <a:cxnLst/>
                <a:rect l="0" t="0" r="r" b="b"/>
                <a:pathLst>
                  <a:path w="233" h="901">
                    <a:moveTo>
                      <a:pt x="221" y="901"/>
                    </a:moveTo>
                    <a:lnTo>
                      <a:pt x="0" y="383"/>
                    </a:lnTo>
                    <a:lnTo>
                      <a:pt x="0" y="0"/>
                    </a:lnTo>
                    <a:lnTo>
                      <a:pt x="18" y="0"/>
                    </a:lnTo>
                    <a:lnTo>
                      <a:pt x="18" y="380"/>
                    </a:lnTo>
                    <a:lnTo>
                      <a:pt x="233" y="895"/>
                    </a:lnTo>
                    <a:lnTo>
                      <a:pt x="221" y="901"/>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7" name="Freeform 11"/>
              <p:cNvSpPr/>
              <p:nvPr/>
            </p:nvSpPr>
            <p:spPr bwMode="auto">
              <a:xfrm>
                <a:off x="546100" y="0"/>
                <a:ext cx="152400" cy="912813"/>
              </a:xfrm>
              <a:custGeom>
                <a:avLst/>
                <a:gdLst/>
                <a:ahLst/>
                <a:cxnLst/>
                <a:rect l="0" t="0" r="r" b="b"/>
                <a:pathLst>
                  <a:path w="96" h="575">
                    <a:moveTo>
                      <a:pt x="96" y="575"/>
                    </a:moveTo>
                    <a:lnTo>
                      <a:pt x="78" y="575"/>
                    </a:lnTo>
                    <a:lnTo>
                      <a:pt x="78" y="192"/>
                    </a:lnTo>
                    <a:lnTo>
                      <a:pt x="0" y="6"/>
                    </a:lnTo>
                    <a:lnTo>
                      <a:pt x="15" y="0"/>
                    </a:lnTo>
                    <a:lnTo>
                      <a:pt x="96" y="189"/>
                    </a:lnTo>
                    <a:lnTo>
                      <a:pt x="96" y="57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8" name="Freeform 12"/>
              <p:cNvSpPr>
                <a:spLocks noEditPoints="1"/>
              </p:cNvSpPr>
              <p:nvPr/>
            </p:nvSpPr>
            <p:spPr bwMode="auto">
              <a:xfrm>
                <a:off x="588962" y="1420813"/>
                <a:ext cx="190500" cy="190500"/>
              </a:xfrm>
              <a:custGeom>
                <a:avLst/>
                <a:gdLst/>
                <a:ahLst/>
                <a:cxnLst/>
                <a:rect l="0" t="0" r="r" b="b"/>
                <a:pathLst>
                  <a:path w="40" h="40">
                    <a:moveTo>
                      <a:pt x="20" y="40"/>
                    </a:moveTo>
                    <a:cubicBezTo>
                      <a:pt x="9" y="40"/>
                      <a:pt x="0" y="31"/>
                      <a:pt x="0" y="20"/>
                    </a:cubicBezTo>
                    <a:cubicBezTo>
                      <a:pt x="0" y="9"/>
                      <a:pt x="9" y="0"/>
                      <a:pt x="20" y="0"/>
                    </a:cubicBezTo>
                    <a:cubicBezTo>
                      <a:pt x="33" y="0"/>
                      <a:pt x="40" y="7"/>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9"/>
                      <a:pt x="31"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9" name="Freeform 13"/>
              <p:cNvSpPr>
                <a:spLocks noEditPoints="1"/>
              </p:cNvSpPr>
              <p:nvPr/>
            </p:nvSpPr>
            <p:spPr bwMode="auto">
              <a:xfrm>
                <a:off x="588962"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0" name="Freeform 14"/>
              <p:cNvSpPr/>
              <p:nvPr/>
            </p:nvSpPr>
            <p:spPr bwMode="auto">
              <a:xfrm>
                <a:off x="641350" y="0"/>
                <a:ext cx="422275" cy="527050"/>
              </a:xfrm>
              <a:custGeom>
                <a:avLst/>
                <a:gdLst/>
                <a:ahLst/>
                <a:cxnLst/>
                <a:rect l="0" t="0" r="r" b="b"/>
                <a:pathLst>
                  <a:path w="266" h="332">
                    <a:moveTo>
                      <a:pt x="257" y="332"/>
                    </a:moveTo>
                    <a:lnTo>
                      <a:pt x="48" y="123"/>
                    </a:lnTo>
                    <a:lnTo>
                      <a:pt x="0" y="6"/>
                    </a:lnTo>
                    <a:lnTo>
                      <a:pt x="15" y="0"/>
                    </a:lnTo>
                    <a:lnTo>
                      <a:pt x="63" y="114"/>
                    </a:lnTo>
                    <a:lnTo>
                      <a:pt x="266" y="320"/>
                    </a:lnTo>
                    <a:lnTo>
                      <a:pt x="257" y="332"/>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1" name="Freeform 15"/>
              <p:cNvSpPr>
                <a:spLocks noEditPoints="1"/>
              </p:cNvSpPr>
              <p:nvPr/>
            </p:nvSpPr>
            <p:spPr bwMode="auto">
              <a:xfrm>
                <a:off x="1020762" y="488950"/>
                <a:ext cx="161925" cy="147638"/>
              </a:xfrm>
              <a:custGeom>
                <a:avLst/>
                <a:gdLst/>
                <a:ahLst/>
                <a:cxnLst/>
                <a:rect l="0" t="0" r="r" b="b"/>
                <a:pathLst>
                  <a:path w="34" h="31">
                    <a:moveTo>
                      <a:pt x="17" y="31"/>
                    </a:moveTo>
                    <a:cubicBezTo>
                      <a:pt x="13" y="31"/>
                      <a:pt x="9" y="30"/>
                      <a:pt x="6" y="27"/>
                    </a:cubicBezTo>
                    <a:cubicBezTo>
                      <a:pt x="0" y="20"/>
                      <a:pt x="0" y="10"/>
                      <a:pt x="6" y="4"/>
                    </a:cubicBezTo>
                    <a:cubicBezTo>
                      <a:pt x="9" y="1"/>
                      <a:pt x="13" y="0"/>
                      <a:pt x="17" y="0"/>
                    </a:cubicBezTo>
                    <a:cubicBezTo>
                      <a:pt x="21" y="0"/>
                      <a:pt x="25" y="1"/>
                      <a:pt x="28" y="4"/>
                    </a:cubicBezTo>
                    <a:cubicBezTo>
                      <a:pt x="34" y="10"/>
                      <a:pt x="34" y="20"/>
                      <a:pt x="28" y="27"/>
                    </a:cubicBezTo>
                    <a:cubicBezTo>
                      <a:pt x="25" y="30"/>
                      <a:pt x="21" y="31"/>
                      <a:pt x="17" y="31"/>
                    </a:cubicBezTo>
                    <a:close/>
                    <a:moveTo>
                      <a:pt x="17" y="4"/>
                    </a:moveTo>
                    <a:cubicBezTo>
                      <a:pt x="14" y="4"/>
                      <a:pt x="11" y="5"/>
                      <a:pt x="9" y="7"/>
                    </a:cubicBezTo>
                    <a:cubicBezTo>
                      <a:pt x="4" y="12"/>
                      <a:pt x="4" y="19"/>
                      <a:pt x="9" y="24"/>
                    </a:cubicBezTo>
                    <a:cubicBezTo>
                      <a:pt x="11" y="26"/>
                      <a:pt x="14" y="27"/>
                      <a:pt x="17" y="27"/>
                    </a:cubicBezTo>
                    <a:cubicBezTo>
                      <a:pt x="20" y="27"/>
                      <a:pt x="23" y="26"/>
                      <a:pt x="25" y="24"/>
                    </a:cubicBezTo>
                    <a:cubicBezTo>
                      <a:pt x="30" y="19"/>
                      <a:pt x="30" y="12"/>
                      <a:pt x="25" y="7"/>
                    </a:cubicBezTo>
                    <a:cubicBezTo>
                      <a:pt x="23" y="5"/>
                      <a:pt x="20" y="4"/>
                      <a:pt x="17"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2" name="Line 16"/>
              <p:cNvSpPr>
                <a:spLocks noChangeShapeType="1"/>
              </p:cNvSpPr>
              <p:nvPr/>
            </p:nvSpPr>
            <p:spPr bwMode="auto">
              <a:xfrm>
                <a:off x="-4763" y="9525"/>
                <a:ext cx="0" cy="0"/>
              </a:xfrm>
              <a:prstGeom prst="line">
                <a:avLst/>
              </a:prstGeom>
              <a:grpFill/>
              <a:ln w="15" cap="flat">
                <a:solidFill>
                  <a:srgbClr val="FFFFFF"/>
                </a:solidFill>
                <a:prstDash val="solid"/>
                <a:miter lim="800000"/>
                <a:headEnd/>
                <a:tailEnd/>
              </a:ln>
            </p:spPr>
          </p:sp>
          <p:sp>
            <p:nvSpPr>
              <p:cNvPr id="33" name="Freeform 17"/>
              <p:cNvSpPr/>
              <p:nvPr/>
            </p:nvSpPr>
            <p:spPr bwMode="auto">
              <a:xfrm>
                <a:off x="9525" y="1801813"/>
                <a:ext cx="123825" cy="127000"/>
              </a:xfrm>
              <a:custGeom>
                <a:avLst/>
                <a:gdLst/>
                <a:ahLst/>
                <a:cxnLst/>
                <a:rect l="0" t="0" r="r" b="b"/>
                <a:pathLst>
                  <a:path w="78" h="80">
                    <a:moveTo>
                      <a:pt x="6" y="80"/>
                    </a:moveTo>
                    <a:lnTo>
                      <a:pt x="0" y="71"/>
                    </a:lnTo>
                    <a:lnTo>
                      <a:pt x="69" y="0"/>
                    </a:lnTo>
                    <a:lnTo>
                      <a:pt x="78" y="9"/>
                    </a:lnTo>
                    <a:lnTo>
                      <a:pt x="6" y="80"/>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4" name="Freeform 18"/>
              <p:cNvSpPr/>
              <p:nvPr/>
            </p:nvSpPr>
            <p:spPr bwMode="auto">
              <a:xfrm>
                <a:off x="-9525" y="3549650"/>
                <a:ext cx="147638" cy="481013"/>
              </a:xfrm>
              <a:custGeom>
                <a:avLst/>
                <a:gdLst/>
                <a:ahLst/>
                <a:cxnLst/>
                <a:rect l="0" t="0" r="r" b="b"/>
                <a:pathLst>
                  <a:path w="93" h="303">
                    <a:moveTo>
                      <a:pt x="93" y="303"/>
                    </a:moveTo>
                    <a:lnTo>
                      <a:pt x="78" y="303"/>
                    </a:lnTo>
                    <a:lnTo>
                      <a:pt x="78" y="78"/>
                    </a:lnTo>
                    <a:lnTo>
                      <a:pt x="0" y="12"/>
                    </a:lnTo>
                    <a:lnTo>
                      <a:pt x="12" y="0"/>
                    </a:lnTo>
                    <a:lnTo>
                      <a:pt x="93" y="69"/>
                    </a:lnTo>
                    <a:lnTo>
                      <a:pt x="93" y="303"/>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5" name="Freeform 19"/>
              <p:cNvSpPr/>
              <p:nvPr/>
            </p:nvSpPr>
            <p:spPr bwMode="auto">
              <a:xfrm>
                <a:off x="128587" y="1382713"/>
                <a:ext cx="142875" cy="476250"/>
              </a:xfrm>
              <a:custGeom>
                <a:avLst/>
                <a:gdLst/>
                <a:ahLst/>
                <a:cxnLst/>
                <a:rect l="0" t="0" r="r" b="b"/>
                <a:pathLst>
                  <a:path w="90" h="300">
                    <a:moveTo>
                      <a:pt x="90" y="300"/>
                    </a:moveTo>
                    <a:lnTo>
                      <a:pt x="78" y="300"/>
                    </a:lnTo>
                    <a:lnTo>
                      <a:pt x="78" y="84"/>
                    </a:lnTo>
                    <a:lnTo>
                      <a:pt x="0" y="9"/>
                    </a:lnTo>
                    <a:lnTo>
                      <a:pt x="9" y="0"/>
                    </a:lnTo>
                    <a:lnTo>
                      <a:pt x="90" y="81"/>
                    </a:lnTo>
                    <a:lnTo>
                      <a:pt x="90" y="300"/>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6" name="Freeform 20"/>
              <p:cNvSpPr>
                <a:spLocks noEditPoints="1"/>
              </p:cNvSpPr>
              <p:nvPr/>
            </p:nvSpPr>
            <p:spPr bwMode="auto">
              <a:xfrm>
                <a:off x="204787" y="1849438"/>
                <a:ext cx="114300" cy="107950"/>
              </a:xfrm>
              <a:custGeom>
                <a:avLst/>
                <a:gdLst/>
                <a:ahLst/>
                <a:cxnLst/>
                <a:rect l="0" t="0" r="r" b="b"/>
                <a:pathLst>
                  <a:path w="24" h="23">
                    <a:moveTo>
                      <a:pt x="12" y="23"/>
                    </a:moveTo>
                    <a:cubicBezTo>
                      <a:pt x="6" y="23"/>
                      <a:pt x="0" y="18"/>
                      <a:pt x="0" y="12"/>
                    </a:cubicBezTo>
                    <a:cubicBezTo>
                      <a:pt x="0" y="5"/>
                      <a:pt x="6" y="0"/>
                      <a:pt x="12" y="0"/>
                    </a:cubicBezTo>
                    <a:cubicBezTo>
                      <a:pt x="18" y="0"/>
                      <a:pt x="24" y="5"/>
                      <a:pt x="24" y="12"/>
                    </a:cubicBezTo>
                    <a:cubicBezTo>
                      <a:pt x="24" y="18"/>
                      <a:pt x="18" y="23"/>
                      <a:pt x="12" y="23"/>
                    </a:cubicBezTo>
                    <a:close/>
                    <a:moveTo>
                      <a:pt x="12" y="4"/>
                    </a:moveTo>
                    <a:cubicBezTo>
                      <a:pt x="8" y="4"/>
                      <a:pt x="4" y="8"/>
                      <a:pt x="4" y="12"/>
                    </a:cubicBezTo>
                    <a:cubicBezTo>
                      <a:pt x="4" y="16"/>
                      <a:pt x="8" y="19"/>
                      <a:pt x="12" y="19"/>
                    </a:cubicBezTo>
                    <a:cubicBezTo>
                      <a:pt x="16" y="19"/>
                      <a:pt x="20" y="16"/>
                      <a:pt x="20" y="12"/>
                    </a:cubicBezTo>
                    <a:cubicBezTo>
                      <a:pt x="20" y="8"/>
                      <a:pt x="16" y="4"/>
                      <a:pt x="12"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7" name="Rectangle 21"/>
              <p:cNvSpPr>
                <a:spLocks noChangeArrowheads="1"/>
              </p:cNvSpPr>
              <p:nvPr/>
            </p:nvSpPr>
            <p:spPr bwMode="auto">
              <a:xfrm>
                <a:off x="133350" y="4662488"/>
                <a:ext cx="23813" cy="2181225"/>
              </a:xfrm>
              <a:prstGeom prst="rect">
                <a:avLst/>
              </a:prstGeom>
              <a:grpFill/>
              <a:ln>
                <a:noFill/>
              </a:ln>
              <a:extLst>
                <a:ext uri="{91240B29-F687-4f45-9708-019B960494DF}">
                  <a14:hiddenLine xmlns:a14="http://schemas.microsoft.com/office/drawing/2010/main" xmlns="" w="9525">
                    <a:solidFill>
                      <a:srgbClr val="000000"/>
                    </a:solidFill>
                    <a:miter lim="800000"/>
                    <a:headEnd/>
                    <a:tailEnd/>
                  </a14:hiddenLine>
                </a:ext>
              </a:extLst>
            </p:spPr>
          </p:sp>
          <p:sp>
            <p:nvSpPr>
              <p:cNvPr id="38" name="Freeform 22"/>
              <p:cNvSpPr/>
              <p:nvPr/>
            </p:nvSpPr>
            <p:spPr bwMode="auto">
              <a:xfrm>
                <a:off x="223837" y="5041900"/>
                <a:ext cx="369888" cy="1801813"/>
              </a:xfrm>
              <a:custGeom>
                <a:avLst/>
                <a:gdLst/>
                <a:ahLst/>
                <a:cxnLst/>
                <a:rect l="0" t="0" r="r" b="b"/>
                <a:pathLst>
                  <a:path w="233" h="1135">
                    <a:moveTo>
                      <a:pt x="15" y="1135"/>
                    </a:moveTo>
                    <a:lnTo>
                      <a:pt x="0" y="1135"/>
                    </a:lnTo>
                    <a:lnTo>
                      <a:pt x="0" y="515"/>
                    </a:lnTo>
                    <a:lnTo>
                      <a:pt x="0" y="512"/>
                    </a:lnTo>
                    <a:lnTo>
                      <a:pt x="218" y="0"/>
                    </a:lnTo>
                    <a:lnTo>
                      <a:pt x="233" y="6"/>
                    </a:lnTo>
                    <a:lnTo>
                      <a:pt x="15" y="518"/>
                    </a:lnTo>
                    <a:lnTo>
                      <a:pt x="15" y="113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9" name="Freeform 23"/>
              <p:cNvSpPr>
                <a:spLocks noEditPoints="1"/>
              </p:cNvSpPr>
              <p:nvPr/>
            </p:nvSpPr>
            <p:spPr bwMode="auto">
              <a:xfrm>
                <a:off x="52387"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0" name="Freeform 24"/>
              <p:cNvSpPr/>
              <p:nvPr/>
            </p:nvSpPr>
            <p:spPr bwMode="auto">
              <a:xfrm>
                <a:off x="-14288" y="5627688"/>
                <a:ext cx="85725" cy="1216025"/>
              </a:xfrm>
              <a:custGeom>
                <a:avLst/>
                <a:gdLst/>
                <a:ahLst/>
                <a:cxnLst/>
                <a:rect l="0" t="0" r="r" b="b"/>
                <a:pathLst>
                  <a:path w="54" h="766">
                    <a:moveTo>
                      <a:pt x="54" y="766"/>
                    </a:moveTo>
                    <a:lnTo>
                      <a:pt x="36" y="766"/>
                    </a:lnTo>
                    <a:lnTo>
                      <a:pt x="36" y="149"/>
                    </a:lnTo>
                    <a:lnTo>
                      <a:pt x="0" y="3"/>
                    </a:lnTo>
                    <a:lnTo>
                      <a:pt x="18" y="0"/>
                    </a:lnTo>
                    <a:lnTo>
                      <a:pt x="54" y="146"/>
                    </a:lnTo>
                    <a:lnTo>
                      <a:pt x="54" y="766"/>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1" name="Freeform 25"/>
              <p:cNvSpPr>
                <a:spLocks noEditPoints="1"/>
              </p:cNvSpPr>
              <p:nvPr/>
            </p:nvSpPr>
            <p:spPr bwMode="auto">
              <a:xfrm>
                <a:off x="527050" y="48672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2" name="Freeform 26"/>
              <p:cNvSpPr/>
              <p:nvPr/>
            </p:nvSpPr>
            <p:spPr bwMode="auto">
              <a:xfrm>
                <a:off x="309562" y="5422900"/>
                <a:ext cx="374650" cy="1425575"/>
              </a:xfrm>
              <a:custGeom>
                <a:avLst/>
                <a:gdLst/>
                <a:ahLst/>
                <a:cxnLst/>
                <a:rect l="0" t="0" r="r" b="b"/>
                <a:pathLst>
                  <a:path w="236" h="898">
                    <a:moveTo>
                      <a:pt x="18" y="898"/>
                    </a:moveTo>
                    <a:lnTo>
                      <a:pt x="0" y="898"/>
                    </a:lnTo>
                    <a:lnTo>
                      <a:pt x="0" y="515"/>
                    </a:lnTo>
                    <a:lnTo>
                      <a:pt x="3" y="512"/>
                    </a:lnTo>
                    <a:lnTo>
                      <a:pt x="221" y="0"/>
                    </a:lnTo>
                    <a:lnTo>
                      <a:pt x="236" y="6"/>
                    </a:lnTo>
                    <a:lnTo>
                      <a:pt x="18" y="518"/>
                    </a:lnTo>
                    <a:lnTo>
                      <a:pt x="18" y="898"/>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3" name="Freeform 27"/>
              <p:cNvSpPr/>
              <p:nvPr/>
            </p:nvSpPr>
            <p:spPr bwMode="auto">
              <a:xfrm>
                <a:off x="569912" y="5945188"/>
                <a:ext cx="152400" cy="912813"/>
              </a:xfrm>
              <a:custGeom>
                <a:avLst/>
                <a:gdLst/>
                <a:ahLst/>
                <a:cxnLst/>
                <a:rect l="0" t="0" r="r" b="b"/>
                <a:pathLst>
                  <a:path w="96" h="575">
                    <a:moveTo>
                      <a:pt x="15" y="575"/>
                    </a:moveTo>
                    <a:lnTo>
                      <a:pt x="0" y="569"/>
                    </a:lnTo>
                    <a:lnTo>
                      <a:pt x="81" y="383"/>
                    </a:lnTo>
                    <a:lnTo>
                      <a:pt x="81" y="0"/>
                    </a:lnTo>
                    <a:lnTo>
                      <a:pt x="96" y="0"/>
                    </a:lnTo>
                    <a:lnTo>
                      <a:pt x="96" y="386"/>
                    </a:lnTo>
                    <a:lnTo>
                      <a:pt x="15" y="57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4" name="Freeform 28"/>
              <p:cNvSpPr>
                <a:spLocks noEditPoints="1"/>
              </p:cNvSpPr>
              <p:nvPr/>
            </p:nvSpPr>
            <p:spPr bwMode="auto">
              <a:xfrm>
                <a:off x="612775" y="52466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5" name="Freeform 29"/>
              <p:cNvSpPr>
                <a:spLocks noEditPoints="1"/>
              </p:cNvSpPr>
              <p:nvPr/>
            </p:nvSpPr>
            <p:spPr bwMode="auto">
              <a:xfrm>
                <a:off x="612775" y="57642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6" name="Freeform 30"/>
              <p:cNvSpPr/>
              <p:nvPr/>
            </p:nvSpPr>
            <p:spPr bwMode="auto">
              <a:xfrm>
                <a:off x="669925" y="6330950"/>
                <a:ext cx="417513" cy="517525"/>
              </a:xfrm>
              <a:custGeom>
                <a:avLst/>
                <a:gdLst/>
                <a:ahLst/>
                <a:cxnLst/>
                <a:rect l="0" t="0" r="r" b="b"/>
                <a:pathLst>
                  <a:path w="263" h="326">
                    <a:moveTo>
                      <a:pt x="15" y="326"/>
                    </a:moveTo>
                    <a:lnTo>
                      <a:pt x="0" y="320"/>
                    </a:lnTo>
                    <a:lnTo>
                      <a:pt x="45" y="206"/>
                    </a:lnTo>
                    <a:lnTo>
                      <a:pt x="48" y="206"/>
                    </a:lnTo>
                    <a:lnTo>
                      <a:pt x="254" y="0"/>
                    </a:lnTo>
                    <a:lnTo>
                      <a:pt x="263" y="12"/>
                    </a:lnTo>
                    <a:lnTo>
                      <a:pt x="60" y="215"/>
                    </a:lnTo>
                    <a:lnTo>
                      <a:pt x="15" y="326"/>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7" name="Freeform 31"/>
              <p:cNvSpPr>
                <a:spLocks noEditPoints="1"/>
              </p:cNvSpPr>
              <p:nvPr/>
            </p:nvSpPr>
            <p:spPr bwMode="auto">
              <a:xfrm>
                <a:off x="1049337" y="6221413"/>
                <a:ext cx="157163" cy="147638"/>
              </a:xfrm>
              <a:custGeom>
                <a:avLst/>
                <a:gdLst/>
                <a:ahLst/>
                <a:cxnLst/>
                <a:rect l="0" t="0" r="r" b="b"/>
                <a:pathLst>
                  <a:path w="33" h="31">
                    <a:moveTo>
                      <a:pt x="16" y="31"/>
                    </a:moveTo>
                    <a:cubicBezTo>
                      <a:pt x="12" y="31"/>
                      <a:pt x="8" y="29"/>
                      <a:pt x="5" y="26"/>
                    </a:cubicBezTo>
                    <a:cubicBezTo>
                      <a:pt x="2" y="24"/>
                      <a:pt x="0" y="20"/>
                      <a:pt x="0" y="15"/>
                    </a:cubicBezTo>
                    <a:cubicBezTo>
                      <a:pt x="0" y="11"/>
                      <a:pt x="2" y="7"/>
                      <a:pt x="5" y="4"/>
                    </a:cubicBezTo>
                    <a:cubicBezTo>
                      <a:pt x="8" y="1"/>
                      <a:pt x="12" y="0"/>
                      <a:pt x="16" y="0"/>
                    </a:cubicBezTo>
                    <a:cubicBezTo>
                      <a:pt x="20" y="0"/>
                      <a:pt x="24" y="1"/>
                      <a:pt x="27" y="4"/>
                    </a:cubicBezTo>
                    <a:cubicBezTo>
                      <a:pt x="33" y="10"/>
                      <a:pt x="33" y="20"/>
                      <a:pt x="27" y="26"/>
                    </a:cubicBezTo>
                    <a:cubicBezTo>
                      <a:pt x="24" y="29"/>
                      <a:pt x="20" y="31"/>
                      <a:pt x="16" y="31"/>
                    </a:cubicBezTo>
                    <a:close/>
                    <a:moveTo>
                      <a:pt x="16" y="4"/>
                    </a:moveTo>
                    <a:cubicBezTo>
                      <a:pt x="13" y="4"/>
                      <a:pt x="10" y="5"/>
                      <a:pt x="8" y="7"/>
                    </a:cubicBezTo>
                    <a:cubicBezTo>
                      <a:pt x="6" y="9"/>
                      <a:pt x="4" y="12"/>
                      <a:pt x="4" y="15"/>
                    </a:cubicBezTo>
                    <a:cubicBezTo>
                      <a:pt x="4" y="19"/>
                      <a:pt x="6" y="21"/>
                      <a:pt x="8" y="24"/>
                    </a:cubicBezTo>
                    <a:cubicBezTo>
                      <a:pt x="10" y="26"/>
                      <a:pt x="13" y="27"/>
                      <a:pt x="16" y="27"/>
                    </a:cubicBezTo>
                    <a:cubicBezTo>
                      <a:pt x="19" y="27"/>
                      <a:pt x="22" y="26"/>
                      <a:pt x="24" y="24"/>
                    </a:cubicBezTo>
                    <a:cubicBezTo>
                      <a:pt x="29" y="19"/>
                      <a:pt x="29" y="12"/>
                      <a:pt x="24" y="7"/>
                    </a:cubicBezTo>
                    <a:cubicBezTo>
                      <a:pt x="22" y="5"/>
                      <a:pt x="19" y="4"/>
                      <a:pt x="16"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grpSp>
        <p:grpSp>
          <p:nvGrpSpPr>
            <p:cNvPr id="10" name="Group 9"/>
            <p:cNvGrpSpPr/>
            <p:nvPr/>
          </p:nvGrpSpPr>
          <p:grpSpPr>
            <a:xfrm>
              <a:off x="11364912" y="0"/>
              <a:ext cx="674688" cy="6848476"/>
              <a:chOff x="11364912" y="0"/>
              <a:chExt cx="674688" cy="6848476"/>
            </a:xfrm>
            <a:grpFill/>
          </p:grpSpPr>
          <p:sp>
            <p:nvSpPr>
              <p:cNvPr id="11" name="Freeform 32"/>
              <p:cNvSpPr/>
              <p:nvPr/>
            </p:nvSpPr>
            <p:spPr bwMode="auto">
              <a:xfrm>
                <a:off x="11483975" y="0"/>
                <a:ext cx="417513" cy="512763"/>
              </a:xfrm>
              <a:custGeom>
                <a:avLst/>
                <a:gdLst/>
                <a:ahLst/>
                <a:cxnLst/>
                <a:rect l="0" t="0" r="r" b="b"/>
                <a:pathLst>
                  <a:path w="263" h="323">
                    <a:moveTo>
                      <a:pt x="12" y="323"/>
                    </a:moveTo>
                    <a:lnTo>
                      <a:pt x="0" y="314"/>
                    </a:lnTo>
                    <a:lnTo>
                      <a:pt x="203" y="108"/>
                    </a:lnTo>
                    <a:lnTo>
                      <a:pt x="248" y="0"/>
                    </a:lnTo>
                    <a:lnTo>
                      <a:pt x="263" y="6"/>
                    </a:lnTo>
                    <a:lnTo>
                      <a:pt x="218" y="117"/>
                    </a:lnTo>
                    <a:lnTo>
                      <a:pt x="218" y="117"/>
                    </a:lnTo>
                    <a:lnTo>
                      <a:pt x="12" y="323"/>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2" name="Freeform 33"/>
              <p:cNvSpPr>
                <a:spLocks noEditPoints="1"/>
              </p:cNvSpPr>
              <p:nvPr/>
            </p:nvSpPr>
            <p:spPr bwMode="auto">
              <a:xfrm>
                <a:off x="11364912" y="474663"/>
                <a:ext cx="157163" cy="152400"/>
              </a:xfrm>
              <a:custGeom>
                <a:avLst/>
                <a:gdLst/>
                <a:ahLst/>
                <a:cxnLst/>
                <a:rect l="0" t="0" r="r" b="b"/>
                <a:pathLst>
                  <a:path w="33" h="32">
                    <a:moveTo>
                      <a:pt x="17" y="32"/>
                    </a:moveTo>
                    <a:cubicBezTo>
                      <a:pt x="13" y="32"/>
                      <a:pt x="9" y="30"/>
                      <a:pt x="6" y="27"/>
                    </a:cubicBezTo>
                    <a:cubicBezTo>
                      <a:pt x="0" y="21"/>
                      <a:pt x="0" y="11"/>
                      <a:pt x="6" y="5"/>
                    </a:cubicBezTo>
                    <a:cubicBezTo>
                      <a:pt x="9" y="2"/>
                      <a:pt x="13" y="0"/>
                      <a:pt x="17" y="0"/>
                    </a:cubicBezTo>
                    <a:cubicBezTo>
                      <a:pt x="21" y="0"/>
                      <a:pt x="25" y="2"/>
                      <a:pt x="28" y="5"/>
                    </a:cubicBezTo>
                    <a:cubicBezTo>
                      <a:pt x="31" y="8"/>
                      <a:pt x="33" y="12"/>
                      <a:pt x="33" y="16"/>
                    </a:cubicBezTo>
                    <a:cubicBezTo>
                      <a:pt x="33" y="20"/>
                      <a:pt x="31" y="24"/>
                      <a:pt x="28" y="27"/>
                    </a:cubicBezTo>
                    <a:cubicBezTo>
                      <a:pt x="25" y="30"/>
                      <a:pt x="21" y="32"/>
                      <a:pt x="17" y="32"/>
                    </a:cubicBezTo>
                    <a:close/>
                    <a:moveTo>
                      <a:pt x="17" y="4"/>
                    </a:moveTo>
                    <a:cubicBezTo>
                      <a:pt x="14" y="4"/>
                      <a:pt x="11" y="6"/>
                      <a:pt x="9" y="8"/>
                    </a:cubicBezTo>
                    <a:cubicBezTo>
                      <a:pt x="4" y="12"/>
                      <a:pt x="4" y="20"/>
                      <a:pt x="9" y="24"/>
                    </a:cubicBezTo>
                    <a:cubicBezTo>
                      <a:pt x="11" y="27"/>
                      <a:pt x="14" y="28"/>
                      <a:pt x="17" y="28"/>
                    </a:cubicBezTo>
                    <a:cubicBezTo>
                      <a:pt x="20" y="28"/>
                      <a:pt x="23" y="27"/>
                      <a:pt x="26" y="24"/>
                    </a:cubicBezTo>
                    <a:cubicBezTo>
                      <a:pt x="30" y="20"/>
                      <a:pt x="30" y="12"/>
                      <a:pt x="26" y="8"/>
                    </a:cubicBezTo>
                    <a:cubicBezTo>
                      <a:pt x="23" y="6"/>
                      <a:pt x="20" y="4"/>
                      <a:pt x="17"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3" name="Freeform 34"/>
              <p:cNvSpPr>
                <a:spLocks noEditPoints="1"/>
              </p:cNvSpPr>
              <p:nvPr/>
            </p:nvSpPr>
            <p:spPr bwMode="auto">
              <a:xfrm>
                <a:off x="11631612" y="1539875"/>
                <a:ext cx="188913"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4" name="Freeform 35"/>
              <p:cNvSpPr/>
              <p:nvPr/>
            </p:nvSpPr>
            <p:spPr bwMode="auto">
              <a:xfrm>
                <a:off x="11531600" y="5694363"/>
                <a:ext cx="298450" cy="1154113"/>
              </a:xfrm>
              <a:custGeom>
                <a:avLst/>
                <a:gdLst/>
                <a:ahLst/>
                <a:cxnLst/>
                <a:rect l="0" t="0" r="r" b="b"/>
                <a:pathLst>
                  <a:path w="188" h="727">
                    <a:moveTo>
                      <a:pt x="15" y="727"/>
                    </a:moveTo>
                    <a:lnTo>
                      <a:pt x="0" y="727"/>
                    </a:lnTo>
                    <a:lnTo>
                      <a:pt x="0" y="407"/>
                    </a:lnTo>
                    <a:lnTo>
                      <a:pt x="0" y="407"/>
                    </a:lnTo>
                    <a:lnTo>
                      <a:pt x="176" y="0"/>
                    </a:lnTo>
                    <a:lnTo>
                      <a:pt x="188" y="6"/>
                    </a:lnTo>
                    <a:lnTo>
                      <a:pt x="15" y="410"/>
                    </a:lnTo>
                    <a:lnTo>
                      <a:pt x="15" y="727"/>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5" name="Freeform 36"/>
              <p:cNvSpPr>
                <a:spLocks noEditPoints="1"/>
              </p:cNvSpPr>
              <p:nvPr/>
            </p:nvSpPr>
            <p:spPr bwMode="auto">
              <a:xfrm>
                <a:off x="11772900" y="5551488"/>
                <a:ext cx="157163" cy="155575"/>
              </a:xfrm>
              <a:custGeom>
                <a:avLst/>
                <a:gdLst/>
                <a:ahLst/>
                <a:cxnLst/>
                <a:rect l="0" t="0" r="r" b="b"/>
                <a:pathLst>
                  <a:path w="33" h="33">
                    <a:moveTo>
                      <a:pt x="17" y="33"/>
                    </a:moveTo>
                    <a:cubicBezTo>
                      <a:pt x="8" y="33"/>
                      <a:pt x="0" y="25"/>
                      <a:pt x="0" y="16"/>
                    </a:cubicBezTo>
                    <a:cubicBezTo>
                      <a:pt x="0" y="7"/>
                      <a:pt x="8" y="0"/>
                      <a:pt x="17" y="0"/>
                    </a:cubicBezTo>
                    <a:cubicBezTo>
                      <a:pt x="26" y="0"/>
                      <a:pt x="33" y="7"/>
                      <a:pt x="33" y="16"/>
                    </a:cubicBezTo>
                    <a:cubicBezTo>
                      <a:pt x="33" y="25"/>
                      <a:pt x="26" y="33"/>
                      <a:pt x="17" y="33"/>
                    </a:cubicBezTo>
                    <a:close/>
                    <a:moveTo>
                      <a:pt x="17" y="4"/>
                    </a:moveTo>
                    <a:cubicBezTo>
                      <a:pt x="10" y="4"/>
                      <a:pt x="4" y="9"/>
                      <a:pt x="4" y="16"/>
                    </a:cubicBezTo>
                    <a:cubicBezTo>
                      <a:pt x="4" y="23"/>
                      <a:pt x="10" y="29"/>
                      <a:pt x="17" y="29"/>
                    </a:cubicBezTo>
                    <a:cubicBezTo>
                      <a:pt x="23" y="29"/>
                      <a:pt x="29" y="23"/>
                      <a:pt x="29" y="16"/>
                    </a:cubicBezTo>
                    <a:cubicBezTo>
                      <a:pt x="29" y="9"/>
                      <a:pt x="23" y="4"/>
                      <a:pt x="17"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6" name="Freeform 37"/>
              <p:cNvSpPr/>
              <p:nvPr/>
            </p:nvSpPr>
            <p:spPr bwMode="auto">
              <a:xfrm>
                <a:off x="11710987" y="4763"/>
                <a:ext cx="304800" cy="1544638"/>
              </a:xfrm>
              <a:custGeom>
                <a:avLst/>
                <a:gdLst/>
                <a:ahLst/>
                <a:cxnLst/>
                <a:rect l="0" t="0" r="r" b="b"/>
                <a:pathLst>
                  <a:path w="192" h="973">
                    <a:moveTo>
                      <a:pt x="15" y="973"/>
                    </a:moveTo>
                    <a:lnTo>
                      <a:pt x="0" y="973"/>
                    </a:lnTo>
                    <a:lnTo>
                      <a:pt x="0" y="790"/>
                    </a:lnTo>
                    <a:lnTo>
                      <a:pt x="174" y="614"/>
                    </a:lnTo>
                    <a:lnTo>
                      <a:pt x="174" y="0"/>
                    </a:lnTo>
                    <a:lnTo>
                      <a:pt x="192" y="0"/>
                    </a:lnTo>
                    <a:lnTo>
                      <a:pt x="192" y="620"/>
                    </a:lnTo>
                    <a:lnTo>
                      <a:pt x="15" y="796"/>
                    </a:lnTo>
                    <a:lnTo>
                      <a:pt x="15" y="973"/>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7" name="Freeform 38"/>
              <p:cNvSpPr>
                <a:spLocks noEditPoints="1"/>
              </p:cNvSpPr>
              <p:nvPr/>
            </p:nvSpPr>
            <p:spPr bwMode="auto">
              <a:xfrm>
                <a:off x="11636375" y="4867275"/>
                <a:ext cx="188913"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8" name="Freeform 39"/>
              <p:cNvSpPr/>
              <p:nvPr/>
            </p:nvSpPr>
            <p:spPr bwMode="auto">
              <a:xfrm>
                <a:off x="11441112" y="5046663"/>
                <a:ext cx="307975" cy="1801813"/>
              </a:xfrm>
              <a:custGeom>
                <a:avLst/>
                <a:gdLst/>
                <a:ahLst/>
                <a:cxnLst/>
                <a:rect l="0" t="0" r="r" b="b"/>
                <a:pathLst>
                  <a:path w="194" h="1135">
                    <a:moveTo>
                      <a:pt x="18" y="1135"/>
                    </a:moveTo>
                    <a:lnTo>
                      <a:pt x="0" y="1135"/>
                    </a:lnTo>
                    <a:lnTo>
                      <a:pt x="0" y="354"/>
                    </a:lnTo>
                    <a:lnTo>
                      <a:pt x="176" y="177"/>
                    </a:lnTo>
                    <a:lnTo>
                      <a:pt x="176" y="0"/>
                    </a:lnTo>
                    <a:lnTo>
                      <a:pt x="194" y="0"/>
                    </a:lnTo>
                    <a:lnTo>
                      <a:pt x="194" y="183"/>
                    </a:lnTo>
                    <a:lnTo>
                      <a:pt x="18" y="360"/>
                    </a:lnTo>
                    <a:lnTo>
                      <a:pt x="18" y="113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9" name="Freeform 40"/>
              <p:cNvSpPr>
                <a:spLocks noEditPoints="1"/>
              </p:cNvSpPr>
              <p:nvPr/>
            </p:nvSpPr>
            <p:spPr bwMode="auto">
              <a:xfrm>
                <a:off x="11849100" y="64166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0" name="Rectangle 41"/>
              <p:cNvSpPr>
                <a:spLocks noChangeArrowheads="1"/>
              </p:cNvSpPr>
              <p:nvPr/>
            </p:nvSpPr>
            <p:spPr bwMode="auto">
              <a:xfrm>
                <a:off x="11939587" y="6596063"/>
                <a:ext cx="23813" cy="252413"/>
              </a:xfrm>
              <a:prstGeom prst="rect">
                <a:avLst/>
              </a:prstGeom>
              <a:grpFill/>
              <a:ln>
                <a:noFill/>
              </a:ln>
              <a:extLst>
                <a:ext uri="{91240B29-F687-4f45-9708-019B960494DF}">
                  <a14:hiddenLine xmlns:a14="http://schemas.microsoft.com/office/drawing/2010/main" xmlns="" w="9525">
                    <a:solidFill>
                      <a:srgbClr val="000000"/>
                    </a:solidFill>
                    <a:miter lim="800000"/>
                    <a:headEnd/>
                    <a:tailEnd/>
                  </a14:hiddenLine>
                </a:ext>
              </a:extLst>
            </p:spPr>
          </p:sp>
        </p:grpSp>
      </p:grpSp>
      <p:sp>
        <p:nvSpPr>
          <p:cNvPr id="2" name="Title Placeholder 1"/>
          <p:cNvSpPr>
            <a:spLocks noGrp="1"/>
          </p:cNvSpPr>
          <p:nvPr>
            <p:ph type="title"/>
          </p:nvPr>
        </p:nvSpPr>
        <p:spPr>
          <a:xfrm>
            <a:off x="1141413" y="618518"/>
            <a:ext cx="9905998" cy="1478570"/>
          </a:xfrm>
          <a:prstGeom prst="rect">
            <a:avLst/>
          </a:prstGeom>
        </p:spPr>
        <p:txBody>
          <a:bodyPr vert="horz" lIns="91440" tIns="45720" rIns="91440" bIns="45720" rtlCol="0" anchor="ctr">
            <a:normAutofit/>
          </a:bodyPr>
          <a:lstStyle/>
          <a:p>
            <a:endParaRPr lang="en-US" dirty="0"/>
          </a:p>
        </p:txBody>
      </p:sp>
      <p:sp>
        <p:nvSpPr>
          <p:cNvPr id="3" name="Text Placeholder 2"/>
          <p:cNvSpPr>
            <a:spLocks noGrp="1"/>
          </p:cNvSpPr>
          <p:nvPr>
            <p:ph type="body" idx="1"/>
          </p:nvPr>
        </p:nvSpPr>
        <p:spPr>
          <a:xfrm>
            <a:off x="1141412" y="2249487"/>
            <a:ext cx="9905999" cy="3541714"/>
          </a:xfrm>
          <a:prstGeom prst="rect">
            <a:avLst/>
          </a:prstGeom>
        </p:spPr>
        <p:txBody>
          <a:bodyPr vert="horz" lIns="91440" tIns="45720" rIns="91440" bIns="45720" rtlCol="0">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2"/>
          </p:nvPr>
        </p:nvSpPr>
        <p:spPr>
          <a:xfrm>
            <a:off x="7456921" y="5883276"/>
            <a:ext cx="274320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48A87A34-81AB-432B-8DAE-1953F412C126}" type="datetimeFigureOut">
              <a:rPr lang="en-US" dirty="0"/>
              <a:pPr/>
              <a:t>9/9/2020</a:t>
            </a:fld>
            <a:endParaRPr lang="en-US" dirty="0"/>
          </a:p>
        </p:txBody>
      </p:sp>
      <p:sp>
        <p:nvSpPr>
          <p:cNvPr id="5" name="Footer Placeholder 4"/>
          <p:cNvSpPr>
            <a:spLocks noGrp="1"/>
          </p:cNvSpPr>
          <p:nvPr>
            <p:ph type="ftr" sz="quarter" idx="3"/>
          </p:nvPr>
        </p:nvSpPr>
        <p:spPr>
          <a:xfrm>
            <a:off x="1141411" y="5883275"/>
            <a:ext cx="6239309" cy="365125"/>
          </a:xfrm>
          <a:prstGeom prst="rect">
            <a:avLst/>
          </a:prstGeom>
        </p:spPr>
        <p:txBody>
          <a:bodyPr vert="horz" lIns="91440" tIns="45720" rIns="91440" bIns="45720" rtlCol="0" anchor="ctr"/>
          <a:lstStyle>
            <a:lvl1pPr algn="l">
              <a:defRPr sz="1050" cap="all" baseline="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10276321" y="5883274"/>
            <a:ext cx="771089"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6D22F896-40B5-4ADD-8801-0D06FADFA095}" type="slidenum">
              <a:rPr lang="en-US" dirty="0"/>
              <a:pPr/>
              <a:t>‹Nº›</a:t>
            </a:fld>
            <a:endParaRPr lang="en-US" dirty="0"/>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60" r:id="rId10"/>
    <p:sldLayoutId id="2147483661" r:id="rId11"/>
    <p:sldLayoutId id="2147483666" r:id="rId12"/>
    <p:sldLayoutId id="2147483663" r:id="rId13"/>
    <p:sldLayoutId id="2147483667" r:id="rId14"/>
    <p:sldLayoutId id="2147483668" r:id="rId15"/>
    <p:sldLayoutId id="2147483658" r:id="rId16"/>
    <p:sldLayoutId id="2147483659" r:id="rId17"/>
  </p:sldLayoutIdLst>
  <p:txStyles>
    <p:titleStyle>
      <a:lvl1pPr algn="l" defTabSz="914400" rtl="0" eaLnBrk="1" latinLnBrk="0" hangingPunct="1">
        <a:lnSpc>
          <a:spcPct val="90000"/>
        </a:lnSpc>
        <a:spcBef>
          <a:spcPct val="0"/>
        </a:spcBef>
        <a:buNone/>
        <a:defRPr sz="3600" kern="1200" cap="all" baseline="0">
          <a:solidFill>
            <a:schemeClr val="tx1"/>
          </a:solidFill>
          <a:latin typeface="+mj-lt"/>
          <a:ea typeface="+mj-ea"/>
          <a:cs typeface="+mj-cs"/>
        </a:defRPr>
      </a:lvl1pPr>
    </p:titleStyle>
    <p:bodyStyle>
      <a:lvl1pPr marL="228600" indent="-228600" algn="l" defTabSz="914400" rtl="0" eaLnBrk="1" latinLnBrk="0" hangingPunct="1">
        <a:lnSpc>
          <a:spcPct val="120000"/>
        </a:lnSpc>
        <a:spcBef>
          <a:spcPts val="1000"/>
        </a:spcBef>
        <a:buSzPct val="125000"/>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120000"/>
        </a:lnSpc>
        <a:spcBef>
          <a:spcPts val="500"/>
        </a:spcBef>
        <a:buSzPct val="125000"/>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120000"/>
        </a:lnSpc>
        <a:spcBef>
          <a:spcPts val="500"/>
        </a:spcBef>
        <a:buSzPct val="125000"/>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120000"/>
        </a:lnSpc>
        <a:spcBef>
          <a:spcPts val="500"/>
        </a:spcBef>
        <a:buSzPct val="125000"/>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120000"/>
        </a:lnSpc>
        <a:spcBef>
          <a:spcPts val="500"/>
        </a:spcBef>
        <a:buSzPct val="125000"/>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6pPr>
      <a:lvl7pPr marL="29718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7pPr>
      <a:lvl8pPr marL="34290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8pPr>
      <a:lvl9pPr marL="38862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34E4A70C-80F8-4078-8549-11DB99C673EF}"/>
              </a:ext>
            </a:extLst>
          </p:cNvPr>
          <p:cNvSpPr>
            <a:spLocks noGrp="1"/>
          </p:cNvSpPr>
          <p:nvPr>
            <p:ph type="ctrTitle"/>
          </p:nvPr>
        </p:nvSpPr>
        <p:spPr>
          <a:xfrm>
            <a:off x="2418737" y="3044139"/>
            <a:ext cx="7354525" cy="769722"/>
          </a:xfrm>
        </p:spPr>
        <p:txBody>
          <a:bodyPr>
            <a:normAutofit fontScale="90000"/>
          </a:bodyPr>
          <a:lstStyle/>
          <a:p>
            <a:r>
              <a:rPr lang="es-MX" sz="6000" dirty="0"/>
              <a:t>Fuentes conmutadas  </a:t>
            </a:r>
          </a:p>
        </p:txBody>
      </p:sp>
    </p:spTree>
    <p:extLst>
      <p:ext uri="{BB962C8B-B14F-4D97-AF65-F5344CB8AC3E}">
        <p14:creationId xmlns:p14="http://schemas.microsoft.com/office/powerpoint/2010/main" val="304915815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descr="EL FÍSICO LOCO: Pila Daniell">
            <a:extLst>
              <a:ext uri="{FF2B5EF4-FFF2-40B4-BE49-F238E27FC236}">
                <a16:creationId xmlns:a16="http://schemas.microsoft.com/office/drawing/2014/main" id="{AE84808C-0EA2-43CF-BE70-5B12971E14D1}"/>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1975281" y="1433819"/>
            <a:ext cx="8241438" cy="3990362"/>
          </a:xfrm>
          <a:prstGeom prst="roundRect">
            <a:avLst>
              <a:gd name="adj" fmla="val 4167"/>
            </a:avLst>
          </a:prstGeom>
          <a:solidFill>
            <a:srgbClr val="FFFFFF"/>
          </a:solidFill>
          <a:ln w="76200" cap="sq">
            <a:solidFill>
              <a:srgbClr val="EAEAEA"/>
            </a:solidFill>
            <a:miter lim="800000"/>
          </a:ln>
          <a:effectLst>
            <a:reflection blurRad="12700" stA="33000" endPos="28000" dist="5000" dir="5400000" sy="-100000" algn="bl" rotWithShape="0"/>
          </a:effectLst>
          <a:scene3d>
            <a:camera prst="orthographicFront"/>
            <a:lightRig rig="threePt" dir="t">
              <a:rot lat="0" lon="0" rev="2700000"/>
            </a:lightRig>
          </a:scene3d>
          <a:sp3d contourW="6350">
            <a:bevelT h="38100"/>
            <a:contourClr>
              <a:srgbClr val="C0C0C0"/>
            </a:contourClr>
          </a:sp3d>
        </p:spPr>
      </p:pic>
    </p:spTree>
    <p:extLst>
      <p:ext uri="{BB962C8B-B14F-4D97-AF65-F5344CB8AC3E}">
        <p14:creationId xmlns:p14="http://schemas.microsoft.com/office/powerpoint/2010/main" val="87308227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2F2CACB-B9AC-42EC-B268-9F1E74B25255}"/>
              </a:ext>
            </a:extLst>
          </p:cNvPr>
          <p:cNvSpPr>
            <a:spLocks noGrp="1"/>
          </p:cNvSpPr>
          <p:nvPr>
            <p:ph type="title"/>
          </p:nvPr>
        </p:nvSpPr>
        <p:spPr>
          <a:xfrm>
            <a:off x="1141413" y="757645"/>
            <a:ext cx="4488678" cy="634048"/>
          </a:xfrm>
        </p:spPr>
        <p:txBody>
          <a:bodyPr/>
          <a:lstStyle/>
          <a:p>
            <a:r>
              <a:rPr lang="es-MX" dirty="0"/>
              <a:t>Tipos de baterías</a:t>
            </a:r>
          </a:p>
        </p:txBody>
      </p:sp>
      <p:sp>
        <p:nvSpPr>
          <p:cNvPr id="3" name="Marcador de contenido 2">
            <a:extLst>
              <a:ext uri="{FF2B5EF4-FFF2-40B4-BE49-F238E27FC236}">
                <a16:creationId xmlns:a16="http://schemas.microsoft.com/office/drawing/2014/main" id="{B3D0B5ED-4269-47C7-A0C4-D5BDE6F69A25}"/>
              </a:ext>
            </a:extLst>
          </p:cNvPr>
          <p:cNvSpPr>
            <a:spLocks noGrp="1"/>
          </p:cNvSpPr>
          <p:nvPr>
            <p:ph idx="1"/>
          </p:nvPr>
        </p:nvSpPr>
        <p:spPr>
          <a:xfrm>
            <a:off x="1141413" y="1632858"/>
            <a:ext cx="4815250" cy="4715691"/>
          </a:xfrm>
        </p:spPr>
        <p:txBody>
          <a:bodyPr>
            <a:normAutofit fontScale="77500" lnSpcReduction="20000"/>
          </a:bodyPr>
          <a:lstStyle/>
          <a:p>
            <a:r>
              <a:rPr lang="es-MX" dirty="0"/>
              <a:t>Baterías alcalinas. Comúnmente desechables, emplean hidróxido de potasio como electrolito, junto con zinc y dióxido de magnesio para suscitar la reacción química que produce energía. Son sumamente estables, pero de corta vida.</a:t>
            </a:r>
          </a:p>
          <a:p>
            <a:endParaRPr lang="es-MX" dirty="0"/>
          </a:p>
          <a:p>
            <a:r>
              <a:rPr lang="es-MX" dirty="0"/>
              <a:t>Baterías de ácido-plomo. Comunes en vehículos y motocicletas, son pilas recargables que poseen dos electrodos de plomo. Durante la carga, el sulfato de plomo en su interior se reduce y deviene plomo metal en el ánodo, mientras en el cátodo se forma óxido de plomo. El proceso se invierte durante la descarga.</a:t>
            </a:r>
          </a:p>
          <a:p>
            <a:endParaRPr lang="es-MX" sz="1600" dirty="0">
              <a:effectLst/>
              <a:latin typeface="Calibri" panose="020F0502020204030204" pitchFamily="34" charset="0"/>
              <a:ea typeface="Calibri" panose="020F0502020204030204" pitchFamily="34" charset="0"/>
              <a:cs typeface="Times New Roman" panose="02020603050405020304" pitchFamily="18" charset="0"/>
            </a:endParaRPr>
          </a:p>
          <a:p>
            <a:endParaRPr lang="es-MX" dirty="0"/>
          </a:p>
        </p:txBody>
      </p:sp>
      <p:pic>
        <p:nvPicPr>
          <p:cNvPr id="6146" name="Picture 2" descr="Batería Alcalina 9 V voltech pila para dispositivos de mayor consumo">
            <a:extLst>
              <a:ext uri="{FF2B5EF4-FFF2-40B4-BE49-F238E27FC236}">
                <a16:creationId xmlns:a16="http://schemas.microsoft.com/office/drawing/2014/main" id="{4D3E3944-6A8B-464A-8F4F-318559BA5F2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215918" y="925712"/>
            <a:ext cx="2205888" cy="2205888"/>
          </a:xfrm>
          <a:prstGeom prst="rect">
            <a:avLst/>
          </a:prstGeom>
          <a:noFill/>
          <a:extLst>
            <a:ext uri="{909E8E84-426E-40DD-AFC4-6F175D3DCCD1}">
              <a14:hiddenFill xmlns:a14="http://schemas.microsoft.com/office/drawing/2010/main">
                <a:solidFill>
                  <a:srgbClr val="FFFFFF"/>
                </a:solidFill>
              </a14:hiddenFill>
            </a:ext>
          </a:extLst>
        </p:spPr>
      </p:pic>
      <p:pic>
        <p:nvPicPr>
          <p:cNvPr id="6150" name="Picture 6">
            <a:extLst>
              <a:ext uri="{FF2B5EF4-FFF2-40B4-BE49-F238E27FC236}">
                <a16:creationId xmlns:a16="http://schemas.microsoft.com/office/drawing/2014/main" id="{7537171C-4BC2-48BA-98B9-A366AE67A8B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44616" y="3990703"/>
            <a:ext cx="2171700" cy="2667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8580020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2F2CACB-B9AC-42EC-B268-9F1E74B25255}"/>
              </a:ext>
            </a:extLst>
          </p:cNvPr>
          <p:cNvSpPr>
            <a:spLocks noGrp="1"/>
          </p:cNvSpPr>
          <p:nvPr>
            <p:ph type="title"/>
          </p:nvPr>
        </p:nvSpPr>
        <p:spPr>
          <a:xfrm>
            <a:off x="1141413" y="600891"/>
            <a:ext cx="10432278" cy="882242"/>
          </a:xfrm>
        </p:spPr>
        <p:txBody>
          <a:bodyPr>
            <a:noAutofit/>
          </a:bodyPr>
          <a:lstStyle/>
          <a:p>
            <a:r>
              <a:rPr lang="es-MX" sz="2000" dirty="0"/>
              <a:t>Baterías de níquel. De muy bajo coste, pero pésimo rendimiento, son algunas de las primeras en manufacturarse en la historia. A su vez, dieron origen a nuevas baterías como:</a:t>
            </a:r>
            <a:br>
              <a:rPr lang="es-MX" sz="2000" dirty="0"/>
            </a:br>
            <a:endParaRPr lang="es-MX" sz="2000" dirty="0"/>
          </a:p>
        </p:txBody>
      </p:sp>
      <p:sp>
        <p:nvSpPr>
          <p:cNvPr id="3" name="Marcador de contenido 2">
            <a:extLst>
              <a:ext uri="{FF2B5EF4-FFF2-40B4-BE49-F238E27FC236}">
                <a16:creationId xmlns:a16="http://schemas.microsoft.com/office/drawing/2014/main" id="{B3D0B5ED-4269-47C7-A0C4-D5BDE6F69A25}"/>
              </a:ext>
            </a:extLst>
          </p:cNvPr>
          <p:cNvSpPr>
            <a:spLocks noGrp="1"/>
          </p:cNvSpPr>
          <p:nvPr>
            <p:ph idx="1"/>
          </p:nvPr>
        </p:nvSpPr>
        <p:spPr>
          <a:xfrm>
            <a:off x="1141413" y="1632858"/>
            <a:ext cx="4815250" cy="5042262"/>
          </a:xfrm>
        </p:spPr>
        <p:txBody>
          <a:bodyPr>
            <a:normAutofit/>
          </a:bodyPr>
          <a:lstStyle/>
          <a:p>
            <a:r>
              <a:rPr lang="es-MX" sz="1800" dirty="0">
                <a:effectLst/>
                <a:latin typeface="Calibri" panose="020F0502020204030204" pitchFamily="34" charset="0"/>
                <a:ea typeface="Calibri" panose="020F0502020204030204" pitchFamily="34" charset="0"/>
                <a:cs typeface="Times New Roman" panose="02020603050405020304" pitchFamily="18" charset="0"/>
              </a:rPr>
              <a:t>Níquel-hierro (NI-FE). Fáciles y económicos de fabricar, consistían en tubos finos enrollados por láminas de acero niquelado. En el interior de los tubos se usaba hidróxido de níquel y como electrolito potasa cáustica y agua destilada. Sin embargo, su rendimiento no superaba el 65%</a:t>
            </a:r>
            <a:r>
              <a:rPr lang="es-MX" sz="1800" dirty="0"/>
              <a:t>.</a:t>
            </a:r>
          </a:p>
          <a:p>
            <a:pPr marL="0" indent="0">
              <a:buNone/>
            </a:pPr>
            <a:endParaRPr lang="es-MX" sz="1800" dirty="0"/>
          </a:p>
          <a:p>
            <a:r>
              <a:rPr lang="es-MX" sz="1800" dirty="0" err="1">
                <a:effectLst/>
                <a:latin typeface="Calibri" panose="020F0502020204030204" pitchFamily="34" charset="0"/>
                <a:ea typeface="Calibri" panose="020F0502020204030204" pitchFamily="34" charset="0"/>
                <a:cs typeface="Times New Roman" panose="02020603050405020304" pitchFamily="18" charset="0"/>
              </a:rPr>
              <a:t>Niquel</a:t>
            </a:r>
            <a:r>
              <a:rPr lang="es-MX" sz="1800" dirty="0">
                <a:effectLst/>
                <a:latin typeface="Calibri" panose="020F0502020204030204" pitchFamily="34" charset="0"/>
                <a:ea typeface="Calibri" panose="020F0502020204030204" pitchFamily="34" charset="0"/>
                <a:cs typeface="Times New Roman" panose="02020603050405020304" pitchFamily="18" charset="0"/>
              </a:rPr>
              <a:t>-cadmio (NI-CD). Con ánodo de cadmio y cátodo de hidróxido de níquel, e hidróxido de potasio como electrolito, estos acumuladores son perfectamente recargables, pero presentan baja densidad energética (apenas 50Wh/kg).</a:t>
            </a:r>
          </a:p>
          <a:p>
            <a:endParaRPr lang="es-MX" sz="1600" dirty="0">
              <a:effectLst/>
              <a:latin typeface="Calibri" panose="020F0502020204030204" pitchFamily="34" charset="0"/>
              <a:ea typeface="Calibri" panose="020F0502020204030204" pitchFamily="34" charset="0"/>
              <a:cs typeface="Times New Roman" panose="02020603050405020304" pitchFamily="18" charset="0"/>
            </a:endParaRPr>
          </a:p>
          <a:p>
            <a:endParaRPr lang="es-MX" dirty="0"/>
          </a:p>
        </p:txBody>
      </p:sp>
      <p:pic>
        <p:nvPicPr>
          <p:cNvPr id="7172" name="Picture 4" descr="China Batería recargable de níquel-hierro Nife 200Ah batería solar para la  venta del Sistema Solar – Comprar Batería de níquel-hierro Ni-Fe en  es.made-in-china.com">
            <a:extLst>
              <a:ext uri="{FF2B5EF4-FFF2-40B4-BE49-F238E27FC236}">
                <a16:creationId xmlns:a16="http://schemas.microsoft.com/office/drawing/2014/main" id="{3ED42330-715E-4002-A1F0-7411BEC9DCEE}"/>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9034" r="18379"/>
          <a:stretch/>
        </p:blipFill>
        <p:spPr bwMode="auto">
          <a:xfrm>
            <a:off x="8679757" y="1722075"/>
            <a:ext cx="1835844" cy="2197282"/>
          </a:xfrm>
          <a:prstGeom prst="rect">
            <a:avLst/>
          </a:prstGeom>
          <a:noFill/>
          <a:extLst>
            <a:ext uri="{909E8E84-426E-40DD-AFC4-6F175D3DCCD1}">
              <a14:hiddenFill xmlns:a14="http://schemas.microsoft.com/office/drawing/2010/main">
                <a:solidFill>
                  <a:srgbClr val="FFFFFF"/>
                </a:solidFill>
              </a14:hiddenFill>
            </a:ext>
          </a:extLst>
        </p:spPr>
      </p:pic>
      <p:pic>
        <p:nvPicPr>
          <p:cNvPr id="7174" name="Picture 6" descr="Amazon.com: NiCd – Níquel Cadmio de la batería Ni-Cad 700 mAh, 1,2 V botón  parte superior: Toys &amp; Games">
            <a:extLst>
              <a:ext uri="{FF2B5EF4-FFF2-40B4-BE49-F238E27FC236}">
                <a16:creationId xmlns:a16="http://schemas.microsoft.com/office/drawing/2014/main" id="{92726CAE-C330-4C05-A6C6-20D0BEB3750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476045" y="4689566"/>
            <a:ext cx="2039556" cy="169817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3121133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2F2CACB-B9AC-42EC-B268-9F1E74B25255}"/>
              </a:ext>
            </a:extLst>
          </p:cNvPr>
          <p:cNvSpPr>
            <a:spLocks noGrp="1"/>
          </p:cNvSpPr>
          <p:nvPr>
            <p:ph type="title"/>
          </p:nvPr>
        </p:nvSpPr>
        <p:spPr>
          <a:xfrm>
            <a:off x="1141413" y="757645"/>
            <a:ext cx="4488678" cy="634048"/>
          </a:xfrm>
        </p:spPr>
        <p:txBody>
          <a:bodyPr/>
          <a:lstStyle/>
          <a:p>
            <a:r>
              <a:rPr lang="es-MX" dirty="0"/>
              <a:t>Tipos de baterías</a:t>
            </a:r>
          </a:p>
        </p:txBody>
      </p:sp>
      <p:sp>
        <p:nvSpPr>
          <p:cNvPr id="3" name="Marcador de contenido 2">
            <a:extLst>
              <a:ext uri="{FF2B5EF4-FFF2-40B4-BE49-F238E27FC236}">
                <a16:creationId xmlns:a16="http://schemas.microsoft.com/office/drawing/2014/main" id="{B3D0B5ED-4269-47C7-A0C4-D5BDE6F69A25}"/>
              </a:ext>
            </a:extLst>
          </p:cNvPr>
          <p:cNvSpPr>
            <a:spLocks noGrp="1"/>
          </p:cNvSpPr>
          <p:nvPr>
            <p:ph idx="1"/>
          </p:nvPr>
        </p:nvSpPr>
        <p:spPr>
          <a:xfrm>
            <a:off x="1141413" y="1632858"/>
            <a:ext cx="4815250" cy="4715691"/>
          </a:xfrm>
        </p:spPr>
        <p:txBody>
          <a:bodyPr>
            <a:normAutofit fontScale="77500" lnSpcReduction="20000"/>
          </a:bodyPr>
          <a:lstStyle/>
          <a:p>
            <a:r>
              <a:rPr lang="es-MX" sz="2300" dirty="0"/>
              <a:t>Níquel-hidruro (Ni-MH). Emplean hidróxido de níquel para el ánodo y una aleación de hidruro metálico como cátodo, fueron las pioneras en usarse para vehículos eléctricos, dado que son perfectamente recargables.</a:t>
            </a:r>
          </a:p>
          <a:p>
            <a:pPr marL="0" indent="0">
              <a:buNone/>
            </a:pPr>
            <a:endParaRPr lang="es-MX" sz="2300" dirty="0"/>
          </a:p>
          <a:p>
            <a:r>
              <a:rPr lang="es-MX" sz="2300" dirty="0"/>
              <a:t>Baterías de iones de litio (Li-ION). Las baterías más empleadas en la electrónica de pequeño tamaño, como celulares y otros artefactos portátiles. Destacan por su enorme densidad energética, sumados a su liviandad, pequeño tamaño y buen rendimiento, pero poseen una vida máxima de tres años. Además, al sobrecalentarse pueden explotar, ya que sus elementos son inflamables.</a:t>
            </a:r>
          </a:p>
          <a:p>
            <a:endParaRPr lang="es-MX" sz="1600" dirty="0">
              <a:effectLst/>
              <a:latin typeface="Calibri" panose="020F0502020204030204" pitchFamily="34" charset="0"/>
              <a:ea typeface="Calibri" panose="020F0502020204030204" pitchFamily="34" charset="0"/>
              <a:cs typeface="Times New Roman" panose="02020603050405020304" pitchFamily="18" charset="0"/>
            </a:endParaRPr>
          </a:p>
          <a:p>
            <a:endParaRPr lang="es-MX" dirty="0"/>
          </a:p>
        </p:txBody>
      </p:sp>
      <p:pic>
        <p:nvPicPr>
          <p:cNvPr id="8194" name="Picture 2">
            <a:extLst>
              <a:ext uri="{FF2B5EF4-FFF2-40B4-BE49-F238E27FC236}">
                <a16:creationId xmlns:a16="http://schemas.microsoft.com/office/drawing/2014/main" id="{3F4B4114-5579-4122-A3E5-7411E5D7F97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532223" y="1162595"/>
            <a:ext cx="2129245" cy="2129245"/>
          </a:xfrm>
          <a:prstGeom prst="rect">
            <a:avLst/>
          </a:prstGeom>
          <a:noFill/>
          <a:extLst>
            <a:ext uri="{909E8E84-426E-40DD-AFC4-6F175D3DCCD1}">
              <a14:hiddenFill xmlns:a14="http://schemas.microsoft.com/office/drawing/2010/main">
                <a:solidFill>
                  <a:srgbClr val="FFFFFF"/>
                </a:solidFill>
              </a14:hiddenFill>
            </a:ext>
          </a:extLst>
        </p:spPr>
      </p:pic>
      <p:pic>
        <p:nvPicPr>
          <p:cNvPr id="8196" name="Picture 4" descr="Batería de ión litio - 850 mAh">
            <a:extLst>
              <a:ext uri="{FF2B5EF4-FFF2-40B4-BE49-F238E27FC236}">
                <a16:creationId xmlns:a16="http://schemas.microsoft.com/office/drawing/2014/main" id="{FE029C9C-648B-4726-9895-4308B5314CA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532223" y="3895454"/>
            <a:ext cx="2129245" cy="212924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9327977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2F2CACB-B9AC-42EC-B268-9F1E74B25255}"/>
              </a:ext>
            </a:extLst>
          </p:cNvPr>
          <p:cNvSpPr>
            <a:spLocks noGrp="1"/>
          </p:cNvSpPr>
          <p:nvPr>
            <p:ph type="title"/>
          </p:nvPr>
        </p:nvSpPr>
        <p:spPr>
          <a:xfrm>
            <a:off x="1141413" y="757645"/>
            <a:ext cx="4488678" cy="634048"/>
          </a:xfrm>
        </p:spPr>
        <p:txBody>
          <a:bodyPr/>
          <a:lstStyle/>
          <a:p>
            <a:r>
              <a:rPr lang="es-MX" dirty="0"/>
              <a:t>Tipos de baterías</a:t>
            </a:r>
          </a:p>
        </p:txBody>
      </p:sp>
      <p:sp>
        <p:nvSpPr>
          <p:cNvPr id="3" name="Marcador de contenido 2">
            <a:extLst>
              <a:ext uri="{FF2B5EF4-FFF2-40B4-BE49-F238E27FC236}">
                <a16:creationId xmlns:a16="http://schemas.microsoft.com/office/drawing/2014/main" id="{B3D0B5ED-4269-47C7-A0C4-D5BDE6F69A25}"/>
              </a:ext>
            </a:extLst>
          </p:cNvPr>
          <p:cNvSpPr>
            <a:spLocks noGrp="1"/>
          </p:cNvSpPr>
          <p:nvPr>
            <p:ph idx="1"/>
          </p:nvPr>
        </p:nvSpPr>
        <p:spPr>
          <a:xfrm>
            <a:off x="1141413" y="2227217"/>
            <a:ext cx="4815250" cy="3644536"/>
          </a:xfrm>
        </p:spPr>
        <p:txBody>
          <a:bodyPr>
            <a:normAutofit/>
          </a:bodyPr>
          <a:lstStyle/>
          <a:p>
            <a:r>
              <a:rPr lang="es-MX" dirty="0"/>
              <a:t>Baterías de polímero de litio (</a:t>
            </a:r>
            <a:r>
              <a:rPr lang="es-MX" dirty="0" err="1"/>
              <a:t>LiPo</a:t>
            </a:r>
            <a:r>
              <a:rPr lang="es-MX" dirty="0"/>
              <a:t>). Variación de las ordinarias baterías de litio, presentan mejor densidad de energía y mejor tasa de descarga, pero presentan el inconveniente de quedar inutilizadas si pierden su carga por debajo de 3 voltios.</a:t>
            </a:r>
          </a:p>
          <a:p>
            <a:pPr marL="0" indent="0">
              <a:buNone/>
            </a:pPr>
            <a:endParaRPr lang="es-MX" sz="2300" dirty="0"/>
          </a:p>
          <a:p>
            <a:pPr marL="0" indent="0">
              <a:buNone/>
            </a:pPr>
            <a:endParaRPr lang="es-MX" sz="1600" dirty="0">
              <a:effectLst/>
              <a:latin typeface="Calibri" panose="020F0502020204030204" pitchFamily="34" charset="0"/>
              <a:ea typeface="Calibri" panose="020F0502020204030204" pitchFamily="34" charset="0"/>
              <a:cs typeface="Times New Roman" panose="02020603050405020304" pitchFamily="18" charset="0"/>
            </a:endParaRPr>
          </a:p>
          <a:p>
            <a:endParaRPr lang="es-MX" dirty="0"/>
          </a:p>
        </p:txBody>
      </p:sp>
      <p:pic>
        <p:nvPicPr>
          <p:cNvPr id="9218" name="Picture 2" descr="Batería Lipo 4400mAh / 3.7V, Litio Ion Adafruit 18650 | BricoGeek.com">
            <a:extLst>
              <a:ext uri="{FF2B5EF4-FFF2-40B4-BE49-F238E27FC236}">
                <a16:creationId xmlns:a16="http://schemas.microsoft.com/office/drawing/2014/main" id="{11A1D55D-BE5E-4656-B819-AB2462C1132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332619" y="2709453"/>
            <a:ext cx="3427099" cy="245037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7971796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846DE5BE-AE1A-401B-98C9-43B365ABBC35}"/>
              </a:ext>
            </a:extLst>
          </p:cNvPr>
          <p:cNvSpPr>
            <a:spLocks noGrp="1"/>
          </p:cNvSpPr>
          <p:nvPr>
            <p:ph type="ctrTitle"/>
          </p:nvPr>
        </p:nvSpPr>
        <p:spPr>
          <a:xfrm>
            <a:off x="1524000" y="2408238"/>
            <a:ext cx="9144000" cy="2387600"/>
          </a:xfrm>
        </p:spPr>
        <p:txBody>
          <a:bodyPr>
            <a:normAutofit/>
          </a:bodyPr>
          <a:lstStyle/>
          <a:p>
            <a:r>
              <a:rPr lang="es-MX" dirty="0"/>
              <a:t>ARREGLO DE BATERIAS</a:t>
            </a:r>
            <a:br>
              <a:rPr lang="es-MX" dirty="0"/>
            </a:br>
            <a:r>
              <a:rPr lang="es-MX" dirty="0"/>
              <a:t>SERIE </a:t>
            </a:r>
            <a:br>
              <a:rPr lang="es-MX" dirty="0"/>
            </a:br>
            <a:r>
              <a:rPr lang="es-MX" dirty="0"/>
              <a:t>Y PARALELO</a:t>
            </a:r>
          </a:p>
        </p:txBody>
      </p:sp>
    </p:spTree>
    <p:extLst>
      <p:ext uri="{BB962C8B-B14F-4D97-AF65-F5344CB8AC3E}">
        <p14:creationId xmlns:p14="http://schemas.microsoft.com/office/powerpoint/2010/main" val="286282477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a:extLst>
              <a:ext uri="{FF2B5EF4-FFF2-40B4-BE49-F238E27FC236}">
                <a16:creationId xmlns:a16="http://schemas.microsoft.com/office/drawing/2014/main" id="{02D9ED48-9AAF-455A-8065-E1C847D9ABBC}"/>
              </a:ext>
            </a:extLst>
          </p:cNvPr>
          <p:cNvPicPr>
            <a:picLocks noChangeAspect="1"/>
          </p:cNvPicPr>
          <p:nvPr/>
        </p:nvPicPr>
        <p:blipFill>
          <a:blip r:embed="rId2"/>
          <a:stretch>
            <a:fillRect/>
          </a:stretch>
        </p:blipFill>
        <p:spPr>
          <a:xfrm>
            <a:off x="3167062" y="1833562"/>
            <a:ext cx="5857875" cy="3190875"/>
          </a:xfrm>
          <a:prstGeom prst="rect">
            <a:avLst/>
          </a:prstGeom>
        </p:spPr>
      </p:pic>
      <p:sp>
        <p:nvSpPr>
          <p:cNvPr id="5" name="Título 1">
            <a:extLst>
              <a:ext uri="{FF2B5EF4-FFF2-40B4-BE49-F238E27FC236}">
                <a16:creationId xmlns:a16="http://schemas.microsoft.com/office/drawing/2014/main" id="{A8D6F778-7505-4C6B-812D-FDBFBABEFA12}"/>
              </a:ext>
            </a:extLst>
          </p:cNvPr>
          <p:cNvSpPr txBox="1">
            <a:spLocks/>
          </p:cNvSpPr>
          <p:nvPr/>
        </p:nvSpPr>
        <p:spPr>
          <a:xfrm>
            <a:off x="990600" y="517525"/>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s-MX"/>
              <a:t>Arreglo serie </a:t>
            </a:r>
            <a:endParaRPr lang="es-MX" dirty="0"/>
          </a:p>
        </p:txBody>
      </p:sp>
    </p:spTree>
    <p:extLst>
      <p:ext uri="{BB962C8B-B14F-4D97-AF65-F5344CB8AC3E}">
        <p14:creationId xmlns:p14="http://schemas.microsoft.com/office/powerpoint/2010/main" val="258349884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n 4">
            <a:extLst>
              <a:ext uri="{FF2B5EF4-FFF2-40B4-BE49-F238E27FC236}">
                <a16:creationId xmlns:a16="http://schemas.microsoft.com/office/drawing/2014/main" id="{8DF1AA70-43EE-4B02-9C72-301B0F9BB24C}"/>
              </a:ext>
            </a:extLst>
          </p:cNvPr>
          <p:cNvPicPr>
            <a:picLocks noChangeAspect="1"/>
          </p:cNvPicPr>
          <p:nvPr/>
        </p:nvPicPr>
        <p:blipFill>
          <a:blip r:embed="rId2"/>
          <a:stretch>
            <a:fillRect/>
          </a:stretch>
        </p:blipFill>
        <p:spPr>
          <a:xfrm>
            <a:off x="3128962" y="1027906"/>
            <a:ext cx="5934075" cy="4629150"/>
          </a:xfrm>
          <a:prstGeom prst="rect">
            <a:avLst/>
          </a:prstGeom>
        </p:spPr>
      </p:pic>
    </p:spTree>
    <p:extLst>
      <p:ext uri="{BB962C8B-B14F-4D97-AF65-F5344CB8AC3E}">
        <p14:creationId xmlns:p14="http://schemas.microsoft.com/office/powerpoint/2010/main" val="227407453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02EAF6B-CC9C-4EB2-B1C4-E9DAF1767058}"/>
              </a:ext>
            </a:extLst>
          </p:cNvPr>
          <p:cNvSpPr>
            <a:spLocks noGrp="1"/>
          </p:cNvSpPr>
          <p:nvPr>
            <p:ph type="title"/>
          </p:nvPr>
        </p:nvSpPr>
        <p:spPr/>
        <p:txBody>
          <a:bodyPr/>
          <a:lstStyle/>
          <a:p>
            <a:r>
              <a:rPr lang="es-MX" dirty="0"/>
              <a:t>¿Ah?</a:t>
            </a:r>
          </a:p>
        </p:txBody>
      </p:sp>
      <p:sp>
        <p:nvSpPr>
          <p:cNvPr id="3" name="Marcador de contenido 2">
            <a:extLst>
              <a:ext uri="{FF2B5EF4-FFF2-40B4-BE49-F238E27FC236}">
                <a16:creationId xmlns:a16="http://schemas.microsoft.com/office/drawing/2014/main" id="{A3FD7D17-945F-4E88-9220-58700301F53E}"/>
              </a:ext>
            </a:extLst>
          </p:cNvPr>
          <p:cNvSpPr>
            <a:spLocks noGrp="1"/>
          </p:cNvSpPr>
          <p:nvPr>
            <p:ph idx="1"/>
          </p:nvPr>
        </p:nvSpPr>
        <p:spPr/>
        <p:txBody>
          <a:bodyPr/>
          <a:lstStyle/>
          <a:p>
            <a:pPr marL="0" indent="0">
              <a:buNone/>
            </a:pPr>
            <a:r>
              <a:rPr lang="es-ES" dirty="0"/>
              <a:t>Un amperio hora es una unidad de carga eléctrica y se abrevia como Ah. Indica la cantidad de carga eléctrica que pasa por los terminales de un dispositivo de almacenamiento de energía eléctrica, por ejemplo un condensador, un supercondensador o una batería, cuando este proporciona una corriente eléctrica de 1 amperio durante 1 hora a través de dichos terminales.</a:t>
            </a:r>
            <a:endParaRPr lang="es-MX" dirty="0"/>
          </a:p>
        </p:txBody>
      </p:sp>
    </p:spTree>
    <p:extLst>
      <p:ext uri="{BB962C8B-B14F-4D97-AF65-F5344CB8AC3E}">
        <p14:creationId xmlns:p14="http://schemas.microsoft.com/office/powerpoint/2010/main" val="163846486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ítulo 1">
            <a:extLst>
              <a:ext uri="{FF2B5EF4-FFF2-40B4-BE49-F238E27FC236}">
                <a16:creationId xmlns:a16="http://schemas.microsoft.com/office/drawing/2014/main" id="{C34D7AA9-AFCA-40BE-AB73-D4A0DA157DF7}"/>
              </a:ext>
            </a:extLst>
          </p:cNvPr>
          <p:cNvSpPr txBox="1">
            <a:spLocks/>
          </p:cNvSpPr>
          <p:nvPr/>
        </p:nvSpPr>
        <p:spPr>
          <a:xfrm>
            <a:off x="585651" y="270668"/>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s-MX"/>
              <a:t>Arreglo paralelo</a:t>
            </a:r>
            <a:endParaRPr lang="es-MX" dirty="0"/>
          </a:p>
        </p:txBody>
      </p:sp>
      <p:pic>
        <p:nvPicPr>
          <p:cNvPr id="6" name="Imagen 5">
            <a:extLst>
              <a:ext uri="{FF2B5EF4-FFF2-40B4-BE49-F238E27FC236}">
                <a16:creationId xmlns:a16="http://schemas.microsoft.com/office/drawing/2014/main" id="{EA2EF27C-7A4B-4513-B508-88914996478A}"/>
              </a:ext>
            </a:extLst>
          </p:cNvPr>
          <p:cNvPicPr>
            <a:picLocks noChangeAspect="1"/>
          </p:cNvPicPr>
          <p:nvPr/>
        </p:nvPicPr>
        <p:blipFill>
          <a:blip r:embed="rId2"/>
          <a:stretch>
            <a:fillRect/>
          </a:stretch>
        </p:blipFill>
        <p:spPr>
          <a:xfrm>
            <a:off x="2157412" y="1335473"/>
            <a:ext cx="7877175" cy="5200650"/>
          </a:xfrm>
          <a:prstGeom prst="rect">
            <a:avLst/>
          </a:prstGeom>
        </p:spPr>
      </p:pic>
    </p:spTree>
    <p:extLst>
      <p:ext uri="{BB962C8B-B14F-4D97-AF65-F5344CB8AC3E}">
        <p14:creationId xmlns:p14="http://schemas.microsoft.com/office/powerpoint/2010/main" val="114335724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6C7C0905-AD25-4E6F-8EE2-4F8ED1795F85}"/>
              </a:ext>
            </a:extLst>
          </p:cNvPr>
          <p:cNvSpPr>
            <a:spLocks noGrp="1"/>
          </p:cNvSpPr>
          <p:nvPr>
            <p:ph type="title"/>
          </p:nvPr>
        </p:nvSpPr>
        <p:spPr/>
        <p:txBody>
          <a:bodyPr/>
          <a:lstStyle/>
          <a:p>
            <a:r>
              <a:rPr lang="es-MX" dirty="0"/>
              <a:t>Fuente conmutada</a:t>
            </a:r>
          </a:p>
        </p:txBody>
      </p:sp>
      <p:sp>
        <p:nvSpPr>
          <p:cNvPr id="3" name="Marcador de contenido 2">
            <a:extLst>
              <a:ext uri="{FF2B5EF4-FFF2-40B4-BE49-F238E27FC236}">
                <a16:creationId xmlns:a16="http://schemas.microsoft.com/office/drawing/2014/main" id="{2BDBFA4E-5859-4244-9937-CC9266BA1B85}"/>
              </a:ext>
            </a:extLst>
          </p:cNvPr>
          <p:cNvSpPr>
            <a:spLocks noGrp="1"/>
          </p:cNvSpPr>
          <p:nvPr>
            <p:ph idx="1"/>
          </p:nvPr>
        </p:nvSpPr>
        <p:spPr>
          <a:xfrm>
            <a:off x="1141412" y="1949041"/>
            <a:ext cx="9905999" cy="1478570"/>
          </a:xfrm>
        </p:spPr>
        <p:txBody>
          <a:bodyPr/>
          <a:lstStyle/>
          <a:p>
            <a:pPr marL="0" indent="0">
              <a:buNone/>
            </a:pPr>
            <a:r>
              <a:rPr lang="es-ES" dirty="0"/>
              <a:t>Una fuente conmutada es un dispositivo electrónico que transforma energía eléctrica mediante transistores en conmutación.</a:t>
            </a:r>
          </a:p>
          <a:p>
            <a:pPr marL="0" indent="0">
              <a:buNone/>
            </a:pPr>
            <a:endParaRPr lang="es-MX" dirty="0"/>
          </a:p>
        </p:txBody>
      </p:sp>
      <p:pic>
        <p:nvPicPr>
          <p:cNvPr id="2052" name="Picture 4" descr="FUENTES CONMUTADAS 24V - 15W">
            <a:extLst>
              <a:ext uri="{FF2B5EF4-FFF2-40B4-BE49-F238E27FC236}">
                <a16:creationId xmlns:a16="http://schemas.microsoft.com/office/drawing/2014/main" id="{1BF62755-97FE-4930-8E7A-C36EDAFD0BB5}"/>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6435" b="10932"/>
          <a:stretch/>
        </p:blipFill>
        <p:spPr bwMode="auto">
          <a:xfrm>
            <a:off x="4573153" y="3429000"/>
            <a:ext cx="3045693" cy="2516712"/>
          </a:xfrm>
          <a:prstGeom prst="roundRect">
            <a:avLst>
              <a:gd name="adj" fmla="val 4167"/>
            </a:avLst>
          </a:prstGeom>
          <a:solidFill>
            <a:srgbClr val="FFFFFF"/>
          </a:solidFill>
          <a:ln w="76200" cap="sq">
            <a:solidFill>
              <a:srgbClr val="EAEAEA"/>
            </a:solidFill>
            <a:miter lim="800000"/>
          </a:ln>
          <a:effectLst>
            <a:reflection blurRad="12700" stA="33000" endPos="28000" dist="5000" dir="5400000" sy="-100000" algn="bl" rotWithShape="0"/>
          </a:effectLst>
          <a:scene3d>
            <a:camera prst="orthographicFront"/>
            <a:lightRig rig="threePt" dir="t">
              <a:rot lat="0" lon="0" rev="2700000"/>
            </a:lightRig>
          </a:scene3d>
          <a:sp3d contourW="6350">
            <a:bevelT h="38100"/>
            <a:contourClr>
              <a:srgbClr val="C0C0C0"/>
            </a:contourClr>
          </a:sp3d>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3062505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3A8CE4AD-FE89-4867-A8CB-DF47A181990F}"/>
              </a:ext>
            </a:extLst>
          </p:cNvPr>
          <p:cNvSpPr>
            <a:spLocks noGrp="1"/>
          </p:cNvSpPr>
          <p:nvPr>
            <p:ph type="title"/>
          </p:nvPr>
        </p:nvSpPr>
        <p:spPr>
          <a:xfrm>
            <a:off x="1894114" y="730641"/>
            <a:ext cx="2672941" cy="646331"/>
          </a:xfrm>
        </p:spPr>
        <p:txBody>
          <a:bodyPr/>
          <a:lstStyle/>
          <a:p>
            <a:pPr algn="ctr"/>
            <a:r>
              <a:rPr lang="es-MX" dirty="0"/>
              <a:t>Beneficios </a:t>
            </a:r>
          </a:p>
        </p:txBody>
      </p:sp>
      <p:sp>
        <p:nvSpPr>
          <p:cNvPr id="3" name="Marcador de contenido 2">
            <a:extLst>
              <a:ext uri="{FF2B5EF4-FFF2-40B4-BE49-F238E27FC236}">
                <a16:creationId xmlns:a16="http://schemas.microsoft.com/office/drawing/2014/main" id="{05D82DD9-2C24-4CFC-AFC4-24DD8F0E7803}"/>
              </a:ext>
            </a:extLst>
          </p:cNvPr>
          <p:cNvSpPr>
            <a:spLocks noGrp="1"/>
          </p:cNvSpPr>
          <p:nvPr>
            <p:ph idx="1"/>
          </p:nvPr>
        </p:nvSpPr>
        <p:spPr>
          <a:xfrm>
            <a:off x="1993675" y="1519150"/>
            <a:ext cx="2672942" cy="2331432"/>
          </a:xfrm>
        </p:spPr>
        <p:txBody>
          <a:bodyPr/>
          <a:lstStyle/>
          <a:p>
            <a:r>
              <a:rPr lang="es-MX" dirty="0"/>
              <a:t>Más pequeños</a:t>
            </a:r>
          </a:p>
          <a:p>
            <a:r>
              <a:rPr lang="es-MX" dirty="0"/>
              <a:t>Más baratos </a:t>
            </a:r>
          </a:p>
          <a:p>
            <a:r>
              <a:rPr lang="es-MX" dirty="0"/>
              <a:t>Más eficientes </a:t>
            </a:r>
          </a:p>
          <a:p>
            <a:r>
              <a:rPr lang="es-MX" dirty="0"/>
              <a:t>Eficientes</a:t>
            </a:r>
          </a:p>
        </p:txBody>
      </p:sp>
      <p:sp>
        <p:nvSpPr>
          <p:cNvPr id="4" name="CuadroTexto 3">
            <a:extLst>
              <a:ext uri="{FF2B5EF4-FFF2-40B4-BE49-F238E27FC236}">
                <a16:creationId xmlns:a16="http://schemas.microsoft.com/office/drawing/2014/main" id="{66EBE41D-B006-488A-A972-0E0B35EF0C2A}"/>
              </a:ext>
            </a:extLst>
          </p:cNvPr>
          <p:cNvSpPr txBox="1"/>
          <p:nvPr/>
        </p:nvSpPr>
        <p:spPr>
          <a:xfrm>
            <a:off x="1993675" y="4134937"/>
            <a:ext cx="2672941" cy="646331"/>
          </a:xfrm>
          <a:prstGeom prst="rect">
            <a:avLst/>
          </a:prstGeom>
          <a:noFill/>
        </p:spPr>
        <p:txBody>
          <a:bodyPr wrap="square" rtlCol="0">
            <a:spAutoFit/>
          </a:bodyPr>
          <a:lstStyle/>
          <a:p>
            <a:r>
              <a:rPr lang="es-MX" sz="3600" dirty="0">
                <a:latin typeface="+mj-lt"/>
              </a:rPr>
              <a:t>CONTRAS</a:t>
            </a:r>
          </a:p>
        </p:txBody>
      </p:sp>
      <p:sp>
        <p:nvSpPr>
          <p:cNvPr id="6" name="CuadroTexto 5">
            <a:extLst>
              <a:ext uri="{FF2B5EF4-FFF2-40B4-BE49-F238E27FC236}">
                <a16:creationId xmlns:a16="http://schemas.microsoft.com/office/drawing/2014/main" id="{28FAE1A9-B56A-4B5A-B6D4-E5CC1FE29A43}"/>
              </a:ext>
            </a:extLst>
          </p:cNvPr>
          <p:cNvSpPr txBox="1"/>
          <p:nvPr/>
        </p:nvSpPr>
        <p:spPr>
          <a:xfrm>
            <a:off x="1993675" y="5065623"/>
            <a:ext cx="2573380" cy="830997"/>
          </a:xfrm>
          <a:prstGeom prst="rect">
            <a:avLst/>
          </a:prstGeom>
          <a:noFill/>
        </p:spPr>
        <p:txBody>
          <a:bodyPr wrap="square" rtlCol="0">
            <a:spAutoFit/>
          </a:bodyPr>
          <a:lstStyle/>
          <a:p>
            <a:pPr marL="342900" indent="-342900">
              <a:buFont typeface="Arial" panose="020B0604020202020204" pitchFamily="34" charset="0"/>
              <a:buChar char="•"/>
            </a:pPr>
            <a:r>
              <a:rPr lang="es-MX" sz="2400" dirty="0"/>
              <a:t>Más complejos</a:t>
            </a:r>
          </a:p>
          <a:p>
            <a:pPr marL="342900" indent="-342900">
              <a:buFont typeface="Arial" panose="020B0604020202020204" pitchFamily="34" charset="0"/>
              <a:buChar char="•"/>
            </a:pPr>
            <a:r>
              <a:rPr lang="es-MX" sz="2400" dirty="0"/>
              <a:t>Picos de tensión</a:t>
            </a:r>
          </a:p>
        </p:txBody>
      </p:sp>
      <p:sp>
        <p:nvSpPr>
          <p:cNvPr id="7" name="CuadroTexto 6">
            <a:extLst>
              <a:ext uri="{FF2B5EF4-FFF2-40B4-BE49-F238E27FC236}">
                <a16:creationId xmlns:a16="http://schemas.microsoft.com/office/drawing/2014/main" id="{D7F5736D-2B3D-477E-A5D4-1B29B1C4A5DD}"/>
              </a:ext>
            </a:extLst>
          </p:cNvPr>
          <p:cNvSpPr txBox="1"/>
          <p:nvPr/>
        </p:nvSpPr>
        <p:spPr>
          <a:xfrm>
            <a:off x="7015931" y="576753"/>
            <a:ext cx="2672942" cy="800219"/>
          </a:xfrm>
          <a:prstGeom prst="rect">
            <a:avLst/>
          </a:prstGeom>
          <a:noFill/>
        </p:spPr>
        <p:txBody>
          <a:bodyPr wrap="square" rtlCol="0">
            <a:spAutoFit/>
          </a:bodyPr>
          <a:lstStyle/>
          <a:p>
            <a:r>
              <a:rPr lang="es-MX" sz="2800" dirty="0">
                <a:latin typeface="+mj-lt"/>
              </a:rPr>
              <a:t>INFORMACIÓN</a:t>
            </a:r>
          </a:p>
          <a:p>
            <a:endParaRPr lang="es-MX" dirty="0">
              <a:latin typeface="+mj-lt"/>
            </a:endParaRPr>
          </a:p>
        </p:txBody>
      </p:sp>
      <p:sp>
        <p:nvSpPr>
          <p:cNvPr id="8" name="CuadroTexto 7">
            <a:extLst>
              <a:ext uri="{FF2B5EF4-FFF2-40B4-BE49-F238E27FC236}">
                <a16:creationId xmlns:a16="http://schemas.microsoft.com/office/drawing/2014/main" id="{389B2DA8-6ECE-4B09-8C40-EF43AE4691BB}"/>
              </a:ext>
            </a:extLst>
          </p:cNvPr>
          <p:cNvSpPr txBox="1"/>
          <p:nvPr/>
        </p:nvSpPr>
        <p:spPr>
          <a:xfrm>
            <a:off x="7015931" y="1335774"/>
            <a:ext cx="4088674" cy="4893647"/>
          </a:xfrm>
          <a:prstGeom prst="rect">
            <a:avLst/>
          </a:prstGeom>
          <a:noFill/>
        </p:spPr>
        <p:txBody>
          <a:bodyPr wrap="square" rtlCol="0">
            <a:spAutoFit/>
          </a:bodyPr>
          <a:lstStyle/>
          <a:p>
            <a:pPr algn="just"/>
            <a:r>
              <a:rPr lang="es-MX" sz="2400" dirty="0"/>
              <a:t>El transformador de la fuente lineal es mucho más caro y pesado.</a:t>
            </a:r>
          </a:p>
          <a:p>
            <a:pPr algn="just"/>
            <a:r>
              <a:rPr lang="es-MX" sz="2400" dirty="0"/>
              <a:t>La solución radica en reducir el tamaño del transformador y esto se logra aumentando la frecuencia con la conmutación.</a:t>
            </a:r>
          </a:p>
          <a:p>
            <a:pPr algn="just"/>
            <a:r>
              <a:rPr lang="es-MX" sz="2400" dirty="0"/>
              <a:t>A diferencia del transformador lineal que tiene dos etapas en donde pasa de corriente ac a </a:t>
            </a:r>
            <a:r>
              <a:rPr lang="es-MX" sz="2400" dirty="0" err="1"/>
              <a:t>dc</a:t>
            </a:r>
            <a:r>
              <a:rPr lang="es-MX" sz="2400" dirty="0"/>
              <a:t>, la fuente conmutada lo hace en cuatro pasos ac, </a:t>
            </a:r>
            <a:r>
              <a:rPr lang="es-MX" sz="2400" dirty="0" err="1"/>
              <a:t>dc</a:t>
            </a:r>
            <a:r>
              <a:rPr lang="es-MX" sz="2400" dirty="0"/>
              <a:t>, ac y por último </a:t>
            </a:r>
            <a:r>
              <a:rPr lang="es-MX" sz="2400" dirty="0" err="1"/>
              <a:t>dc</a:t>
            </a:r>
            <a:r>
              <a:rPr lang="es-MX" sz="2400" dirty="0"/>
              <a:t>.</a:t>
            </a:r>
          </a:p>
        </p:txBody>
      </p:sp>
    </p:spTree>
    <p:extLst>
      <p:ext uri="{BB962C8B-B14F-4D97-AF65-F5344CB8AC3E}">
        <p14:creationId xmlns:p14="http://schemas.microsoft.com/office/powerpoint/2010/main" val="101413159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22D1EFDC-A8B4-413F-AC45-0AB5B12EDF0F}"/>
              </a:ext>
            </a:extLst>
          </p:cNvPr>
          <p:cNvSpPr>
            <a:spLocks noGrp="1"/>
          </p:cNvSpPr>
          <p:nvPr>
            <p:ph type="title"/>
          </p:nvPr>
        </p:nvSpPr>
        <p:spPr>
          <a:xfrm>
            <a:off x="2596037" y="613954"/>
            <a:ext cx="6996747" cy="699362"/>
          </a:xfrm>
        </p:spPr>
        <p:txBody>
          <a:bodyPr/>
          <a:lstStyle/>
          <a:p>
            <a:r>
              <a:rPr lang="es-MX" dirty="0"/>
              <a:t>Etapas de la fuente conmutada</a:t>
            </a:r>
          </a:p>
        </p:txBody>
      </p:sp>
      <p:pic>
        <p:nvPicPr>
          <p:cNvPr id="5" name="Marcador de contenido 4" descr="Imagen que contiene reloj&#10;&#10;Descripción generada automáticamente">
            <a:extLst>
              <a:ext uri="{FF2B5EF4-FFF2-40B4-BE49-F238E27FC236}">
                <a16:creationId xmlns:a16="http://schemas.microsoft.com/office/drawing/2014/main" id="{4F16D283-2576-4C78-81CE-CCE570175EC5}"/>
              </a:ext>
            </a:extLst>
          </p:cNvPr>
          <p:cNvPicPr>
            <a:picLocks noGrp="1" noChangeAspect="1"/>
          </p:cNvPicPr>
          <p:nvPr>
            <p:ph idx="1"/>
          </p:nvPr>
        </p:nvPicPr>
        <p:blipFill rotWithShape="1">
          <a:blip r:embed="rId2"/>
          <a:srcRect l="11331" t="738" r="4346" b="12464"/>
          <a:stretch/>
        </p:blipFill>
        <p:spPr>
          <a:xfrm rot="10800000">
            <a:off x="2981891" y="2609551"/>
            <a:ext cx="6225038" cy="2953547"/>
          </a:xfrm>
          <a:prstGeom prst="roundRect">
            <a:avLst>
              <a:gd name="adj" fmla="val 4167"/>
            </a:avLst>
          </a:prstGeom>
          <a:solidFill>
            <a:srgbClr val="FFFFFF"/>
          </a:solidFill>
          <a:ln w="76200" cap="sq">
            <a:solidFill>
              <a:srgbClr val="EAEAEA"/>
            </a:solidFill>
            <a:miter lim="800000"/>
          </a:ln>
          <a:effectLst>
            <a:reflection blurRad="12700" stA="33000" endPos="28000" dist="5000" dir="5400000" sy="-100000" algn="bl" rotWithShape="0"/>
          </a:effectLst>
          <a:scene3d>
            <a:camera prst="orthographicFront"/>
            <a:lightRig rig="threePt" dir="t">
              <a:rot lat="0" lon="0" rev="2700000"/>
            </a:lightRig>
          </a:scene3d>
          <a:sp3d contourW="6350">
            <a:bevelT h="38100"/>
            <a:contourClr>
              <a:srgbClr val="C0C0C0"/>
            </a:contourClr>
          </a:sp3d>
        </p:spPr>
      </p:pic>
    </p:spTree>
    <p:extLst>
      <p:ext uri="{BB962C8B-B14F-4D97-AF65-F5344CB8AC3E}">
        <p14:creationId xmlns:p14="http://schemas.microsoft.com/office/powerpoint/2010/main" val="210148090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Fuente conmutada - La web de Física">
            <a:extLst>
              <a:ext uri="{FF2B5EF4-FFF2-40B4-BE49-F238E27FC236}">
                <a16:creationId xmlns:a16="http://schemas.microsoft.com/office/drawing/2014/main" id="{24FBAA05-15BF-4CF7-A6E7-5E03EBE9405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34885" y="1535422"/>
            <a:ext cx="9322230" cy="3787156"/>
          </a:xfrm>
          <a:prstGeom prst="roundRect">
            <a:avLst>
              <a:gd name="adj" fmla="val 4167"/>
            </a:avLst>
          </a:prstGeom>
          <a:solidFill>
            <a:srgbClr val="FFFFFF"/>
          </a:solidFill>
          <a:ln w="76200" cap="sq">
            <a:solidFill>
              <a:srgbClr val="EAEAEA"/>
            </a:solidFill>
            <a:miter lim="800000"/>
          </a:ln>
          <a:effectLst>
            <a:reflection blurRad="12700" stA="33000" endPos="28000" dist="5000" dir="5400000" sy="-100000" algn="bl" rotWithShape="0"/>
          </a:effectLst>
          <a:scene3d>
            <a:camera prst="orthographicFront"/>
            <a:lightRig rig="threePt" dir="t">
              <a:rot lat="0" lon="0" rev="2700000"/>
            </a:lightRig>
          </a:scene3d>
          <a:sp3d contourW="6350">
            <a:bevelT h="38100"/>
            <a:contourClr>
              <a:srgbClr val="C0C0C0"/>
            </a:contourClr>
          </a:sp3d>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1202863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Tutorial fuentes conmutadas.">
            <a:extLst>
              <a:ext uri="{FF2B5EF4-FFF2-40B4-BE49-F238E27FC236}">
                <a16:creationId xmlns:a16="http://schemas.microsoft.com/office/drawing/2014/main" id="{EA298AB5-9948-46A3-802F-A15355CA3CE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91427" y="1021547"/>
            <a:ext cx="9609145" cy="4814905"/>
          </a:xfrm>
          <a:prstGeom prst="roundRect">
            <a:avLst>
              <a:gd name="adj" fmla="val 4167"/>
            </a:avLst>
          </a:prstGeom>
          <a:solidFill>
            <a:srgbClr val="FFFFFF"/>
          </a:solidFill>
          <a:ln w="76200" cap="sq">
            <a:solidFill>
              <a:srgbClr val="EAEAEA"/>
            </a:solidFill>
            <a:miter lim="800000"/>
          </a:ln>
          <a:effectLst>
            <a:reflection blurRad="12700" stA="33000" endPos="28000" dist="5000" dir="5400000" sy="-100000" algn="bl" rotWithShape="0"/>
          </a:effectLst>
          <a:scene3d>
            <a:camera prst="orthographicFront"/>
            <a:lightRig rig="threePt" dir="t">
              <a:rot lat="0" lon="0" rev="2700000"/>
            </a:lightRig>
          </a:scene3d>
          <a:sp3d contourW="6350">
            <a:bevelT h="38100"/>
            <a:contourClr>
              <a:srgbClr val="C0C0C0"/>
            </a:contourClr>
          </a:sp3d>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3022296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8CCE6BF-9EEA-4BD5-A923-C47F4BC074FD}"/>
              </a:ext>
            </a:extLst>
          </p:cNvPr>
          <p:cNvSpPr>
            <a:spLocks noGrp="1"/>
          </p:cNvSpPr>
          <p:nvPr>
            <p:ph type="title"/>
          </p:nvPr>
        </p:nvSpPr>
        <p:spPr>
          <a:xfrm>
            <a:off x="4273879" y="2525537"/>
            <a:ext cx="3644242" cy="1806925"/>
          </a:xfrm>
        </p:spPr>
        <p:txBody>
          <a:bodyPr>
            <a:normAutofit/>
          </a:bodyPr>
          <a:lstStyle/>
          <a:p>
            <a:r>
              <a:rPr lang="es-MX" sz="7200" dirty="0"/>
              <a:t>Baterías</a:t>
            </a:r>
          </a:p>
        </p:txBody>
      </p:sp>
    </p:spTree>
    <p:extLst>
      <p:ext uri="{BB962C8B-B14F-4D97-AF65-F5344CB8AC3E}">
        <p14:creationId xmlns:p14="http://schemas.microsoft.com/office/powerpoint/2010/main" val="169295518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3F8904F6-ABA2-493E-AAD3-76A5275A674F}"/>
              </a:ext>
            </a:extLst>
          </p:cNvPr>
          <p:cNvSpPr>
            <a:spLocks noGrp="1"/>
          </p:cNvSpPr>
          <p:nvPr>
            <p:ph type="title"/>
          </p:nvPr>
        </p:nvSpPr>
        <p:spPr>
          <a:xfrm>
            <a:off x="1141412" y="762838"/>
            <a:ext cx="4540930" cy="607922"/>
          </a:xfrm>
        </p:spPr>
        <p:txBody>
          <a:bodyPr/>
          <a:lstStyle/>
          <a:p>
            <a:r>
              <a:rPr lang="es-MX" dirty="0"/>
              <a:t>¿Qué es una batería?</a:t>
            </a:r>
          </a:p>
        </p:txBody>
      </p:sp>
      <p:sp>
        <p:nvSpPr>
          <p:cNvPr id="3" name="Marcador de contenido 2">
            <a:extLst>
              <a:ext uri="{FF2B5EF4-FFF2-40B4-BE49-F238E27FC236}">
                <a16:creationId xmlns:a16="http://schemas.microsoft.com/office/drawing/2014/main" id="{60023C16-BBD1-4341-85A4-242F7A93B39E}"/>
              </a:ext>
            </a:extLst>
          </p:cNvPr>
          <p:cNvSpPr>
            <a:spLocks noGrp="1"/>
          </p:cNvSpPr>
          <p:nvPr>
            <p:ph idx="1"/>
          </p:nvPr>
        </p:nvSpPr>
        <p:spPr>
          <a:xfrm>
            <a:off x="1143000" y="2353990"/>
            <a:ext cx="9905999" cy="2361702"/>
          </a:xfrm>
        </p:spPr>
        <p:txBody>
          <a:bodyPr/>
          <a:lstStyle/>
          <a:p>
            <a:pPr marL="0" indent="0" algn="just">
              <a:buNone/>
            </a:pPr>
            <a:r>
              <a:rPr lang="es-MX" dirty="0"/>
              <a:t>Una batería eléctrica, también llamada pila o acumulador eléctrico, es un artefacto compuesto por celdas electroquímicas capaces de convertir la energía química en su interior en energía eléctrica, mediante la acumulación de corriente alterna. De esta manera, sirven para alimentar distintos circuitos eléctricos, dependiendo de su tamaño y potencia.</a:t>
            </a:r>
          </a:p>
          <a:p>
            <a:pPr marL="0" indent="0">
              <a:buNone/>
            </a:pPr>
            <a:endParaRPr lang="es-MX" dirty="0"/>
          </a:p>
        </p:txBody>
      </p:sp>
    </p:spTree>
    <p:extLst>
      <p:ext uri="{BB962C8B-B14F-4D97-AF65-F5344CB8AC3E}">
        <p14:creationId xmlns:p14="http://schemas.microsoft.com/office/powerpoint/2010/main" val="71514176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37A75FF6-2CC4-4C9A-AE59-78CAD3AF957B}"/>
              </a:ext>
            </a:extLst>
          </p:cNvPr>
          <p:cNvSpPr>
            <a:spLocks noGrp="1"/>
          </p:cNvSpPr>
          <p:nvPr>
            <p:ph type="title"/>
          </p:nvPr>
        </p:nvSpPr>
        <p:spPr>
          <a:xfrm>
            <a:off x="1143000" y="357261"/>
            <a:ext cx="9905998" cy="1478570"/>
          </a:xfrm>
        </p:spPr>
        <p:txBody>
          <a:bodyPr/>
          <a:lstStyle/>
          <a:p>
            <a:r>
              <a:rPr lang="es-MX" dirty="0"/>
              <a:t>¿cómo funciona una batería?</a:t>
            </a:r>
          </a:p>
        </p:txBody>
      </p:sp>
      <p:sp>
        <p:nvSpPr>
          <p:cNvPr id="3" name="Marcador de contenido 2">
            <a:extLst>
              <a:ext uri="{FF2B5EF4-FFF2-40B4-BE49-F238E27FC236}">
                <a16:creationId xmlns:a16="http://schemas.microsoft.com/office/drawing/2014/main" id="{4C9C0E53-8C6F-48C9-9132-281679DA75D0}"/>
              </a:ext>
            </a:extLst>
          </p:cNvPr>
          <p:cNvSpPr>
            <a:spLocks noGrp="1"/>
          </p:cNvSpPr>
          <p:nvPr>
            <p:ph idx="1"/>
          </p:nvPr>
        </p:nvSpPr>
        <p:spPr>
          <a:xfrm>
            <a:off x="1142999" y="2393179"/>
            <a:ext cx="9905999" cy="2511426"/>
          </a:xfrm>
        </p:spPr>
        <p:txBody>
          <a:bodyPr/>
          <a:lstStyle/>
          <a:p>
            <a:pPr marL="0" indent="0" algn="just">
              <a:buNone/>
            </a:pPr>
            <a:r>
              <a:rPr lang="es-MX" dirty="0"/>
              <a:t>El principio fundamental de una batería consiste en las reacciones de oxidación-reducción (redox) de ciertas sustancias químicas, una de las cuales pierde electrones (se oxida) mientras la otra gana (se reduce), pudiendo retornar a su configuración inicial dadas las condiciones necesarias: la inyección de electricidad (carga) o el cierre del circuito (descarga).</a:t>
            </a:r>
          </a:p>
          <a:p>
            <a:pPr marL="0" indent="0">
              <a:buNone/>
            </a:pPr>
            <a:endParaRPr lang="es-MX" dirty="0"/>
          </a:p>
        </p:txBody>
      </p:sp>
    </p:spTree>
    <p:extLst>
      <p:ext uri="{BB962C8B-B14F-4D97-AF65-F5344CB8AC3E}">
        <p14:creationId xmlns:p14="http://schemas.microsoft.com/office/powerpoint/2010/main" val="2913712857"/>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ircuito">
  <a:themeElements>
    <a:clrScheme name="Circuit">
      <a:dk1>
        <a:sysClr val="windowText" lastClr="000000"/>
      </a:dk1>
      <a:lt1>
        <a:sysClr val="window" lastClr="FFFFFF"/>
      </a:lt1>
      <a:dk2>
        <a:srgbClr val="252C36"/>
      </a:dk2>
      <a:lt2>
        <a:srgbClr val="7C96A3"/>
      </a:lt2>
      <a:accent1>
        <a:srgbClr val="4FD093"/>
      </a:accent1>
      <a:accent2>
        <a:srgbClr val="54BCDF"/>
      </a:accent2>
      <a:accent3>
        <a:srgbClr val="A262D0"/>
      </a:accent3>
      <a:accent4>
        <a:srgbClr val="D7537B"/>
      </a:accent4>
      <a:accent5>
        <a:srgbClr val="E78045"/>
      </a:accent5>
      <a:accent6>
        <a:srgbClr val="84C350"/>
      </a:accent6>
      <a:hlink>
        <a:srgbClr val="22FFFF"/>
      </a:hlink>
      <a:folHlink>
        <a:srgbClr val="9BF3FD"/>
      </a:folHlink>
    </a:clrScheme>
    <a:fontScheme name="Circuit">
      <a:majorFont>
        <a:latin typeface="Tw Cen MT" panose="020B0602020104020603"/>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w Cen MT" panose="020B0602020104020603"/>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Circuit">
      <a:fillStyleLst>
        <a:solidFill>
          <a:schemeClr val="phClr"/>
        </a:solidFill>
        <a:gradFill rotWithShape="1">
          <a:gsLst>
            <a:gs pos="0">
              <a:schemeClr val="phClr">
                <a:tint val="58000"/>
                <a:satMod val="108000"/>
                <a:lumMod val="110000"/>
              </a:schemeClr>
            </a:gs>
            <a:gs pos="100000">
              <a:schemeClr val="phClr">
                <a:tint val="81000"/>
                <a:satMod val="109000"/>
                <a:lumMod val="105000"/>
              </a:schemeClr>
            </a:gs>
          </a:gsLst>
          <a:lin ang="5040000" scaled="0"/>
        </a:gradFill>
        <a:gradFill rotWithShape="1">
          <a:gsLst>
            <a:gs pos="0">
              <a:schemeClr val="phClr">
                <a:tint val="94000"/>
                <a:satMod val="105000"/>
                <a:lumMod val="102000"/>
              </a:schemeClr>
            </a:gs>
            <a:gs pos="100000">
              <a:schemeClr val="phClr">
                <a:shade val="74000"/>
                <a:satMod val="128000"/>
                <a:lumMod val="100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gradFill rotWithShape="1">
          <a:gsLst>
            <a:gs pos="0">
              <a:schemeClr val="phClr">
                <a:tint val="98000"/>
                <a:hueMod val="94000"/>
                <a:satMod val="148000"/>
                <a:lumMod val="140000"/>
              </a:schemeClr>
            </a:gs>
            <a:gs pos="100000">
              <a:schemeClr val="phClr">
                <a:shade val="92000"/>
                <a:hueMod val="104000"/>
                <a:satMod val="140000"/>
                <a:lumMod val="48000"/>
              </a:schemeClr>
            </a:gs>
          </a:gsLst>
          <a:lin ang="5040000" scaled="0"/>
        </a:gradFill>
        <a:blipFill>
          <a:blip xmlns:r="http://schemas.openxmlformats.org/officeDocument/2006/relationships" r:embed="rId1">
            <a:duotone>
              <a:schemeClr val="phClr">
                <a:shade val="48000"/>
                <a:hueMod val="106000"/>
                <a:satMod val="140000"/>
                <a:lumMod val="42000"/>
              </a:schemeClr>
              <a:schemeClr val="phClr">
                <a:tint val="98000"/>
                <a:hueMod val="92000"/>
                <a:satMod val="220000"/>
                <a:lumMod val="90000"/>
              </a:schemeClr>
            </a:duotone>
          </a:blip>
          <a:stretch/>
        </a:blipFill>
      </a:bgFillStyleLst>
    </a:fmtScheme>
  </a:themeElements>
  <a:objectDefaults/>
  <a:extraClrSchemeLst/>
  <a:extLst>
    <a:ext uri="{05A4C25C-085E-4340-85A3-A5531E510DB2}">
      <thm15:themeFamily xmlns:thm15="http://schemas.microsoft.com/office/thememl/2012/main" name="Circuit" id="{0AC2F7E7-15F5-431C-B2A2-456FE929F56C}" vid="{142578CA-DEC9-49C3-80AF-C113973CC9A9}"/>
    </a:ext>
  </a:extLst>
</a:theme>
</file>

<file path=docProps/app.xml><?xml version="1.0" encoding="utf-8"?>
<Properties xmlns="http://schemas.openxmlformats.org/officeDocument/2006/extended-properties" xmlns:vt="http://schemas.openxmlformats.org/officeDocument/2006/docPropsVTypes">
  <Template>Circuito</Template>
  <TotalTime>142</TotalTime>
  <Words>699</Words>
  <Application>Microsoft Office PowerPoint</Application>
  <PresentationFormat>Panorámica</PresentationFormat>
  <Paragraphs>41</Paragraphs>
  <Slides>19</Slides>
  <Notes>0</Notes>
  <HiddenSlides>0</HiddenSlides>
  <MMClips>0</MMClips>
  <ScaleCrop>false</ScaleCrop>
  <HeadingPairs>
    <vt:vector size="6" baseType="variant">
      <vt:variant>
        <vt:lpstr>Fuentes usadas</vt:lpstr>
      </vt:variant>
      <vt:variant>
        <vt:i4>3</vt:i4>
      </vt:variant>
      <vt:variant>
        <vt:lpstr>Tema</vt:lpstr>
      </vt:variant>
      <vt:variant>
        <vt:i4>1</vt:i4>
      </vt:variant>
      <vt:variant>
        <vt:lpstr>Títulos de diapositiva</vt:lpstr>
      </vt:variant>
      <vt:variant>
        <vt:i4>19</vt:i4>
      </vt:variant>
    </vt:vector>
  </HeadingPairs>
  <TitlesOfParts>
    <vt:vector size="23" baseType="lpstr">
      <vt:lpstr>Arial</vt:lpstr>
      <vt:lpstr>Calibri</vt:lpstr>
      <vt:lpstr>Tw Cen MT</vt:lpstr>
      <vt:lpstr>Circuito</vt:lpstr>
      <vt:lpstr>Fuentes conmutadas  </vt:lpstr>
      <vt:lpstr>Fuente conmutada</vt:lpstr>
      <vt:lpstr>Beneficios </vt:lpstr>
      <vt:lpstr>Etapas de la fuente conmutada</vt:lpstr>
      <vt:lpstr>Presentación de PowerPoint</vt:lpstr>
      <vt:lpstr>Presentación de PowerPoint</vt:lpstr>
      <vt:lpstr>Baterías</vt:lpstr>
      <vt:lpstr>¿Qué es una batería?</vt:lpstr>
      <vt:lpstr>¿cómo funciona una batería?</vt:lpstr>
      <vt:lpstr>Presentación de PowerPoint</vt:lpstr>
      <vt:lpstr>Tipos de baterías</vt:lpstr>
      <vt:lpstr>Baterías de níquel. De muy bajo coste, pero pésimo rendimiento, son algunas de las primeras en manufacturarse en la historia. A su vez, dieron origen a nuevas baterías como: </vt:lpstr>
      <vt:lpstr>Tipos de baterías</vt:lpstr>
      <vt:lpstr>Tipos de baterías</vt:lpstr>
      <vt:lpstr>ARREGLO DE BATERIAS SERIE  Y PARALELO</vt:lpstr>
      <vt:lpstr>Presentación de PowerPoint</vt:lpstr>
      <vt:lpstr>Presentación de PowerPoint</vt:lpstr>
      <vt:lpstr>¿Ah?</vt:lpstr>
      <vt:lpstr>Presentación de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Tipos de baterías</dc:title>
  <dc:creator>Diego Alberto Damaso Figueroa</dc:creator>
  <cp:lastModifiedBy>Diego Alberto Damaso Figueroa</cp:lastModifiedBy>
  <cp:revision>14</cp:revision>
  <dcterms:created xsi:type="dcterms:W3CDTF">2020-09-09T20:05:37Z</dcterms:created>
  <dcterms:modified xsi:type="dcterms:W3CDTF">2020-09-10T01:48:13Z</dcterms:modified>
</cp:coreProperties>
</file>