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ego Alberto Damaso Figueroa" initials="DADF" lastIdx="2" clrIdx="0">
    <p:extLst>
      <p:ext uri="{19B8F6BF-5375-455C-9EA6-DF929625EA0E}">
        <p15:presenceInfo xmlns:p15="http://schemas.microsoft.com/office/powerpoint/2012/main" userId="Diego Alberto Damaso Figuero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45093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782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74939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09289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84449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88036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43362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7896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252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353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930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5352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678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09889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23578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267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9876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0DC89E-70E7-43C2-9379-9DB0F15D848D}" type="datetimeFigureOut">
              <a:rPr lang="es-MX" smtClean="0"/>
              <a:t>03/09/2020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8F402-B339-45F1-898C-7FD44697C06D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279339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2CD519-753C-4639-9A6B-D5917E6FF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96452" y="2980304"/>
            <a:ext cx="7999096" cy="897392"/>
          </a:xfrm>
        </p:spPr>
        <p:txBody>
          <a:bodyPr/>
          <a:lstStyle/>
          <a:p>
            <a:r>
              <a:rPr lang="es-MX" dirty="0"/>
              <a:t>Segunda ley de Kirchhoff</a:t>
            </a:r>
          </a:p>
        </p:txBody>
      </p:sp>
    </p:spTree>
    <p:extLst>
      <p:ext uri="{BB962C8B-B14F-4D97-AF65-F5344CB8AC3E}">
        <p14:creationId xmlns:p14="http://schemas.microsoft.com/office/powerpoint/2010/main" val="1343557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48C46E-71BB-4C52-81A9-2B40BC9D9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Ley de la tensiones de Kirchhoff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CEB27D-C448-450C-BD91-A448C83A7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497682"/>
            <a:ext cx="9905999" cy="354171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MX" sz="3600" dirty="0"/>
              <a:t>“</a:t>
            </a:r>
            <a:r>
              <a:rPr lang="es-ES" sz="3600" dirty="0"/>
              <a:t>En un circuito cerrado, la suma de las tensiones de batería que se encuentran al recorrerlo siempre serán iguales a la suma de las caídas de tensión existente sobre los resistores”.</a:t>
            </a:r>
            <a:endParaRPr lang="es-MX" sz="3600" dirty="0"/>
          </a:p>
        </p:txBody>
      </p:sp>
    </p:spTree>
    <p:extLst>
      <p:ext uri="{BB962C8B-B14F-4D97-AF65-F5344CB8AC3E}">
        <p14:creationId xmlns:p14="http://schemas.microsoft.com/office/powerpoint/2010/main" val="1980707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CDE4FD3-A81A-4042-8B28-01A864BB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161" y="2044473"/>
            <a:ext cx="1809750" cy="3238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A4CFC0D-539E-42A0-85F1-5E64EA0A3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161" y="2624001"/>
            <a:ext cx="1733550" cy="3143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31CE5DF-5A17-4E86-93FB-26AAE5296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161" y="3194004"/>
            <a:ext cx="1828800" cy="2667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988C8F8-7BFE-4EB2-823E-3AF0725C7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161" y="3716382"/>
            <a:ext cx="819150" cy="5143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BB6909E-7E44-491A-B66C-A7DA8D4C7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9161" y="4489677"/>
            <a:ext cx="590550" cy="32385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35E3BD88-4D04-4F5D-8894-3B51D692F3F8}"/>
              </a:ext>
            </a:extLst>
          </p:cNvPr>
          <p:cNvSpPr txBox="1"/>
          <p:nvPr/>
        </p:nvSpPr>
        <p:spPr>
          <a:xfrm>
            <a:off x="4915988" y="404949"/>
            <a:ext cx="23600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/>
              <a:t>EJEMPLO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DC36F8-D106-4779-8C8E-627F7101EE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10040" y="2032227"/>
            <a:ext cx="3352800" cy="27813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22304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CCDE4FD3-A81A-4042-8B28-01A864BB8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9161" y="2044473"/>
            <a:ext cx="1809750" cy="3238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A4CFC0D-539E-42A0-85F1-5E64EA0A3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161" y="2624001"/>
            <a:ext cx="1733550" cy="31432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31CE5DF-5A17-4E86-93FB-26AAE5296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161" y="3194004"/>
            <a:ext cx="1828800" cy="2667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988C8F8-7BFE-4EB2-823E-3AF0725C70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9161" y="3716382"/>
            <a:ext cx="819150" cy="5143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BB6909E-7E44-491A-B66C-A7DA8D4C7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9161" y="4489677"/>
            <a:ext cx="590550" cy="32385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23FEE46-18F3-4D31-B881-FD2283BE8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3284" y="1966010"/>
            <a:ext cx="3487214" cy="5773412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BF02BF0A-55CA-4732-A590-D1C4B87AF93B}"/>
              </a:ext>
            </a:extLst>
          </p:cNvPr>
          <p:cNvCxnSpPr/>
          <p:nvPr/>
        </p:nvCxnSpPr>
        <p:spPr>
          <a:xfrm>
            <a:off x="2194560" y="2938326"/>
            <a:ext cx="13324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0EA202BE-FC03-440D-81B6-3F6A4A53669F}"/>
              </a:ext>
            </a:extLst>
          </p:cNvPr>
          <p:cNvCxnSpPr>
            <a:cxnSpLocks/>
          </p:cNvCxnSpPr>
          <p:nvPr/>
        </p:nvCxnSpPr>
        <p:spPr>
          <a:xfrm>
            <a:off x="3644537" y="2981834"/>
            <a:ext cx="0" cy="957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A853F59F-7117-4C62-972D-4A290C781412}"/>
              </a:ext>
            </a:extLst>
          </p:cNvPr>
          <p:cNvCxnSpPr>
            <a:cxnSpLocks/>
          </p:cNvCxnSpPr>
          <p:nvPr/>
        </p:nvCxnSpPr>
        <p:spPr>
          <a:xfrm flipH="1">
            <a:off x="2194560" y="4023360"/>
            <a:ext cx="13324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389C66E-D349-4A12-99A2-5A8AD052699A}"/>
              </a:ext>
            </a:extLst>
          </p:cNvPr>
          <p:cNvSpPr txBox="1"/>
          <p:nvPr/>
        </p:nvSpPr>
        <p:spPr>
          <a:xfrm>
            <a:off x="2626897" y="3280547"/>
            <a:ext cx="587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2A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86E184B-6F72-4A56-9C2C-7C68CB80A0FF}"/>
              </a:ext>
            </a:extLst>
          </p:cNvPr>
          <p:cNvSpPr txBox="1"/>
          <p:nvPr/>
        </p:nvSpPr>
        <p:spPr>
          <a:xfrm>
            <a:off x="4915988" y="404949"/>
            <a:ext cx="23600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/>
              <a:t>EJEMPLO</a:t>
            </a:r>
          </a:p>
        </p:txBody>
      </p:sp>
    </p:spTree>
    <p:extLst>
      <p:ext uri="{BB962C8B-B14F-4D97-AF65-F5344CB8AC3E}">
        <p14:creationId xmlns:p14="http://schemas.microsoft.com/office/powerpoint/2010/main" val="1573279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n 17">
            <a:extLst>
              <a:ext uri="{FF2B5EF4-FFF2-40B4-BE49-F238E27FC236}">
                <a16:creationId xmlns:a16="http://schemas.microsoft.com/office/drawing/2014/main" id="{123FEE46-18F3-4D31-B881-FD2283BE8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284" y="1966010"/>
            <a:ext cx="3487214" cy="5773412"/>
          </a:xfrm>
          <a:prstGeom prst="rect">
            <a:avLst/>
          </a:prstGeom>
        </p:spPr>
      </p:pic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BF02BF0A-55CA-4732-A590-D1C4B87AF93B}"/>
              </a:ext>
            </a:extLst>
          </p:cNvPr>
          <p:cNvCxnSpPr/>
          <p:nvPr/>
        </p:nvCxnSpPr>
        <p:spPr>
          <a:xfrm>
            <a:off x="2194560" y="2938326"/>
            <a:ext cx="13324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0EA202BE-FC03-440D-81B6-3F6A4A53669F}"/>
              </a:ext>
            </a:extLst>
          </p:cNvPr>
          <p:cNvCxnSpPr>
            <a:cxnSpLocks/>
          </p:cNvCxnSpPr>
          <p:nvPr/>
        </p:nvCxnSpPr>
        <p:spPr>
          <a:xfrm>
            <a:off x="3644537" y="2981834"/>
            <a:ext cx="0" cy="957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A853F59F-7117-4C62-972D-4A290C781412}"/>
              </a:ext>
            </a:extLst>
          </p:cNvPr>
          <p:cNvCxnSpPr>
            <a:cxnSpLocks/>
          </p:cNvCxnSpPr>
          <p:nvPr/>
        </p:nvCxnSpPr>
        <p:spPr>
          <a:xfrm flipH="1">
            <a:off x="2194560" y="4023360"/>
            <a:ext cx="13324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389C66E-D349-4A12-99A2-5A8AD052699A}"/>
              </a:ext>
            </a:extLst>
          </p:cNvPr>
          <p:cNvSpPr txBox="1"/>
          <p:nvPr/>
        </p:nvSpPr>
        <p:spPr>
          <a:xfrm>
            <a:off x="2626897" y="3280547"/>
            <a:ext cx="587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0000"/>
                </a:solidFill>
              </a:rPr>
              <a:t>2A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86E184B-6F72-4A56-9C2C-7C68CB80A0FF}"/>
              </a:ext>
            </a:extLst>
          </p:cNvPr>
          <p:cNvSpPr txBox="1"/>
          <p:nvPr/>
        </p:nvSpPr>
        <p:spPr>
          <a:xfrm>
            <a:off x="4915988" y="404949"/>
            <a:ext cx="23600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dirty="0"/>
              <a:t>EJEMPLO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37240F5-4409-4360-8C15-84EE9080338E}"/>
              </a:ext>
            </a:extLst>
          </p:cNvPr>
          <p:cNvSpPr txBox="1"/>
          <p:nvPr/>
        </p:nvSpPr>
        <p:spPr>
          <a:xfrm>
            <a:off x="7837714" y="1966010"/>
            <a:ext cx="2860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Sustituimos la intensidad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11CFA78-0CD4-449D-B4EC-E27D7C362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2217" y="2696084"/>
            <a:ext cx="1943100" cy="28575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F0AAF50-8719-4816-B4C3-2EE4B138B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6328" y="3190176"/>
            <a:ext cx="1628775" cy="3048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F886585-1669-4994-AE09-96EE7956B9FF}"/>
              </a:ext>
            </a:extLst>
          </p:cNvPr>
          <p:cNvSpPr txBox="1"/>
          <p:nvPr/>
        </p:nvSpPr>
        <p:spPr>
          <a:xfrm>
            <a:off x="2731395" y="1887979"/>
            <a:ext cx="7041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FF0000"/>
                </a:solidFill>
              </a:rPr>
              <a:t>6V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4D78ED0-83D1-4FBE-B20E-51A50E44BBF9}"/>
              </a:ext>
            </a:extLst>
          </p:cNvPr>
          <p:cNvSpPr txBox="1"/>
          <p:nvPr/>
        </p:nvSpPr>
        <p:spPr>
          <a:xfrm>
            <a:off x="4211856" y="3429000"/>
            <a:ext cx="7041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>
                <a:solidFill>
                  <a:srgbClr val="FF0000"/>
                </a:solidFill>
              </a:rPr>
              <a:t>6V</a:t>
            </a:r>
          </a:p>
        </p:txBody>
      </p:sp>
    </p:spTree>
    <p:extLst>
      <p:ext uri="{BB962C8B-B14F-4D97-AF65-F5344CB8AC3E}">
        <p14:creationId xmlns:p14="http://schemas.microsoft.com/office/powerpoint/2010/main" val="3716348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142578CA-DEC9-49C3-80AF-C113973CC9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TM04033919[[fn=Circuito]]</Template>
  <TotalTime>937</TotalTime>
  <Words>54</Words>
  <Application>Microsoft Office PowerPoint</Application>
  <PresentationFormat>Panorámica</PresentationFormat>
  <Paragraphs>11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8" baseType="lpstr">
      <vt:lpstr>Arial</vt:lpstr>
      <vt:lpstr>Tw Cen MT</vt:lpstr>
      <vt:lpstr>Circuito</vt:lpstr>
      <vt:lpstr>Segunda ley de Kirchhoff</vt:lpstr>
      <vt:lpstr>Ley de la tensiones de Kirchhoff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Diego Alberto Damaso Figueroa</dc:creator>
  <cp:lastModifiedBy>Diego Alberto Damaso Figueroa</cp:lastModifiedBy>
  <cp:revision>7</cp:revision>
  <dcterms:created xsi:type="dcterms:W3CDTF">2020-09-04T01:11:49Z</dcterms:created>
  <dcterms:modified xsi:type="dcterms:W3CDTF">2020-09-04T16:48:53Z</dcterms:modified>
</cp:coreProperties>
</file>