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8817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454969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2067248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344739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428637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35846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4184339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059355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1834332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6800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3584406-AA7A-43E9-AB2B-91639FA3450A}" type="datetimeFigureOut">
              <a:rPr lang="es-ES" smtClean="0"/>
              <a:t>25/02/2015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576B91C-4FA8-48C3-9084-1B9BF99CF4EB}" type="slidenum">
              <a:rPr lang="es-ES" smtClean="0"/>
              <a:t>‹Nº›</a:t>
            </a:fld>
            <a:endParaRPr lang="es-ES"/>
          </a:p>
        </p:txBody>
      </p:sp>
    </p:spTree>
    <p:extLst>
      <p:ext uri="{BB962C8B-B14F-4D97-AF65-F5344CB8AC3E}">
        <p14:creationId xmlns:p14="http://schemas.microsoft.com/office/powerpoint/2010/main" val="373317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584406-AA7A-43E9-AB2B-91639FA3450A}" type="datetimeFigureOut">
              <a:rPr lang="es-ES" smtClean="0"/>
              <a:t>25/02/2015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76B91C-4FA8-48C3-9084-1B9BF99CF4EB}" type="slidenum">
              <a:rPr lang="es-ES" smtClean="0"/>
              <a:t>‹Nº›</a:t>
            </a:fld>
            <a:endParaRPr lang="es-ES"/>
          </a:p>
        </p:txBody>
      </p:sp>
    </p:spTree>
    <p:extLst>
      <p:ext uri="{BB962C8B-B14F-4D97-AF65-F5344CB8AC3E}">
        <p14:creationId xmlns:p14="http://schemas.microsoft.com/office/powerpoint/2010/main" val="1653029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404665"/>
            <a:ext cx="7772400" cy="1080119"/>
          </a:xfrm>
        </p:spPr>
        <p:txBody>
          <a:bodyPr>
            <a:normAutofit fontScale="90000"/>
          </a:bodyPr>
          <a:lstStyle/>
          <a:p>
            <a:r>
              <a:rPr lang="es-ES" sz="3600" b="1" dirty="0" smtClean="0">
                <a:latin typeface="Arial" pitchFamily="34" charset="0"/>
                <a:cs typeface="Arial" pitchFamily="34" charset="0"/>
              </a:rPr>
              <a:t>INSTRUMENTOS DE MEDICION ELECTRICA</a:t>
            </a:r>
            <a:endParaRPr lang="es-ES" sz="3600" b="1" dirty="0">
              <a:latin typeface="Arial" pitchFamily="34" charset="0"/>
              <a:cs typeface="Arial" pitchFamily="34" charset="0"/>
            </a:endParaRPr>
          </a:p>
        </p:txBody>
      </p:sp>
      <p:sp>
        <p:nvSpPr>
          <p:cNvPr id="3" name="2 Subtítulo"/>
          <p:cNvSpPr>
            <a:spLocks noGrp="1"/>
          </p:cNvSpPr>
          <p:nvPr>
            <p:ph type="subTitle" idx="1"/>
          </p:nvPr>
        </p:nvSpPr>
        <p:spPr>
          <a:xfrm>
            <a:off x="1371600" y="1916832"/>
            <a:ext cx="6400800" cy="1944216"/>
          </a:xfrm>
        </p:spPr>
        <p:txBody>
          <a:bodyPr>
            <a:normAutofit fontScale="77500" lnSpcReduction="20000"/>
          </a:bodyPr>
          <a:lstStyle/>
          <a:p>
            <a:pPr marL="457200" indent="-457200" algn="just">
              <a:buFont typeface="Arial" pitchFamily="34" charset="0"/>
              <a:buChar char="•"/>
            </a:pPr>
            <a:r>
              <a:rPr lang="es-ES" dirty="0" smtClean="0">
                <a:solidFill>
                  <a:schemeClr val="tx1"/>
                </a:solidFill>
              </a:rPr>
              <a:t>Las mediciones eléctricas se realizan con aparatos especialmente diseñados según la naturaleza de la corriente; es decir, si es alterna, continua o pulsante. Los instrumentos se clasifican por los parámetros de voltaje, tensión e intensidad.</a:t>
            </a:r>
          </a:p>
          <a:p>
            <a:pPr marL="457200" indent="-457200" algn="just">
              <a:buFont typeface="Arial" pitchFamily="34" charset="0"/>
              <a:buChar char="•"/>
            </a:pPr>
            <a:endParaRPr lang="es-ES" dirty="0">
              <a:solidFill>
                <a:schemeClr val="tx1"/>
              </a:solidFill>
            </a:endParaRPr>
          </a:p>
          <a:p>
            <a:pPr algn="just"/>
            <a:endParaRPr lang="es-ES"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077072"/>
            <a:ext cx="2352675"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8771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ANALIZADOR DE ESPECTROS</a:t>
            </a:r>
            <a:endParaRPr lang="es-ES" dirty="0"/>
          </a:p>
        </p:txBody>
      </p:sp>
      <p:sp>
        <p:nvSpPr>
          <p:cNvPr id="3" name="2 Marcador de contenido"/>
          <p:cNvSpPr>
            <a:spLocks noGrp="1"/>
          </p:cNvSpPr>
          <p:nvPr>
            <p:ph idx="1"/>
          </p:nvPr>
        </p:nvSpPr>
        <p:spPr/>
        <p:txBody>
          <a:bodyPr/>
          <a:lstStyle/>
          <a:p>
            <a:pPr algn="just"/>
            <a:r>
              <a:rPr lang="es-ES" dirty="0" smtClean="0"/>
              <a:t>Es un equipo de medición electrónica que permite visualizar en una pantalla las componentes espectrales en un espectro de frecuencias de las señales presentes en la entrada, pudiendo ser ésta cualquier tipo de ondas eléctricas, acústicas u ópticas.</a:t>
            </a:r>
            <a:endParaRPr lang="es-ES" dirty="0"/>
          </a:p>
        </p:txBody>
      </p:sp>
    </p:spTree>
    <p:extLst>
      <p:ext uri="{BB962C8B-B14F-4D97-AF65-F5344CB8AC3E}">
        <p14:creationId xmlns:p14="http://schemas.microsoft.com/office/powerpoint/2010/main" val="78592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TIPOS DE INSTRUMENTOS DE MEDICION ELECTRICA BASICOS</a:t>
            </a:r>
            <a:endParaRPr lang="es-E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852" y="1772816"/>
            <a:ext cx="3762164" cy="1619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682241"/>
            <a:ext cx="3151237"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1568931"/>
            <a:ext cx="1982713" cy="1800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853" y="4152796"/>
            <a:ext cx="1745940" cy="1841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872" y="3861048"/>
            <a:ext cx="3168352" cy="2425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953853" y="3433927"/>
            <a:ext cx="2033971" cy="461665"/>
          </a:xfrm>
          <a:prstGeom prst="rect">
            <a:avLst/>
          </a:prstGeom>
          <a:noFill/>
        </p:spPr>
        <p:txBody>
          <a:bodyPr wrap="square" rtlCol="0">
            <a:spAutoFit/>
          </a:bodyPr>
          <a:lstStyle/>
          <a:p>
            <a:r>
              <a:rPr lang="es-ES" sz="2400" b="1" dirty="0" smtClean="0"/>
              <a:t>Amperímetro</a:t>
            </a:r>
            <a:endParaRPr lang="es-ES" sz="2400" b="1" dirty="0"/>
          </a:p>
        </p:txBody>
      </p:sp>
      <p:sp>
        <p:nvSpPr>
          <p:cNvPr id="5" name="4 CuadroTexto"/>
          <p:cNvSpPr txBox="1"/>
          <p:nvPr/>
        </p:nvSpPr>
        <p:spPr>
          <a:xfrm>
            <a:off x="4067944" y="3369108"/>
            <a:ext cx="1557478" cy="461665"/>
          </a:xfrm>
          <a:prstGeom prst="rect">
            <a:avLst/>
          </a:prstGeom>
          <a:noFill/>
        </p:spPr>
        <p:txBody>
          <a:bodyPr wrap="none" rtlCol="0">
            <a:spAutoFit/>
          </a:bodyPr>
          <a:lstStyle/>
          <a:p>
            <a:r>
              <a:rPr lang="es-ES" sz="2400" b="1" dirty="0" smtClean="0"/>
              <a:t>Voltímetro</a:t>
            </a:r>
            <a:endParaRPr lang="es-ES" sz="2400" b="1" dirty="0"/>
          </a:p>
        </p:txBody>
      </p:sp>
      <p:sp>
        <p:nvSpPr>
          <p:cNvPr id="7" name="6 CuadroTexto"/>
          <p:cNvSpPr txBox="1"/>
          <p:nvPr/>
        </p:nvSpPr>
        <p:spPr>
          <a:xfrm>
            <a:off x="6747204" y="3369107"/>
            <a:ext cx="1664751" cy="461665"/>
          </a:xfrm>
          <a:prstGeom prst="rect">
            <a:avLst/>
          </a:prstGeom>
          <a:noFill/>
        </p:spPr>
        <p:txBody>
          <a:bodyPr wrap="none" rtlCol="0">
            <a:spAutoFit/>
          </a:bodyPr>
          <a:lstStyle/>
          <a:p>
            <a:r>
              <a:rPr lang="es-ES" sz="2400" b="1" dirty="0" smtClean="0"/>
              <a:t>Ohmímetro</a:t>
            </a:r>
            <a:endParaRPr lang="es-ES" sz="2400" b="1" dirty="0"/>
          </a:p>
        </p:txBody>
      </p:sp>
      <p:sp>
        <p:nvSpPr>
          <p:cNvPr id="8" name="7 CuadroTexto"/>
          <p:cNvSpPr txBox="1"/>
          <p:nvPr/>
        </p:nvSpPr>
        <p:spPr>
          <a:xfrm>
            <a:off x="953854" y="6055666"/>
            <a:ext cx="1745940" cy="461665"/>
          </a:xfrm>
          <a:prstGeom prst="rect">
            <a:avLst/>
          </a:prstGeom>
          <a:noFill/>
        </p:spPr>
        <p:txBody>
          <a:bodyPr wrap="square" rtlCol="0">
            <a:spAutoFit/>
          </a:bodyPr>
          <a:lstStyle/>
          <a:p>
            <a:r>
              <a:rPr lang="es-ES" sz="2400" b="1" dirty="0" smtClean="0"/>
              <a:t>Multímetro</a:t>
            </a:r>
            <a:endParaRPr lang="es-ES" sz="2400" b="1" dirty="0"/>
          </a:p>
        </p:txBody>
      </p:sp>
      <p:sp>
        <p:nvSpPr>
          <p:cNvPr id="9" name="8 CuadroTexto"/>
          <p:cNvSpPr txBox="1"/>
          <p:nvPr/>
        </p:nvSpPr>
        <p:spPr>
          <a:xfrm>
            <a:off x="4186853" y="5994749"/>
            <a:ext cx="2012923" cy="461665"/>
          </a:xfrm>
          <a:prstGeom prst="rect">
            <a:avLst/>
          </a:prstGeom>
          <a:noFill/>
        </p:spPr>
        <p:txBody>
          <a:bodyPr wrap="none" rtlCol="0">
            <a:spAutoFit/>
          </a:bodyPr>
          <a:lstStyle/>
          <a:p>
            <a:r>
              <a:rPr lang="es-ES" sz="2400" b="1" dirty="0" smtClean="0"/>
              <a:t>Galvanómetro</a:t>
            </a:r>
            <a:endParaRPr lang="es-ES" sz="2400" b="1" dirty="0"/>
          </a:p>
        </p:txBody>
      </p:sp>
    </p:spTree>
    <p:extLst>
      <p:ext uri="{BB962C8B-B14F-4D97-AF65-F5344CB8AC3E}">
        <p14:creationId xmlns:p14="http://schemas.microsoft.com/office/powerpoint/2010/main" val="3469513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426170"/>
          </a:xfrm>
        </p:spPr>
        <p:txBody>
          <a:bodyPr/>
          <a:lstStyle/>
          <a:p>
            <a:r>
              <a:rPr lang="es-ES" dirty="0" smtClean="0"/>
              <a:t>AMPERIMETRO</a:t>
            </a:r>
            <a:endParaRPr lang="es-ES" dirty="0"/>
          </a:p>
        </p:txBody>
      </p:sp>
      <p:sp>
        <p:nvSpPr>
          <p:cNvPr id="3" name="2 Marcador de contenido"/>
          <p:cNvSpPr>
            <a:spLocks noGrp="1"/>
          </p:cNvSpPr>
          <p:nvPr>
            <p:ph idx="1"/>
          </p:nvPr>
        </p:nvSpPr>
        <p:spPr/>
        <p:txBody>
          <a:bodyPr/>
          <a:lstStyle/>
          <a:p>
            <a:pPr algn="just"/>
            <a:r>
              <a:rPr lang="es-ES" dirty="0" smtClean="0"/>
              <a:t>Es el instrumento que mide la intensidad de la corriente eléctrica. Su unidad de medida es el Amperio y sus Submúltiplos, el miliamperio y el micro-amperio.</a:t>
            </a:r>
          </a:p>
          <a:p>
            <a:pPr algn="just"/>
            <a:r>
              <a:rPr lang="es-ES" dirty="0" smtClean="0"/>
              <a:t>Miden corriente eléctrica</a:t>
            </a:r>
            <a:endParaRPr lang="es-ES" dirty="0"/>
          </a:p>
        </p:txBody>
      </p:sp>
    </p:spTree>
    <p:extLst>
      <p:ext uri="{BB962C8B-B14F-4D97-AF65-F5344CB8AC3E}">
        <p14:creationId xmlns:p14="http://schemas.microsoft.com/office/powerpoint/2010/main" val="616609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VOLTIMETRO</a:t>
            </a:r>
            <a:endParaRPr lang="es-ES" dirty="0"/>
          </a:p>
        </p:txBody>
      </p:sp>
      <p:sp>
        <p:nvSpPr>
          <p:cNvPr id="3" name="2 Marcador de contenido"/>
          <p:cNvSpPr>
            <a:spLocks noGrp="1"/>
          </p:cNvSpPr>
          <p:nvPr>
            <p:ph idx="1"/>
          </p:nvPr>
        </p:nvSpPr>
        <p:spPr/>
        <p:txBody>
          <a:bodyPr/>
          <a:lstStyle/>
          <a:p>
            <a:pPr algn="just"/>
            <a:r>
              <a:rPr lang="es-ES" dirty="0" smtClean="0"/>
              <a:t>Es el instrumento que mide el valor de la tensión. Su unidad básica de medición es el Voltio (V) con sus múltiplos: el Megavoltio (MV) y el Kilovoltio (KV) y sub.-múltiplos como el milivoltio (mV) y el micro voltio.</a:t>
            </a:r>
          </a:p>
          <a:p>
            <a:pPr algn="just"/>
            <a:r>
              <a:rPr lang="es-ES" dirty="0" smtClean="0"/>
              <a:t>Miden voltaje</a:t>
            </a:r>
            <a:endParaRPr lang="es-ES" dirty="0"/>
          </a:p>
        </p:txBody>
      </p:sp>
    </p:spTree>
    <p:extLst>
      <p:ext uri="{BB962C8B-B14F-4D97-AF65-F5344CB8AC3E}">
        <p14:creationId xmlns:p14="http://schemas.microsoft.com/office/powerpoint/2010/main" val="384600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OHMIMETRO</a:t>
            </a:r>
            <a:endParaRPr lang="es-ES" dirty="0"/>
          </a:p>
        </p:txBody>
      </p:sp>
      <p:sp>
        <p:nvSpPr>
          <p:cNvPr id="3" name="2 Marcador de contenido"/>
          <p:cNvSpPr>
            <a:spLocks noGrp="1"/>
          </p:cNvSpPr>
          <p:nvPr>
            <p:ph idx="1"/>
          </p:nvPr>
        </p:nvSpPr>
        <p:spPr/>
        <p:txBody>
          <a:bodyPr>
            <a:normAutofit fontScale="85000" lnSpcReduction="10000"/>
          </a:bodyPr>
          <a:lstStyle/>
          <a:p>
            <a:pPr algn="just"/>
            <a:r>
              <a:rPr lang="es-ES" dirty="0" smtClean="0"/>
              <a:t> se compone de una pequeña batería para aplicar un voltaje a la resistencia bajo medida, para luego, mediante un galvanómetro, medir la corriente que circula a través de la resistencia.</a:t>
            </a:r>
          </a:p>
          <a:p>
            <a:pPr algn="just"/>
            <a:r>
              <a:rPr lang="es-ES" dirty="0" smtClean="0"/>
              <a:t>La escala del galvanómetro está calibrada directamente en ohmios, ya que en aplicación de la ley de Ohm, al ser el voltaje de la batería fijo, la intensidad circulante a través del galvanómetro sólo va a depender del valor de la resistencia bajo medida, esto es, a menor resistencia mayor intensidad de corriente y viceversa.</a:t>
            </a:r>
          </a:p>
          <a:p>
            <a:pPr algn="just"/>
            <a:r>
              <a:rPr lang="es-ES" dirty="0" smtClean="0"/>
              <a:t>Miden resistencia </a:t>
            </a:r>
            <a:r>
              <a:rPr lang="es-ES" dirty="0" err="1" smtClean="0"/>
              <a:t>electrica</a:t>
            </a:r>
            <a:endParaRPr lang="es-ES" dirty="0"/>
          </a:p>
        </p:txBody>
      </p:sp>
    </p:spTree>
    <p:extLst>
      <p:ext uri="{BB962C8B-B14F-4D97-AF65-F5344CB8AC3E}">
        <p14:creationId xmlns:p14="http://schemas.microsoft.com/office/powerpoint/2010/main" val="545257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MULTIMETRO</a:t>
            </a:r>
            <a:endParaRPr lang="es-ES" dirty="0"/>
          </a:p>
        </p:txBody>
      </p:sp>
      <p:sp>
        <p:nvSpPr>
          <p:cNvPr id="3" name="2 Marcador de contenido"/>
          <p:cNvSpPr>
            <a:spLocks noGrp="1"/>
          </p:cNvSpPr>
          <p:nvPr>
            <p:ph idx="1"/>
          </p:nvPr>
        </p:nvSpPr>
        <p:spPr/>
        <p:txBody>
          <a:bodyPr/>
          <a:lstStyle/>
          <a:p>
            <a:pPr algn="just"/>
            <a:r>
              <a:rPr lang="es-ES" dirty="0" smtClean="0"/>
              <a:t>Es un instrumento eléctrico portátil para medir directamente magnitudes eléctricas activas como corrientes y potenciales (tensiones) o pasivas como resistencias, capacidades y otras. Las medidas pueden realizarse para corriente continua o alterna y en varios márgenes de medida cada una.</a:t>
            </a:r>
          </a:p>
          <a:p>
            <a:pPr algn="just"/>
            <a:r>
              <a:rPr lang="es-ES" dirty="0" smtClean="0"/>
              <a:t>Miden voltaje, resistencia, corriente </a:t>
            </a:r>
            <a:r>
              <a:rPr lang="es-ES" dirty="0" err="1" smtClean="0"/>
              <a:t>electrica</a:t>
            </a:r>
            <a:endParaRPr lang="es-ES" dirty="0"/>
          </a:p>
        </p:txBody>
      </p:sp>
    </p:spTree>
    <p:extLst>
      <p:ext uri="{BB962C8B-B14F-4D97-AF65-F5344CB8AC3E}">
        <p14:creationId xmlns:p14="http://schemas.microsoft.com/office/powerpoint/2010/main" val="4266831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GALVANOMETRO</a:t>
            </a:r>
            <a:endParaRPr lang="es-ES" dirty="0"/>
          </a:p>
        </p:txBody>
      </p:sp>
      <p:sp>
        <p:nvSpPr>
          <p:cNvPr id="3" name="2 Marcador de contenido"/>
          <p:cNvSpPr>
            <a:spLocks noGrp="1"/>
          </p:cNvSpPr>
          <p:nvPr>
            <p:ph idx="1"/>
          </p:nvPr>
        </p:nvSpPr>
        <p:spPr/>
        <p:txBody>
          <a:bodyPr/>
          <a:lstStyle/>
          <a:p>
            <a:pPr algn="just"/>
            <a:r>
              <a:rPr lang="es-ES" dirty="0" smtClean="0"/>
              <a:t>Es una herramienta que se usa para detectar y medir la corriente eléctrica. Se trata de un transductor analógico electro-mecánico que produce una deformación de rotación en una aguja o puntero en respuesta a la corriente eléctrica que fluye a través de su bobina.</a:t>
            </a:r>
            <a:endParaRPr lang="es-ES" dirty="0"/>
          </a:p>
        </p:txBody>
      </p:sp>
    </p:spTree>
    <p:extLst>
      <p:ext uri="{BB962C8B-B14F-4D97-AF65-F5344CB8AC3E}">
        <p14:creationId xmlns:p14="http://schemas.microsoft.com/office/powerpoint/2010/main" val="315491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TIPOS DE INSTRUMENTOS DE MEDICION ELECTRICA AVANZADOS</a:t>
            </a:r>
            <a:endParaRPr lang="es-E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241" y="2027653"/>
            <a:ext cx="2744242"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241" y="4077072"/>
            <a:ext cx="2744242"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5292080" y="2708920"/>
            <a:ext cx="2425023" cy="369332"/>
          </a:xfrm>
          <a:prstGeom prst="rect">
            <a:avLst/>
          </a:prstGeom>
          <a:noFill/>
        </p:spPr>
        <p:txBody>
          <a:bodyPr wrap="none" rtlCol="0">
            <a:spAutoFit/>
          </a:bodyPr>
          <a:lstStyle/>
          <a:p>
            <a:r>
              <a:rPr lang="es-ES" b="1" dirty="0" smtClean="0"/>
              <a:t>ANALIZADOR DE REDES</a:t>
            </a:r>
            <a:endParaRPr lang="es-ES" b="1" dirty="0"/>
          </a:p>
        </p:txBody>
      </p:sp>
      <p:sp>
        <p:nvSpPr>
          <p:cNvPr id="5" name="4 CuadroTexto"/>
          <p:cNvSpPr txBox="1"/>
          <p:nvPr/>
        </p:nvSpPr>
        <p:spPr>
          <a:xfrm>
            <a:off x="5307601" y="4977172"/>
            <a:ext cx="2898229" cy="369332"/>
          </a:xfrm>
          <a:prstGeom prst="rect">
            <a:avLst/>
          </a:prstGeom>
          <a:noFill/>
        </p:spPr>
        <p:txBody>
          <a:bodyPr wrap="none" rtlCol="0">
            <a:spAutoFit/>
          </a:bodyPr>
          <a:lstStyle/>
          <a:p>
            <a:r>
              <a:rPr lang="es-ES" b="1" dirty="0" smtClean="0"/>
              <a:t>ANALIZADOR DE ESPECTROS</a:t>
            </a:r>
            <a:endParaRPr lang="es-ES" b="1" dirty="0"/>
          </a:p>
        </p:txBody>
      </p:sp>
    </p:spTree>
    <p:extLst>
      <p:ext uri="{BB962C8B-B14F-4D97-AF65-F5344CB8AC3E}">
        <p14:creationId xmlns:p14="http://schemas.microsoft.com/office/powerpoint/2010/main" val="3283758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ANALIZADOR DE REDES</a:t>
            </a:r>
            <a:endParaRPr lang="es-ES" dirty="0"/>
          </a:p>
        </p:txBody>
      </p:sp>
      <p:sp>
        <p:nvSpPr>
          <p:cNvPr id="3" name="2 Marcador de contenido"/>
          <p:cNvSpPr>
            <a:spLocks noGrp="1"/>
          </p:cNvSpPr>
          <p:nvPr>
            <p:ph idx="1"/>
          </p:nvPr>
        </p:nvSpPr>
        <p:spPr/>
        <p:txBody>
          <a:bodyPr>
            <a:normAutofit fontScale="92500"/>
          </a:bodyPr>
          <a:lstStyle/>
          <a:p>
            <a:pPr algn="just"/>
            <a:r>
              <a:rPr lang="es-ES" dirty="0" smtClean="0"/>
              <a:t> </a:t>
            </a:r>
            <a:r>
              <a:rPr lang="es-ES" dirty="0"/>
              <a:t>E</a:t>
            </a:r>
            <a:r>
              <a:rPr lang="es-ES" dirty="0" smtClean="0"/>
              <a:t>s un instrumento capaz de analizar las propiedades de las redes eléctricas, especialmente aquellas propiedades asociadas con la reflexión y la transmisión de señales eléctricas, conocidas como parámetros de dispersión (Parámetros-S). </a:t>
            </a:r>
          </a:p>
          <a:p>
            <a:pPr algn="just"/>
            <a:r>
              <a:rPr lang="es-ES" dirty="0" smtClean="0"/>
              <a:t>Los analizadores de redes son más frecuentemente usados en altas frecuencias, que operan entre los rangos de 9 kHz hasta 110 GHz.</a:t>
            </a:r>
            <a:endParaRPr lang="es-ES" dirty="0"/>
          </a:p>
        </p:txBody>
      </p:sp>
    </p:spTree>
    <p:extLst>
      <p:ext uri="{BB962C8B-B14F-4D97-AF65-F5344CB8AC3E}">
        <p14:creationId xmlns:p14="http://schemas.microsoft.com/office/powerpoint/2010/main" val="34431402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465</Words>
  <Application>Microsoft Office PowerPoint</Application>
  <PresentationFormat>Presentación en pantalla (4:3)</PresentationFormat>
  <Paragraphs>31</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Tema de Office</vt:lpstr>
      <vt:lpstr>INSTRUMENTOS DE MEDICION ELECTRICA</vt:lpstr>
      <vt:lpstr>TIPOS DE INSTRUMENTOS DE MEDICION ELECTRICA BASICOS</vt:lpstr>
      <vt:lpstr>AMPERIMETRO</vt:lpstr>
      <vt:lpstr>VOLTIMETRO</vt:lpstr>
      <vt:lpstr>OHMIMETRO</vt:lpstr>
      <vt:lpstr>MULTIMETRO</vt:lpstr>
      <vt:lpstr>GALVANOMETRO</vt:lpstr>
      <vt:lpstr>TIPOS DE INSTRUMENTOS DE MEDICION ELECTRICA AVANZADOS</vt:lpstr>
      <vt:lpstr>ANALIZADOR DE REDES</vt:lpstr>
      <vt:lpstr>ANALIZADOR DE ESPECTROS</vt:lpstr>
    </vt:vector>
  </TitlesOfParts>
  <Company>Luffi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INSTRUMENTOS DE MEDICION ELECTRICA</dc:title>
  <dc:creator>Luffi</dc:creator>
  <cp:lastModifiedBy>Luffi</cp:lastModifiedBy>
  <cp:revision>7</cp:revision>
  <dcterms:created xsi:type="dcterms:W3CDTF">2015-02-25T19:03:42Z</dcterms:created>
  <dcterms:modified xsi:type="dcterms:W3CDTF">2015-02-25T20:37:01Z</dcterms:modified>
</cp:coreProperties>
</file>