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0413" cy="6859588"/>
  <p:notesSz cx="6858000" cy="9144000"/>
  <p:defaultTextStyle>
    <a:defPPr>
      <a:defRPr lang="es-MX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876" y="-102"/>
      </p:cViewPr>
      <p:guideLst>
        <p:guide orient="horz" pos="21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281" y="2130919"/>
            <a:ext cx="10361851" cy="147036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DC94-BC44-41E0-BCC0-6A15D15DC8F7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7DF1-3BC5-4788-851D-8AEC44EBF50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DC94-BC44-41E0-BCC0-6A15D15DC8F7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7DF1-3BC5-4788-851D-8AEC44EBF50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1784067" y="274702"/>
            <a:ext cx="3655008" cy="585446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812694" y="274702"/>
            <a:ext cx="10768198" cy="58544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DC94-BC44-41E0-BCC0-6A15D15DC8F7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7DF1-3BC5-4788-851D-8AEC44EBF50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DC94-BC44-41E0-BCC0-6A15D15DC8F7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7DF1-3BC5-4788-851D-8AEC44EBF50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2959" y="4407921"/>
            <a:ext cx="10361851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DC94-BC44-41E0-BCC0-6A15D15DC8F7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7DF1-3BC5-4788-851D-8AEC44EBF50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812695" y="1600571"/>
            <a:ext cx="7210545" cy="4528598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8226413" y="1600571"/>
            <a:ext cx="7212661" cy="4528598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DC94-BC44-41E0-BCC0-6A15D15DC8F7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7DF1-3BC5-4788-851D-8AEC44EBF50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2561" y="2175379"/>
            <a:ext cx="5388332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DC94-BC44-41E0-BCC0-6A15D15DC8F7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7DF1-3BC5-4788-851D-8AEC44EBF50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DC94-BC44-41E0-BCC0-6A15D15DC8F7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7DF1-3BC5-4788-851D-8AEC44EBF50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DC94-BC44-41E0-BCC0-6A15D15DC8F7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7DF1-3BC5-4788-851D-8AEC44EBF50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521" y="1435433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DC94-BC44-41E0-BCC0-6A15D15DC8F7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7DF1-3BC5-4788-851D-8AEC44EBF50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251" indent="0">
              <a:buNone/>
              <a:defRPr sz="3300"/>
            </a:lvl2pPr>
            <a:lvl3pPr marL="1088502" indent="0">
              <a:buNone/>
              <a:defRPr sz="2900"/>
            </a:lvl3pPr>
            <a:lvl4pPr marL="1632753" indent="0">
              <a:buNone/>
              <a:defRPr sz="2400"/>
            </a:lvl4pPr>
            <a:lvl5pPr marL="2177004" indent="0">
              <a:buNone/>
              <a:defRPr sz="2400"/>
            </a:lvl5pPr>
            <a:lvl6pPr marL="2721254" indent="0">
              <a:buNone/>
              <a:defRPr sz="2400"/>
            </a:lvl6pPr>
            <a:lvl7pPr marL="3265505" indent="0">
              <a:buNone/>
              <a:defRPr sz="2400"/>
            </a:lvl7pPr>
            <a:lvl8pPr marL="3809756" indent="0">
              <a:buNone/>
              <a:defRPr sz="2400"/>
            </a:lvl8pPr>
            <a:lvl9pPr marL="4354007" indent="0">
              <a:buNone/>
              <a:defRPr sz="24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DC94-BC44-41E0-BCC0-6A15D15DC8F7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7DF1-3BC5-4788-851D-8AEC44EBF50F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9DC94-BC44-41E0-BCC0-6A15D15DC8F7}" type="datetimeFigureOut">
              <a:rPr lang="es-MX" smtClean="0"/>
              <a:t>18/04/2021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07DF1-3BC5-4788-851D-8AEC44EBF50F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0139" y="1989634"/>
            <a:ext cx="2057155" cy="1656184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1558702" y="-26590"/>
            <a:ext cx="10631711" cy="72546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Ley de </a:t>
            </a:r>
            <a:r>
              <a:rPr lang="es-MX" sz="4000" b="1" dirty="0" smtClean="0">
                <a:latin typeface="Arial" pitchFamily="34" charset="0"/>
                <a:cs typeface="Arial" pitchFamily="34" charset="0"/>
              </a:rPr>
              <a:t>Ohm.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-25474" y="-26590"/>
            <a:ext cx="1584176" cy="72546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108850" tIns="54425" rIns="108850" bIns="54425" rtlCol="0">
            <a:spAutoFit/>
          </a:bodyPr>
          <a:lstStyle/>
          <a:p>
            <a:pPr algn="ctr"/>
            <a:r>
              <a:rPr lang="es-MX" sz="4000" b="1" dirty="0" smtClean="0">
                <a:latin typeface="Arial" pitchFamily="34" charset="0"/>
                <a:cs typeface="Arial" pitchFamily="34" charset="0"/>
              </a:rPr>
              <a:t>1.7</a:t>
            </a:r>
            <a:endParaRPr lang="es-MX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uadroTexto 9"/>
          <p:cNvSpPr txBox="1"/>
          <p:nvPr/>
        </p:nvSpPr>
        <p:spPr>
          <a:xfrm>
            <a:off x="137198" y="823565"/>
            <a:ext cx="4257381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es-MX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¿Qué es corriente eléctrica?</a:t>
            </a:r>
          </a:p>
          <a:p>
            <a:endParaRPr lang="es-MX" sz="800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MX" sz="1600" dirty="0" smtClean="0">
                <a:latin typeface="Arial" pitchFamily="34" charset="0"/>
                <a:cs typeface="Arial" pitchFamily="34" charset="0"/>
              </a:rPr>
              <a:t>Es la </a:t>
            </a: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circulación de electrones </a:t>
            </a:r>
            <a:r>
              <a:rPr lang="es-MX" sz="1600" dirty="0" smtClean="0">
                <a:latin typeface="Arial" pitchFamily="34" charset="0"/>
                <a:cs typeface="Arial" pitchFamily="34" charset="0"/>
              </a:rPr>
              <a:t>a través de un conductor en un circuito eléctrico cerrado en un intervalo de tiempo.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MX" sz="1600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MX" sz="16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s-MX" sz="8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1600" dirty="0" smtClean="0">
                <a:latin typeface="Arial" pitchFamily="34" charset="0"/>
                <a:cs typeface="Arial" pitchFamily="34" charset="0"/>
              </a:rPr>
              <a:t>En 1825. un científico alemán, </a:t>
            </a: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George </a:t>
            </a:r>
            <a:r>
              <a:rPr lang="es-MX" sz="1600" b="1" dirty="0" err="1" smtClean="0">
                <a:latin typeface="Arial" pitchFamily="34" charset="0"/>
                <a:cs typeface="Arial" pitchFamily="34" charset="0"/>
              </a:rPr>
              <a:t>Simon</a:t>
            </a: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 Ohm, </a:t>
            </a:r>
            <a:r>
              <a:rPr lang="es-MX" sz="1600" dirty="0" smtClean="0">
                <a:latin typeface="Arial" pitchFamily="34" charset="0"/>
                <a:cs typeface="Arial" pitchFamily="34" charset="0"/>
              </a:rPr>
              <a:t>realizó experimentos que condujeron al establecimiento de una de las más importantes </a:t>
            </a: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leyes de los circuitos eléctricos.</a:t>
            </a:r>
          </a:p>
          <a:p>
            <a:pPr algn="just"/>
            <a:r>
              <a:rPr lang="es-MX" sz="1600" dirty="0" smtClean="0">
                <a:latin typeface="Arial" pitchFamily="34" charset="0"/>
                <a:cs typeface="Arial" pitchFamily="34" charset="0"/>
              </a:rPr>
              <a:t>Tanto la ley como la unidad de resistencia eléctrica lleva su nombre en su honor.</a:t>
            </a:r>
          </a:p>
          <a:p>
            <a:pPr algn="just"/>
            <a:endParaRPr lang="es-MX" sz="1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1600" dirty="0" smtClean="0">
                <a:latin typeface="Arial" pitchFamily="34" charset="0"/>
                <a:cs typeface="Arial" pitchFamily="34" charset="0"/>
              </a:rPr>
              <a:t>Las tres maneras de expresar  la ley de Ohm son las siguientes:</a:t>
            </a:r>
            <a:endParaRPr lang="es-MX" sz="1600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MX" sz="1400" dirty="0" smtClean="0">
              <a:latin typeface="Arial Black" panose="020B0A040201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MX" sz="1400" dirty="0" smtClean="0">
              <a:latin typeface="Arial Black" panose="020B0A04020102020204" pitchFamily="34" charset="0"/>
            </a:endParaRPr>
          </a:p>
          <a:p>
            <a:pPr algn="just"/>
            <a:endParaRPr lang="es-MX" dirty="0"/>
          </a:p>
        </p:txBody>
      </p:sp>
      <p:sp>
        <p:nvSpPr>
          <p:cNvPr id="8" name="CuadroTexto 2"/>
          <p:cNvSpPr txBox="1"/>
          <p:nvPr/>
        </p:nvSpPr>
        <p:spPr>
          <a:xfrm>
            <a:off x="4898999" y="856341"/>
            <a:ext cx="68517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es-MX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Explicación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MX" sz="8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MX" sz="1600" dirty="0" smtClean="0">
                <a:latin typeface="Arial" pitchFamily="34" charset="0"/>
                <a:cs typeface="Arial" pitchFamily="34" charset="0"/>
              </a:rPr>
              <a:t> La cantidad de </a:t>
            </a: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corriente</a:t>
            </a:r>
            <a:r>
              <a:rPr lang="es-MX" sz="1600" dirty="0" smtClean="0">
                <a:latin typeface="Arial" pitchFamily="34" charset="0"/>
                <a:cs typeface="Arial" pitchFamily="34" charset="0"/>
              </a:rPr>
              <a:t> de electrones que fluyen en un circuito eléctrico, es directamente proporcional al </a:t>
            </a: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voltaje</a:t>
            </a:r>
            <a:r>
              <a:rPr lang="es-MX" sz="1600" dirty="0" smtClean="0">
                <a:latin typeface="Arial" pitchFamily="34" charset="0"/>
                <a:cs typeface="Arial" pitchFamily="34" charset="0"/>
              </a:rPr>
              <a:t> aplicado e inversamente proporcional a la </a:t>
            </a:r>
            <a:r>
              <a:rPr lang="es-MX" sz="1600" b="1" dirty="0" smtClean="0">
                <a:latin typeface="Arial" pitchFamily="34" charset="0"/>
                <a:cs typeface="Arial" pitchFamily="34" charset="0"/>
              </a:rPr>
              <a:t>resistencia</a:t>
            </a:r>
            <a:r>
              <a:rPr lang="es-MX" sz="1600" dirty="0" smtClean="0">
                <a:latin typeface="Arial" pitchFamily="34" charset="0"/>
                <a:cs typeface="Arial" pitchFamily="34" charset="0"/>
              </a:rPr>
              <a:t> del circuito.</a:t>
            </a:r>
            <a:endParaRPr lang="es-MX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Ley de Ohm – Tecnología ES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2438" y="2443531"/>
            <a:ext cx="1418238" cy="101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6"/>
          <p:cNvSpPr txBox="1"/>
          <p:nvPr/>
        </p:nvSpPr>
        <p:spPr>
          <a:xfrm>
            <a:off x="9406553" y="2334997"/>
            <a:ext cx="242757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>
                <a:latin typeface="Arial Black" panose="020B0A04020102020204" pitchFamily="34" charset="0"/>
              </a:rPr>
              <a:t>I=Corriente (Amper)</a:t>
            </a:r>
          </a:p>
          <a:p>
            <a:endParaRPr lang="es-MX" sz="1400" dirty="0">
              <a:latin typeface="Arial Black" panose="020B0A04020102020204" pitchFamily="34" charset="0"/>
            </a:endParaRPr>
          </a:p>
          <a:p>
            <a:r>
              <a:rPr lang="es-MX" sz="1400" dirty="0" smtClean="0">
                <a:latin typeface="Arial Black" panose="020B0A04020102020204" pitchFamily="34" charset="0"/>
              </a:rPr>
              <a:t>E ó V= Voltaje (volts)</a:t>
            </a:r>
          </a:p>
          <a:p>
            <a:endParaRPr lang="es-MX" sz="1400" dirty="0">
              <a:latin typeface="Arial Black" panose="020B0A04020102020204" pitchFamily="34" charset="0"/>
            </a:endParaRPr>
          </a:p>
          <a:p>
            <a:r>
              <a:rPr lang="es-MX" sz="1400" dirty="0" smtClean="0">
                <a:latin typeface="Arial Black" panose="020B0A04020102020204" pitchFamily="34" charset="0"/>
              </a:rPr>
              <a:t>R= Resistencia (Ohms)</a:t>
            </a:r>
            <a:endParaRPr lang="es-MX" sz="1400" dirty="0">
              <a:latin typeface="Arial Black" panose="020B0A04020102020204" pitchFamily="34" charset="0"/>
            </a:endParaRPr>
          </a:p>
        </p:txBody>
      </p:sp>
      <p:pic>
        <p:nvPicPr>
          <p:cNvPr id="12" name="Imagen 1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39622" y="4365898"/>
            <a:ext cx="2016224" cy="1859117"/>
          </a:xfrm>
          <a:prstGeom prst="rect">
            <a:avLst/>
          </a:prstGeom>
        </p:spPr>
      </p:pic>
      <p:sp>
        <p:nvSpPr>
          <p:cNvPr id="13" name="Rectángulo 7"/>
          <p:cNvSpPr/>
          <p:nvPr/>
        </p:nvSpPr>
        <p:spPr>
          <a:xfrm>
            <a:off x="1558702" y="2155136"/>
            <a:ext cx="1505540" cy="33855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s-MX" sz="1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Ley de Ohm</a:t>
            </a:r>
          </a:p>
        </p:txBody>
      </p:sp>
      <p:pic>
        <p:nvPicPr>
          <p:cNvPr id="14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558" y="5013970"/>
            <a:ext cx="4824534" cy="1872208"/>
          </a:xfrm>
          <a:prstGeom prst="rect">
            <a:avLst/>
          </a:prstGeom>
        </p:spPr>
      </p:pic>
      <p:sp>
        <p:nvSpPr>
          <p:cNvPr id="15" name="CuadroTexto 11"/>
          <p:cNvSpPr txBox="1"/>
          <p:nvPr/>
        </p:nvSpPr>
        <p:spPr>
          <a:xfrm>
            <a:off x="6815286" y="2011120"/>
            <a:ext cx="1978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Formula básica</a:t>
            </a:r>
            <a:endParaRPr lang="es-MX" sz="1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CuadroTexto 11"/>
          <p:cNvSpPr txBox="1"/>
          <p:nvPr/>
        </p:nvSpPr>
        <p:spPr>
          <a:xfrm>
            <a:off x="9767614" y="4005858"/>
            <a:ext cx="1978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Analogía.</a:t>
            </a:r>
            <a:endParaRPr lang="es-MX" sz="1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Imagen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51190" y="3789834"/>
            <a:ext cx="3249450" cy="2158171"/>
          </a:xfrm>
          <a:prstGeom prst="rect">
            <a:avLst/>
          </a:prstGeom>
        </p:spPr>
      </p:pic>
      <p:sp>
        <p:nvSpPr>
          <p:cNvPr id="18" name="CuadroTexto 11"/>
          <p:cNvSpPr txBox="1"/>
          <p:nvPr/>
        </p:nvSpPr>
        <p:spPr>
          <a:xfrm>
            <a:off x="6023198" y="6094090"/>
            <a:ext cx="36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Uso simplificado de la ley de Ohm.</a:t>
            </a:r>
            <a:endParaRPr lang="es-MX" sz="1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4871070" y="3573810"/>
            <a:ext cx="216024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latin typeface="Arial" pitchFamily="34" charset="0"/>
                <a:cs typeface="Arial" pitchFamily="34" charset="0"/>
              </a:rPr>
              <a:t>Todo lo que se mueve o fluye encuentra cierta resistencia.</a:t>
            </a:r>
          </a:p>
          <a:p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164</Words>
  <Application>Microsoft Office PowerPoint</Application>
  <PresentationFormat>Personalizado</PresentationFormat>
  <Paragraphs>26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3500mt</dc:creator>
  <cp:lastModifiedBy>3500mt</cp:lastModifiedBy>
  <cp:revision>2</cp:revision>
  <dcterms:created xsi:type="dcterms:W3CDTF">2021-04-19T02:41:29Z</dcterms:created>
  <dcterms:modified xsi:type="dcterms:W3CDTF">2021-04-19T02:43:34Z</dcterms:modified>
</cp:coreProperties>
</file>