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2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0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3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4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3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65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40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5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60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0BB6E-9D8E-4945-87B7-9DFCDAA415DA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9752-C953-4CA7-9FD6-236DA062F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0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 smtClean="0"/>
              <a:t>LANGKAH MEMBUAT TUGAS MENGGUNAKAN FASILITAS E-LEARNING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2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10569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9_Maka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muncul</a:t>
            </a:r>
            <a:r>
              <a:rPr lang="en-US" sz="2800" dirty="0" smtClean="0"/>
              <a:t> </a:t>
            </a:r>
            <a:r>
              <a:rPr lang="en-US" sz="2800" dirty="0" err="1" smtClean="0"/>
              <a:t>Tampilan</a:t>
            </a:r>
            <a:r>
              <a:rPr lang="en-US" sz="2800" dirty="0" smtClean="0"/>
              <a:t> </a:t>
            </a:r>
            <a:r>
              <a:rPr lang="en-US" sz="2800" dirty="0" err="1" smtClean="0"/>
              <a:t>Ms</a:t>
            </a:r>
            <a:r>
              <a:rPr lang="en-US" sz="2800" dirty="0" smtClean="0"/>
              <a:t>-Word Online yang </a:t>
            </a:r>
            <a:r>
              <a:rPr lang="en-US" sz="2800" dirty="0" err="1" smtClean="0"/>
              <a:t>siap</a:t>
            </a:r>
            <a:r>
              <a:rPr lang="en-US" sz="2800" dirty="0" smtClean="0"/>
              <a:t> </a:t>
            </a:r>
            <a:r>
              <a:rPr lang="en-US" sz="2800" dirty="0" err="1" smtClean="0"/>
              <a:t>kamu</a:t>
            </a:r>
            <a:r>
              <a:rPr lang="en-US" sz="2800" dirty="0" smtClean="0"/>
              <a:t> </a:t>
            </a:r>
            <a:r>
              <a:rPr lang="en-US" sz="2800" dirty="0" err="1" smtClean="0"/>
              <a:t>gunakan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1133167"/>
          </a:xfrm>
        </p:spPr>
        <p:txBody>
          <a:bodyPr>
            <a:normAutofit/>
          </a:bodyPr>
          <a:lstStyle/>
          <a:p>
            <a:r>
              <a:rPr lang="sv-SE" sz="2800" dirty="0" smtClean="0"/>
              <a:t>10_Setelah selesai dikerjakan-diketik_pilih &amp; Klik Serahkan pd bagian kanan atas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75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11_Klik </a:t>
            </a:r>
            <a:r>
              <a:rPr lang="en-US" dirty="0" err="1" smtClean="0"/>
              <a:t>Serahkan</a:t>
            </a:r>
            <a:r>
              <a:rPr lang="en-US" dirty="0" smtClean="0"/>
              <a:t> </a:t>
            </a:r>
            <a:r>
              <a:rPr lang="en-US" dirty="0" err="1" smtClean="0"/>
              <a:t>sekali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75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12_Maka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diserahkan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75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1_Jalankan </a:t>
            </a:r>
            <a:r>
              <a:rPr lang="en-US" dirty="0" err="1" smtClean="0"/>
              <a:t>gmail_buka</a:t>
            </a:r>
            <a:r>
              <a:rPr lang="en-US" dirty="0" smtClean="0"/>
              <a:t> Email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75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2_Buka Classroom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75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3_Masuk Classroom yang </a:t>
            </a:r>
            <a:r>
              <a:rPr lang="en-US" dirty="0" err="1" smtClean="0"/>
              <a:t>dituju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752168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4_Biasakan </a:t>
            </a:r>
            <a:r>
              <a:rPr lang="en-US" sz="2800" dirty="0" err="1" smtClean="0"/>
              <a:t>Klik</a:t>
            </a:r>
            <a:r>
              <a:rPr lang="en-US" sz="2800" dirty="0" smtClean="0"/>
              <a:t> Tab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en-US" sz="2800" dirty="0" err="1" smtClean="0"/>
              <a:t>Kelas_Untuk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membuka</a:t>
            </a:r>
            <a:r>
              <a:rPr lang="en-US" sz="2800" dirty="0" smtClean="0"/>
              <a:t> </a:t>
            </a:r>
            <a:r>
              <a:rPr lang="en-US" sz="2800" dirty="0" err="1" smtClean="0"/>
              <a:t>suatu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75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5_Klik </a:t>
            </a:r>
            <a:r>
              <a:rPr lang="en-US" dirty="0" err="1" smtClean="0"/>
              <a:t>Lihat</a:t>
            </a:r>
            <a:r>
              <a:rPr lang="en-US" dirty="0" smtClean="0"/>
              <a:t> </a:t>
            </a:r>
            <a:r>
              <a:rPr lang="en-US" dirty="0" err="1" smtClean="0"/>
              <a:t>Materi_pada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75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6_Klik </a:t>
            </a:r>
            <a:r>
              <a:rPr lang="en-US" dirty="0" err="1" smtClean="0"/>
              <a:t>Tambah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Buat</a:t>
            </a:r>
            <a:r>
              <a:rPr lang="en-US" dirty="0" smtClean="0"/>
              <a:t> (+)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3"/>
            <a:ext cx="9144000" cy="7521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7_Pilih &amp; </a:t>
            </a:r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4000" cy="1361767"/>
          </a:xfrm>
        </p:spPr>
        <p:txBody>
          <a:bodyPr>
            <a:normAutofit fontScale="90000"/>
          </a:bodyPr>
          <a:lstStyle/>
          <a:p>
            <a:r>
              <a:rPr lang="nn-NO" sz="2700" dirty="0" smtClean="0"/>
              <a:t>8_Pilih &amp; Klik Google Dokumen dgn nama kamu sendiri pd kotak Tugas Anda</a:t>
            </a:r>
            <a:r>
              <a:rPr lang="nn-NO" dirty="0" smtClean="0"/>
              <a:t/>
            </a:r>
            <a:br>
              <a:rPr lang="nn-NO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504"/>
            <a:ext cx="9144000" cy="59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</TotalTime>
  <Words>72</Words>
  <Application>Microsoft Office PowerPoint</Application>
  <PresentationFormat>On-screen Show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LANGKAH MEMBUAT TUGAS MENGGUNAKAN FASILITAS E-LEARNING CLASSROOM</vt:lpstr>
      <vt:lpstr>1_Jalankan gmail_buka Email</vt:lpstr>
      <vt:lpstr>2_Buka Classroom</vt:lpstr>
      <vt:lpstr>3_Masuk Classroom yang dituju</vt:lpstr>
      <vt:lpstr> 4_Biasakan Klik Tab Tugas Kelas_Untuk membuka suatu tugas</vt:lpstr>
      <vt:lpstr>5_Klik Lihat Materi_pada bagian bawah</vt:lpstr>
      <vt:lpstr>6_Klik Tambah atau Buat (+)</vt:lpstr>
      <vt:lpstr>7_Pilih &amp; Klik Dokumen</vt:lpstr>
      <vt:lpstr>8_Pilih &amp; Klik Google Dokumen dgn nama kamu sendiri pd kotak Tugas Anda </vt:lpstr>
      <vt:lpstr>9_Maka akan muncul Tampilan Ms-Word Online yang siap kamu gunakan</vt:lpstr>
      <vt:lpstr>10_Setelah selesai dikerjakan-diketik_pilih &amp; Klik Serahkan pd bagian kanan atas</vt:lpstr>
      <vt:lpstr>11_Klik Serahkan sekali lagi</vt:lpstr>
      <vt:lpstr>12_Maka Tugas Anda Berhasil diserahkan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1_Jalankan gmail_buka Email</dc:title>
  <dc:creator>HP</dc:creator>
  <cp:lastModifiedBy>HP</cp:lastModifiedBy>
  <cp:revision>3</cp:revision>
  <dcterms:created xsi:type="dcterms:W3CDTF">2020-03-23T08:35:15Z</dcterms:created>
  <dcterms:modified xsi:type="dcterms:W3CDTF">2020-03-23T08:55:29Z</dcterms:modified>
</cp:coreProperties>
</file>