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8" r:id="rId4"/>
    <p:sldId id="259" r:id="rId5"/>
    <p:sldId id="260" r:id="rId6"/>
    <p:sldId id="261" r:id="rId7"/>
    <p:sldId id="276" r:id="rId8"/>
    <p:sldId id="277" r:id="rId9"/>
    <p:sldId id="278" r:id="rId10"/>
    <p:sldId id="279"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552" y="-96"/>
      </p:cViewPr>
      <p:guideLst>
        <p:guide orient="horz" pos="2160"/>
        <p:guide pos="2880"/>
      </p:guideLst>
    </p:cSldViewPr>
  </p:slideViewPr>
  <p:notesTextViewPr>
    <p:cViewPr>
      <p:scale>
        <a:sx n="1" d="1"/>
        <a:sy n="1" d="1"/>
      </p:scale>
      <p:origin x="0" y="0"/>
    </p:cViewPr>
  </p:notesTextViewPr>
  <p:notesViewPr>
    <p:cSldViewPr>
      <p:cViewPr varScale="1">
        <p:scale>
          <a:sx n="56" d="100"/>
          <a:sy n="56" d="100"/>
        </p:scale>
        <p:origin x="-182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BBAE3B-C811-4391-9688-6DB4ABE53D1F}" type="datetimeFigureOut">
              <a:rPr lang="en-US" smtClean="0"/>
              <a:t>4/11/2020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50932E-2963-478B-B810-B30E6BA86118}" type="slidenum">
              <a:rPr lang="en-US" smtClean="0"/>
              <a:t>‹#›</a:t>
            </a:fld>
            <a:endParaRPr lang="en-US"/>
          </a:p>
        </p:txBody>
      </p:sp>
    </p:spTree>
    <p:extLst>
      <p:ext uri="{BB962C8B-B14F-4D97-AF65-F5344CB8AC3E}">
        <p14:creationId xmlns:p14="http://schemas.microsoft.com/office/powerpoint/2010/main" val="1443883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7DBE7848-A34E-4300-986B-B9C67476E04E}" type="datetimeFigureOut">
              <a:rPr lang="en-US" smtClean="0"/>
              <a:t>4/11/2020</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4312710C-94A0-4B4F-93F4-E20F4D7F92A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BE7848-A34E-4300-986B-B9C67476E04E}" type="datetimeFigureOut">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12710C-94A0-4B4F-93F4-E20F4D7F92A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BE7848-A34E-4300-986B-B9C67476E04E}" type="datetimeFigureOut">
              <a:rPr lang="en-US" smtClean="0"/>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12710C-94A0-4B4F-93F4-E20F4D7F92A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7DBE7848-A34E-4300-986B-B9C67476E04E}" type="datetimeFigureOut">
              <a:rPr lang="en-US" smtClean="0"/>
              <a:t>4/11/2020</a:t>
            </a:fld>
            <a:endParaRPr lang="en-US"/>
          </a:p>
        </p:txBody>
      </p:sp>
      <p:sp>
        <p:nvSpPr>
          <p:cNvPr id="9" name="Slide Number Placeholder 8"/>
          <p:cNvSpPr>
            <a:spLocks noGrp="1"/>
          </p:cNvSpPr>
          <p:nvPr>
            <p:ph type="sldNum" sz="quarter" idx="15"/>
          </p:nvPr>
        </p:nvSpPr>
        <p:spPr/>
        <p:txBody>
          <a:bodyPr rtlCol="0"/>
          <a:lstStyle/>
          <a:p>
            <a:fld id="{4312710C-94A0-4B4F-93F4-E20F4D7F92AB}"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DBE7848-A34E-4300-986B-B9C67476E04E}" type="datetimeFigureOut">
              <a:rPr lang="en-US" smtClean="0"/>
              <a:t>4/11/2020</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4312710C-94A0-4B4F-93F4-E20F4D7F92A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DBE7848-A34E-4300-986B-B9C67476E04E}" type="datetimeFigureOut">
              <a:rPr lang="en-US" smtClean="0"/>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12710C-94A0-4B4F-93F4-E20F4D7F92AB}"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DBE7848-A34E-4300-986B-B9C67476E04E}" type="datetimeFigureOut">
              <a:rPr lang="en-US" smtClean="0"/>
              <a:t>4/11/2020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12710C-94A0-4B4F-93F4-E20F4D7F92AB}"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7DBE7848-A34E-4300-986B-B9C67476E04E}" type="datetimeFigureOut">
              <a:rPr lang="en-US" smtClean="0"/>
              <a:t>4/11/2020</a:t>
            </a:fld>
            <a:endParaRPr lang="en-US"/>
          </a:p>
        </p:txBody>
      </p:sp>
      <p:sp>
        <p:nvSpPr>
          <p:cNvPr id="7" name="Slide Number Placeholder 6"/>
          <p:cNvSpPr>
            <a:spLocks noGrp="1"/>
          </p:cNvSpPr>
          <p:nvPr>
            <p:ph type="sldNum" sz="quarter" idx="11"/>
          </p:nvPr>
        </p:nvSpPr>
        <p:spPr/>
        <p:txBody>
          <a:bodyPr rtlCol="0"/>
          <a:lstStyle/>
          <a:p>
            <a:fld id="{4312710C-94A0-4B4F-93F4-E20F4D7F92AB}"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BE7848-A34E-4300-986B-B9C67476E04E}" type="datetimeFigureOut">
              <a:rPr lang="en-US" smtClean="0"/>
              <a:t>4/11/2020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12710C-94A0-4B4F-93F4-E20F4D7F92A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DBE7848-A34E-4300-986B-B9C67476E04E}" type="datetimeFigureOut">
              <a:rPr lang="en-US" smtClean="0"/>
              <a:t>4/11/2020</a:t>
            </a:fld>
            <a:endParaRPr lang="en-US"/>
          </a:p>
        </p:txBody>
      </p:sp>
      <p:sp>
        <p:nvSpPr>
          <p:cNvPr id="22" name="Slide Number Placeholder 21"/>
          <p:cNvSpPr>
            <a:spLocks noGrp="1"/>
          </p:cNvSpPr>
          <p:nvPr>
            <p:ph type="sldNum" sz="quarter" idx="15"/>
          </p:nvPr>
        </p:nvSpPr>
        <p:spPr/>
        <p:txBody>
          <a:bodyPr rtlCol="0"/>
          <a:lstStyle/>
          <a:p>
            <a:fld id="{4312710C-94A0-4B4F-93F4-E20F4D7F92AB}"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DBE7848-A34E-4300-986B-B9C67476E04E}" type="datetimeFigureOut">
              <a:rPr lang="en-US" smtClean="0"/>
              <a:t>4/11/2020</a:t>
            </a:fld>
            <a:endParaRPr lang="en-US"/>
          </a:p>
        </p:txBody>
      </p:sp>
      <p:sp>
        <p:nvSpPr>
          <p:cNvPr id="18" name="Slide Number Placeholder 17"/>
          <p:cNvSpPr>
            <a:spLocks noGrp="1"/>
          </p:cNvSpPr>
          <p:nvPr>
            <p:ph type="sldNum" sz="quarter" idx="11"/>
          </p:nvPr>
        </p:nvSpPr>
        <p:spPr/>
        <p:txBody>
          <a:bodyPr rtlCol="0"/>
          <a:lstStyle/>
          <a:p>
            <a:fld id="{4312710C-94A0-4B4F-93F4-E20F4D7F92AB}"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DBE7848-A34E-4300-986B-B9C67476E04E}" type="datetimeFigureOut">
              <a:rPr lang="en-US" smtClean="0"/>
              <a:t>4/11/2020</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312710C-94A0-4B4F-93F4-E20F4D7F92A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algn="ctr"/>
            <a:r>
              <a:rPr lang="en-US" dirty="0" smtClean="0"/>
              <a:t>PRAKARYA</a:t>
            </a:r>
          </a:p>
          <a:p>
            <a:pPr algn="ctr"/>
            <a:endParaRPr lang="en-ID" dirty="0"/>
          </a:p>
          <a:p>
            <a:pPr algn="ctr"/>
            <a:endParaRPr lang="en-ID" dirty="0" smtClean="0"/>
          </a:p>
          <a:p>
            <a:pPr algn="ctr"/>
            <a:endParaRPr lang="en-ID" dirty="0"/>
          </a:p>
          <a:p>
            <a:pPr algn="ctr"/>
            <a:endParaRPr lang="en-ID" dirty="0" smtClean="0"/>
          </a:p>
          <a:p>
            <a:pPr algn="ctr"/>
            <a:endParaRPr lang="en-ID" dirty="0"/>
          </a:p>
          <a:p>
            <a:pPr algn="ctr"/>
            <a:endParaRPr lang="en-ID" dirty="0" smtClean="0"/>
          </a:p>
          <a:p>
            <a:pPr algn="ctr"/>
            <a:endParaRPr lang="en-ID" dirty="0"/>
          </a:p>
          <a:p>
            <a:pPr algn="ctr"/>
            <a:endParaRPr lang="en-ID" dirty="0" smtClean="0"/>
          </a:p>
          <a:p>
            <a:pPr algn="ctr"/>
            <a:endParaRPr lang="en-ID" dirty="0"/>
          </a:p>
          <a:p>
            <a:pPr algn="ctr"/>
            <a:endParaRPr lang="en-ID" dirty="0" smtClean="0"/>
          </a:p>
          <a:p>
            <a:pPr algn="ctr"/>
            <a:endParaRPr lang="en-US" dirty="0"/>
          </a:p>
        </p:txBody>
      </p:sp>
      <p:sp>
        <p:nvSpPr>
          <p:cNvPr id="4" name="Subtitle 2"/>
          <p:cNvSpPr txBox="1">
            <a:spLocks/>
          </p:cNvSpPr>
          <p:nvPr/>
        </p:nvSpPr>
        <p:spPr bwMode="auto">
          <a:xfrm>
            <a:off x="2819400" y="5105400"/>
            <a:ext cx="5562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buFont typeface="Arial" charset="0"/>
              <a:buNone/>
            </a:pPr>
            <a:r>
              <a:rPr lang="en-US" sz="3200" b="1">
                <a:latin typeface="Calibri" pitchFamily="34" charset="0"/>
              </a:rPr>
              <a:t>SMPN 48 JAKARTA</a:t>
            </a:r>
          </a:p>
          <a:p>
            <a:pPr algn="ctr" eaLnBrk="1" hangingPunct="1">
              <a:spcBef>
                <a:spcPct val="20000"/>
              </a:spcBef>
              <a:buFont typeface="Arial" charset="0"/>
              <a:buNone/>
            </a:pPr>
            <a:endParaRPr lang="en-US" sz="3200" b="1">
              <a:latin typeface="Calibri" pitchFamily="34" charset="0"/>
            </a:endParaRPr>
          </a:p>
        </p:txBody>
      </p:sp>
    </p:spTree>
    <p:extLst>
      <p:ext uri="{BB962C8B-B14F-4D97-AF65-F5344CB8AC3E}">
        <p14:creationId xmlns:p14="http://schemas.microsoft.com/office/powerpoint/2010/main" val="28272794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algn="ctr"/>
            <a:r>
              <a:rPr lang="en-US" dirty="0" err="1">
                <a:latin typeface="Calibri" pitchFamily="34" charset="0"/>
              </a:rPr>
              <a:t>Tampilan</a:t>
            </a:r>
            <a:r>
              <a:rPr lang="en-US" dirty="0">
                <a:latin typeface="Calibri" pitchFamily="34" charset="0"/>
              </a:rPr>
              <a:t> Video</a:t>
            </a:r>
            <a:endParaRPr lang="en-US" dirty="0"/>
          </a:p>
        </p:txBody>
      </p:sp>
    </p:spTree>
    <p:extLst>
      <p:ext uri="{BB962C8B-B14F-4D97-AF65-F5344CB8AC3E}">
        <p14:creationId xmlns:p14="http://schemas.microsoft.com/office/powerpoint/2010/main" val="1664626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marL="442913" indent="-442913">
              <a:buAutoNum type="alphaUcPeriod"/>
              <a:tabLst>
                <a:tab pos="442913" algn="l"/>
              </a:tabLst>
            </a:pPr>
            <a:r>
              <a:rPr lang="en-US" dirty="0" err="1" smtClean="0"/>
              <a:t>Pengertian</a:t>
            </a:r>
            <a:endParaRPr lang="en-US" dirty="0" smtClean="0"/>
          </a:p>
          <a:p>
            <a:pPr marL="442913" indent="-442913" algn="just">
              <a:tabLst>
                <a:tab pos="442913" algn="l"/>
              </a:tabLst>
            </a:pPr>
            <a:r>
              <a:rPr lang="en-ID" dirty="0"/>
              <a:t>	</a:t>
            </a:r>
            <a:r>
              <a:rPr lang="en-ID" dirty="0" err="1"/>
              <a:t>pengertian</a:t>
            </a:r>
            <a:r>
              <a:rPr lang="en-ID" dirty="0"/>
              <a:t> </a:t>
            </a:r>
            <a:r>
              <a:rPr lang="en-ID" dirty="0" err="1"/>
              <a:t>dari</a:t>
            </a:r>
            <a:r>
              <a:rPr lang="en-ID" dirty="0"/>
              <a:t> </a:t>
            </a:r>
            <a:r>
              <a:rPr lang="en-ID" dirty="0" err="1"/>
              <a:t>pengolahan</a:t>
            </a:r>
            <a:r>
              <a:rPr lang="en-ID" dirty="0"/>
              <a:t> </a:t>
            </a:r>
            <a:r>
              <a:rPr lang="en-ID" dirty="0" err="1"/>
              <a:t>bahan</a:t>
            </a:r>
            <a:r>
              <a:rPr lang="en-ID" dirty="0"/>
              <a:t> </a:t>
            </a:r>
            <a:r>
              <a:rPr lang="en-ID" dirty="0" err="1"/>
              <a:t>pangan</a:t>
            </a:r>
            <a:r>
              <a:rPr lang="en-ID" dirty="0"/>
              <a:t> </a:t>
            </a:r>
            <a:r>
              <a:rPr lang="en-ID" dirty="0" err="1"/>
              <a:t>setengah</a:t>
            </a:r>
            <a:r>
              <a:rPr lang="en-ID" dirty="0"/>
              <a:t> </a:t>
            </a:r>
            <a:r>
              <a:rPr lang="en-ID" dirty="0" err="1"/>
              <a:t>jadi</a:t>
            </a:r>
            <a:r>
              <a:rPr lang="en-ID" dirty="0"/>
              <a:t> </a:t>
            </a:r>
            <a:r>
              <a:rPr lang="en-ID" dirty="0" err="1"/>
              <a:t>dari</a:t>
            </a:r>
            <a:r>
              <a:rPr lang="en-ID" dirty="0"/>
              <a:t> </a:t>
            </a:r>
            <a:r>
              <a:rPr lang="en-ID" dirty="0" err="1"/>
              <a:t>serealia</a:t>
            </a:r>
            <a:r>
              <a:rPr lang="en-ID" dirty="0"/>
              <a:t> </a:t>
            </a:r>
            <a:r>
              <a:rPr lang="en-ID" dirty="0" err="1"/>
              <a:t>dan</a:t>
            </a:r>
            <a:r>
              <a:rPr lang="en-ID" dirty="0"/>
              <a:t> </a:t>
            </a:r>
            <a:r>
              <a:rPr lang="en-ID" dirty="0" err="1"/>
              <a:t>umbi</a:t>
            </a:r>
            <a:r>
              <a:rPr lang="en-ID" dirty="0"/>
              <a:t> </a:t>
            </a:r>
            <a:r>
              <a:rPr lang="en-ID" dirty="0" err="1"/>
              <a:t>menjadi</a:t>
            </a:r>
            <a:r>
              <a:rPr lang="en-ID" dirty="0"/>
              <a:t> </a:t>
            </a:r>
            <a:r>
              <a:rPr lang="en-ID" dirty="0" err="1"/>
              <a:t>makanan</a:t>
            </a:r>
            <a:r>
              <a:rPr lang="en-ID" dirty="0"/>
              <a:t> </a:t>
            </a:r>
            <a:r>
              <a:rPr lang="en-ID" dirty="0" err="1"/>
              <a:t>khas</a:t>
            </a:r>
            <a:r>
              <a:rPr lang="en-ID" dirty="0"/>
              <a:t> </a:t>
            </a:r>
            <a:r>
              <a:rPr lang="en-ID" dirty="0" err="1"/>
              <a:t>daerah</a:t>
            </a:r>
            <a:r>
              <a:rPr lang="en-ID" dirty="0"/>
              <a:t> </a:t>
            </a:r>
            <a:r>
              <a:rPr lang="en-ID" dirty="0" err="1"/>
              <a:t>setempat</a:t>
            </a:r>
            <a:r>
              <a:rPr lang="en-ID" dirty="0"/>
              <a:t> </a:t>
            </a:r>
            <a:r>
              <a:rPr lang="en-ID" dirty="0" err="1"/>
              <a:t>adalah</a:t>
            </a:r>
            <a:r>
              <a:rPr lang="en-ID" dirty="0"/>
              <a:t> </a:t>
            </a:r>
            <a:r>
              <a:rPr lang="en-ID" dirty="0" err="1"/>
              <a:t>mengolah</a:t>
            </a:r>
            <a:r>
              <a:rPr lang="en-ID" dirty="0"/>
              <a:t> </a:t>
            </a:r>
            <a:r>
              <a:rPr lang="en-ID" dirty="0" err="1"/>
              <a:t>produk</a:t>
            </a:r>
            <a:r>
              <a:rPr lang="en-ID" dirty="0"/>
              <a:t> </a:t>
            </a:r>
            <a:r>
              <a:rPr lang="en-ID" dirty="0" err="1"/>
              <a:t>pangan</a:t>
            </a:r>
            <a:r>
              <a:rPr lang="en-ID" dirty="0"/>
              <a:t> primer, </a:t>
            </a:r>
            <a:r>
              <a:rPr lang="en-ID" dirty="0" err="1"/>
              <a:t>baik</a:t>
            </a:r>
            <a:r>
              <a:rPr lang="en-ID" dirty="0"/>
              <a:t> yang </a:t>
            </a:r>
            <a:r>
              <a:rPr lang="en-ID" dirty="0" err="1"/>
              <a:t>diproduksi</a:t>
            </a:r>
            <a:r>
              <a:rPr lang="en-ID" dirty="0"/>
              <a:t> </a:t>
            </a:r>
            <a:r>
              <a:rPr lang="en-ID" dirty="0" err="1"/>
              <a:t>oleh</a:t>
            </a:r>
            <a:r>
              <a:rPr lang="en-ID" dirty="0"/>
              <a:t> </a:t>
            </a:r>
            <a:r>
              <a:rPr lang="en-ID" dirty="0" err="1"/>
              <a:t>rumah</a:t>
            </a:r>
            <a:r>
              <a:rPr lang="en-ID" dirty="0"/>
              <a:t> </a:t>
            </a:r>
            <a:r>
              <a:rPr lang="en-ID" dirty="0" err="1"/>
              <a:t>tangga</a:t>
            </a:r>
            <a:r>
              <a:rPr lang="en-ID" dirty="0"/>
              <a:t>, </a:t>
            </a:r>
            <a:r>
              <a:rPr lang="en-ID" dirty="0" err="1"/>
              <a:t>industri</a:t>
            </a:r>
            <a:r>
              <a:rPr lang="en-ID" dirty="0"/>
              <a:t> </a:t>
            </a:r>
            <a:r>
              <a:rPr lang="en-ID" dirty="0" err="1"/>
              <a:t>kecil</a:t>
            </a:r>
            <a:r>
              <a:rPr lang="en-ID" dirty="0"/>
              <a:t>, </a:t>
            </a:r>
            <a:r>
              <a:rPr lang="en-ID" dirty="0" err="1"/>
              <a:t>ataupun</a:t>
            </a:r>
            <a:r>
              <a:rPr lang="en-ID" dirty="0"/>
              <a:t> </a:t>
            </a:r>
            <a:r>
              <a:rPr lang="en-ID" dirty="0" err="1"/>
              <a:t>industri</a:t>
            </a:r>
            <a:r>
              <a:rPr lang="en-ID" dirty="0"/>
              <a:t> </a:t>
            </a:r>
            <a:r>
              <a:rPr lang="en-ID" dirty="0" err="1"/>
              <a:t>pengolahan</a:t>
            </a:r>
            <a:r>
              <a:rPr lang="en-ID" dirty="0"/>
              <a:t> </a:t>
            </a:r>
            <a:r>
              <a:rPr lang="en-ID" dirty="0" err="1"/>
              <a:t>pangan</a:t>
            </a:r>
            <a:r>
              <a:rPr lang="en-ID" dirty="0"/>
              <a:t> </a:t>
            </a:r>
            <a:r>
              <a:rPr lang="en-ID" dirty="0" err="1"/>
              <a:t>dengan</a:t>
            </a:r>
            <a:r>
              <a:rPr lang="en-ID" dirty="0"/>
              <a:t> </a:t>
            </a:r>
            <a:r>
              <a:rPr lang="en-ID" dirty="0" err="1"/>
              <a:t>teknologi</a:t>
            </a:r>
            <a:r>
              <a:rPr lang="en-ID" dirty="0"/>
              <a:t> </a:t>
            </a:r>
            <a:r>
              <a:rPr lang="en-ID" dirty="0" err="1"/>
              <a:t>tinggi</a:t>
            </a:r>
            <a:r>
              <a:rPr lang="en-ID" dirty="0"/>
              <a:t> </a:t>
            </a:r>
            <a:r>
              <a:rPr lang="en-ID" dirty="0" err="1"/>
              <a:t>menjadi</a:t>
            </a:r>
            <a:r>
              <a:rPr lang="en-ID" dirty="0"/>
              <a:t> </a:t>
            </a:r>
            <a:r>
              <a:rPr lang="en-ID" dirty="0" err="1"/>
              <a:t>makanan</a:t>
            </a:r>
            <a:r>
              <a:rPr lang="en-ID" dirty="0"/>
              <a:t> </a:t>
            </a:r>
            <a:r>
              <a:rPr lang="en-ID" dirty="0" err="1"/>
              <a:t>dengan</a:t>
            </a:r>
            <a:r>
              <a:rPr lang="en-ID" dirty="0"/>
              <a:t> </a:t>
            </a:r>
            <a:r>
              <a:rPr lang="en-ID" dirty="0" err="1"/>
              <a:t>karakteristik</a:t>
            </a:r>
            <a:r>
              <a:rPr lang="en-ID" dirty="0"/>
              <a:t> </a:t>
            </a:r>
            <a:r>
              <a:rPr lang="en-ID" dirty="0" err="1"/>
              <a:t>budaya</a:t>
            </a:r>
            <a:r>
              <a:rPr lang="en-ID" dirty="0"/>
              <a:t> </a:t>
            </a:r>
            <a:r>
              <a:rPr lang="en-ID" dirty="0" err="1"/>
              <a:t>setempat</a:t>
            </a:r>
            <a:r>
              <a:rPr lang="en-ID" dirty="0" smtClean="0"/>
              <a:t>.</a:t>
            </a:r>
          </a:p>
          <a:p>
            <a:pPr marL="442913" indent="-442913" algn="just">
              <a:tabLst>
                <a:tab pos="442913" algn="l"/>
              </a:tabLst>
            </a:pPr>
            <a:endParaRPr lang="en-ID" dirty="0"/>
          </a:p>
          <a:p>
            <a:pPr marL="442913" indent="-442913" algn="just">
              <a:buAutoNum type="alphaUcPeriod" startAt="2"/>
              <a:tabLst>
                <a:tab pos="442913" algn="l"/>
              </a:tabLst>
            </a:pPr>
            <a:r>
              <a:rPr lang="en-US" dirty="0" err="1" smtClean="0"/>
              <a:t>Jenis</a:t>
            </a:r>
            <a:endParaRPr lang="en-US" dirty="0" smtClean="0"/>
          </a:p>
          <a:p>
            <a:pPr marL="442913" indent="-442913" algn="just">
              <a:buAutoNum type="alphaUcPeriod" startAt="2"/>
              <a:tabLst>
                <a:tab pos="442913" algn="l"/>
              </a:tabLst>
            </a:pPr>
            <a:r>
              <a:rPr lang="en-US" dirty="0" err="1"/>
              <a:t>Menurut</a:t>
            </a:r>
            <a:r>
              <a:rPr lang="en-US" dirty="0"/>
              <a:t> </a:t>
            </a:r>
            <a:r>
              <a:rPr lang="en-US" dirty="0" err="1"/>
              <a:t>teori</a:t>
            </a:r>
            <a:r>
              <a:rPr lang="en-US" dirty="0"/>
              <a:t> </a:t>
            </a:r>
            <a:r>
              <a:rPr lang="en-US" dirty="0" err="1"/>
              <a:t>kebutuhan</a:t>
            </a:r>
            <a:r>
              <a:rPr lang="en-US" dirty="0"/>
              <a:t> Maslow, </a:t>
            </a:r>
            <a:r>
              <a:rPr lang="en-US" dirty="0" err="1"/>
              <a:t>pangan</a:t>
            </a:r>
            <a:r>
              <a:rPr lang="en-US" dirty="0"/>
              <a:t> </a:t>
            </a:r>
            <a:r>
              <a:rPr lang="en-US" dirty="0" err="1"/>
              <a:t>merupakan</a:t>
            </a:r>
            <a:r>
              <a:rPr lang="en-US" dirty="0"/>
              <a:t> </a:t>
            </a:r>
            <a:r>
              <a:rPr lang="en-US" dirty="0" err="1"/>
              <a:t>salah</a:t>
            </a:r>
            <a:r>
              <a:rPr lang="en-US" dirty="0"/>
              <a:t> </a:t>
            </a:r>
            <a:r>
              <a:rPr lang="en-US" dirty="0" err="1"/>
              <a:t>satu</a:t>
            </a:r>
            <a:r>
              <a:rPr lang="en-US" dirty="0"/>
              <a:t> </a:t>
            </a:r>
            <a:r>
              <a:rPr lang="en-US" dirty="0" err="1"/>
              <a:t>kebutuhan</a:t>
            </a:r>
            <a:r>
              <a:rPr lang="en-US" dirty="0"/>
              <a:t> </a:t>
            </a:r>
            <a:r>
              <a:rPr lang="en-US" dirty="0" err="1"/>
              <a:t>dasar</a:t>
            </a:r>
            <a:r>
              <a:rPr lang="en-US" dirty="0"/>
              <a:t> </a:t>
            </a:r>
            <a:r>
              <a:rPr lang="en-US" dirty="0" err="1"/>
              <a:t>manusia</a:t>
            </a:r>
            <a:r>
              <a:rPr lang="en-US" dirty="0"/>
              <a:t> (basic needs). </a:t>
            </a:r>
            <a:r>
              <a:rPr lang="en-US" dirty="0" err="1"/>
              <a:t>Oleh</a:t>
            </a:r>
            <a:r>
              <a:rPr lang="en-US" dirty="0"/>
              <a:t> </a:t>
            </a:r>
            <a:r>
              <a:rPr lang="en-US" dirty="0" err="1"/>
              <a:t>karenanya</a:t>
            </a:r>
            <a:r>
              <a:rPr lang="en-US" dirty="0"/>
              <a:t>, </a:t>
            </a:r>
            <a:r>
              <a:rPr lang="en-US" dirty="0" err="1"/>
              <a:t>pemenuhan</a:t>
            </a:r>
            <a:r>
              <a:rPr lang="en-US" dirty="0"/>
              <a:t> </a:t>
            </a:r>
            <a:r>
              <a:rPr lang="en-US" dirty="0" err="1"/>
              <a:t>terhadap</a:t>
            </a:r>
            <a:r>
              <a:rPr lang="en-US" dirty="0"/>
              <a:t> </a:t>
            </a:r>
            <a:r>
              <a:rPr lang="en-US" dirty="0" err="1"/>
              <a:t>pangan</a:t>
            </a:r>
            <a:r>
              <a:rPr lang="en-US" dirty="0"/>
              <a:t> </a:t>
            </a:r>
            <a:r>
              <a:rPr lang="en-US" dirty="0" err="1"/>
              <a:t>menjadi</a:t>
            </a:r>
            <a:r>
              <a:rPr lang="en-US" dirty="0"/>
              <a:t> </a:t>
            </a:r>
            <a:r>
              <a:rPr lang="en-US" dirty="0" err="1"/>
              <a:t>hal</a:t>
            </a:r>
            <a:r>
              <a:rPr lang="en-US" dirty="0"/>
              <a:t> </a:t>
            </a:r>
            <a:r>
              <a:rPr lang="en-US" dirty="0" err="1"/>
              <a:t>mutlak</a:t>
            </a:r>
            <a:r>
              <a:rPr lang="en-US" dirty="0"/>
              <a:t> </a:t>
            </a:r>
            <a:r>
              <a:rPr lang="en-US" dirty="0" err="1"/>
              <a:t>jika</a:t>
            </a:r>
            <a:r>
              <a:rPr lang="en-US" dirty="0"/>
              <a:t> </a:t>
            </a:r>
            <a:r>
              <a:rPr lang="en-US" dirty="0" err="1"/>
              <a:t>manusia</a:t>
            </a:r>
            <a:r>
              <a:rPr lang="en-US" dirty="0"/>
              <a:t> </a:t>
            </a:r>
            <a:r>
              <a:rPr lang="en-US" dirty="0" err="1"/>
              <a:t>ingin</a:t>
            </a:r>
            <a:r>
              <a:rPr lang="en-US" dirty="0"/>
              <a:t> </a:t>
            </a:r>
            <a:r>
              <a:rPr lang="en-US" dirty="0" err="1"/>
              <a:t>tetap</a:t>
            </a:r>
            <a:r>
              <a:rPr lang="en-US" dirty="0"/>
              <a:t> </a:t>
            </a:r>
            <a:r>
              <a:rPr lang="en-US" dirty="0" err="1"/>
              <a:t>bisa</a:t>
            </a:r>
            <a:r>
              <a:rPr lang="en-US" dirty="0"/>
              <a:t> </a:t>
            </a:r>
            <a:r>
              <a:rPr lang="en-US" dirty="0" err="1"/>
              <a:t>menjaga</a:t>
            </a:r>
            <a:r>
              <a:rPr lang="en-US" dirty="0"/>
              <a:t> </a:t>
            </a:r>
            <a:r>
              <a:rPr lang="en-US" dirty="0" err="1"/>
              <a:t>keberlangsungan</a:t>
            </a:r>
            <a:r>
              <a:rPr lang="en-US" dirty="0"/>
              <a:t> </a:t>
            </a:r>
            <a:r>
              <a:rPr lang="en-US" dirty="0" err="1" smtClean="0"/>
              <a:t>hidupnya</a:t>
            </a:r>
            <a:r>
              <a:rPr lang="en-US" dirty="0" smtClean="0"/>
              <a:t> </a:t>
            </a:r>
            <a:endParaRPr lang="en-US" dirty="0"/>
          </a:p>
        </p:txBody>
      </p:sp>
    </p:spTree>
    <p:extLst>
      <p:ext uri="{BB962C8B-B14F-4D97-AF65-F5344CB8AC3E}">
        <p14:creationId xmlns:p14="http://schemas.microsoft.com/office/powerpoint/2010/main" val="2104754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algn="just"/>
            <a:r>
              <a:rPr lang="en-US" dirty="0" err="1"/>
              <a:t>Kebutuhan</a:t>
            </a:r>
            <a:r>
              <a:rPr lang="en-US" dirty="0"/>
              <a:t> </a:t>
            </a:r>
            <a:r>
              <a:rPr lang="en-US" dirty="0" err="1"/>
              <a:t>bersosialisasi</a:t>
            </a:r>
            <a:r>
              <a:rPr lang="en-US" dirty="0"/>
              <a:t> (social needs), </a:t>
            </a:r>
            <a:r>
              <a:rPr lang="en-US" dirty="0" err="1"/>
              <a:t>percaya</a:t>
            </a:r>
            <a:r>
              <a:rPr lang="en-US" dirty="0"/>
              <a:t> </a:t>
            </a:r>
            <a:r>
              <a:rPr lang="en-US" dirty="0" err="1"/>
              <a:t>diri</a:t>
            </a:r>
            <a:r>
              <a:rPr lang="en-US" dirty="0"/>
              <a:t> (self esteem) </a:t>
            </a:r>
            <a:r>
              <a:rPr lang="en-US" dirty="0" err="1"/>
              <a:t>dan</a:t>
            </a:r>
            <a:r>
              <a:rPr lang="en-US" dirty="0"/>
              <a:t> </a:t>
            </a:r>
            <a:r>
              <a:rPr lang="en-US" dirty="0" err="1"/>
              <a:t>aktualisasi</a:t>
            </a:r>
            <a:r>
              <a:rPr lang="en-US" dirty="0"/>
              <a:t> </a:t>
            </a:r>
            <a:r>
              <a:rPr lang="en-US" dirty="0" err="1"/>
              <a:t>diri</a:t>
            </a:r>
            <a:r>
              <a:rPr lang="en-US" dirty="0"/>
              <a:t> (self actualization) </a:t>
            </a:r>
            <a:r>
              <a:rPr lang="en-US" dirty="0" err="1"/>
              <a:t>merupakan</a:t>
            </a:r>
            <a:r>
              <a:rPr lang="en-US" dirty="0"/>
              <a:t> </a:t>
            </a:r>
            <a:r>
              <a:rPr lang="en-US" dirty="0" err="1"/>
              <a:t>tiga</a:t>
            </a:r>
            <a:r>
              <a:rPr lang="en-US" dirty="0"/>
              <a:t> </a:t>
            </a:r>
            <a:r>
              <a:rPr lang="en-US" dirty="0" err="1"/>
              <a:t>teratas</a:t>
            </a:r>
            <a:r>
              <a:rPr lang="en-US" dirty="0"/>
              <a:t> </a:t>
            </a:r>
            <a:r>
              <a:rPr lang="en-US" dirty="0" err="1"/>
              <a:t>kebutuhan</a:t>
            </a:r>
            <a:r>
              <a:rPr lang="en-US" dirty="0"/>
              <a:t> </a:t>
            </a:r>
            <a:r>
              <a:rPr lang="en-US" dirty="0" err="1"/>
              <a:t>manusia</a:t>
            </a:r>
            <a:r>
              <a:rPr lang="en-US" dirty="0" smtClean="0"/>
              <a:t>.</a:t>
            </a:r>
          </a:p>
          <a:p>
            <a:pPr algn="just"/>
            <a:r>
              <a:rPr lang="en-ID" dirty="0" err="1"/>
              <a:t>jenis</a:t>
            </a:r>
            <a:r>
              <a:rPr lang="en-ID" dirty="0"/>
              <a:t> </a:t>
            </a:r>
            <a:r>
              <a:rPr lang="en-ID" dirty="0" err="1"/>
              <a:t>makanan</a:t>
            </a:r>
            <a:r>
              <a:rPr lang="en-ID" dirty="0"/>
              <a:t> </a:t>
            </a:r>
            <a:r>
              <a:rPr lang="en-ID" dirty="0" err="1"/>
              <a:t>khas</a:t>
            </a:r>
            <a:r>
              <a:rPr lang="en-ID" dirty="0"/>
              <a:t> Indonesia yang </a:t>
            </a:r>
            <a:r>
              <a:rPr lang="en-ID" dirty="0" err="1"/>
              <a:t>dihasilkan</a:t>
            </a:r>
            <a:r>
              <a:rPr lang="en-ID" dirty="0"/>
              <a:t> </a:t>
            </a:r>
            <a:r>
              <a:rPr lang="en-ID" dirty="0" err="1"/>
              <a:t>dari</a:t>
            </a:r>
            <a:r>
              <a:rPr lang="en-ID" dirty="0"/>
              <a:t> </a:t>
            </a:r>
            <a:r>
              <a:rPr lang="en-ID" dirty="0" err="1"/>
              <a:t>penggunaan</a:t>
            </a:r>
            <a:r>
              <a:rPr lang="en-ID" dirty="0"/>
              <a:t> </a:t>
            </a:r>
            <a:r>
              <a:rPr lang="en-ID" dirty="0" err="1"/>
              <a:t>bahan</a:t>
            </a:r>
            <a:r>
              <a:rPr lang="en-ID" dirty="0"/>
              <a:t> </a:t>
            </a:r>
            <a:r>
              <a:rPr lang="en-ID" dirty="0" err="1"/>
              <a:t>baku</a:t>
            </a:r>
            <a:r>
              <a:rPr lang="en-ID" dirty="0"/>
              <a:t> </a:t>
            </a:r>
            <a:r>
              <a:rPr lang="en-ID" dirty="0" err="1"/>
              <a:t>olahan</a:t>
            </a:r>
            <a:r>
              <a:rPr lang="en-ID" dirty="0"/>
              <a:t> </a:t>
            </a:r>
            <a:r>
              <a:rPr lang="en-ID" dirty="0" err="1"/>
              <a:t>bahan</a:t>
            </a:r>
            <a:r>
              <a:rPr lang="en-ID" dirty="0"/>
              <a:t> </a:t>
            </a:r>
            <a:r>
              <a:rPr lang="en-ID" dirty="0" err="1"/>
              <a:t>pangan</a:t>
            </a:r>
            <a:r>
              <a:rPr lang="en-ID" dirty="0"/>
              <a:t> </a:t>
            </a:r>
            <a:r>
              <a:rPr lang="en-ID" dirty="0" err="1"/>
              <a:t>setengah</a:t>
            </a:r>
            <a:r>
              <a:rPr lang="en-ID" dirty="0"/>
              <a:t> </a:t>
            </a:r>
            <a:r>
              <a:rPr lang="en-ID" dirty="0" err="1"/>
              <a:t>jadi</a:t>
            </a:r>
            <a:r>
              <a:rPr lang="en-ID" dirty="0"/>
              <a:t> </a:t>
            </a:r>
            <a:r>
              <a:rPr lang="en-ID" dirty="0" err="1"/>
              <a:t>dari</a:t>
            </a:r>
            <a:r>
              <a:rPr lang="en-ID" dirty="0"/>
              <a:t> </a:t>
            </a:r>
            <a:r>
              <a:rPr lang="en-ID" dirty="0" err="1"/>
              <a:t>serealia</a:t>
            </a:r>
            <a:r>
              <a:rPr lang="en-ID" dirty="0"/>
              <a:t> </a:t>
            </a:r>
            <a:r>
              <a:rPr lang="en-ID" dirty="0" err="1"/>
              <a:t>dan</a:t>
            </a:r>
            <a:r>
              <a:rPr lang="en-ID" dirty="0"/>
              <a:t> </a:t>
            </a:r>
            <a:r>
              <a:rPr lang="en-ID" dirty="0" err="1"/>
              <a:t>umbi</a:t>
            </a:r>
            <a:r>
              <a:rPr lang="en-ID" dirty="0"/>
              <a:t> </a:t>
            </a:r>
            <a:r>
              <a:rPr lang="en-ID" dirty="0" err="1"/>
              <a:t>dengan</a:t>
            </a:r>
            <a:r>
              <a:rPr lang="en-ID" dirty="0"/>
              <a:t> </a:t>
            </a:r>
            <a:r>
              <a:rPr lang="en-ID" dirty="0" err="1"/>
              <a:t>bentuk</a:t>
            </a:r>
            <a:r>
              <a:rPr lang="en-ID" dirty="0"/>
              <a:t> </a:t>
            </a:r>
            <a:r>
              <a:rPr lang="en-ID" dirty="0" err="1"/>
              <a:t>potongan</a:t>
            </a:r>
            <a:r>
              <a:rPr lang="en-ID" dirty="0"/>
              <a:t> </a:t>
            </a:r>
            <a:r>
              <a:rPr lang="en-ID" dirty="0" err="1"/>
              <a:t>pipih</a:t>
            </a:r>
            <a:r>
              <a:rPr lang="en-ID" dirty="0"/>
              <a:t> </a:t>
            </a:r>
            <a:r>
              <a:rPr lang="en-ID" dirty="0" err="1"/>
              <a:t>tebal</a:t>
            </a:r>
            <a:r>
              <a:rPr lang="en-ID" dirty="0"/>
              <a:t> </a:t>
            </a:r>
            <a:r>
              <a:rPr lang="en-ID" dirty="0" err="1"/>
              <a:t>atau</a:t>
            </a:r>
            <a:r>
              <a:rPr lang="en-ID" dirty="0"/>
              <a:t> tipis, </a:t>
            </a:r>
            <a:r>
              <a:rPr lang="en-ID" dirty="0" err="1"/>
              <a:t>butiranbesar</a:t>
            </a:r>
            <a:r>
              <a:rPr lang="en-ID" dirty="0"/>
              <a:t>, </a:t>
            </a:r>
            <a:r>
              <a:rPr lang="en-ID" dirty="0" err="1"/>
              <a:t>dan</a:t>
            </a:r>
            <a:r>
              <a:rPr lang="en-ID" dirty="0"/>
              <a:t> </a:t>
            </a:r>
            <a:r>
              <a:rPr lang="en-ID" dirty="0" err="1"/>
              <a:t>butiran</a:t>
            </a:r>
            <a:r>
              <a:rPr lang="en-ID" dirty="0"/>
              <a:t> </a:t>
            </a:r>
            <a:r>
              <a:rPr lang="en-ID" dirty="0" err="1"/>
              <a:t>halus</a:t>
            </a:r>
            <a:r>
              <a:rPr lang="en-ID" dirty="0" smtClean="0"/>
              <a:t>.</a:t>
            </a:r>
          </a:p>
          <a:p>
            <a:pPr marL="342900" indent="-342900" algn="just">
              <a:buAutoNum type="arabicPeriod"/>
              <a:tabLst>
                <a:tab pos="354013" algn="l"/>
              </a:tabLst>
            </a:pPr>
            <a:r>
              <a:rPr lang="en-ID" dirty="0" err="1" smtClean="0"/>
              <a:t>Olahan</a:t>
            </a:r>
            <a:r>
              <a:rPr lang="en-ID" dirty="0" smtClean="0"/>
              <a:t> </a:t>
            </a:r>
            <a:r>
              <a:rPr lang="en-ID" dirty="0" err="1"/>
              <a:t>pangan</a:t>
            </a:r>
            <a:r>
              <a:rPr lang="en-ID" dirty="0"/>
              <a:t> </a:t>
            </a:r>
            <a:r>
              <a:rPr lang="en-ID" dirty="0" err="1"/>
              <a:t>setengah</a:t>
            </a:r>
            <a:r>
              <a:rPr lang="en-ID" dirty="0"/>
              <a:t> </a:t>
            </a:r>
            <a:r>
              <a:rPr lang="en-ID" dirty="0" err="1"/>
              <a:t>jadi</a:t>
            </a:r>
            <a:r>
              <a:rPr lang="en-ID" dirty="0"/>
              <a:t> </a:t>
            </a:r>
            <a:r>
              <a:rPr lang="en-ID" dirty="0" err="1"/>
              <a:t>dengan</a:t>
            </a:r>
            <a:r>
              <a:rPr lang="en-ID" dirty="0"/>
              <a:t> </a:t>
            </a:r>
            <a:r>
              <a:rPr lang="en-ID" dirty="0" err="1"/>
              <a:t>bentuk</a:t>
            </a:r>
            <a:r>
              <a:rPr lang="en-ID" dirty="0"/>
              <a:t> </a:t>
            </a:r>
            <a:r>
              <a:rPr lang="en-ID" dirty="0" err="1"/>
              <a:t>pipih</a:t>
            </a:r>
            <a:r>
              <a:rPr lang="en-ID" dirty="0"/>
              <a:t> </a:t>
            </a:r>
            <a:r>
              <a:rPr lang="en-ID" dirty="0" err="1" smtClean="0"/>
              <a:t>tebal</a:t>
            </a:r>
            <a:endParaRPr lang="en-ID" dirty="0" smtClean="0"/>
          </a:p>
          <a:p>
            <a:pPr marL="342900" indent="-342900" algn="just">
              <a:buAutoNum type="arabicPeriod"/>
              <a:tabLst>
                <a:tab pos="354013" algn="l"/>
              </a:tabLst>
            </a:pPr>
            <a:r>
              <a:rPr lang="en-US" dirty="0" err="1"/>
              <a:t>Produk</a:t>
            </a:r>
            <a:r>
              <a:rPr lang="en-US" dirty="0"/>
              <a:t> </a:t>
            </a:r>
            <a:r>
              <a:rPr lang="en-US" dirty="0" err="1"/>
              <a:t>pangan</a:t>
            </a:r>
            <a:r>
              <a:rPr lang="en-US" dirty="0"/>
              <a:t> </a:t>
            </a:r>
            <a:r>
              <a:rPr lang="en-US" dirty="0" err="1"/>
              <a:t>setengah</a:t>
            </a:r>
            <a:r>
              <a:rPr lang="en-US" dirty="0"/>
              <a:t> </a:t>
            </a:r>
            <a:r>
              <a:rPr lang="en-US" dirty="0" err="1"/>
              <a:t>jadi</a:t>
            </a:r>
            <a:r>
              <a:rPr lang="en-US" dirty="0"/>
              <a:t> </a:t>
            </a:r>
            <a:r>
              <a:rPr lang="en-US" dirty="0" err="1"/>
              <a:t>bentuk</a:t>
            </a:r>
            <a:r>
              <a:rPr lang="en-US" dirty="0"/>
              <a:t> </a:t>
            </a:r>
            <a:r>
              <a:rPr lang="en-US" dirty="0" err="1"/>
              <a:t>pipih</a:t>
            </a:r>
            <a:r>
              <a:rPr lang="en-US" dirty="0"/>
              <a:t> </a:t>
            </a:r>
            <a:r>
              <a:rPr lang="en-US" dirty="0" err="1"/>
              <a:t>tebal</a:t>
            </a:r>
            <a:r>
              <a:rPr lang="en-US" dirty="0"/>
              <a:t> </a:t>
            </a:r>
            <a:r>
              <a:rPr lang="en-US" dirty="0" err="1"/>
              <a:t>atau</a:t>
            </a:r>
            <a:r>
              <a:rPr lang="en-US" dirty="0"/>
              <a:t> tipis </a:t>
            </a:r>
            <a:r>
              <a:rPr lang="en-US" dirty="0" err="1"/>
              <a:t>dari</a:t>
            </a:r>
            <a:r>
              <a:rPr lang="en-US" dirty="0"/>
              <a:t> </a:t>
            </a:r>
            <a:r>
              <a:rPr lang="en-US" dirty="0" err="1"/>
              <a:t>serealia</a:t>
            </a:r>
            <a:r>
              <a:rPr lang="en-US" dirty="0"/>
              <a:t> </a:t>
            </a:r>
            <a:r>
              <a:rPr lang="en-US" dirty="0" err="1"/>
              <a:t>antara</a:t>
            </a:r>
            <a:r>
              <a:rPr lang="en-US" dirty="0"/>
              <a:t> lain </a:t>
            </a:r>
            <a:r>
              <a:rPr lang="en-US" dirty="0" err="1"/>
              <a:t>kerupuk</a:t>
            </a:r>
            <a:r>
              <a:rPr lang="en-US" dirty="0"/>
              <a:t> </a:t>
            </a:r>
            <a:r>
              <a:rPr lang="en-US" dirty="0" err="1"/>
              <a:t>gendar</a:t>
            </a:r>
            <a:r>
              <a:rPr lang="en-US" dirty="0"/>
              <a:t>, </a:t>
            </a:r>
            <a:r>
              <a:rPr lang="en-US" dirty="0" err="1"/>
              <a:t>rengginang</a:t>
            </a:r>
            <a:r>
              <a:rPr lang="en-US" dirty="0"/>
              <a:t>, </a:t>
            </a:r>
            <a:r>
              <a:rPr lang="en-US" dirty="0" err="1"/>
              <a:t>emping</a:t>
            </a:r>
            <a:r>
              <a:rPr lang="en-US" dirty="0"/>
              <a:t> </a:t>
            </a:r>
            <a:r>
              <a:rPr lang="en-US" dirty="0" err="1"/>
              <a:t>jagung</a:t>
            </a:r>
            <a:r>
              <a:rPr lang="en-US" dirty="0"/>
              <a:t>, </a:t>
            </a:r>
            <a:r>
              <a:rPr lang="en-US" dirty="0" err="1"/>
              <a:t>kerupuk</a:t>
            </a:r>
            <a:r>
              <a:rPr lang="en-US" dirty="0"/>
              <a:t> </a:t>
            </a:r>
            <a:r>
              <a:rPr lang="en-US" dirty="0" err="1"/>
              <a:t>bawang</a:t>
            </a:r>
            <a:r>
              <a:rPr lang="en-US" dirty="0"/>
              <a:t>, </a:t>
            </a:r>
            <a:r>
              <a:rPr lang="en-US" dirty="0" err="1"/>
              <a:t>bihun</a:t>
            </a:r>
            <a:r>
              <a:rPr lang="en-US" dirty="0"/>
              <a:t>, </a:t>
            </a:r>
            <a:r>
              <a:rPr lang="en-US" dirty="0" err="1"/>
              <a:t>dan</a:t>
            </a:r>
            <a:r>
              <a:rPr lang="en-US" dirty="0"/>
              <a:t> </a:t>
            </a:r>
            <a:r>
              <a:rPr lang="en-US" dirty="0" err="1"/>
              <a:t>mie</a:t>
            </a:r>
            <a:r>
              <a:rPr lang="en-US" dirty="0"/>
              <a:t>. </a:t>
            </a:r>
            <a:r>
              <a:rPr lang="en-US" dirty="0" err="1"/>
              <a:t>Produk</a:t>
            </a:r>
            <a:r>
              <a:rPr lang="en-US" dirty="0"/>
              <a:t> </a:t>
            </a:r>
            <a:r>
              <a:rPr lang="en-US" dirty="0" err="1"/>
              <a:t>pangan</a:t>
            </a:r>
            <a:r>
              <a:rPr lang="en-US" dirty="0"/>
              <a:t> </a:t>
            </a:r>
            <a:r>
              <a:rPr lang="en-US" dirty="0" err="1"/>
              <a:t>setengah</a:t>
            </a:r>
            <a:r>
              <a:rPr lang="en-US" dirty="0"/>
              <a:t> </a:t>
            </a:r>
            <a:r>
              <a:rPr lang="en-US" dirty="0" err="1"/>
              <a:t>jadi</a:t>
            </a:r>
            <a:r>
              <a:rPr lang="en-US" dirty="0"/>
              <a:t> </a:t>
            </a:r>
            <a:r>
              <a:rPr lang="en-US" dirty="0" err="1"/>
              <a:t>bentuk</a:t>
            </a:r>
            <a:r>
              <a:rPr lang="en-US" dirty="0"/>
              <a:t> </a:t>
            </a:r>
            <a:r>
              <a:rPr lang="en-US" dirty="0" err="1"/>
              <a:t>pipih</a:t>
            </a:r>
            <a:r>
              <a:rPr lang="en-US" dirty="0"/>
              <a:t> </a:t>
            </a:r>
            <a:r>
              <a:rPr lang="en-US" dirty="0" err="1"/>
              <a:t>tebal</a:t>
            </a:r>
            <a:r>
              <a:rPr lang="en-US" dirty="0"/>
              <a:t> </a:t>
            </a:r>
            <a:r>
              <a:rPr lang="en-US" dirty="0" err="1"/>
              <a:t>atau</a:t>
            </a:r>
            <a:r>
              <a:rPr lang="en-US" dirty="0"/>
              <a:t> tipis </a:t>
            </a:r>
            <a:r>
              <a:rPr lang="en-US" dirty="0" err="1"/>
              <a:t>dari</a:t>
            </a:r>
            <a:r>
              <a:rPr lang="en-US" dirty="0"/>
              <a:t> </a:t>
            </a:r>
            <a:r>
              <a:rPr lang="en-US" dirty="0" err="1"/>
              <a:t>umbi</a:t>
            </a:r>
            <a:r>
              <a:rPr lang="en-US" dirty="0"/>
              <a:t> </a:t>
            </a:r>
            <a:r>
              <a:rPr lang="en-US" dirty="0" err="1"/>
              <a:t>antara</a:t>
            </a:r>
            <a:r>
              <a:rPr lang="en-US" dirty="0"/>
              <a:t> lain </a:t>
            </a:r>
            <a:r>
              <a:rPr lang="en-US" dirty="0" err="1"/>
              <a:t>kerupuk</a:t>
            </a:r>
            <a:r>
              <a:rPr lang="en-US" dirty="0"/>
              <a:t> </a:t>
            </a:r>
            <a:r>
              <a:rPr lang="en-US" dirty="0" err="1"/>
              <a:t>tette</a:t>
            </a:r>
            <a:r>
              <a:rPr lang="en-US" dirty="0"/>
              <a:t>, </a:t>
            </a:r>
            <a:r>
              <a:rPr lang="en-US" dirty="0" err="1"/>
              <a:t>keripik</a:t>
            </a:r>
            <a:r>
              <a:rPr lang="en-US" dirty="0"/>
              <a:t> </a:t>
            </a:r>
            <a:r>
              <a:rPr lang="en-US" dirty="0" err="1"/>
              <a:t>singkong</a:t>
            </a:r>
            <a:r>
              <a:rPr lang="en-US" dirty="0"/>
              <a:t>, </a:t>
            </a:r>
            <a:r>
              <a:rPr lang="en-US" dirty="0" err="1"/>
              <a:t>sawut</a:t>
            </a:r>
            <a:r>
              <a:rPr lang="en-US" dirty="0"/>
              <a:t>/</a:t>
            </a:r>
            <a:r>
              <a:rPr lang="en-US" dirty="0" err="1"/>
              <a:t>gaplek</a:t>
            </a:r>
            <a:r>
              <a:rPr lang="en-US" dirty="0"/>
              <a:t> </a:t>
            </a:r>
            <a:r>
              <a:rPr lang="en-US" dirty="0" err="1"/>
              <a:t>ubijalar</a:t>
            </a:r>
            <a:r>
              <a:rPr lang="en-US" dirty="0"/>
              <a:t>, </a:t>
            </a:r>
            <a:r>
              <a:rPr lang="en-US" dirty="0" err="1"/>
              <a:t>gaplek</a:t>
            </a:r>
            <a:r>
              <a:rPr lang="en-US" dirty="0"/>
              <a:t> </a:t>
            </a:r>
            <a:r>
              <a:rPr lang="en-US" dirty="0" err="1"/>
              <a:t>ubi</a:t>
            </a:r>
            <a:r>
              <a:rPr lang="en-US" dirty="0"/>
              <a:t> </a:t>
            </a:r>
            <a:r>
              <a:rPr lang="en-US" dirty="0" err="1"/>
              <a:t>kayu</a:t>
            </a:r>
            <a:r>
              <a:rPr lang="en-US" dirty="0"/>
              <a:t>, </a:t>
            </a:r>
            <a:r>
              <a:rPr lang="en-US" dirty="0" err="1"/>
              <a:t>dan</a:t>
            </a:r>
            <a:r>
              <a:rPr lang="en-US" dirty="0"/>
              <a:t> </a:t>
            </a:r>
            <a:r>
              <a:rPr lang="en-US" dirty="0" err="1"/>
              <a:t>kentang</a:t>
            </a:r>
            <a:r>
              <a:rPr lang="en-US" dirty="0"/>
              <a:t> </a:t>
            </a:r>
            <a:r>
              <a:rPr lang="en-US" dirty="0" err="1" smtClean="0"/>
              <a:t>beku</a:t>
            </a:r>
            <a:r>
              <a:rPr lang="en-US" dirty="0" smtClean="0"/>
              <a:t>.</a:t>
            </a:r>
            <a:endParaRPr lang="en-US" dirty="0"/>
          </a:p>
        </p:txBody>
      </p:sp>
    </p:spTree>
    <p:extLst>
      <p:ext uri="{BB962C8B-B14F-4D97-AF65-F5344CB8AC3E}">
        <p14:creationId xmlns:p14="http://schemas.microsoft.com/office/powerpoint/2010/main" val="2104754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marL="442913" indent="-442913" algn="just">
              <a:buAutoNum type="arabicPeriod" startAt="2"/>
              <a:tabLst>
                <a:tab pos="442913" algn="l"/>
              </a:tabLst>
            </a:pPr>
            <a:r>
              <a:rPr lang="en-US" dirty="0" err="1" smtClean="0"/>
              <a:t>Olahan</a:t>
            </a:r>
            <a:r>
              <a:rPr lang="en-US" dirty="0" smtClean="0"/>
              <a:t> </a:t>
            </a:r>
            <a:r>
              <a:rPr lang="en-US" dirty="0" err="1"/>
              <a:t>pangan</a:t>
            </a:r>
            <a:r>
              <a:rPr lang="en-US" dirty="0"/>
              <a:t> </a:t>
            </a:r>
            <a:r>
              <a:rPr lang="en-US" dirty="0" err="1"/>
              <a:t>setengah</a:t>
            </a:r>
            <a:r>
              <a:rPr lang="en-US" dirty="0"/>
              <a:t> </a:t>
            </a:r>
            <a:r>
              <a:rPr lang="en-US" dirty="0" err="1"/>
              <a:t>jadi</a:t>
            </a:r>
            <a:r>
              <a:rPr lang="en-US" dirty="0"/>
              <a:t> </a:t>
            </a:r>
            <a:r>
              <a:rPr lang="en-US" dirty="0" err="1"/>
              <a:t>dengan</a:t>
            </a:r>
            <a:r>
              <a:rPr lang="en-US" dirty="0"/>
              <a:t> </a:t>
            </a:r>
            <a:r>
              <a:rPr lang="en-US" dirty="0" err="1"/>
              <a:t>bentuk</a:t>
            </a:r>
            <a:r>
              <a:rPr lang="en-US" dirty="0"/>
              <a:t> </a:t>
            </a:r>
            <a:r>
              <a:rPr lang="en-US" dirty="0" err="1"/>
              <a:t>butiran</a:t>
            </a:r>
            <a:r>
              <a:rPr lang="en-US" dirty="0"/>
              <a:t> </a:t>
            </a:r>
            <a:r>
              <a:rPr lang="en-US" dirty="0" err="1" smtClean="0"/>
              <a:t>besar</a:t>
            </a:r>
            <a:endParaRPr lang="en-US" dirty="0" smtClean="0"/>
          </a:p>
          <a:p>
            <a:pPr marL="442913" indent="-442913" algn="just">
              <a:tabLst>
                <a:tab pos="442913" algn="l"/>
              </a:tabLst>
            </a:pPr>
            <a:r>
              <a:rPr lang="en-ID" dirty="0"/>
              <a:t>	</a:t>
            </a:r>
            <a:r>
              <a:rPr lang="en-ID" dirty="0" err="1"/>
              <a:t>Produk</a:t>
            </a:r>
            <a:r>
              <a:rPr lang="en-ID" dirty="0"/>
              <a:t> </a:t>
            </a:r>
            <a:r>
              <a:rPr lang="en-ID" dirty="0" err="1"/>
              <a:t>pangan</a:t>
            </a:r>
            <a:r>
              <a:rPr lang="en-ID" dirty="0"/>
              <a:t> </a:t>
            </a:r>
            <a:r>
              <a:rPr lang="en-ID" dirty="0" err="1"/>
              <a:t>setengah</a:t>
            </a:r>
            <a:r>
              <a:rPr lang="en-ID" dirty="0"/>
              <a:t> </a:t>
            </a:r>
            <a:r>
              <a:rPr lang="en-ID" dirty="0" err="1"/>
              <a:t>jadi</a:t>
            </a:r>
            <a:r>
              <a:rPr lang="en-ID" dirty="0"/>
              <a:t> </a:t>
            </a:r>
            <a:r>
              <a:rPr lang="en-ID" dirty="0" err="1"/>
              <a:t>dengan</a:t>
            </a:r>
            <a:r>
              <a:rPr lang="en-ID" dirty="0"/>
              <a:t> </a:t>
            </a:r>
            <a:r>
              <a:rPr lang="en-ID" dirty="0" err="1"/>
              <a:t>bentuk</a:t>
            </a:r>
            <a:r>
              <a:rPr lang="en-ID" dirty="0"/>
              <a:t> </a:t>
            </a:r>
            <a:r>
              <a:rPr lang="en-ID" dirty="0" err="1"/>
              <a:t>butiran</a:t>
            </a:r>
            <a:r>
              <a:rPr lang="en-ID" dirty="0"/>
              <a:t> </a:t>
            </a:r>
            <a:r>
              <a:rPr lang="en-ID" dirty="0" err="1"/>
              <a:t>besar</a:t>
            </a:r>
            <a:r>
              <a:rPr lang="en-ID" dirty="0"/>
              <a:t> </a:t>
            </a:r>
            <a:r>
              <a:rPr lang="en-ID" dirty="0" err="1"/>
              <a:t>dari</a:t>
            </a:r>
            <a:r>
              <a:rPr lang="en-ID" dirty="0"/>
              <a:t> </a:t>
            </a:r>
            <a:r>
              <a:rPr lang="en-ID" dirty="0" err="1"/>
              <a:t>bahan</a:t>
            </a:r>
            <a:r>
              <a:rPr lang="en-ID" dirty="0"/>
              <a:t> </a:t>
            </a:r>
            <a:r>
              <a:rPr lang="en-ID" dirty="0" err="1"/>
              <a:t>serealia</a:t>
            </a:r>
            <a:r>
              <a:rPr lang="en-ID" dirty="0"/>
              <a:t> </a:t>
            </a:r>
            <a:r>
              <a:rPr lang="en-ID" dirty="0" err="1"/>
              <a:t>adalah</a:t>
            </a:r>
            <a:r>
              <a:rPr lang="en-ID" dirty="0"/>
              <a:t> </a:t>
            </a:r>
            <a:r>
              <a:rPr lang="en-ID" dirty="0" err="1"/>
              <a:t>beras</a:t>
            </a:r>
            <a:r>
              <a:rPr lang="en-ID" dirty="0"/>
              <a:t>/</a:t>
            </a:r>
            <a:r>
              <a:rPr lang="en-ID" dirty="0" err="1"/>
              <a:t>beras</a:t>
            </a:r>
            <a:r>
              <a:rPr lang="en-ID" dirty="0"/>
              <a:t> </a:t>
            </a:r>
            <a:r>
              <a:rPr lang="en-ID" dirty="0" err="1"/>
              <a:t>instan</a:t>
            </a:r>
            <a:r>
              <a:rPr lang="en-ID" dirty="0"/>
              <a:t>, </a:t>
            </a:r>
            <a:r>
              <a:rPr lang="en-ID" dirty="0" err="1"/>
              <a:t>beras</a:t>
            </a:r>
            <a:r>
              <a:rPr lang="en-ID" dirty="0"/>
              <a:t> </a:t>
            </a:r>
            <a:r>
              <a:rPr lang="en-ID" dirty="0" err="1"/>
              <a:t>jagung</a:t>
            </a:r>
            <a:r>
              <a:rPr lang="en-ID" dirty="0"/>
              <a:t>, </a:t>
            </a:r>
            <a:r>
              <a:rPr lang="en-ID" dirty="0" err="1"/>
              <a:t>jagung</a:t>
            </a:r>
            <a:r>
              <a:rPr lang="en-ID" dirty="0"/>
              <a:t> </a:t>
            </a:r>
            <a:r>
              <a:rPr lang="en-ID" dirty="0" err="1"/>
              <a:t>pipil</a:t>
            </a:r>
            <a:r>
              <a:rPr lang="en-ID" dirty="0"/>
              <a:t> </a:t>
            </a:r>
            <a:r>
              <a:rPr lang="en-ID" dirty="0" err="1"/>
              <a:t>kering</a:t>
            </a:r>
            <a:r>
              <a:rPr lang="en-ID" dirty="0"/>
              <a:t> </a:t>
            </a:r>
            <a:r>
              <a:rPr lang="en-ID" dirty="0" err="1"/>
              <a:t>dan</a:t>
            </a:r>
            <a:r>
              <a:rPr lang="en-ID" dirty="0"/>
              <a:t> </a:t>
            </a:r>
            <a:r>
              <a:rPr lang="en-ID" dirty="0" err="1"/>
              <a:t>beku</a:t>
            </a:r>
            <a:r>
              <a:rPr lang="en-ID" dirty="0"/>
              <a:t>, </a:t>
            </a:r>
            <a:r>
              <a:rPr lang="en-ID" dirty="0" err="1"/>
              <a:t>aneka</a:t>
            </a:r>
            <a:r>
              <a:rPr lang="en-ID" dirty="0"/>
              <a:t> </a:t>
            </a:r>
            <a:r>
              <a:rPr lang="en-ID" dirty="0" err="1"/>
              <a:t>butiran</a:t>
            </a:r>
            <a:r>
              <a:rPr lang="en-ID" dirty="0"/>
              <a:t> oat, </a:t>
            </a:r>
            <a:r>
              <a:rPr lang="en-ID" dirty="0" err="1"/>
              <a:t>aneka</a:t>
            </a:r>
            <a:r>
              <a:rPr lang="en-ID" dirty="0"/>
              <a:t> pasta, </a:t>
            </a:r>
            <a:r>
              <a:rPr lang="en-ID" dirty="0" err="1"/>
              <a:t>beras</a:t>
            </a:r>
            <a:r>
              <a:rPr lang="en-ID" dirty="0"/>
              <a:t>/</a:t>
            </a:r>
            <a:r>
              <a:rPr lang="en-ID" dirty="0" err="1"/>
              <a:t>biji</a:t>
            </a:r>
            <a:r>
              <a:rPr lang="en-ID" dirty="0"/>
              <a:t> </a:t>
            </a:r>
            <a:r>
              <a:rPr lang="en-ID" dirty="0" err="1"/>
              <a:t>sorgum</a:t>
            </a:r>
            <a:r>
              <a:rPr lang="en-ID" dirty="0"/>
              <a:t>. </a:t>
            </a:r>
            <a:r>
              <a:rPr lang="en-ID" dirty="0" err="1"/>
              <a:t>Adapun,produk</a:t>
            </a:r>
            <a:r>
              <a:rPr lang="en-ID" dirty="0"/>
              <a:t> </a:t>
            </a:r>
            <a:r>
              <a:rPr lang="en-ID" dirty="0" err="1"/>
              <a:t>pangan</a:t>
            </a:r>
            <a:r>
              <a:rPr lang="en-ID" dirty="0"/>
              <a:t> </a:t>
            </a:r>
            <a:r>
              <a:rPr lang="en-ID" dirty="0" err="1"/>
              <a:t>setengah</a:t>
            </a:r>
            <a:r>
              <a:rPr lang="en-ID" dirty="0"/>
              <a:t> </a:t>
            </a:r>
            <a:r>
              <a:rPr lang="en-ID" dirty="0" err="1"/>
              <a:t>jadi</a:t>
            </a:r>
            <a:r>
              <a:rPr lang="en-ID" dirty="0"/>
              <a:t> </a:t>
            </a:r>
            <a:r>
              <a:rPr lang="en-ID" dirty="0" err="1"/>
              <a:t>dengan</a:t>
            </a:r>
            <a:r>
              <a:rPr lang="en-ID" dirty="0"/>
              <a:t> </a:t>
            </a:r>
            <a:r>
              <a:rPr lang="en-ID" dirty="0" err="1"/>
              <a:t>bentuk</a:t>
            </a:r>
            <a:r>
              <a:rPr lang="en-ID" dirty="0"/>
              <a:t> </a:t>
            </a:r>
            <a:r>
              <a:rPr lang="en-ID" dirty="0" err="1"/>
              <a:t>butiran</a:t>
            </a:r>
            <a:r>
              <a:rPr lang="en-ID" dirty="0"/>
              <a:t> </a:t>
            </a:r>
            <a:r>
              <a:rPr lang="en-ID" dirty="0" err="1"/>
              <a:t>besar</a:t>
            </a:r>
            <a:r>
              <a:rPr lang="en-ID" dirty="0"/>
              <a:t> </a:t>
            </a:r>
            <a:r>
              <a:rPr lang="en-ID" dirty="0" err="1"/>
              <a:t>dari</a:t>
            </a:r>
            <a:r>
              <a:rPr lang="en-ID" dirty="0"/>
              <a:t> </a:t>
            </a:r>
            <a:r>
              <a:rPr lang="en-ID" dirty="0" err="1"/>
              <a:t>bahankacang-kacangan</a:t>
            </a:r>
            <a:r>
              <a:rPr lang="en-ID" dirty="0"/>
              <a:t> </a:t>
            </a:r>
            <a:r>
              <a:rPr lang="en-ID" dirty="0" err="1"/>
              <a:t>adalah</a:t>
            </a:r>
            <a:r>
              <a:rPr lang="en-ID" dirty="0"/>
              <a:t> </a:t>
            </a:r>
            <a:r>
              <a:rPr lang="en-ID" dirty="0" err="1"/>
              <a:t>kacang</a:t>
            </a:r>
            <a:r>
              <a:rPr lang="en-ID" dirty="0"/>
              <a:t> </a:t>
            </a:r>
            <a:r>
              <a:rPr lang="en-ID" dirty="0" err="1"/>
              <a:t>hijau</a:t>
            </a:r>
            <a:r>
              <a:rPr lang="en-ID" dirty="0"/>
              <a:t>, </a:t>
            </a:r>
            <a:r>
              <a:rPr lang="en-ID" dirty="0" err="1"/>
              <a:t>kacang</a:t>
            </a:r>
            <a:r>
              <a:rPr lang="en-ID" dirty="0"/>
              <a:t> </a:t>
            </a:r>
            <a:r>
              <a:rPr lang="en-ID" dirty="0" err="1"/>
              <a:t>tanah</a:t>
            </a:r>
            <a:r>
              <a:rPr lang="en-ID" dirty="0"/>
              <a:t>, </a:t>
            </a:r>
            <a:r>
              <a:rPr lang="en-ID" dirty="0" err="1"/>
              <a:t>dan</a:t>
            </a:r>
            <a:r>
              <a:rPr lang="en-ID" dirty="0"/>
              <a:t> </a:t>
            </a:r>
            <a:r>
              <a:rPr lang="en-ID" dirty="0" err="1"/>
              <a:t>kacang</a:t>
            </a:r>
            <a:r>
              <a:rPr lang="en-ID" dirty="0"/>
              <a:t> </a:t>
            </a:r>
            <a:r>
              <a:rPr lang="en-ID" dirty="0" err="1" smtClean="0"/>
              <a:t>kedelai</a:t>
            </a:r>
            <a:endParaRPr lang="en-ID" dirty="0" smtClean="0"/>
          </a:p>
          <a:p>
            <a:pPr marL="442913" indent="-442913" algn="just">
              <a:buAutoNum type="arabicPeriod" startAt="3"/>
              <a:tabLst>
                <a:tab pos="442913" algn="l"/>
              </a:tabLst>
            </a:pPr>
            <a:r>
              <a:rPr lang="en-US" dirty="0" err="1" smtClean="0"/>
              <a:t>Olahan</a:t>
            </a:r>
            <a:r>
              <a:rPr lang="en-US" dirty="0" smtClean="0"/>
              <a:t> </a:t>
            </a:r>
            <a:r>
              <a:rPr lang="en-US" dirty="0" err="1"/>
              <a:t>pangan</a:t>
            </a:r>
            <a:r>
              <a:rPr lang="en-US" dirty="0"/>
              <a:t> </a:t>
            </a:r>
            <a:r>
              <a:rPr lang="en-US" dirty="0" err="1"/>
              <a:t>setengah</a:t>
            </a:r>
            <a:r>
              <a:rPr lang="en-US" dirty="0"/>
              <a:t> </a:t>
            </a:r>
            <a:r>
              <a:rPr lang="en-US" dirty="0" err="1"/>
              <a:t>jadi</a:t>
            </a:r>
            <a:r>
              <a:rPr lang="en-US" dirty="0"/>
              <a:t> </a:t>
            </a:r>
            <a:r>
              <a:rPr lang="en-US" dirty="0" err="1"/>
              <a:t>dengan</a:t>
            </a:r>
            <a:r>
              <a:rPr lang="en-US" dirty="0"/>
              <a:t> </a:t>
            </a:r>
            <a:r>
              <a:rPr lang="en-US" dirty="0" err="1"/>
              <a:t>bentuk</a:t>
            </a:r>
            <a:r>
              <a:rPr lang="en-US" dirty="0"/>
              <a:t> </a:t>
            </a:r>
            <a:r>
              <a:rPr lang="en-US" dirty="0" err="1"/>
              <a:t>butiran</a:t>
            </a:r>
            <a:r>
              <a:rPr lang="en-US" dirty="0"/>
              <a:t> </a:t>
            </a:r>
            <a:r>
              <a:rPr lang="en-US" dirty="0" err="1" smtClean="0"/>
              <a:t>halus</a:t>
            </a:r>
            <a:endParaRPr lang="en-US" dirty="0" smtClean="0"/>
          </a:p>
          <a:p>
            <a:pPr marL="442913" indent="-442913" algn="just">
              <a:tabLst>
                <a:tab pos="442913" algn="l"/>
              </a:tabLst>
            </a:pPr>
            <a:r>
              <a:rPr lang="en-ID" dirty="0"/>
              <a:t>	</a:t>
            </a:r>
            <a:r>
              <a:rPr lang="en-ID" dirty="0" err="1"/>
              <a:t>Produk</a:t>
            </a:r>
            <a:r>
              <a:rPr lang="en-ID" dirty="0"/>
              <a:t> </a:t>
            </a:r>
            <a:r>
              <a:rPr lang="en-ID" dirty="0" err="1"/>
              <a:t>pangan</a:t>
            </a:r>
            <a:r>
              <a:rPr lang="en-ID" dirty="0"/>
              <a:t> </a:t>
            </a:r>
            <a:r>
              <a:rPr lang="en-ID" dirty="0" err="1"/>
              <a:t>setengah</a:t>
            </a:r>
            <a:r>
              <a:rPr lang="en-ID" dirty="0"/>
              <a:t> </a:t>
            </a:r>
            <a:r>
              <a:rPr lang="en-ID" dirty="0" err="1"/>
              <a:t>jadi</a:t>
            </a:r>
            <a:r>
              <a:rPr lang="en-ID" dirty="0"/>
              <a:t> </a:t>
            </a:r>
            <a:r>
              <a:rPr lang="en-ID" dirty="0" err="1"/>
              <a:t>dengan</a:t>
            </a:r>
            <a:r>
              <a:rPr lang="en-ID" dirty="0"/>
              <a:t> </a:t>
            </a:r>
            <a:r>
              <a:rPr lang="en-ID" dirty="0" err="1"/>
              <a:t>bentuk</a:t>
            </a:r>
            <a:r>
              <a:rPr lang="en-ID" dirty="0"/>
              <a:t> </a:t>
            </a:r>
            <a:r>
              <a:rPr lang="en-ID" dirty="0" err="1"/>
              <a:t>butiran</a:t>
            </a:r>
            <a:r>
              <a:rPr lang="en-ID" dirty="0"/>
              <a:t> </a:t>
            </a:r>
            <a:r>
              <a:rPr lang="en-ID" dirty="0" err="1"/>
              <a:t>halus</a:t>
            </a:r>
            <a:r>
              <a:rPr lang="en-ID" dirty="0"/>
              <a:t> </a:t>
            </a:r>
            <a:r>
              <a:rPr lang="en-ID" dirty="0" err="1"/>
              <a:t>dari</a:t>
            </a:r>
            <a:r>
              <a:rPr lang="en-ID" dirty="0"/>
              <a:t> </a:t>
            </a:r>
            <a:r>
              <a:rPr lang="en-ID" dirty="0" err="1"/>
              <a:t>serealia</a:t>
            </a:r>
            <a:r>
              <a:rPr lang="en-ID" dirty="0"/>
              <a:t> </a:t>
            </a:r>
            <a:r>
              <a:rPr lang="en-ID" dirty="0" err="1"/>
              <a:t>yaitu</a:t>
            </a:r>
            <a:r>
              <a:rPr lang="en-ID" dirty="0"/>
              <a:t> </a:t>
            </a:r>
            <a:r>
              <a:rPr lang="en-ID" dirty="0" err="1"/>
              <a:t>tepung</a:t>
            </a:r>
            <a:r>
              <a:rPr lang="en-ID" dirty="0"/>
              <a:t> </a:t>
            </a:r>
            <a:r>
              <a:rPr lang="en-ID" dirty="0" err="1"/>
              <a:t>beras</a:t>
            </a:r>
            <a:r>
              <a:rPr lang="en-ID" dirty="0"/>
              <a:t>, </a:t>
            </a:r>
            <a:r>
              <a:rPr lang="en-ID" dirty="0" err="1"/>
              <a:t>tepung</a:t>
            </a:r>
            <a:r>
              <a:rPr lang="en-ID" dirty="0"/>
              <a:t> </a:t>
            </a:r>
            <a:r>
              <a:rPr lang="en-ID" dirty="0" err="1"/>
              <a:t>jagung</a:t>
            </a:r>
            <a:r>
              <a:rPr lang="en-ID" dirty="0"/>
              <a:t>/</a:t>
            </a:r>
            <a:r>
              <a:rPr lang="en-ID" dirty="0" err="1"/>
              <a:t>maizena</a:t>
            </a:r>
            <a:r>
              <a:rPr lang="en-ID" dirty="0"/>
              <a:t>, </a:t>
            </a:r>
            <a:r>
              <a:rPr lang="en-ID" dirty="0" err="1"/>
              <a:t>tepung</a:t>
            </a:r>
            <a:r>
              <a:rPr lang="en-ID" dirty="0"/>
              <a:t> </a:t>
            </a:r>
            <a:r>
              <a:rPr lang="en-ID" dirty="0" err="1"/>
              <a:t>terigu</a:t>
            </a:r>
            <a:r>
              <a:rPr lang="en-ID" dirty="0"/>
              <a:t>, </a:t>
            </a:r>
            <a:r>
              <a:rPr lang="en-ID" dirty="0" err="1"/>
              <a:t>dan</a:t>
            </a:r>
            <a:r>
              <a:rPr lang="en-ID" dirty="0"/>
              <a:t> </a:t>
            </a:r>
            <a:r>
              <a:rPr lang="en-ID" dirty="0" err="1"/>
              <a:t>tepungsorgum</a:t>
            </a:r>
            <a:r>
              <a:rPr lang="en-ID" dirty="0"/>
              <a:t>. </a:t>
            </a:r>
            <a:r>
              <a:rPr lang="en-ID" dirty="0" err="1"/>
              <a:t>Sedangkan</a:t>
            </a:r>
            <a:r>
              <a:rPr lang="en-ID" dirty="0"/>
              <a:t>, </a:t>
            </a:r>
            <a:r>
              <a:rPr lang="en-ID" dirty="0" err="1"/>
              <a:t>produk</a:t>
            </a:r>
            <a:r>
              <a:rPr lang="en-ID" dirty="0"/>
              <a:t> </a:t>
            </a:r>
            <a:r>
              <a:rPr lang="en-ID" dirty="0" err="1"/>
              <a:t>pangan</a:t>
            </a:r>
            <a:r>
              <a:rPr lang="en-ID" dirty="0"/>
              <a:t> </a:t>
            </a:r>
            <a:r>
              <a:rPr lang="en-ID" dirty="0" err="1"/>
              <a:t>setengah</a:t>
            </a:r>
            <a:r>
              <a:rPr lang="en-ID" dirty="0"/>
              <a:t> </a:t>
            </a:r>
            <a:r>
              <a:rPr lang="en-ID" dirty="0" err="1"/>
              <a:t>jadi</a:t>
            </a:r>
            <a:r>
              <a:rPr lang="en-ID" dirty="0"/>
              <a:t> </a:t>
            </a:r>
            <a:r>
              <a:rPr lang="en-ID" dirty="0" err="1"/>
              <a:t>dengan</a:t>
            </a:r>
            <a:r>
              <a:rPr lang="en-ID" dirty="0"/>
              <a:t> </a:t>
            </a:r>
            <a:r>
              <a:rPr lang="en-ID" dirty="0" err="1"/>
              <a:t>bentuk</a:t>
            </a:r>
            <a:r>
              <a:rPr lang="en-ID" dirty="0"/>
              <a:t> </a:t>
            </a:r>
            <a:r>
              <a:rPr lang="en-ID" dirty="0" err="1"/>
              <a:t>butiran</a:t>
            </a:r>
            <a:r>
              <a:rPr lang="en-ID" dirty="0"/>
              <a:t> </a:t>
            </a:r>
            <a:r>
              <a:rPr lang="en-ID" dirty="0" err="1"/>
              <a:t>halus</a:t>
            </a:r>
            <a:r>
              <a:rPr lang="en-ID" dirty="0"/>
              <a:t> </a:t>
            </a:r>
            <a:r>
              <a:rPr lang="en-ID" dirty="0" err="1"/>
              <a:t>dari</a:t>
            </a:r>
            <a:r>
              <a:rPr lang="en-ID" dirty="0"/>
              <a:t> </a:t>
            </a:r>
            <a:r>
              <a:rPr lang="en-ID" dirty="0" err="1"/>
              <a:t>umbi</a:t>
            </a:r>
            <a:r>
              <a:rPr lang="en-ID" dirty="0"/>
              <a:t> </a:t>
            </a:r>
            <a:r>
              <a:rPr lang="en-ID" dirty="0" err="1"/>
              <a:t>yaitu</a:t>
            </a:r>
            <a:r>
              <a:rPr lang="en-ID" dirty="0"/>
              <a:t> </a:t>
            </a:r>
            <a:r>
              <a:rPr lang="en-ID" dirty="0" err="1"/>
              <a:t>tepung</a:t>
            </a:r>
            <a:r>
              <a:rPr lang="en-ID" dirty="0"/>
              <a:t> </a:t>
            </a:r>
            <a:r>
              <a:rPr lang="en-ID" dirty="0" err="1"/>
              <a:t>ubi</a:t>
            </a:r>
            <a:r>
              <a:rPr lang="en-ID" dirty="0"/>
              <a:t> </a:t>
            </a:r>
            <a:r>
              <a:rPr lang="en-ID" dirty="0" err="1"/>
              <a:t>jalar</a:t>
            </a:r>
            <a:r>
              <a:rPr lang="en-ID" dirty="0"/>
              <a:t>, </a:t>
            </a:r>
            <a:r>
              <a:rPr lang="en-ID" dirty="0" err="1"/>
              <a:t>tepung</a:t>
            </a:r>
            <a:r>
              <a:rPr lang="en-ID" dirty="0"/>
              <a:t> </a:t>
            </a:r>
            <a:r>
              <a:rPr lang="en-ID" dirty="0" err="1"/>
              <a:t>tapioka</a:t>
            </a:r>
            <a:r>
              <a:rPr lang="en-ID" dirty="0"/>
              <a:t>, </a:t>
            </a:r>
            <a:r>
              <a:rPr lang="en-ID" dirty="0" err="1"/>
              <a:t>tepung</a:t>
            </a:r>
            <a:r>
              <a:rPr lang="en-ID" dirty="0"/>
              <a:t> </a:t>
            </a:r>
            <a:r>
              <a:rPr lang="en-ID" dirty="0" err="1"/>
              <a:t>talas</a:t>
            </a:r>
            <a:r>
              <a:rPr lang="en-ID" dirty="0"/>
              <a:t>, </a:t>
            </a:r>
            <a:r>
              <a:rPr lang="en-ID" dirty="0" err="1"/>
              <a:t>dan</a:t>
            </a:r>
            <a:r>
              <a:rPr lang="en-ID" dirty="0"/>
              <a:t> </a:t>
            </a:r>
            <a:r>
              <a:rPr lang="en-ID" dirty="0" err="1"/>
              <a:t>tepung</a:t>
            </a:r>
            <a:r>
              <a:rPr lang="en-ID" dirty="0"/>
              <a:t> </a:t>
            </a:r>
            <a:r>
              <a:rPr lang="en-ID" dirty="0" err="1"/>
              <a:t>kentang</a:t>
            </a:r>
            <a:endParaRPr lang="en-US" dirty="0"/>
          </a:p>
        </p:txBody>
      </p:sp>
    </p:spTree>
    <p:extLst>
      <p:ext uri="{BB962C8B-B14F-4D97-AF65-F5344CB8AC3E}">
        <p14:creationId xmlns:p14="http://schemas.microsoft.com/office/powerpoint/2010/main" val="2104754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algn="just"/>
            <a:r>
              <a:rPr lang="en-US" dirty="0" err="1"/>
              <a:t>Zat-zat</a:t>
            </a:r>
            <a:r>
              <a:rPr lang="en-US" dirty="0"/>
              <a:t> </a:t>
            </a:r>
            <a:r>
              <a:rPr lang="en-US" dirty="0" err="1"/>
              <a:t>gizi</a:t>
            </a:r>
            <a:r>
              <a:rPr lang="en-US" dirty="0"/>
              <a:t> yang </a:t>
            </a:r>
            <a:r>
              <a:rPr lang="en-US" dirty="0" err="1"/>
              <a:t>dianjurkan</a:t>
            </a:r>
            <a:r>
              <a:rPr lang="en-US" dirty="0"/>
              <a:t> </a:t>
            </a:r>
            <a:r>
              <a:rPr lang="en-US" dirty="0" err="1"/>
              <a:t>menjadi</a:t>
            </a:r>
            <a:r>
              <a:rPr lang="en-US" dirty="0"/>
              <a:t> </a:t>
            </a:r>
            <a:r>
              <a:rPr lang="en-US" dirty="0" err="1"/>
              <a:t>dasar</a:t>
            </a:r>
            <a:r>
              <a:rPr lang="en-US" dirty="0"/>
              <a:t> </a:t>
            </a:r>
            <a:r>
              <a:rPr lang="en-US" dirty="0" err="1"/>
              <a:t>pola</a:t>
            </a:r>
            <a:r>
              <a:rPr lang="en-US" dirty="0"/>
              <a:t> </a:t>
            </a:r>
            <a:r>
              <a:rPr lang="en-US" dirty="0" err="1"/>
              <a:t>makan</a:t>
            </a:r>
            <a:r>
              <a:rPr lang="en-US" dirty="0"/>
              <a:t> </a:t>
            </a:r>
            <a:r>
              <a:rPr lang="en-US" dirty="0" err="1"/>
              <a:t>gizi</a:t>
            </a:r>
            <a:r>
              <a:rPr lang="en-US" dirty="0"/>
              <a:t> </a:t>
            </a:r>
            <a:r>
              <a:rPr lang="en-US" dirty="0" err="1"/>
              <a:t>seimbang</a:t>
            </a:r>
            <a:r>
              <a:rPr lang="en-US" dirty="0"/>
              <a:t>. </a:t>
            </a:r>
            <a:r>
              <a:rPr lang="en-US" dirty="0" err="1"/>
              <a:t>Berdasarkan</a:t>
            </a:r>
            <a:r>
              <a:rPr lang="en-US" dirty="0"/>
              <a:t> </a:t>
            </a:r>
            <a:r>
              <a:rPr lang="en-US" dirty="0" err="1"/>
              <a:t>kegunaannya</a:t>
            </a:r>
            <a:r>
              <a:rPr lang="en-US" dirty="0"/>
              <a:t> </a:t>
            </a:r>
            <a:r>
              <a:rPr lang="en-US" dirty="0" err="1"/>
              <a:t>bagi</a:t>
            </a:r>
            <a:r>
              <a:rPr lang="en-US" dirty="0"/>
              <a:t> </a:t>
            </a:r>
            <a:r>
              <a:rPr lang="en-US" dirty="0" err="1"/>
              <a:t>tubuh</a:t>
            </a:r>
            <a:r>
              <a:rPr lang="en-US" dirty="0"/>
              <a:t> </a:t>
            </a:r>
            <a:r>
              <a:rPr lang="en-US" dirty="0" err="1"/>
              <a:t>zat</a:t>
            </a:r>
            <a:r>
              <a:rPr lang="en-US" dirty="0"/>
              <a:t> </a:t>
            </a:r>
            <a:r>
              <a:rPr lang="en-US" dirty="0" err="1"/>
              <a:t>gizi</a:t>
            </a:r>
            <a:r>
              <a:rPr lang="en-US" dirty="0"/>
              <a:t> </a:t>
            </a:r>
            <a:r>
              <a:rPr lang="en-US" dirty="0" err="1"/>
              <a:t>dapat</a:t>
            </a:r>
            <a:r>
              <a:rPr lang="en-US" dirty="0"/>
              <a:t> </a:t>
            </a:r>
            <a:r>
              <a:rPr lang="en-US" dirty="0" err="1"/>
              <a:t>dikelompokkan</a:t>
            </a:r>
            <a:r>
              <a:rPr lang="en-US" dirty="0"/>
              <a:t> </a:t>
            </a:r>
            <a:r>
              <a:rPr lang="en-US" dirty="0" err="1"/>
              <a:t>menjadi</a:t>
            </a:r>
            <a:r>
              <a:rPr lang="en-US" dirty="0"/>
              <a:t> </a:t>
            </a:r>
            <a:r>
              <a:rPr lang="en-US" dirty="0" smtClean="0"/>
              <a:t>:</a:t>
            </a:r>
          </a:p>
          <a:p>
            <a:pPr marL="342900" indent="-342900" algn="just">
              <a:buAutoNum type="alphaLcPeriod"/>
              <a:tabLst>
                <a:tab pos="354013" algn="l"/>
              </a:tabLst>
            </a:pPr>
            <a:r>
              <a:rPr lang="en-US" dirty="0" err="1" smtClean="0"/>
              <a:t>Kelompok</a:t>
            </a:r>
            <a:r>
              <a:rPr lang="en-US" dirty="0" smtClean="0"/>
              <a:t> </a:t>
            </a:r>
            <a:r>
              <a:rPr lang="en-US" dirty="0" err="1"/>
              <a:t>zat</a:t>
            </a:r>
            <a:r>
              <a:rPr lang="en-US" dirty="0"/>
              <a:t> </a:t>
            </a:r>
            <a:r>
              <a:rPr lang="en-US" dirty="0" err="1"/>
              <a:t>gizi</a:t>
            </a:r>
            <a:r>
              <a:rPr lang="en-US" dirty="0"/>
              <a:t> </a:t>
            </a:r>
            <a:r>
              <a:rPr lang="en-US" dirty="0" err="1"/>
              <a:t>penghasil</a:t>
            </a:r>
            <a:r>
              <a:rPr lang="en-US" dirty="0"/>
              <a:t> </a:t>
            </a:r>
            <a:r>
              <a:rPr lang="en-US" dirty="0" err="1"/>
              <a:t>tenaga</a:t>
            </a:r>
            <a:r>
              <a:rPr lang="en-US" dirty="0"/>
              <a:t> (</a:t>
            </a:r>
            <a:r>
              <a:rPr lang="en-US" dirty="0" err="1"/>
              <a:t>karbohidrat</a:t>
            </a:r>
            <a:r>
              <a:rPr lang="en-US" dirty="0" smtClean="0"/>
              <a:t>).</a:t>
            </a:r>
          </a:p>
          <a:p>
            <a:pPr marL="354013" indent="-354013" algn="just">
              <a:tabLst>
                <a:tab pos="354013" algn="l"/>
              </a:tabLst>
            </a:pPr>
            <a:r>
              <a:rPr lang="en-ID" dirty="0"/>
              <a:t>	</a:t>
            </a:r>
            <a:r>
              <a:rPr lang="en-ID" dirty="0" err="1"/>
              <a:t>Bahan</a:t>
            </a:r>
            <a:r>
              <a:rPr lang="en-ID" dirty="0"/>
              <a:t> </a:t>
            </a:r>
            <a:r>
              <a:rPr lang="en-ID" dirty="0" err="1"/>
              <a:t>makanan</a:t>
            </a:r>
            <a:r>
              <a:rPr lang="en-ID" dirty="0"/>
              <a:t> yang </a:t>
            </a:r>
            <a:r>
              <a:rPr lang="en-ID" dirty="0" err="1"/>
              <a:t>mengandung</a:t>
            </a:r>
            <a:r>
              <a:rPr lang="en-ID" dirty="0"/>
              <a:t> </a:t>
            </a:r>
            <a:r>
              <a:rPr lang="en-ID" dirty="0" err="1"/>
              <a:t>karbohidrat</a:t>
            </a:r>
            <a:r>
              <a:rPr lang="en-ID" dirty="0"/>
              <a:t> </a:t>
            </a:r>
            <a:r>
              <a:rPr lang="en-ID" dirty="0" err="1"/>
              <a:t>antara</a:t>
            </a:r>
            <a:r>
              <a:rPr lang="en-ID" dirty="0"/>
              <a:t> lain </a:t>
            </a:r>
            <a:r>
              <a:rPr lang="en-ID" dirty="0" err="1"/>
              <a:t>dapat</a:t>
            </a:r>
            <a:r>
              <a:rPr lang="en-ID" dirty="0"/>
              <a:t> </a:t>
            </a:r>
            <a:r>
              <a:rPr lang="en-ID" dirty="0" err="1"/>
              <a:t>diperoleh</a:t>
            </a:r>
            <a:r>
              <a:rPr lang="en-ID" dirty="0"/>
              <a:t> </a:t>
            </a:r>
            <a:r>
              <a:rPr lang="en-ID" dirty="0" err="1"/>
              <a:t>dari</a:t>
            </a:r>
            <a:r>
              <a:rPr lang="en-ID" dirty="0"/>
              <a:t> </a:t>
            </a:r>
            <a:r>
              <a:rPr lang="en-ID" dirty="0" err="1"/>
              <a:t>beras</a:t>
            </a:r>
            <a:r>
              <a:rPr lang="en-ID" dirty="0"/>
              <a:t>, </a:t>
            </a:r>
            <a:r>
              <a:rPr lang="en-ID" dirty="0" err="1"/>
              <a:t>jagung</a:t>
            </a:r>
            <a:r>
              <a:rPr lang="en-ID" dirty="0"/>
              <a:t>, </a:t>
            </a:r>
            <a:r>
              <a:rPr lang="en-ID" dirty="0" err="1"/>
              <a:t>gandum</a:t>
            </a:r>
            <a:r>
              <a:rPr lang="en-ID" dirty="0"/>
              <a:t>, roti, </a:t>
            </a:r>
            <a:r>
              <a:rPr lang="en-ID" dirty="0" err="1"/>
              <a:t>mie</a:t>
            </a:r>
            <a:r>
              <a:rPr lang="en-ID" dirty="0"/>
              <a:t>, </a:t>
            </a:r>
            <a:r>
              <a:rPr lang="en-ID" dirty="0" err="1"/>
              <a:t>makaroni</a:t>
            </a:r>
            <a:r>
              <a:rPr lang="en-ID" dirty="0"/>
              <a:t>, </a:t>
            </a:r>
            <a:r>
              <a:rPr lang="en-ID" dirty="0" err="1"/>
              <a:t>bihun</a:t>
            </a:r>
            <a:r>
              <a:rPr lang="en-ID" dirty="0"/>
              <a:t>, </a:t>
            </a:r>
            <a:r>
              <a:rPr lang="en-ID" dirty="0" err="1"/>
              <a:t>kentang</a:t>
            </a:r>
            <a:r>
              <a:rPr lang="en-ID" dirty="0"/>
              <a:t>, </a:t>
            </a:r>
            <a:r>
              <a:rPr lang="en-ID" dirty="0" err="1"/>
              <a:t>singkong</a:t>
            </a:r>
            <a:r>
              <a:rPr lang="en-ID" dirty="0"/>
              <a:t>, </a:t>
            </a:r>
            <a:r>
              <a:rPr lang="en-ID" dirty="0" err="1"/>
              <a:t>ubi</a:t>
            </a:r>
            <a:r>
              <a:rPr lang="en-ID" dirty="0"/>
              <a:t>, </a:t>
            </a:r>
            <a:r>
              <a:rPr lang="en-ID" dirty="0" err="1"/>
              <a:t>talas</a:t>
            </a:r>
            <a:r>
              <a:rPr lang="en-ID" dirty="0"/>
              <a:t>, </a:t>
            </a:r>
            <a:r>
              <a:rPr lang="en-ID" dirty="0" err="1"/>
              <a:t>umbi-umbian</a:t>
            </a:r>
            <a:r>
              <a:rPr lang="en-ID" dirty="0"/>
              <a:t>, </a:t>
            </a:r>
            <a:r>
              <a:rPr lang="en-ID" dirty="0" err="1"/>
              <a:t>tepung-tepungan</a:t>
            </a:r>
            <a:r>
              <a:rPr lang="en-ID" dirty="0"/>
              <a:t>, </a:t>
            </a:r>
            <a:r>
              <a:rPr lang="en-ID" dirty="0" err="1"/>
              <a:t>gula</a:t>
            </a:r>
            <a:r>
              <a:rPr lang="en-ID" dirty="0"/>
              <a:t>, </a:t>
            </a:r>
            <a:r>
              <a:rPr lang="en-ID" dirty="0" err="1"/>
              <a:t>dan</a:t>
            </a:r>
            <a:r>
              <a:rPr lang="en-ID" dirty="0"/>
              <a:t> </a:t>
            </a:r>
            <a:r>
              <a:rPr lang="en-ID" dirty="0" err="1" smtClean="0"/>
              <a:t>minyak</a:t>
            </a:r>
            <a:r>
              <a:rPr lang="en-ID" dirty="0" smtClean="0"/>
              <a:t>.</a:t>
            </a:r>
          </a:p>
          <a:p>
            <a:pPr marL="354013" indent="-354013" algn="just">
              <a:buAutoNum type="alphaLcPeriod" startAt="2"/>
              <a:tabLst>
                <a:tab pos="354013" algn="l"/>
              </a:tabLst>
            </a:pPr>
            <a:r>
              <a:rPr lang="en-US" dirty="0" err="1" smtClean="0"/>
              <a:t>Kelompok</a:t>
            </a:r>
            <a:r>
              <a:rPr lang="en-US" dirty="0" smtClean="0"/>
              <a:t> </a:t>
            </a:r>
            <a:r>
              <a:rPr lang="en-US" dirty="0" err="1"/>
              <a:t>zat</a:t>
            </a:r>
            <a:r>
              <a:rPr lang="en-US" dirty="0"/>
              <a:t> </a:t>
            </a:r>
            <a:r>
              <a:rPr lang="en-US" dirty="0" err="1"/>
              <a:t>gizi</a:t>
            </a:r>
            <a:r>
              <a:rPr lang="en-US" dirty="0"/>
              <a:t> </a:t>
            </a:r>
            <a:r>
              <a:rPr lang="en-US" dirty="0" err="1"/>
              <a:t>pembangun</a:t>
            </a:r>
            <a:r>
              <a:rPr lang="en-US" dirty="0"/>
              <a:t> </a:t>
            </a:r>
            <a:r>
              <a:rPr lang="en-US" dirty="0" err="1"/>
              <a:t>sel</a:t>
            </a:r>
            <a:r>
              <a:rPr lang="en-US" dirty="0"/>
              <a:t> (protein). Protein </a:t>
            </a:r>
            <a:r>
              <a:rPr lang="en-US" dirty="0" err="1"/>
              <a:t>dapat</a:t>
            </a:r>
            <a:r>
              <a:rPr lang="en-US" dirty="0"/>
              <a:t> </a:t>
            </a:r>
            <a:r>
              <a:rPr lang="en-US" dirty="0" err="1"/>
              <a:t>diperoleh</a:t>
            </a:r>
            <a:r>
              <a:rPr lang="en-US" dirty="0"/>
              <a:t> </a:t>
            </a:r>
            <a:r>
              <a:rPr lang="en-US" dirty="0" err="1"/>
              <a:t>dari</a:t>
            </a:r>
            <a:r>
              <a:rPr lang="en-US" dirty="0"/>
              <a:t> </a:t>
            </a:r>
            <a:r>
              <a:rPr lang="en-US" dirty="0" err="1"/>
              <a:t>daging</a:t>
            </a:r>
            <a:r>
              <a:rPr lang="en-US" dirty="0"/>
              <a:t>, </a:t>
            </a:r>
            <a:r>
              <a:rPr lang="en-US" dirty="0" err="1"/>
              <a:t>ayam</a:t>
            </a:r>
            <a:r>
              <a:rPr lang="en-US" dirty="0"/>
              <a:t>, </a:t>
            </a:r>
            <a:r>
              <a:rPr lang="en-US" dirty="0" err="1"/>
              <a:t>kelinci</a:t>
            </a:r>
            <a:r>
              <a:rPr lang="en-US" dirty="0"/>
              <a:t>, </a:t>
            </a:r>
            <a:r>
              <a:rPr lang="en-US" dirty="0" err="1"/>
              <a:t>telur</a:t>
            </a:r>
            <a:r>
              <a:rPr lang="en-US" dirty="0"/>
              <a:t>, </a:t>
            </a:r>
            <a:r>
              <a:rPr lang="en-US" dirty="0" err="1"/>
              <a:t>ikan</a:t>
            </a:r>
            <a:r>
              <a:rPr lang="en-US" dirty="0"/>
              <a:t>, </a:t>
            </a:r>
            <a:r>
              <a:rPr lang="en-US" dirty="0" err="1"/>
              <a:t>udang</a:t>
            </a:r>
            <a:r>
              <a:rPr lang="en-US" dirty="0"/>
              <a:t>, </a:t>
            </a:r>
            <a:r>
              <a:rPr lang="en-US" dirty="0" err="1"/>
              <a:t>susu</a:t>
            </a:r>
            <a:r>
              <a:rPr lang="en-US" dirty="0"/>
              <a:t>, </a:t>
            </a:r>
            <a:r>
              <a:rPr lang="en-US" dirty="0" err="1"/>
              <a:t>serta</a:t>
            </a:r>
            <a:r>
              <a:rPr lang="en-US" dirty="0"/>
              <a:t> </a:t>
            </a:r>
            <a:r>
              <a:rPr lang="en-US" dirty="0" err="1"/>
              <a:t>kacang-kacangan</a:t>
            </a:r>
            <a:r>
              <a:rPr lang="en-US" dirty="0"/>
              <a:t> </a:t>
            </a:r>
            <a:r>
              <a:rPr lang="en-US" dirty="0" err="1"/>
              <a:t>dan</a:t>
            </a:r>
            <a:r>
              <a:rPr lang="en-US" dirty="0"/>
              <a:t> </a:t>
            </a:r>
            <a:r>
              <a:rPr lang="en-US" dirty="0" err="1"/>
              <a:t>hasil</a:t>
            </a:r>
            <a:r>
              <a:rPr lang="en-US" dirty="0"/>
              <a:t> </a:t>
            </a:r>
            <a:r>
              <a:rPr lang="en-US" dirty="0" err="1"/>
              <a:t>olahannya</a:t>
            </a:r>
            <a:r>
              <a:rPr lang="en-US" dirty="0"/>
              <a:t> </a:t>
            </a:r>
            <a:r>
              <a:rPr lang="en-US" dirty="0" err="1"/>
              <a:t>seperti</a:t>
            </a:r>
            <a:r>
              <a:rPr lang="en-US" dirty="0"/>
              <a:t> </a:t>
            </a:r>
            <a:r>
              <a:rPr lang="en-US" dirty="0" err="1"/>
              <a:t>tahu</a:t>
            </a:r>
            <a:r>
              <a:rPr lang="en-US" dirty="0"/>
              <a:t> </a:t>
            </a:r>
            <a:r>
              <a:rPr lang="en-US" dirty="0" err="1"/>
              <a:t>dan</a:t>
            </a:r>
            <a:r>
              <a:rPr lang="en-US" dirty="0"/>
              <a:t> </a:t>
            </a:r>
            <a:r>
              <a:rPr lang="en-US" dirty="0" err="1"/>
              <a:t>tempe</a:t>
            </a:r>
            <a:r>
              <a:rPr lang="en-US" dirty="0" smtClean="0"/>
              <a:t>.</a:t>
            </a:r>
          </a:p>
          <a:p>
            <a:pPr marL="354013" indent="-354013" algn="just">
              <a:tabLst>
                <a:tab pos="354013" algn="l"/>
              </a:tabLst>
            </a:pPr>
            <a:r>
              <a:rPr lang="en-US" dirty="0"/>
              <a:t>c. </a:t>
            </a:r>
            <a:r>
              <a:rPr lang="en-US" dirty="0" err="1"/>
              <a:t>Kelompok</a:t>
            </a:r>
            <a:r>
              <a:rPr lang="en-US" dirty="0"/>
              <a:t> </a:t>
            </a:r>
            <a:r>
              <a:rPr lang="en-US" dirty="0" err="1"/>
              <a:t>zat</a:t>
            </a:r>
            <a:r>
              <a:rPr lang="en-US" dirty="0"/>
              <a:t> </a:t>
            </a:r>
            <a:r>
              <a:rPr lang="en-US" dirty="0" err="1"/>
              <a:t>gizi</a:t>
            </a:r>
            <a:r>
              <a:rPr lang="en-US" dirty="0"/>
              <a:t> </a:t>
            </a:r>
            <a:r>
              <a:rPr lang="en-US" dirty="0" err="1"/>
              <a:t>pengatur</a:t>
            </a:r>
            <a:r>
              <a:rPr lang="en-US" dirty="0"/>
              <a:t> </a:t>
            </a:r>
            <a:r>
              <a:rPr lang="en-US" dirty="0" err="1"/>
              <a:t>dalam</a:t>
            </a:r>
            <a:r>
              <a:rPr lang="en-US" dirty="0"/>
              <a:t> </a:t>
            </a:r>
            <a:r>
              <a:rPr lang="en-US" dirty="0" err="1"/>
              <a:t>jumlah</a:t>
            </a:r>
            <a:r>
              <a:rPr lang="en-US" dirty="0"/>
              <a:t> yang </a:t>
            </a:r>
            <a:r>
              <a:rPr lang="en-US" dirty="0" err="1"/>
              <a:t>sesuai</a:t>
            </a:r>
            <a:r>
              <a:rPr lang="en-US" dirty="0"/>
              <a:t> </a:t>
            </a:r>
            <a:r>
              <a:rPr lang="en-US" dirty="0" err="1"/>
              <a:t>dengan</a:t>
            </a:r>
            <a:r>
              <a:rPr lang="en-US" dirty="0"/>
              <a:t> </a:t>
            </a:r>
            <a:r>
              <a:rPr lang="en-US" dirty="0" err="1"/>
              <a:t>kebutuhan</a:t>
            </a:r>
            <a:r>
              <a:rPr lang="en-US" dirty="0"/>
              <a:t>  </a:t>
            </a:r>
            <a:r>
              <a:rPr lang="en-US" dirty="0" err="1"/>
              <a:t>tubuh</a:t>
            </a:r>
            <a:r>
              <a:rPr lang="en-US" dirty="0"/>
              <a:t>. </a:t>
            </a:r>
            <a:r>
              <a:rPr lang="en-US" dirty="0" err="1"/>
              <a:t>Zat</a:t>
            </a:r>
            <a:r>
              <a:rPr lang="en-US" dirty="0"/>
              <a:t> </a:t>
            </a:r>
            <a:r>
              <a:rPr lang="en-US" dirty="0" err="1"/>
              <a:t>pengatur</a:t>
            </a:r>
            <a:r>
              <a:rPr lang="en-US" dirty="0"/>
              <a:t> </a:t>
            </a:r>
            <a:r>
              <a:rPr lang="en-US" dirty="0" err="1"/>
              <a:t>banyak</a:t>
            </a:r>
            <a:r>
              <a:rPr lang="en-US" dirty="0"/>
              <a:t> </a:t>
            </a:r>
            <a:r>
              <a:rPr lang="en-US" dirty="0" err="1"/>
              <a:t>terdapat</a:t>
            </a:r>
            <a:r>
              <a:rPr lang="en-US" dirty="0"/>
              <a:t> </a:t>
            </a:r>
            <a:r>
              <a:rPr lang="en-US" dirty="0" err="1"/>
              <a:t>dalam</a:t>
            </a:r>
            <a:r>
              <a:rPr lang="en-US" dirty="0"/>
              <a:t> </a:t>
            </a:r>
            <a:r>
              <a:rPr lang="en-US" dirty="0" err="1"/>
              <a:t>sayur-sayuran</a:t>
            </a:r>
            <a:r>
              <a:rPr lang="en-US" dirty="0"/>
              <a:t> yang </a:t>
            </a:r>
            <a:r>
              <a:rPr lang="en-US" dirty="0" err="1"/>
              <a:t>berwarna</a:t>
            </a:r>
            <a:r>
              <a:rPr lang="en-US" dirty="0"/>
              <a:t> </a:t>
            </a:r>
            <a:r>
              <a:rPr lang="en-US" dirty="0" err="1"/>
              <a:t>kuning</a:t>
            </a:r>
            <a:r>
              <a:rPr lang="en-US" dirty="0"/>
              <a:t>, </a:t>
            </a:r>
            <a:r>
              <a:rPr lang="en-US" dirty="0" err="1"/>
              <a:t>jingga</a:t>
            </a:r>
            <a:r>
              <a:rPr lang="en-US" dirty="0"/>
              <a:t>, </a:t>
            </a:r>
            <a:r>
              <a:rPr lang="en-US" dirty="0" err="1"/>
              <a:t>dan</a:t>
            </a:r>
            <a:r>
              <a:rPr lang="en-US" dirty="0"/>
              <a:t> </a:t>
            </a:r>
            <a:r>
              <a:rPr lang="en-US" dirty="0" err="1"/>
              <a:t>merah</a:t>
            </a:r>
            <a:r>
              <a:rPr lang="en-US" dirty="0"/>
              <a:t>, </a:t>
            </a:r>
            <a:r>
              <a:rPr lang="en-US" dirty="0" err="1"/>
              <a:t>serta</a:t>
            </a:r>
            <a:r>
              <a:rPr lang="en-US" dirty="0"/>
              <a:t> </a:t>
            </a:r>
            <a:r>
              <a:rPr lang="en-US" dirty="0" err="1"/>
              <a:t>buah-buahan</a:t>
            </a:r>
            <a:r>
              <a:rPr lang="en-US" dirty="0"/>
              <a:t>.</a:t>
            </a:r>
          </a:p>
        </p:txBody>
      </p:sp>
    </p:spTree>
    <p:extLst>
      <p:ext uri="{BB962C8B-B14F-4D97-AF65-F5344CB8AC3E}">
        <p14:creationId xmlns:p14="http://schemas.microsoft.com/office/powerpoint/2010/main" val="2104754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marL="442913" indent="-442913" algn="just">
              <a:buAutoNum type="alphaUcPeriod" startAt="3"/>
              <a:tabLst>
                <a:tab pos="442913" algn="l"/>
              </a:tabLst>
            </a:pPr>
            <a:r>
              <a:rPr lang="en-US" dirty="0" err="1" smtClean="0"/>
              <a:t>Teknik</a:t>
            </a:r>
            <a:r>
              <a:rPr lang="en-US" dirty="0" smtClean="0"/>
              <a:t> </a:t>
            </a:r>
            <a:r>
              <a:rPr lang="en-US" dirty="0" err="1" smtClean="0"/>
              <a:t>Pengolahan</a:t>
            </a:r>
            <a:endParaRPr lang="en-US" dirty="0" smtClean="0"/>
          </a:p>
          <a:p>
            <a:pPr marL="442913" indent="-442913" algn="just">
              <a:tabLst>
                <a:tab pos="442913" algn="l"/>
              </a:tabLst>
            </a:pPr>
            <a:r>
              <a:rPr lang="en-ID" dirty="0"/>
              <a:t>	</a:t>
            </a:r>
            <a:r>
              <a:rPr lang="en-ID" dirty="0" err="1"/>
              <a:t>Adapun</a:t>
            </a:r>
            <a:r>
              <a:rPr lang="en-ID" dirty="0"/>
              <a:t> </a:t>
            </a:r>
            <a:r>
              <a:rPr lang="en-ID" dirty="0" err="1"/>
              <a:t>teknik</a:t>
            </a:r>
            <a:r>
              <a:rPr lang="en-ID" dirty="0"/>
              <a:t> </a:t>
            </a:r>
            <a:r>
              <a:rPr lang="en-ID" dirty="0" err="1"/>
              <a:t>dasar</a:t>
            </a:r>
            <a:r>
              <a:rPr lang="en-ID" dirty="0"/>
              <a:t> </a:t>
            </a:r>
            <a:r>
              <a:rPr lang="en-ID" dirty="0" err="1"/>
              <a:t>pengolahan</a:t>
            </a:r>
            <a:r>
              <a:rPr lang="en-ID" dirty="0"/>
              <a:t> </a:t>
            </a:r>
            <a:r>
              <a:rPr lang="en-ID" dirty="0" err="1"/>
              <a:t>bahan</a:t>
            </a:r>
            <a:r>
              <a:rPr lang="en-ID" dirty="0"/>
              <a:t> </a:t>
            </a:r>
            <a:r>
              <a:rPr lang="en-ID" dirty="0" err="1"/>
              <a:t>pangan</a:t>
            </a:r>
            <a:r>
              <a:rPr lang="en-ID" dirty="0"/>
              <a:t>/</a:t>
            </a:r>
            <a:r>
              <a:rPr lang="en-ID" dirty="0" err="1"/>
              <a:t>makanan</a:t>
            </a:r>
            <a:r>
              <a:rPr lang="en-ID" dirty="0"/>
              <a:t> </a:t>
            </a:r>
            <a:r>
              <a:rPr lang="en-ID" dirty="0" err="1"/>
              <a:t>dibedakan</a:t>
            </a:r>
            <a:r>
              <a:rPr lang="en-ID" dirty="0"/>
              <a:t> </a:t>
            </a:r>
            <a:r>
              <a:rPr lang="en-ID" dirty="0" err="1"/>
              <a:t>menjadi</a:t>
            </a:r>
            <a:r>
              <a:rPr lang="en-ID" dirty="0"/>
              <a:t> </a:t>
            </a:r>
            <a:r>
              <a:rPr lang="en-ID" dirty="0" err="1"/>
              <a:t>dua</a:t>
            </a:r>
            <a:r>
              <a:rPr lang="en-ID" dirty="0"/>
              <a:t> </a:t>
            </a:r>
            <a:r>
              <a:rPr lang="en-ID" dirty="0" err="1"/>
              <a:t>yaitu</a:t>
            </a:r>
            <a:r>
              <a:rPr lang="en-ID" dirty="0"/>
              <a:t> </a:t>
            </a:r>
            <a:r>
              <a:rPr lang="en-ID" dirty="0" err="1"/>
              <a:t>teknik</a:t>
            </a:r>
            <a:r>
              <a:rPr lang="en-ID" dirty="0"/>
              <a:t> </a:t>
            </a:r>
            <a:r>
              <a:rPr lang="en-ID" dirty="0" err="1"/>
              <a:t>pengolahan</a:t>
            </a:r>
            <a:r>
              <a:rPr lang="en-ID" dirty="0"/>
              <a:t> </a:t>
            </a:r>
            <a:r>
              <a:rPr lang="en-ID" dirty="0" err="1"/>
              <a:t>makanan</a:t>
            </a:r>
            <a:r>
              <a:rPr lang="en-ID" dirty="0"/>
              <a:t> </a:t>
            </a:r>
            <a:r>
              <a:rPr lang="en-ID" dirty="0" err="1"/>
              <a:t>panas</a:t>
            </a:r>
            <a:r>
              <a:rPr lang="en-ID" dirty="0"/>
              <a:t> </a:t>
            </a:r>
            <a:r>
              <a:rPr lang="en-ID" dirty="0" err="1"/>
              <a:t>basah</a:t>
            </a:r>
            <a:r>
              <a:rPr lang="en-ID" dirty="0"/>
              <a:t> (moist heat) </a:t>
            </a:r>
            <a:r>
              <a:rPr lang="en-ID" dirty="0" err="1"/>
              <a:t>dan</a:t>
            </a:r>
            <a:r>
              <a:rPr lang="en-ID" dirty="0"/>
              <a:t> </a:t>
            </a:r>
            <a:r>
              <a:rPr lang="en-ID" dirty="0" err="1"/>
              <a:t>teknik</a:t>
            </a:r>
            <a:r>
              <a:rPr lang="en-ID" dirty="0"/>
              <a:t> </a:t>
            </a:r>
            <a:r>
              <a:rPr lang="en-ID" dirty="0" err="1"/>
              <a:t>pengolahan</a:t>
            </a:r>
            <a:r>
              <a:rPr lang="en-ID" dirty="0"/>
              <a:t> </a:t>
            </a:r>
            <a:r>
              <a:rPr lang="en-ID" dirty="0" err="1"/>
              <a:t>panas</a:t>
            </a:r>
            <a:r>
              <a:rPr lang="en-ID" dirty="0"/>
              <a:t> </a:t>
            </a:r>
            <a:r>
              <a:rPr lang="en-ID" dirty="0" err="1"/>
              <a:t>kering</a:t>
            </a:r>
            <a:r>
              <a:rPr lang="en-ID" dirty="0"/>
              <a:t> (dry heat cooking</a:t>
            </a:r>
            <a:r>
              <a:rPr lang="en-ID" dirty="0" smtClean="0"/>
              <a:t>).</a:t>
            </a:r>
          </a:p>
          <a:p>
            <a:pPr marL="900113" indent="-900113" algn="just">
              <a:tabLst>
                <a:tab pos="442913" algn="l"/>
                <a:tab pos="900113" algn="l"/>
              </a:tabLst>
            </a:pPr>
            <a:r>
              <a:rPr lang="en-ID" dirty="0"/>
              <a:t>	</a:t>
            </a:r>
            <a:r>
              <a:rPr lang="en-ID" dirty="0" smtClean="0"/>
              <a:t>1.	</a:t>
            </a:r>
            <a:r>
              <a:rPr lang="en-ID" dirty="0" err="1" smtClean="0"/>
              <a:t>Teknik</a:t>
            </a:r>
            <a:r>
              <a:rPr lang="en-ID" dirty="0" smtClean="0"/>
              <a:t> </a:t>
            </a:r>
            <a:r>
              <a:rPr lang="en-ID" dirty="0" err="1"/>
              <a:t>Pengolahan</a:t>
            </a:r>
            <a:r>
              <a:rPr lang="en-ID" dirty="0"/>
              <a:t> </a:t>
            </a:r>
            <a:r>
              <a:rPr lang="en-ID" dirty="0" err="1"/>
              <a:t>Makanan</a:t>
            </a:r>
            <a:r>
              <a:rPr lang="en-ID" dirty="0"/>
              <a:t> </a:t>
            </a:r>
            <a:r>
              <a:rPr lang="en-ID" dirty="0" err="1"/>
              <a:t>Panas</a:t>
            </a:r>
            <a:r>
              <a:rPr lang="en-ID" dirty="0"/>
              <a:t> </a:t>
            </a:r>
            <a:r>
              <a:rPr lang="en-ID" dirty="0" err="1"/>
              <a:t>Basah</a:t>
            </a:r>
            <a:r>
              <a:rPr lang="en-ID" dirty="0"/>
              <a:t> (Moist </a:t>
            </a:r>
            <a:r>
              <a:rPr lang="en-ID" dirty="0" smtClean="0"/>
              <a:t> Heat)</a:t>
            </a:r>
          </a:p>
          <a:p>
            <a:pPr marL="900113" indent="-900113" algn="just">
              <a:tabLst>
                <a:tab pos="442913" algn="l"/>
                <a:tab pos="900113" algn="l"/>
              </a:tabLst>
            </a:pPr>
            <a:r>
              <a:rPr lang="en-ID" dirty="0"/>
              <a:t>		</a:t>
            </a:r>
            <a:r>
              <a:rPr lang="en-ID" dirty="0" err="1"/>
              <a:t>Teknik</a:t>
            </a:r>
            <a:r>
              <a:rPr lang="en-ID" dirty="0"/>
              <a:t> </a:t>
            </a:r>
            <a:r>
              <a:rPr lang="en-ID" dirty="0" err="1"/>
              <a:t>pengolahan</a:t>
            </a:r>
            <a:r>
              <a:rPr lang="en-ID" dirty="0"/>
              <a:t> </a:t>
            </a:r>
            <a:r>
              <a:rPr lang="en-ID" dirty="0" err="1"/>
              <a:t>makanan</a:t>
            </a:r>
            <a:r>
              <a:rPr lang="en-ID" dirty="0"/>
              <a:t> </a:t>
            </a:r>
            <a:r>
              <a:rPr lang="en-ID" dirty="0" err="1"/>
              <a:t>panas</a:t>
            </a:r>
            <a:r>
              <a:rPr lang="en-ID" dirty="0"/>
              <a:t> </a:t>
            </a:r>
            <a:r>
              <a:rPr lang="en-ID" dirty="0" err="1"/>
              <a:t>basah</a:t>
            </a:r>
            <a:r>
              <a:rPr lang="en-ID" dirty="0"/>
              <a:t> (moist heat) </a:t>
            </a:r>
            <a:r>
              <a:rPr lang="en-ID" dirty="0" err="1"/>
              <a:t>adalah</a:t>
            </a:r>
            <a:r>
              <a:rPr lang="en-ID" dirty="0"/>
              <a:t> </a:t>
            </a:r>
            <a:r>
              <a:rPr lang="en-ID" dirty="0" err="1"/>
              <a:t>mengolah</a:t>
            </a:r>
            <a:r>
              <a:rPr lang="en-ID" dirty="0"/>
              <a:t> </a:t>
            </a:r>
            <a:r>
              <a:rPr lang="en-ID" dirty="0" err="1"/>
              <a:t>bahan</a:t>
            </a:r>
            <a:r>
              <a:rPr lang="en-ID" dirty="0"/>
              <a:t> </a:t>
            </a:r>
            <a:r>
              <a:rPr lang="en-ID" dirty="0" err="1"/>
              <a:t>makanan</a:t>
            </a:r>
            <a:r>
              <a:rPr lang="en-ID" dirty="0"/>
              <a:t> </a:t>
            </a:r>
            <a:r>
              <a:rPr lang="en-ID" dirty="0" err="1"/>
              <a:t>dengan</a:t>
            </a:r>
            <a:r>
              <a:rPr lang="en-ID" dirty="0"/>
              <a:t> </a:t>
            </a:r>
            <a:r>
              <a:rPr lang="en-ID" dirty="0" err="1"/>
              <a:t>menggunakan</a:t>
            </a:r>
            <a:r>
              <a:rPr lang="en-ID" dirty="0"/>
              <a:t> </a:t>
            </a:r>
            <a:r>
              <a:rPr lang="en-ID" dirty="0" err="1"/>
              <a:t>bahan</a:t>
            </a:r>
            <a:r>
              <a:rPr lang="en-ID" dirty="0"/>
              <a:t> </a:t>
            </a:r>
            <a:r>
              <a:rPr lang="en-ID" dirty="0" err="1"/>
              <a:t>dasar</a:t>
            </a:r>
            <a:r>
              <a:rPr lang="en-ID" dirty="0"/>
              <a:t> </a:t>
            </a:r>
            <a:r>
              <a:rPr lang="en-ID" dirty="0" err="1"/>
              <a:t>cairan</a:t>
            </a:r>
            <a:r>
              <a:rPr lang="en-ID" dirty="0"/>
              <a:t> </a:t>
            </a:r>
            <a:r>
              <a:rPr lang="en-ID" dirty="0" err="1"/>
              <a:t>untuk</a:t>
            </a:r>
            <a:r>
              <a:rPr lang="en-ID" dirty="0"/>
              <a:t> </a:t>
            </a:r>
            <a:r>
              <a:rPr lang="en-ID" dirty="0" err="1"/>
              <a:t>mematangkannya</a:t>
            </a:r>
            <a:r>
              <a:rPr lang="en-ID" dirty="0"/>
              <a:t>. </a:t>
            </a:r>
            <a:r>
              <a:rPr lang="en-ID" dirty="0" err="1"/>
              <a:t>Bahan</a:t>
            </a:r>
            <a:r>
              <a:rPr lang="en-ID" dirty="0"/>
              <a:t> </a:t>
            </a:r>
            <a:r>
              <a:rPr lang="en-ID" dirty="0" err="1"/>
              <a:t>dasar</a:t>
            </a:r>
            <a:r>
              <a:rPr lang="en-ID" dirty="0"/>
              <a:t> </a:t>
            </a:r>
            <a:r>
              <a:rPr lang="en-ID" dirty="0" err="1"/>
              <a:t>cairan</a:t>
            </a:r>
            <a:r>
              <a:rPr lang="en-ID" dirty="0"/>
              <a:t> yang </a:t>
            </a:r>
            <a:r>
              <a:rPr lang="en-ID" dirty="0" err="1"/>
              <a:t>digunakan</a:t>
            </a:r>
            <a:r>
              <a:rPr lang="en-ID" dirty="0"/>
              <a:t> </a:t>
            </a:r>
            <a:r>
              <a:rPr lang="en-ID" dirty="0" err="1"/>
              <a:t>bervariasi</a:t>
            </a:r>
            <a:r>
              <a:rPr lang="en-ID" dirty="0"/>
              <a:t> </a:t>
            </a:r>
            <a:r>
              <a:rPr lang="en-ID" dirty="0" err="1"/>
              <a:t>seperti</a:t>
            </a:r>
            <a:r>
              <a:rPr lang="en-ID" dirty="0"/>
              <a:t> air, </a:t>
            </a:r>
            <a:r>
              <a:rPr lang="en-ID" dirty="0" err="1"/>
              <a:t>kaldu</a:t>
            </a:r>
            <a:r>
              <a:rPr lang="en-ID" dirty="0"/>
              <a:t>, </a:t>
            </a:r>
            <a:r>
              <a:rPr lang="en-ID" dirty="0" err="1"/>
              <a:t>santan</a:t>
            </a:r>
            <a:r>
              <a:rPr lang="en-ID" dirty="0"/>
              <a:t>, </a:t>
            </a:r>
            <a:r>
              <a:rPr lang="en-ID" dirty="0" err="1"/>
              <a:t>susu</a:t>
            </a:r>
            <a:r>
              <a:rPr lang="en-ID" dirty="0"/>
              <a:t> </a:t>
            </a:r>
            <a:r>
              <a:rPr lang="en-ID" dirty="0" err="1"/>
              <a:t>ataubahan</a:t>
            </a:r>
            <a:r>
              <a:rPr lang="en-ID" dirty="0"/>
              <a:t> </a:t>
            </a:r>
            <a:r>
              <a:rPr lang="en-ID" dirty="0" err="1"/>
              <a:t>lainnya</a:t>
            </a:r>
            <a:r>
              <a:rPr lang="en-ID" dirty="0"/>
              <a:t>. </a:t>
            </a:r>
            <a:r>
              <a:rPr lang="en-ID" dirty="0" err="1"/>
              <a:t>Suhu</a:t>
            </a:r>
            <a:r>
              <a:rPr lang="en-ID" dirty="0"/>
              <a:t> </a:t>
            </a:r>
            <a:r>
              <a:rPr lang="en-ID" dirty="0" err="1"/>
              <a:t>cairan</a:t>
            </a:r>
            <a:r>
              <a:rPr lang="en-ID" dirty="0"/>
              <a:t> </a:t>
            </a:r>
            <a:r>
              <a:rPr lang="en-ID" dirty="0" err="1"/>
              <a:t>pada</a:t>
            </a:r>
            <a:r>
              <a:rPr lang="en-ID" dirty="0"/>
              <a:t> </a:t>
            </a:r>
            <a:r>
              <a:rPr lang="en-ID" dirty="0" err="1"/>
              <a:t>teknik</a:t>
            </a:r>
            <a:r>
              <a:rPr lang="en-ID" dirty="0"/>
              <a:t> </a:t>
            </a:r>
            <a:r>
              <a:rPr lang="en-ID" dirty="0" err="1"/>
              <a:t>pengolahan</a:t>
            </a:r>
            <a:r>
              <a:rPr lang="en-ID" dirty="0"/>
              <a:t> </a:t>
            </a:r>
            <a:r>
              <a:rPr lang="en-ID" dirty="0" err="1"/>
              <a:t>makanan</a:t>
            </a:r>
            <a:r>
              <a:rPr lang="en-ID" dirty="0"/>
              <a:t> </a:t>
            </a:r>
            <a:r>
              <a:rPr lang="en-ID" dirty="0" err="1"/>
              <a:t>panas</a:t>
            </a:r>
            <a:r>
              <a:rPr lang="en-ID" dirty="0"/>
              <a:t> </a:t>
            </a:r>
            <a:r>
              <a:rPr lang="en-ID" dirty="0" err="1"/>
              <a:t>basah</a:t>
            </a:r>
            <a:r>
              <a:rPr lang="en-ID" dirty="0"/>
              <a:t> </a:t>
            </a:r>
            <a:r>
              <a:rPr lang="en-ID" dirty="0" err="1"/>
              <a:t>tidakpernah</a:t>
            </a:r>
            <a:r>
              <a:rPr lang="en-ID" dirty="0"/>
              <a:t> </a:t>
            </a:r>
            <a:r>
              <a:rPr lang="en-ID" dirty="0" err="1"/>
              <a:t>lebih</a:t>
            </a:r>
            <a:r>
              <a:rPr lang="en-ID" dirty="0"/>
              <a:t> </a:t>
            </a:r>
            <a:r>
              <a:rPr lang="en-ID" dirty="0" err="1"/>
              <a:t>dari</a:t>
            </a:r>
            <a:r>
              <a:rPr lang="en-ID" dirty="0"/>
              <a:t> </a:t>
            </a:r>
            <a:r>
              <a:rPr lang="en-ID" dirty="0" err="1"/>
              <a:t>suhu</a:t>
            </a:r>
            <a:r>
              <a:rPr lang="en-ID" dirty="0"/>
              <a:t> </a:t>
            </a:r>
            <a:r>
              <a:rPr lang="en-ID" dirty="0" err="1"/>
              <a:t>didih</a:t>
            </a:r>
            <a:r>
              <a:rPr lang="en-ID" dirty="0"/>
              <a:t>. </a:t>
            </a:r>
            <a:r>
              <a:rPr lang="en-ID" dirty="0" err="1"/>
              <a:t>Teknik</a:t>
            </a:r>
            <a:r>
              <a:rPr lang="en-ID" dirty="0"/>
              <a:t> </a:t>
            </a:r>
            <a:r>
              <a:rPr lang="en-ID" dirty="0" err="1"/>
              <a:t>ini</a:t>
            </a:r>
            <a:r>
              <a:rPr lang="en-ID" dirty="0"/>
              <a:t> </a:t>
            </a:r>
            <a:r>
              <a:rPr lang="en-ID" dirty="0" err="1"/>
              <a:t>mencakup</a:t>
            </a:r>
            <a:r>
              <a:rPr lang="en-ID" dirty="0"/>
              <a:t> </a:t>
            </a:r>
            <a:r>
              <a:rPr lang="en-ID" dirty="0" err="1"/>
              <a:t>merebus</a:t>
            </a:r>
            <a:r>
              <a:rPr lang="en-ID" dirty="0"/>
              <a:t> (boiling), </a:t>
            </a:r>
            <a:r>
              <a:rPr lang="en-ID" dirty="0" err="1"/>
              <a:t>merebuscairan</a:t>
            </a:r>
            <a:r>
              <a:rPr lang="en-ID" dirty="0"/>
              <a:t> </a:t>
            </a:r>
            <a:r>
              <a:rPr lang="en-ID" dirty="0" err="1"/>
              <a:t>menutup</a:t>
            </a:r>
            <a:r>
              <a:rPr lang="en-ID" dirty="0"/>
              <a:t> </a:t>
            </a:r>
            <a:r>
              <a:rPr lang="en-ID" dirty="0" err="1"/>
              <a:t>bahan</a:t>
            </a:r>
            <a:r>
              <a:rPr lang="en-ID" dirty="0"/>
              <a:t> </a:t>
            </a:r>
            <a:r>
              <a:rPr lang="en-ID" dirty="0" err="1"/>
              <a:t>pangan</a:t>
            </a:r>
            <a:r>
              <a:rPr lang="en-ID" dirty="0"/>
              <a:t> (poaching), </a:t>
            </a:r>
            <a:r>
              <a:rPr lang="en-ID" dirty="0" err="1"/>
              <a:t>merebus</a:t>
            </a:r>
            <a:r>
              <a:rPr lang="en-ID" dirty="0"/>
              <a:t> </a:t>
            </a:r>
            <a:r>
              <a:rPr lang="en-ID" dirty="0" err="1"/>
              <a:t>dengan</a:t>
            </a:r>
            <a:r>
              <a:rPr lang="en-ID" dirty="0"/>
              <a:t> </a:t>
            </a:r>
            <a:r>
              <a:rPr lang="en-ID" dirty="0" err="1"/>
              <a:t>sedikit</a:t>
            </a:r>
            <a:r>
              <a:rPr lang="en-ID" dirty="0"/>
              <a:t> </a:t>
            </a:r>
            <a:r>
              <a:rPr lang="en-ID" dirty="0" err="1"/>
              <a:t>cairan</a:t>
            </a:r>
            <a:endParaRPr lang="en-US" dirty="0"/>
          </a:p>
        </p:txBody>
      </p:sp>
    </p:spTree>
    <p:extLst>
      <p:ext uri="{BB962C8B-B14F-4D97-AF65-F5344CB8AC3E}">
        <p14:creationId xmlns:p14="http://schemas.microsoft.com/office/powerpoint/2010/main" val="2104754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algn="just"/>
            <a:r>
              <a:rPr lang="en-US" dirty="0"/>
              <a:t>(braising), </a:t>
            </a:r>
            <a:r>
              <a:rPr lang="en-US" dirty="0" err="1"/>
              <a:t>menyetup</a:t>
            </a:r>
            <a:r>
              <a:rPr lang="en-US" dirty="0"/>
              <a:t>/</a:t>
            </a:r>
            <a:r>
              <a:rPr lang="en-US" dirty="0" err="1"/>
              <a:t>menggulai</a:t>
            </a:r>
            <a:r>
              <a:rPr lang="en-US" dirty="0"/>
              <a:t> (stewing), </a:t>
            </a:r>
            <a:r>
              <a:rPr lang="en-US" dirty="0" err="1"/>
              <a:t>mendidih</a:t>
            </a:r>
            <a:r>
              <a:rPr lang="en-US" dirty="0"/>
              <a:t> (simmering), </a:t>
            </a:r>
            <a:r>
              <a:rPr lang="en-US" dirty="0" err="1"/>
              <a:t>mengukus</a:t>
            </a:r>
            <a:r>
              <a:rPr lang="en-US" dirty="0"/>
              <a:t> (steaming), </a:t>
            </a:r>
            <a:r>
              <a:rPr lang="en-US" dirty="0" err="1"/>
              <a:t>dan</a:t>
            </a:r>
            <a:r>
              <a:rPr lang="en-US" dirty="0"/>
              <a:t> </a:t>
            </a:r>
            <a:r>
              <a:rPr lang="en-US" dirty="0" err="1"/>
              <a:t>mengetim</a:t>
            </a:r>
            <a:r>
              <a:rPr lang="en-US" dirty="0" smtClean="0"/>
              <a:t>.</a:t>
            </a:r>
          </a:p>
          <a:p>
            <a:pPr marL="342900" indent="-342900" algn="just">
              <a:buAutoNum type="alphaLcPeriod"/>
              <a:tabLst>
                <a:tab pos="354013" algn="l"/>
              </a:tabLst>
            </a:pPr>
            <a:r>
              <a:rPr lang="en-US" dirty="0" err="1" smtClean="0"/>
              <a:t>Teknik</a:t>
            </a:r>
            <a:r>
              <a:rPr lang="en-US" dirty="0" smtClean="0"/>
              <a:t> </a:t>
            </a:r>
            <a:r>
              <a:rPr lang="en-US" dirty="0" err="1"/>
              <a:t>Merebus</a:t>
            </a:r>
            <a:r>
              <a:rPr lang="en-US" dirty="0"/>
              <a:t> (Boiling</a:t>
            </a:r>
            <a:r>
              <a:rPr lang="en-US" dirty="0" smtClean="0"/>
              <a:t>)</a:t>
            </a:r>
          </a:p>
          <a:p>
            <a:pPr marL="354013" indent="-354013" algn="just">
              <a:tabLst>
                <a:tab pos="354013" algn="l"/>
              </a:tabLst>
            </a:pPr>
            <a:r>
              <a:rPr lang="en-ID" dirty="0"/>
              <a:t>	</a:t>
            </a:r>
            <a:r>
              <a:rPr lang="en-ID" dirty="0" err="1"/>
              <a:t>Teknik</a:t>
            </a:r>
            <a:r>
              <a:rPr lang="en-ID" dirty="0"/>
              <a:t> </a:t>
            </a:r>
            <a:r>
              <a:rPr lang="en-ID" dirty="0" err="1"/>
              <a:t>merebus</a:t>
            </a:r>
            <a:r>
              <a:rPr lang="en-ID" dirty="0"/>
              <a:t> (boiling) </a:t>
            </a:r>
            <a:r>
              <a:rPr lang="en-ID" dirty="0" err="1"/>
              <a:t>adalah</a:t>
            </a:r>
            <a:r>
              <a:rPr lang="en-ID" dirty="0"/>
              <a:t> </a:t>
            </a:r>
            <a:r>
              <a:rPr lang="en-ID" dirty="0" err="1"/>
              <a:t>mengolah</a:t>
            </a:r>
            <a:r>
              <a:rPr lang="en-ID" dirty="0"/>
              <a:t> </a:t>
            </a:r>
            <a:r>
              <a:rPr lang="en-ID" dirty="0" err="1"/>
              <a:t>bahan</a:t>
            </a:r>
            <a:r>
              <a:rPr lang="en-ID" dirty="0"/>
              <a:t> </a:t>
            </a:r>
            <a:r>
              <a:rPr lang="en-ID" dirty="0" err="1"/>
              <a:t>makanan</a:t>
            </a:r>
            <a:r>
              <a:rPr lang="en-ID" dirty="0"/>
              <a:t> </a:t>
            </a:r>
            <a:r>
              <a:rPr lang="en-ID" dirty="0" err="1"/>
              <a:t>dalam</a:t>
            </a:r>
            <a:r>
              <a:rPr lang="en-ID" dirty="0"/>
              <a:t> </a:t>
            </a:r>
            <a:r>
              <a:rPr lang="en-ID" dirty="0" err="1"/>
              <a:t>cairan</a:t>
            </a:r>
            <a:r>
              <a:rPr lang="en-ID" dirty="0"/>
              <a:t> yang </a:t>
            </a:r>
            <a:r>
              <a:rPr lang="en-ID" dirty="0" err="1"/>
              <a:t>sudah</a:t>
            </a:r>
            <a:r>
              <a:rPr lang="en-ID" dirty="0"/>
              <a:t> </a:t>
            </a:r>
            <a:r>
              <a:rPr lang="en-ID" dirty="0" err="1"/>
              <a:t>mendidih</a:t>
            </a:r>
            <a:r>
              <a:rPr lang="en-ID" dirty="0"/>
              <a:t>. </a:t>
            </a:r>
            <a:r>
              <a:rPr lang="en-ID" dirty="0" err="1"/>
              <a:t>Cairan</a:t>
            </a:r>
            <a:r>
              <a:rPr lang="en-ID" dirty="0"/>
              <a:t> yang </a:t>
            </a:r>
            <a:r>
              <a:rPr lang="en-ID" dirty="0" err="1"/>
              <a:t>digunakan</a:t>
            </a:r>
            <a:r>
              <a:rPr lang="en-ID" dirty="0"/>
              <a:t> </a:t>
            </a:r>
            <a:r>
              <a:rPr lang="en-ID" dirty="0" err="1"/>
              <a:t>berupa</a:t>
            </a:r>
            <a:r>
              <a:rPr lang="en-ID" dirty="0"/>
              <a:t> air, </a:t>
            </a:r>
            <a:r>
              <a:rPr lang="en-ID" dirty="0" err="1"/>
              <a:t>kaldu</a:t>
            </a:r>
            <a:r>
              <a:rPr lang="en-ID" dirty="0"/>
              <a:t>, </a:t>
            </a:r>
            <a:r>
              <a:rPr lang="en-ID" dirty="0" err="1"/>
              <a:t>dan</a:t>
            </a:r>
            <a:r>
              <a:rPr lang="en-ID" dirty="0"/>
              <a:t> </a:t>
            </a:r>
            <a:r>
              <a:rPr lang="en-ID" dirty="0" err="1"/>
              <a:t>susu</a:t>
            </a:r>
            <a:r>
              <a:rPr lang="en-ID" dirty="0"/>
              <a:t>. </a:t>
            </a:r>
            <a:r>
              <a:rPr lang="en-ID" dirty="0" err="1"/>
              <a:t>Caranya</a:t>
            </a:r>
            <a:r>
              <a:rPr lang="en-ID" dirty="0"/>
              <a:t> </a:t>
            </a:r>
            <a:r>
              <a:rPr lang="en-ID" dirty="0" err="1"/>
              <a:t>bahan</a:t>
            </a:r>
            <a:r>
              <a:rPr lang="en-ID" dirty="0"/>
              <a:t> </a:t>
            </a:r>
            <a:r>
              <a:rPr lang="en-ID" dirty="0" err="1"/>
              <a:t>makanan</a:t>
            </a:r>
            <a:r>
              <a:rPr lang="en-ID" dirty="0"/>
              <a:t> </a:t>
            </a:r>
            <a:r>
              <a:rPr lang="en-ID" dirty="0" err="1"/>
              <a:t>dimasukkan</a:t>
            </a:r>
            <a:r>
              <a:rPr lang="en-ID" dirty="0"/>
              <a:t> </a:t>
            </a:r>
            <a:r>
              <a:rPr lang="en-ID" dirty="0" err="1"/>
              <a:t>ke</a:t>
            </a:r>
            <a:r>
              <a:rPr lang="en-ID" dirty="0"/>
              <a:t> </a:t>
            </a:r>
            <a:r>
              <a:rPr lang="en-ID" dirty="0" err="1"/>
              <a:t>dalam</a:t>
            </a:r>
            <a:r>
              <a:rPr lang="en-ID" dirty="0"/>
              <a:t> </a:t>
            </a:r>
            <a:r>
              <a:rPr lang="en-ID" dirty="0" err="1"/>
              <a:t>cairan</a:t>
            </a:r>
            <a:r>
              <a:rPr lang="en-ID" dirty="0"/>
              <a:t> yang </a:t>
            </a:r>
            <a:r>
              <a:rPr lang="en-ID" dirty="0" err="1"/>
              <a:t>masih</a:t>
            </a:r>
            <a:r>
              <a:rPr lang="en-ID" dirty="0"/>
              <a:t> </a:t>
            </a:r>
            <a:r>
              <a:rPr lang="en-ID" dirty="0" err="1"/>
              <a:t>dingin</a:t>
            </a:r>
            <a:r>
              <a:rPr lang="en-ID" dirty="0"/>
              <a:t> </a:t>
            </a:r>
            <a:r>
              <a:rPr lang="en-ID" dirty="0" err="1"/>
              <a:t>atau</a:t>
            </a:r>
            <a:r>
              <a:rPr lang="en-ID" dirty="0"/>
              <a:t> </a:t>
            </a:r>
            <a:r>
              <a:rPr lang="en-ID" dirty="0" err="1"/>
              <a:t>dalam</a:t>
            </a:r>
            <a:r>
              <a:rPr lang="en-ID" dirty="0"/>
              <a:t> </a:t>
            </a:r>
            <a:r>
              <a:rPr lang="en-ID" dirty="0" err="1"/>
              <a:t>airyang</a:t>
            </a:r>
            <a:r>
              <a:rPr lang="en-ID" dirty="0"/>
              <a:t> </a:t>
            </a:r>
            <a:r>
              <a:rPr lang="en-ID" dirty="0" err="1"/>
              <a:t>telah</a:t>
            </a:r>
            <a:r>
              <a:rPr lang="en-ID" dirty="0"/>
              <a:t> </a:t>
            </a:r>
            <a:r>
              <a:rPr lang="en-ID" dirty="0" err="1" smtClean="0"/>
              <a:t>panas</a:t>
            </a:r>
            <a:endParaRPr lang="en-ID" dirty="0" smtClean="0"/>
          </a:p>
          <a:p>
            <a:pPr marL="354013" indent="-354013" algn="just">
              <a:buAutoNum type="alphaLcPeriod" startAt="2"/>
              <a:tabLst>
                <a:tab pos="354013" algn="l"/>
              </a:tabLst>
            </a:pPr>
            <a:r>
              <a:rPr lang="en-US" dirty="0" err="1" smtClean="0"/>
              <a:t>Teknik</a:t>
            </a:r>
            <a:r>
              <a:rPr lang="en-US" dirty="0" smtClean="0"/>
              <a:t> </a:t>
            </a:r>
            <a:r>
              <a:rPr lang="en-US" dirty="0"/>
              <a:t>Poaching </a:t>
            </a:r>
            <a:endParaRPr lang="en-US" dirty="0" smtClean="0"/>
          </a:p>
          <a:p>
            <a:pPr marL="354013" indent="-354013" algn="just">
              <a:tabLst>
                <a:tab pos="354013" algn="l"/>
              </a:tabLst>
            </a:pPr>
            <a:r>
              <a:rPr lang="en-ID" dirty="0"/>
              <a:t>	</a:t>
            </a:r>
            <a:r>
              <a:rPr lang="en-ID" dirty="0" err="1"/>
              <a:t>Teknik</a:t>
            </a:r>
            <a:r>
              <a:rPr lang="en-ID" dirty="0"/>
              <a:t> </a:t>
            </a:r>
            <a:r>
              <a:rPr lang="en-ID" dirty="0" err="1"/>
              <a:t>poacing</a:t>
            </a:r>
            <a:r>
              <a:rPr lang="en-ID" dirty="0"/>
              <a:t> </a:t>
            </a:r>
            <a:r>
              <a:rPr lang="en-ID" dirty="0" err="1"/>
              <a:t>ialah</a:t>
            </a:r>
            <a:r>
              <a:rPr lang="en-ID" dirty="0"/>
              <a:t> </a:t>
            </a:r>
            <a:r>
              <a:rPr lang="en-ID" dirty="0" err="1"/>
              <a:t>cara</a:t>
            </a:r>
            <a:r>
              <a:rPr lang="en-ID" dirty="0"/>
              <a:t> </a:t>
            </a:r>
            <a:r>
              <a:rPr lang="en-ID" dirty="0" err="1"/>
              <a:t>memasak</a:t>
            </a:r>
            <a:r>
              <a:rPr lang="en-ID" dirty="0"/>
              <a:t> </a:t>
            </a:r>
            <a:r>
              <a:rPr lang="en-ID" dirty="0" err="1"/>
              <a:t>bahan</a:t>
            </a:r>
            <a:r>
              <a:rPr lang="en-ID" dirty="0"/>
              <a:t> </a:t>
            </a:r>
            <a:r>
              <a:rPr lang="en-ID" dirty="0" err="1"/>
              <a:t>makanan</a:t>
            </a:r>
            <a:r>
              <a:rPr lang="en-ID" dirty="0"/>
              <a:t> </a:t>
            </a:r>
            <a:r>
              <a:rPr lang="en-ID" dirty="0" err="1"/>
              <a:t>dalam</a:t>
            </a:r>
            <a:r>
              <a:rPr lang="en-ID" dirty="0"/>
              <a:t> </a:t>
            </a:r>
            <a:r>
              <a:rPr lang="en-ID" dirty="0" err="1"/>
              <a:t>bahan</a:t>
            </a:r>
            <a:r>
              <a:rPr lang="en-ID" dirty="0"/>
              <a:t> </a:t>
            </a:r>
            <a:r>
              <a:rPr lang="en-ID" dirty="0" err="1"/>
              <a:t>cair</a:t>
            </a:r>
            <a:r>
              <a:rPr lang="en-ID" dirty="0"/>
              <a:t> </a:t>
            </a:r>
            <a:r>
              <a:rPr lang="en-ID" dirty="0" err="1"/>
              <a:t>sebatas</a:t>
            </a:r>
            <a:r>
              <a:rPr lang="en-ID" dirty="0"/>
              <a:t> </a:t>
            </a:r>
            <a:r>
              <a:rPr lang="en-ID" dirty="0" err="1"/>
              <a:t>menutupi</a:t>
            </a:r>
            <a:r>
              <a:rPr lang="en-ID" dirty="0"/>
              <a:t> </a:t>
            </a:r>
            <a:r>
              <a:rPr lang="en-ID" dirty="0" err="1"/>
              <a:t>bahan</a:t>
            </a:r>
            <a:r>
              <a:rPr lang="en-ID" dirty="0"/>
              <a:t> </a:t>
            </a:r>
            <a:r>
              <a:rPr lang="en-ID" dirty="0" err="1"/>
              <a:t>makanan</a:t>
            </a:r>
            <a:r>
              <a:rPr lang="en-ID" dirty="0"/>
              <a:t> yang </a:t>
            </a:r>
            <a:r>
              <a:rPr lang="en-ID" dirty="0" err="1"/>
              <a:t>direbus</a:t>
            </a:r>
            <a:r>
              <a:rPr lang="en-ID" dirty="0"/>
              <a:t> </a:t>
            </a:r>
            <a:r>
              <a:rPr lang="en-ID" dirty="0" err="1"/>
              <a:t>dengan</a:t>
            </a:r>
            <a:r>
              <a:rPr lang="en-ID" dirty="0"/>
              <a:t> </a:t>
            </a:r>
            <a:r>
              <a:rPr lang="en-ID" dirty="0" err="1"/>
              <a:t>api</a:t>
            </a:r>
            <a:r>
              <a:rPr lang="en-ID" dirty="0"/>
              <a:t> </a:t>
            </a:r>
            <a:r>
              <a:rPr lang="en-ID" dirty="0" err="1"/>
              <a:t>kecil</a:t>
            </a:r>
            <a:r>
              <a:rPr lang="en-ID" dirty="0"/>
              <a:t> di </a:t>
            </a:r>
            <a:r>
              <a:rPr lang="en-ID" dirty="0" err="1"/>
              <a:t>bawah</a:t>
            </a:r>
            <a:r>
              <a:rPr lang="en-ID" dirty="0"/>
              <a:t> </a:t>
            </a:r>
            <a:r>
              <a:rPr lang="en-ID" dirty="0" err="1"/>
              <a:t>titik</a:t>
            </a:r>
            <a:r>
              <a:rPr lang="en-ID" dirty="0"/>
              <a:t> </a:t>
            </a:r>
            <a:r>
              <a:rPr lang="en-ID" dirty="0" err="1"/>
              <a:t>didih</a:t>
            </a:r>
            <a:r>
              <a:rPr lang="en-ID" dirty="0"/>
              <a:t> (92-96 °C). </a:t>
            </a:r>
            <a:r>
              <a:rPr lang="en-ID" dirty="0" err="1"/>
              <a:t>Bahan</a:t>
            </a:r>
            <a:r>
              <a:rPr lang="en-ID" dirty="0"/>
              <a:t> </a:t>
            </a:r>
            <a:r>
              <a:rPr lang="en-ID" dirty="0" err="1"/>
              <a:t>makanan</a:t>
            </a:r>
            <a:r>
              <a:rPr lang="en-ID" dirty="0"/>
              <a:t> yang </a:t>
            </a:r>
            <a:r>
              <a:rPr lang="en-ID" dirty="0" err="1"/>
              <a:t>dipoach</a:t>
            </a:r>
            <a:r>
              <a:rPr lang="en-ID" dirty="0"/>
              <a:t> </a:t>
            </a:r>
            <a:r>
              <a:rPr lang="en-ID" dirty="0" err="1"/>
              <a:t>ini</a:t>
            </a:r>
            <a:r>
              <a:rPr lang="en-ID" dirty="0"/>
              <a:t> </a:t>
            </a:r>
            <a:r>
              <a:rPr lang="en-ID" dirty="0" err="1"/>
              <a:t>adalah</a:t>
            </a:r>
            <a:r>
              <a:rPr lang="en-ID" dirty="0"/>
              <a:t> </a:t>
            </a:r>
            <a:r>
              <a:rPr lang="en-ID" dirty="0" err="1"/>
              <a:t>bahan</a:t>
            </a:r>
            <a:r>
              <a:rPr lang="en-ID" dirty="0"/>
              <a:t> </a:t>
            </a:r>
            <a:r>
              <a:rPr lang="en-ID" dirty="0" err="1"/>
              <a:t>makanan</a:t>
            </a:r>
            <a:r>
              <a:rPr lang="en-ID" dirty="0"/>
              <a:t> yang </a:t>
            </a:r>
            <a:r>
              <a:rPr lang="en-ID" dirty="0" err="1"/>
              <a:t>lunakatau</a:t>
            </a:r>
            <a:r>
              <a:rPr lang="en-ID" dirty="0"/>
              <a:t> </a:t>
            </a:r>
            <a:r>
              <a:rPr lang="en-ID" dirty="0" err="1"/>
              <a:t>lembut</a:t>
            </a:r>
            <a:r>
              <a:rPr lang="en-ID" dirty="0"/>
              <a:t> </a:t>
            </a:r>
            <a:r>
              <a:rPr lang="en-ID" dirty="0" err="1"/>
              <a:t>dan</a:t>
            </a:r>
            <a:r>
              <a:rPr lang="en-ID" dirty="0"/>
              <a:t> </a:t>
            </a:r>
            <a:r>
              <a:rPr lang="en-ID" dirty="0" err="1"/>
              <a:t>tidak</a:t>
            </a:r>
            <a:r>
              <a:rPr lang="en-ID" dirty="0"/>
              <a:t> </a:t>
            </a:r>
            <a:r>
              <a:rPr lang="en-ID" dirty="0" err="1"/>
              <a:t>memerlukan</a:t>
            </a:r>
            <a:r>
              <a:rPr lang="en-ID" dirty="0"/>
              <a:t> </a:t>
            </a:r>
            <a:r>
              <a:rPr lang="en-ID" dirty="0" err="1"/>
              <a:t>waktu</a:t>
            </a:r>
            <a:r>
              <a:rPr lang="en-ID" dirty="0"/>
              <a:t> lama </a:t>
            </a:r>
            <a:r>
              <a:rPr lang="en-ID" dirty="0" err="1"/>
              <a:t>dalam</a:t>
            </a:r>
            <a:r>
              <a:rPr lang="en-ID" dirty="0"/>
              <a:t> </a:t>
            </a:r>
            <a:r>
              <a:rPr lang="en-ID" dirty="0" err="1"/>
              <a:t>memasaknya</a:t>
            </a:r>
            <a:r>
              <a:rPr lang="en-ID" dirty="0"/>
              <a:t> </a:t>
            </a:r>
            <a:r>
              <a:rPr lang="en-ID" dirty="0" err="1"/>
              <a:t>sepertitelur</a:t>
            </a:r>
            <a:r>
              <a:rPr lang="en-ID" dirty="0"/>
              <a:t>, </a:t>
            </a:r>
            <a:r>
              <a:rPr lang="en-ID" dirty="0" err="1"/>
              <a:t>ikan</a:t>
            </a:r>
            <a:r>
              <a:rPr lang="en-ID" dirty="0"/>
              <a:t>, </a:t>
            </a:r>
            <a:r>
              <a:rPr lang="en-ID" dirty="0" err="1"/>
              <a:t>dan</a:t>
            </a:r>
            <a:r>
              <a:rPr lang="en-ID" dirty="0"/>
              <a:t> </a:t>
            </a:r>
            <a:r>
              <a:rPr lang="en-ID" dirty="0" err="1"/>
              <a:t>buah</a:t>
            </a:r>
            <a:r>
              <a:rPr lang="en-ID" dirty="0"/>
              <a:t>–</a:t>
            </a:r>
            <a:r>
              <a:rPr lang="en-ID" dirty="0" err="1"/>
              <a:t>buahan</a:t>
            </a:r>
            <a:r>
              <a:rPr lang="en-ID" dirty="0"/>
              <a:t>. </a:t>
            </a:r>
            <a:r>
              <a:rPr lang="en-ID" dirty="0" err="1"/>
              <a:t>Cairan</a:t>
            </a:r>
            <a:r>
              <a:rPr lang="en-ID" dirty="0"/>
              <a:t> </a:t>
            </a:r>
            <a:r>
              <a:rPr lang="en-ID" dirty="0" err="1"/>
              <a:t>bisa</a:t>
            </a:r>
            <a:r>
              <a:rPr lang="en-ID" dirty="0"/>
              <a:t> </a:t>
            </a:r>
            <a:r>
              <a:rPr lang="en-ID" dirty="0" err="1"/>
              <a:t>berupa</a:t>
            </a:r>
            <a:r>
              <a:rPr lang="en-ID" dirty="0"/>
              <a:t> </a:t>
            </a:r>
            <a:r>
              <a:rPr lang="en-ID" dirty="0" err="1"/>
              <a:t>kaldu</a:t>
            </a:r>
            <a:r>
              <a:rPr lang="en-ID" dirty="0"/>
              <a:t>, air yang </a:t>
            </a:r>
            <a:r>
              <a:rPr lang="en-ID" dirty="0" err="1"/>
              <a:t>diberi</a:t>
            </a:r>
            <a:r>
              <a:rPr lang="en-ID" dirty="0"/>
              <a:t> </a:t>
            </a:r>
            <a:r>
              <a:rPr lang="en-ID" dirty="0" err="1"/>
              <a:t>asam</a:t>
            </a:r>
            <a:r>
              <a:rPr lang="en-ID" dirty="0"/>
              <a:t>, </a:t>
            </a:r>
            <a:r>
              <a:rPr lang="en-ID" dirty="0" err="1"/>
              <a:t>cuka</a:t>
            </a:r>
            <a:r>
              <a:rPr lang="en-ID" dirty="0"/>
              <a:t>, </a:t>
            </a:r>
            <a:r>
              <a:rPr lang="en-ID" dirty="0" err="1"/>
              <a:t>dan</a:t>
            </a:r>
            <a:r>
              <a:rPr lang="en-ID" dirty="0"/>
              <a:t> </a:t>
            </a:r>
            <a:r>
              <a:rPr lang="en-ID" dirty="0" err="1"/>
              <a:t>susu</a:t>
            </a:r>
            <a:r>
              <a:rPr lang="en-ID" dirty="0"/>
              <a:t>.</a:t>
            </a:r>
            <a:endParaRPr lang="en-US" dirty="0"/>
          </a:p>
        </p:txBody>
      </p:sp>
    </p:spTree>
    <p:extLst>
      <p:ext uri="{BB962C8B-B14F-4D97-AF65-F5344CB8AC3E}">
        <p14:creationId xmlns:p14="http://schemas.microsoft.com/office/powerpoint/2010/main" val="2104754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268760"/>
            <a:ext cx="7380312" cy="5373216"/>
          </a:xfrm>
        </p:spPr>
        <p:txBody>
          <a:bodyPr>
            <a:normAutofit lnSpcReduction="10000"/>
          </a:bodyPr>
          <a:lstStyle/>
          <a:p>
            <a:pPr marL="342900" indent="-342900" algn="just">
              <a:buAutoNum type="alphaLcPeriod" startAt="3"/>
              <a:tabLst>
                <a:tab pos="354013" algn="l"/>
              </a:tabLst>
            </a:pPr>
            <a:r>
              <a:rPr lang="en-US" dirty="0" err="1" smtClean="0"/>
              <a:t>Teknik</a:t>
            </a:r>
            <a:r>
              <a:rPr lang="en-US" dirty="0" smtClean="0"/>
              <a:t> Braising</a:t>
            </a:r>
          </a:p>
          <a:p>
            <a:pPr marL="354013" indent="-354013" algn="just">
              <a:tabLst>
                <a:tab pos="354013" algn="l"/>
              </a:tabLst>
            </a:pPr>
            <a:r>
              <a:rPr lang="en-ID" dirty="0"/>
              <a:t>	</a:t>
            </a:r>
            <a:r>
              <a:rPr lang="en-ID" dirty="0" err="1"/>
              <a:t>Teknik</a:t>
            </a:r>
            <a:r>
              <a:rPr lang="en-ID" dirty="0"/>
              <a:t> braising </a:t>
            </a:r>
            <a:r>
              <a:rPr lang="en-ID" dirty="0" err="1"/>
              <a:t>adalah</a:t>
            </a:r>
            <a:r>
              <a:rPr lang="en-ID" dirty="0"/>
              <a:t> </a:t>
            </a:r>
            <a:r>
              <a:rPr lang="en-ID" dirty="0" err="1"/>
              <a:t>teknik</a:t>
            </a:r>
            <a:r>
              <a:rPr lang="en-ID" dirty="0"/>
              <a:t> </a:t>
            </a:r>
            <a:r>
              <a:rPr lang="en-ID" dirty="0" err="1"/>
              <a:t>merebus</a:t>
            </a:r>
            <a:r>
              <a:rPr lang="en-ID" dirty="0"/>
              <a:t> </a:t>
            </a:r>
            <a:r>
              <a:rPr lang="en-ID" dirty="0" err="1"/>
              <a:t>bahan</a:t>
            </a:r>
            <a:r>
              <a:rPr lang="en-ID" dirty="0"/>
              <a:t> </a:t>
            </a:r>
            <a:r>
              <a:rPr lang="en-ID" dirty="0" err="1"/>
              <a:t>makanan</a:t>
            </a:r>
            <a:r>
              <a:rPr lang="en-ID" dirty="0"/>
              <a:t> </a:t>
            </a:r>
            <a:r>
              <a:rPr lang="en-ID" dirty="0" err="1"/>
              <a:t>dengan</a:t>
            </a:r>
            <a:r>
              <a:rPr lang="en-ID" dirty="0"/>
              <a:t> </a:t>
            </a:r>
            <a:r>
              <a:rPr lang="en-ID" dirty="0" err="1"/>
              <a:t>sedikit</a:t>
            </a:r>
            <a:r>
              <a:rPr lang="en-ID" dirty="0"/>
              <a:t> </a:t>
            </a:r>
            <a:r>
              <a:rPr lang="en-ID" dirty="0" err="1"/>
              <a:t>cairan</a:t>
            </a:r>
            <a:r>
              <a:rPr lang="en-ID" dirty="0"/>
              <a:t>, (</a:t>
            </a:r>
            <a:r>
              <a:rPr lang="en-ID" dirty="0" err="1"/>
              <a:t>kira-kira</a:t>
            </a:r>
            <a:r>
              <a:rPr lang="en-ID" dirty="0"/>
              <a:t> </a:t>
            </a:r>
            <a:r>
              <a:rPr lang="en-ID" dirty="0" err="1"/>
              <a:t>setengah</a:t>
            </a:r>
            <a:r>
              <a:rPr lang="en-ID" dirty="0"/>
              <a:t> </a:t>
            </a:r>
            <a:r>
              <a:rPr lang="en-ID" dirty="0" err="1"/>
              <a:t>dari</a:t>
            </a:r>
            <a:r>
              <a:rPr lang="en-ID" dirty="0"/>
              <a:t> </a:t>
            </a:r>
            <a:r>
              <a:rPr lang="en-ID" dirty="0" err="1"/>
              <a:t>bahan</a:t>
            </a:r>
            <a:r>
              <a:rPr lang="en-ID" dirty="0"/>
              <a:t> yang </a:t>
            </a:r>
            <a:r>
              <a:rPr lang="en-ID" dirty="0" err="1"/>
              <a:t>akan</a:t>
            </a:r>
            <a:r>
              <a:rPr lang="en-ID" dirty="0"/>
              <a:t> </a:t>
            </a:r>
            <a:r>
              <a:rPr lang="en-ID" dirty="0" err="1"/>
              <a:t>direbus</a:t>
            </a:r>
            <a:r>
              <a:rPr lang="en-ID" dirty="0"/>
              <a:t>) </a:t>
            </a:r>
            <a:r>
              <a:rPr lang="en-ID" dirty="0" err="1"/>
              <a:t>dalam</a:t>
            </a:r>
            <a:r>
              <a:rPr lang="en-ID" dirty="0"/>
              <a:t> </a:t>
            </a:r>
            <a:r>
              <a:rPr lang="en-ID" dirty="0" err="1"/>
              <a:t>panci</a:t>
            </a:r>
            <a:r>
              <a:rPr lang="en-ID" dirty="0"/>
              <a:t> </a:t>
            </a:r>
            <a:r>
              <a:rPr lang="en-ID" dirty="0" err="1"/>
              <a:t>tertutup</a:t>
            </a:r>
            <a:r>
              <a:rPr lang="en-ID" dirty="0"/>
              <a:t> </a:t>
            </a:r>
            <a:r>
              <a:rPr lang="en-ID" dirty="0" err="1"/>
              <a:t>dengan</a:t>
            </a:r>
            <a:r>
              <a:rPr lang="en-ID" dirty="0"/>
              <a:t> </a:t>
            </a:r>
            <a:r>
              <a:rPr lang="en-ID" dirty="0" err="1"/>
              <a:t>api</a:t>
            </a:r>
            <a:r>
              <a:rPr lang="en-ID" dirty="0"/>
              <a:t> </a:t>
            </a:r>
            <a:r>
              <a:rPr lang="en-ID" dirty="0" err="1"/>
              <a:t>dikecilkan</a:t>
            </a:r>
            <a:r>
              <a:rPr lang="en-ID" dirty="0"/>
              <a:t> </a:t>
            </a:r>
            <a:r>
              <a:rPr lang="en-ID" dirty="0" err="1"/>
              <a:t>secara</a:t>
            </a:r>
            <a:r>
              <a:rPr lang="en-ID" dirty="0"/>
              <a:t> </a:t>
            </a:r>
            <a:r>
              <a:rPr lang="en-ID" dirty="0" err="1"/>
              <a:t>perlahan-lahan</a:t>
            </a:r>
            <a:r>
              <a:rPr lang="en-ID" dirty="0"/>
              <a:t>. </a:t>
            </a:r>
            <a:r>
              <a:rPr lang="en-ID" dirty="0" err="1"/>
              <a:t>Jenis</a:t>
            </a:r>
            <a:r>
              <a:rPr lang="en-ID" dirty="0"/>
              <a:t> </a:t>
            </a:r>
            <a:r>
              <a:rPr lang="en-ID" dirty="0" err="1"/>
              <a:t>bahan</a:t>
            </a:r>
            <a:r>
              <a:rPr lang="en-ID" dirty="0"/>
              <a:t> </a:t>
            </a:r>
            <a:r>
              <a:rPr lang="en-ID" dirty="0" err="1"/>
              <a:t>makanan</a:t>
            </a:r>
            <a:r>
              <a:rPr lang="en-ID" dirty="0"/>
              <a:t> yang </a:t>
            </a:r>
            <a:r>
              <a:rPr lang="en-ID" dirty="0" err="1"/>
              <a:t>diolah</a:t>
            </a:r>
            <a:r>
              <a:rPr lang="en-ID" dirty="0"/>
              <a:t> </a:t>
            </a:r>
            <a:r>
              <a:rPr lang="en-ID" dirty="0" err="1"/>
              <a:t>dengan</a:t>
            </a:r>
            <a:r>
              <a:rPr lang="en-ID" dirty="0"/>
              <a:t> </a:t>
            </a:r>
            <a:r>
              <a:rPr lang="en-ID" dirty="0" err="1"/>
              <a:t>teknik</a:t>
            </a:r>
            <a:r>
              <a:rPr lang="en-ID" dirty="0"/>
              <a:t> </a:t>
            </a:r>
            <a:r>
              <a:rPr lang="en-ID" dirty="0" err="1"/>
              <a:t>ini</a:t>
            </a:r>
            <a:r>
              <a:rPr lang="en-ID" dirty="0"/>
              <a:t> </a:t>
            </a:r>
            <a:r>
              <a:rPr lang="en-ID" dirty="0" err="1"/>
              <a:t>biasanya</a:t>
            </a:r>
            <a:r>
              <a:rPr lang="en-ID" dirty="0"/>
              <a:t> </a:t>
            </a:r>
            <a:r>
              <a:rPr lang="en-ID" dirty="0" err="1"/>
              <a:t>daging</a:t>
            </a:r>
            <a:r>
              <a:rPr lang="en-ID" dirty="0"/>
              <a:t> </a:t>
            </a:r>
            <a:r>
              <a:rPr lang="en-ID" dirty="0" err="1"/>
              <a:t>dan</a:t>
            </a:r>
            <a:r>
              <a:rPr lang="en-ID" dirty="0"/>
              <a:t> </a:t>
            </a:r>
            <a:r>
              <a:rPr lang="en-ID" dirty="0" err="1"/>
              <a:t>sayuran</a:t>
            </a:r>
            <a:r>
              <a:rPr lang="en-ID" dirty="0"/>
              <a:t>. </a:t>
            </a:r>
            <a:r>
              <a:rPr lang="en-ID" dirty="0" err="1"/>
              <a:t>Efek</a:t>
            </a:r>
            <a:r>
              <a:rPr lang="en-ID" dirty="0"/>
              <a:t> </a:t>
            </a:r>
            <a:r>
              <a:rPr lang="en-ID" dirty="0" err="1"/>
              <a:t>dari</a:t>
            </a:r>
            <a:r>
              <a:rPr lang="en-ID" dirty="0"/>
              <a:t> braising </a:t>
            </a:r>
            <a:r>
              <a:rPr lang="en-ID" dirty="0" err="1"/>
              <a:t>ini</a:t>
            </a:r>
            <a:r>
              <a:rPr lang="en-ID" dirty="0"/>
              <a:t> </a:t>
            </a:r>
            <a:r>
              <a:rPr lang="en-ID" dirty="0" err="1"/>
              <a:t>sama</a:t>
            </a:r>
            <a:r>
              <a:rPr lang="en-ID" dirty="0"/>
              <a:t> </a:t>
            </a:r>
            <a:r>
              <a:rPr lang="en-ID" dirty="0" err="1"/>
              <a:t>dengan</a:t>
            </a:r>
            <a:r>
              <a:rPr lang="en-ID" dirty="0"/>
              <a:t> </a:t>
            </a:r>
            <a:r>
              <a:rPr lang="en-ID" dirty="0" err="1"/>
              <a:t>menyetup</a:t>
            </a:r>
            <a:r>
              <a:rPr lang="en-ID" dirty="0"/>
              <a:t>, </a:t>
            </a:r>
            <a:r>
              <a:rPr lang="en-ID" dirty="0" err="1"/>
              <a:t>yaitu</a:t>
            </a:r>
            <a:r>
              <a:rPr lang="en-ID" dirty="0"/>
              <a:t> </a:t>
            </a:r>
            <a:r>
              <a:rPr lang="en-ID" dirty="0" err="1"/>
              <a:t>untuk</a:t>
            </a:r>
            <a:r>
              <a:rPr lang="en-ID" dirty="0"/>
              <a:t> </a:t>
            </a:r>
            <a:r>
              <a:rPr lang="en-ID" dirty="0" err="1"/>
              <a:t>menghasilkan</a:t>
            </a:r>
            <a:r>
              <a:rPr lang="en-ID" dirty="0"/>
              <a:t> </a:t>
            </a:r>
            <a:r>
              <a:rPr lang="en-ID" dirty="0" err="1"/>
              <a:t>daging</a:t>
            </a:r>
            <a:r>
              <a:rPr lang="en-ID" dirty="0"/>
              <a:t> yang </a:t>
            </a:r>
            <a:r>
              <a:rPr lang="en-ID" dirty="0" err="1"/>
              <a:t>lebih</a:t>
            </a:r>
            <a:r>
              <a:rPr lang="en-ID" dirty="0"/>
              <a:t> </a:t>
            </a:r>
            <a:r>
              <a:rPr lang="en-ID" dirty="0" err="1"/>
              <a:t>lunak</a:t>
            </a:r>
            <a:r>
              <a:rPr lang="en-ID" dirty="0"/>
              <a:t> </a:t>
            </a:r>
            <a:r>
              <a:rPr lang="en-ID" dirty="0" err="1"/>
              <a:t>dan</a:t>
            </a:r>
            <a:r>
              <a:rPr lang="en-ID" dirty="0"/>
              <a:t> aroma yang </a:t>
            </a:r>
            <a:r>
              <a:rPr lang="en-ID" dirty="0" err="1"/>
              <a:t>keluar</a:t>
            </a:r>
            <a:r>
              <a:rPr lang="en-ID" dirty="0"/>
              <a:t> </a:t>
            </a:r>
            <a:r>
              <a:rPr lang="en-ID" dirty="0" err="1"/>
              <a:t>menyatu</a:t>
            </a:r>
            <a:r>
              <a:rPr lang="en-ID" dirty="0"/>
              <a:t> </a:t>
            </a:r>
            <a:r>
              <a:rPr lang="en-ID" dirty="0" err="1"/>
              <a:t>dengan</a:t>
            </a:r>
            <a:r>
              <a:rPr lang="en-ID" dirty="0"/>
              <a:t> </a:t>
            </a:r>
            <a:r>
              <a:rPr lang="en-ID" dirty="0" err="1"/>
              <a:t>cairannya</a:t>
            </a:r>
            <a:r>
              <a:rPr lang="en-ID" dirty="0" smtClean="0"/>
              <a:t>.</a:t>
            </a:r>
          </a:p>
          <a:p>
            <a:pPr marL="354013" indent="-354013" algn="just">
              <a:tabLst>
                <a:tab pos="354013" algn="l"/>
              </a:tabLst>
            </a:pPr>
            <a:r>
              <a:rPr lang="en-US" dirty="0"/>
              <a:t>d. </a:t>
            </a:r>
            <a:r>
              <a:rPr lang="en-US" dirty="0" smtClean="0"/>
              <a:t>	</a:t>
            </a:r>
            <a:r>
              <a:rPr lang="en-US" dirty="0" err="1" smtClean="0"/>
              <a:t>Teknik</a:t>
            </a:r>
            <a:r>
              <a:rPr lang="en-US" dirty="0" smtClean="0"/>
              <a:t> Stewing</a:t>
            </a:r>
          </a:p>
          <a:p>
            <a:pPr marL="354013" indent="-354013" algn="just">
              <a:tabLst>
                <a:tab pos="354013" algn="l"/>
              </a:tabLst>
            </a:pPr>
            <a:r>
              <a:rPr lang="en-ID" dirty="0"/>
              <a:t>	Stewing (</a:t>
            </a:r>
            <a:r>
              <a:rPr lang="en-ID" dirty="0" err="1"/>
              <a:t>menggulai</a:t>
            </a:r>
            <a:r>
              <a:rPr lang="en-ID" dirty="0"/>
              <a:t>/</a:t>
            </a:r>
            <a:r>
              <a:rPr lang="en-ID" dirty="0" err="1"/>
              <a:t>menyetup</a:t>
            </a:r>
            <a:r>
              <a:rPr lang="en-ID" dirty="0"/>
              <a:t>) </a:t>
            </a:r>
            <a:r>
              <a:rPr lang="en-ID" dirty="0" err="1"/>
              <a:t>adalah</a:t>
            </a:r>
            <a:r>
              <a:rPr lang="en-ID" dirty="0"/>
              <a:t> </a:t>
            </a:r>
            <a:r>
              <a:rPr lang="en-ID" dirty="0" err="1"/>
              <a:t>mengolah</a:t>
            </a:r>
            <a:r>
              <a:rPr lang="en-ID" dirty="0"/>
              <a:t> </a:t>
            </a:r>
            <a:r>
              <a:rPr lang="en-ID" dirty="0" err="1"/>
              <a:t>bahan</a:t>
            </a:r>
            <a:r>
              <a:rPr lang="en-ID" dirty="0"/>
              <a:t> </a:t>
            </a:r>
            <a:r>
              <a:rPr lang="en-ID" dirty="0" err="1"/>
              <a:t>makanan</a:t>
            </a:r>
            <a:r>
              <a:rPr lang="en-ID" dirty="0"/>
              <a:t> yang </a:t>
            </a:r>
            <a:r>
              <a:rPr lang="en-ID" dirty="0" err="1"/>
              <a:t>terlebih</a:t>
            </a:r>
            <a:r>
              <a:rPr lang="en-ID" dirty="0"/>
              <a:t> </a:t>
            </a:r>
            <a:r>
              <a:rPr lang="en-ID" dirty="0" err="1"/>
              <a:t>dahulu</a:t>
            </a:r>
            <a:r>
              <a:rPr lang="en-ID" dirty="0"/>
              <a:t> </a:t>
            </a:r>
            <a:r>
              <a:rPr lang="en-ID" dirty="0" err="1"/>
              <a:t>ditumis</a:t>
            </a:r>
            <a:r>
              <a:rPr lang="en-ID" dirty="0"/>
              <a:t> </a:t>
            </a:r>
            <a:r>
              <a:rPr lang="en-ID" dirty="0" err="1"/>
              <a:t>bumbunya</a:t>
            </a:r>
            <a:r>
              <a:rPr lang="en-ID" dirty="0"/>
              <a:t>, </a:t>
            </a:r>
            <a:r>
              <a:rPr lang="en-ID" dirty="0" err="1"/>
              <a:t>dan</a:t>
            </a:r>
            <a:r>
              <a:rPr lang="en-ID" dirty="0"/>
              <a:t> </a:t>
            </a:r>
            <a:r>
              <a:rPr lang="en-ID" dirty="0" err="1"/>
              <a:t>direbus</a:t>
            </a:r>
            <a:r>
              <a:rPr lang="en-ID" dirty="0"/>
              <a:t> </a:t>
            </a:r>
            <a:r>
              <a:rPr lang="en-ID" dirty="0" err="1"/>
              <a:t>dengan</a:t>
            </a:r>
            <a:r>
              <a:rPr lang="en-ID" dirty="0"/>
              <a:t> </a:t>
            </a:r>
            <a:r>
              <a:rPr lang="en-ID" dirty="0" err="1"/>
              <a:t>cairan</a:t>
            </a:r>
            <a:r>
              <a:rPr lang="en-ID" dirty="0"/>
              <a:t> yang </a:t>
            </a:r>
            <a:r>
              <a:rPr lang="en-ID" dirty="0" err="1"/>
              <a:t>berbumbu</a:t>
            </a:r>
            <a:r>
              <a:rPr lang="en-ID" dirty="0"/>
              <a:t> </a:t>
            </a:r>
            <a:r>
              <a:rPr lang="en-ID" dirty="0" err="1"/>
              <a:t>dan</a:t>
            </a:r>
            <a:r>
              <a:rPr lang="en-ID" dirty="0"/>
              <a:t> </a:t>
            </a:r>
            <a:r>
              <a:rPr lang="en-ID" dirty="0" err="1"/>
              <a:t>cairan</a:t>
            </a:r>
            <a:r>
              <a:rPr lang="en-ID" dirty="0"/>
              <a:t> yang </a:t>
            </a:r>
            <a:r>
              <a:rPr lang="en-ID" dirty="0" err="1"/>
              <a:t>tidak</a:t>
            </a:r>
            <a:r>
              <a:rPr lang="en-ID" dirty="0"/>
              <a:t> </a:t>
            </a:r>
            <a:r>
              <a:rPr lang="en-ID" dirty="0" err="1"/>
              <a:t>terlalu</a:t>
            </a:r>
            <a:r>
              <a:rPr lang="en-ID" dirty="0"/>
              <a:t> </a:t>
            </a:r>
            <a:r>
              <a:rPr lang="en-ID" dirty="0" err="1"/>
              <a:t>banyak</a:t>
            </a:r>
            <a:r>
              <a:rPr lang="en-ID" dirty="0"/>
              <a:t> </a:t>
            </a:r>
            <a:r>
              <a:rPr lang="en-ID" dirty="0" err="1"/>
              <a:t>dengan</a:t>
            </a:r>
            <a:r>
              <a:rPr lang="en-ID" dirty="0"/>
              <a:t> </a:t>
            </a:r>
            <a:r>
              <a:rPr lang="en-ID" dirty="0" err="1"/>
              <a:t>api</a:t>
            </a:r>
            <a:r>
              <a:rPr lang="en-ID" dirty="0"/>
              <a:t> </a:t>
            </a:r>
            <a:r>
              <a:rPr lang="en-ID" dirty="0" err="1"/>
              <a:t>sedang</a:t>
            </a:r>
            <a:r>
              <a:rPr lang="en-ID" dirty="0"/>
              <a:t>. </a:t>
            </a:r>
            <a:r>
              <a:rPr lang="en-ID" dirty="0" err="1"/>
              <a:t>Maksud</a:t>
            </a:r>
            <a:r>
              <a:rPr lang="en-ID" dirty="0"/>
              <a:t> </a:t>
            </a:r>
            <a:r>
              <a:rPr lang="en-ID" dirty="0" err="1"/>
              <a:t>dari</a:t>
            </a:r>
            <a:r>
              <a:rPr lang="en-ID" dirty="0"/>
              <a:t> </a:t>
            </a:r>
            <a:r>
              <a:rPr lang="en-ID" dirty="0" err="1"/>
              <a:t>dimasak</a:t>
            </a:r>
            <a:r>
              <a:rPr lang="en-ID" dirty="0"/>
              <a:t> </a:t>
            </a:r>
            <a:r>
              <a:rPr lang="en-ID" dirty="0" err="1"/>
              <a:t>dengan</a:t>
            </a:r>
            <a:r>
              <a:rPr lang="en-ID" dirty="0"/>
              <a:t> </a:t>
            </a:r>
            <a:r>
              <a:rPr lang="en-ID" dirty="0" err="1"/>
              <a:t>api</a:t>
            </a:r>
            <a:r>
              <a:rPr lang="en-ID" dirty="0"/>
              <a:t> </a:t>
            </a:r>
            <a:r>
              <a:rPr lang="en-ID" dirty="0" err="1"/>
              <a:t>sedang</a:t>
            </a:r>
            <a:r>
              <a:rPr lang="en-ID" dirty="0"/>
              <a:t> </a:t>
            </a:r>
            <a:r>
              <a:rPr lang="en-ID" dirty="0" err="1"/>
              <a:t>dan</a:t>
            </a:r>
            <a:r>
              <a:rPr lang="en-ID" dirty="0"/>
              <a:t> </a:t>
            </a:r>
            <a:r>
              <a:rPr lang="en-ID" dirty="0" err="1"/>
              <a:t>dalam</a:t>
            </a:r>
            <a:r>
              <a:rPr lang="en-ID" dirty="0"/>
              <a:t> </a:t>
            </a:r>
            <a:r>
              <a:rPr lang="en-ID" dirty="0" err="1"/>
              <a:t>waktu</a:t>
            </a:r>
            <a:r>
              <a:rPr lang="en-ID" dirty="0"/>
              <a:t> yang lama agar aroma </a:t>
            </a:r>
            <a:r>
              <a:rPr lang="en-ID" dirty="0" err="1"/>
              <a:t>dari</a:t>
            </a:r>
            <a:r>
              <a:rPr lang="en-ID" dirty="0"/>
              <a:t> </a:t>
            </a:r>
            <a:r>
              <a:rPr lang="en-ID" dirty="0" err="1"/>
              <a:t>bahan</a:t>
            </a:r>
            <a:r>
              <a:rPr lang="en-ID" dirty="0"/>
              <a:t> </a:t>
            </a:r>
            <a:r>
              <a:rPr lang="en-ID" dirty="0" err="1"/>
              <a:t>masakan</a:t>
            </a:r>
            <a:r>
              <a:rPr lang="en-ID" dirty="0"/>
              <a:t> </a:t>
            </a:r>
            <a:r>
              <a:rPr lang="en-ID" dirty="0" err="1"/>
              <a:t>daging</a:t>
            </a:r>
            <a:r>
              <a:rPr lang="en-ID" dirty="0"/>
              <a:t> </a:t>
            </a:r>
            <a:r>
              <a:rPr lang="en-ID" dirty="0" err="1"/>
              <a:t>keluar</a:t>
            </a:r>
            <a:r>
              <a:rPr lang="en-ID" dirty="0"/>
              <a:t> </a:t>
            </a:r>
            <a:r>
              <a:rPr lang="en-ID" dirty="0" err="1"/>
              <a:t>dengan</a:t>
            </a:r>
            <a:r>
              <a:rPr lang="en-ID" dirty="0"/>
              <a:t> </a:t>
            </a:r>
            <a:r>
              <a:rPr lang="en-ID" dirty="0" err="1"/>
              <a:t>sempurna</a:t>
            </a:r>
            <a:r>
              <a:rPr lang="en-ID" dirty="0"/>
              <a:t>. </a:t>
            </a:r>
            <a:r>
              <a:rPr lang="en-ID" dirty="0" err="1"/>
              <a:t>Bahan</a:t>
            </a:r>
            <a:r>
              <a:rPr lang="en-ID" dirty="0"/>
              <a:t> </a:t>
            </a:r>
            <a:r>
              <a:rPr lang="en-ID" dirty="0" err="1"/>
              <a:t>masakannya</a:t>
            </a:r>
            <a:r>
              <a:rPr lang="en-ID" dirty="0"/>
              <a:t> </a:t>
            </a:r>
            <a:r>
              <a:rPr lang="en-ID" dirty="0" err="1"/>
              <a:t>biasanya</a:t>
            </a:r>
            <a:r>
              <a:rPr lang="en-ID" dirty="0"/>
              <a:t> </a:t>
            </a:r>
            <a:r>
              <a:rPr lang="en-ID" dirty="0" err="1"/>
              <a:t>daging</a:t>
            </a:r>
            <a:r>
              <a:rPr lang="en-ID" dirty="0"/>
              <a:t>, </a:t>
            </a:r>
            <a:r>
              <a:rPr lang="en-ID" dirty="0" err="1"/>
              <a:t>ayam</a:t>
            </a:r>
            <a:r>
              <a:rPr lang="en-ID" dirty="0"/>
              <a:t>, </a:t>
            </a:r>
            <a:r>
              <a:rPr lang="en-ID" dirty="0" err="1"/>
              <a:t>dan</a:t>
            </a:r>
            <a:r>
              <a:rPr lang="en-ID" dirty="0"/>
              <a:t> </a:t>
            </a:r>
            <a:r>
              <a:rPr lang="en-ID" dirty="0" err="1"/>
              <a:t>ikan</a:t>
            </a:r>
            <a:r>
              <a:rPr lang="en-ID" dirty="0"/>
              <a:t>. </a:t>
            </a:r>
            <a:r>
              <a:rPr lang="en-ID" dirty="0" err="1"/>
              <a:t>Pengolahan</a:t>
            </a:r>
            <a:r>
              <a:rPr lang="en-ID" dirty="0"/>
              <a:t> </a:t>
            </a:r>
            <a:r>
              <a:rPr lang="en-ID" dirty="0" err="1"/>
              <a:t>dengan</a:t>
            </a:r>
            <a:r>
              <a:rPr lang="en-ID" dirty="0"/>
              <a:t> </a:t>
            </a:r>
            <a:r>
              <a:rPr lang="en-ID" dirty="0" err="1"/>
              <a:t>teknik</a:t>
            </a:r>
            <a:r>
              <a:rPr lang="en-ID" dirty="0"/>
              <a:t> </a:t>
            </a:r>
            <a:r>
              <a:rPr lang="en-ID" dirty="0" err="1"/>
              <a:t>ini</a:t>
            </a:r>
            <a:r>
              <a:rPr lang="en-ID" dirty="0"/>
              <a:t> </a:t>
            </a:r>
            <a:r>
              <a:rPr lang="en-ID" dirty="0" err="1"/>
              <a:t>harus</a:t>
            </a:r>
            <a:r>
              <a:rPr lang="en-ID" dirty="0"/>
              <a:t> </a:t>
            </a:r>
            <a:r>
              <a:rPr lang="en-ID" dirty="0" err="1"/>
              <a:t>sering</a:t>
            </a:r>
            <a:r>
              <a:rPr lang="en-ID" dirty="0"/>
              <a:t> </a:t>
            </a:r>
            <a:r>
              <a:rPr lang="en-ID" dirty="0" err="1"/>
              <a:t>diaduk</a:t>
            </a:r>
            <a:r>
              <a:rPr lang="en-ID" dirty="0"/>
              <a:t> </a:t>
            </a:r>
            <a:r>
              <a:rPr lang="en-ID" dirty="0" err="1"/>
              <a:t>secara</a:t>
            </a:r>
            <a:r>
              <a:rPr lang="en-ID" dirty="0"/>
              <a:t> </a:t>
            </a:r>
            <a:r>
              <a:rPr lang="en-ID" dirty="0" err="1"/>
              <a:t>hati-hati</a:t>
            </a:r>
            <a:r>
              <a:rPr lang="en-ID" dirty="0"/>
              <a:t> agar </a:t>
            </a:r>
            <a:r>
              <a:rPr lang="en-ID" dirty="0" err="1"/>
              <a:t>tidak</a:t>
            </a:r>
            <a:r>
              <a:rPr lang="en-ID" dirty="0"/>
              <a:t> </a:t>
            </a:r>
            <a:r>
              <a:rPr lang="en-ID" dirty="0" err="1"/>
              <a:t>mudah</a:t>
            </a:r>
            <a:r>
              <a:rPr lang="en-ID" dirty="0"/>
              <a:t> </a:t>
            </a:r>
            <a:r>
              <a:rPr lang="en-ID" dirty="0" err="1"/>
              <a:t>hancur</a:t>
            </a:r>
            <a:r>
              <a:rPr lang="en-ID" dirty="0"/>
              <a:t>. </a:t>
            </a:r>
            <a:r>
              <a:rPr lang="en-ID" dirty="0" err="1"/>
              <a:t>Pada</a:t>
            </a:r>
            <a:r>
              <a:rPr lang="en-ID" dirty="0"/>
              <a:t> proses stewing, </a:t>
            </a:r>
            <a:r>
              <a:rPr lang="en-ID" dirty="0" err="1"/>
              <a:t>cairan</a:t>
            </a:r>
            <a:r>
              <a:rPr lang="en-ID" dirty="0"/>
              <a:t> yang </a:t>
            </a:r>
            <a:r>
              <a:rPr lang="en-ID" dirty="0" err="1"/>
              <a:t>dipakai</a:t>
            </a:r>
            <a:r>
              <a:rPr lang="en-ID" dirty="0"/>
              <a:t> </a:t>
            </a:r>
            <a:r>
              <a:rPr lang="en-ID" dirty="0" err="1"/>
              <a:t>yaitu</a:t>
            </a:r>
            <a:r>
              <a:rPr lang="en-ID" dirty="0"/>
              <a:t> air, </a:t>
            </a:r>
            <a:r>
              <a:rPr lang="en-ID" dirty="0" err="1"/>
              <a:t>susu</a:t>
            </a:r>
            <a:r>
              <a:rPr lang="en-ID" dirty="0"/>
              <a:t>,</a:t>
            </a:r>
            <a:endParaRPr lang="en-US" dirty="0"/>
          </a:p>
        </p:txBody>
      </p:sp>
    </p:spTree>
    <p:extLst>
      <p:ext uri="{BB962C8B-B14F-4D97-AF65-F5344CB8AC3E}">
        <p14:creationId xmlns:p14="http://schemas.microsoft.com/office/powerpoint/2010/main" val="2104754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marL="265113" indent="-265113" algn="just">
              <a:buAutoNum type="alphaLcPeriod" startAt="5"/>
            </a:pPr>
            <a:r>
              <a:rPr lang="en-US" dirty="0" err="1" smtClean="0"/>
              <a:t>Teknik</a:t>
            </a:r>
            <a:r>
              <a:rPr lang="en-US" dirty="0" smtClean="0"/>
              <a:t> </a:t>
            </a:r>
            <a:r>
              <a:rPr lang="en-US" dirty="0" err="1"/>
              <a:t>Mengukus</a:t>
            </a:r>
            <a:r>
              <a:rPr lang="en-US" dirty="0"/>
              <a:t> (Steaming</a:t>
            </a:r>
            <a:r>
              <a:rPr lang="en-US" dirty="0" smtClean="0"/>
              <a:t>)</a:t>
            </a:r>
          </a:p>
          <a:p>
            <a:pPr marL="265113" indent="-265113" algn="just"/>
            <a:r>
              <a:rPr lang="en-ID" dirty="0"/>
              <a:t>	</a:t>
            </a:r>
            <a:r>
              <a:rPr lang="en-ID" dirty="0" err="1"/>
              <a:t>Teknik</a:t>
            </a:r>
            <a:r>
              <a:rPr lang="en-ID" dirty="0"/>
              <a:t> </a:t>
            </a:r>
            <a:r>
              <a:rPr lang="en-ID" dirty="0" err="1"/>
              <a:t>mengukus</a:t>
            </a:r>
            <a:r>
              <a:rPr lang="en-ID" dirty="0"/>
              <a:t> (steaming) </a:t>
            </a:r>
            <a:r>
              <a:rPr lang="en-ID" dirty="0" err="1"/>
              <a:t>adalah</a:t>
            </a:r>
            <a:r>
              <a:rPr lang="en-ID" dirty="0"/>
              <a:t> </a:t>
            </a:r>
            <a:r>
              <a:rPr lang="en-ID" dirty="0" err="1"/>
              <a:t>memasak</a:t>
            </a:r>
            <a:r>
              <a:rPr lang="en-ID" dirty="0"/>
              <a:t> </a:t>
            </a:r>
            <a:r>
              <a:rPr lang="en-ID" dirty="0" err="1"/>
              <a:t>bahan</a:t>
            </a:r>
            <a:r>
              <a:rPr lang="en-ID" dirty="0"/>
              <a:t> </a:t>
            </a:r>
            <a:r>
              <a:rPr lang="en-ID" dirty="0" err="1"/>
              <a:t>makanan</a:t>
            </a:r>
            <a:r>
              <a:rPr lang="en-ID" dirty="0"/>
              <a:t> </a:t>
            </a:r>
            <a:r>
              <a:rPr lang="en-ID" dirty="0" err="1"/>
              <a:t>dengan</a:t>
            </a:r>
            <a:r>
              <a:rPr lang="en-ID" dirty="0"/>
              <a:t> </a:t>
            </a:r>
            <a:r>
              <a:rPr lang="en-ID" dirty="0" err="1"/>
              <a:t>uap</a:t>
            </a:r>
            <a:r>
              <a:rPr lang="en-ID" dirty="0"/>
              <a:t> air </a:t>
            </a:r>
            <a:r>
              <a:rPr lang="en-ID" dirty="0" err="1"/>
              <a:t>mendidih</a:t>
            </a:r>
            <a:r>
              <a:rPr lang="en-ID" dirty="0"/>
              <a:t>. </a:t>
            </a:r>
            <a:r>
              <a:rPr lang="en-ID" dirty="0" err="1"/>
              <a:t>Sebelum</a:t>
            </a:r>
            <a:r>
              <a:rPr lang="en-ID" dirty="0"/>
              <a:t> </a:t>
            </a:r>
            <a:r>
              <a:rPr lang="en-ID" dirty="0" err="1"/>
              <a:t>mengukus</a:t>
            </a:r>
            <a:r>
              <a:rPr lang="en-ID" dirty="0"/>
              <a:t> </a:t>
            </a:r>
            <a:r>
              <a:rPr lang="en-ID" dirty="0" err="1"/>
              <a:t>bahan</a:t>
            </a:r>
            <a:r>
              <a:rPr lang="en-ID" dirty="0"/>
              <a:t> </a:t>
            </a:r>
            <a:r>
              <a:rPr lang="en-ID" dirty="0" err="1"/>
              <a:t>makanan</a:t>
            </a:r>
            <a:r>
              <a:rPr lang="en-ID" dirty="0"/>
              <a:t> </a:t>
            </a:r>
            <a:r>
              <a:rPr lang="en-ID" dirty="0" err="1"/>
              <a:t>alat</a:t>
            </a:r>
            <a:r>
              <a:rPr lang="en-ID" dirty="0"/>
              <a:t> </a:t>
            </a:r>
            <a:r>
              <a:rPr lang="en-ID" dirty="0" err="1"/>
              <a:t>pengukus</a:t>
            </a:r>
            <a:r>
              <a:rPr lang="en-ID" dirty="0"/>
              <a:t> yang </a:t>
            </a:r>
            <a:r>
              <a:rPr lang="en-ID" dirty="0" err="1"/>
              <a:t>sudah</a:t>
            </a:r>
            <a:r>
              <a:rPr lang="en-ID" dirty="0"/>
              <a:t> </a:t>
            </a:r>
            <a:r>
              <a:rPr lang="en-ID" dirty="0" err="1"/>
              <a:t>berisi</a:t>
            </a:r>
            <a:r>
              <a:rPr lang="en-ID" dirty="0"/>
              <a:t> air </a:t>
            </a:r>
            <a:r>
              <a:rPr lang="en-ID" dirty="0" err="1"/>
              <a:t>harus</a:t>
            </a:r>
            <a:r>
              <a:rPr lang="en-ID" dirty="0"/>
              <a:t> </a:t>
            </a:r>
            <a:r>
              <a:rPr lang="en-ID" dirty="0" err="1"/>
              <a:t>dipanaskan</a:t>
            </a:r>
            <a:r>
              <a:rPr lang="en-ID" dirty="0"/>
              <a:t> </a:t>
            </a:r>
            <a:r>
              <a:rPr lang="en-ID" dirty="0" err="1"/>
              <a:t>terlebih</a:t>
            </a:r>
            <a:r>
              <a:rPr lang="en-ID" dirty="0"/>
              <a:t> </a:t>
            </a:r>
            <a:r>
              <a:rPr lang="en-ID" dirty="0" err="1"/>
              <a:t>dahulu</a:t>
            </a:r>
            <a:r>
              <a:rPr lang="en-ID" dirty="0"/>
              <a:t> </a:t>
            </a:r>
            <a:r>
              <a:rPr lang="en-ID" dirty="0" err="1"/>
              <a:t>hingga</a:t>
            </a:r>
            <a:r>
              <a:rPr lang="en-ID" dirty="0"/>
              <a:t> </a:t>
            </a:r>
            <a:r>
              <a:rPr lang="en-ID" dirty="0" err="1"/>
              <a:t>mendidih</a:t>
            </a:r>
            <a:r>
              <a:rPr lang="en-ID" dirty="0"/>
              <a:t> </a:t>
            </a:r>
            <a:r>
              <a:rPr lang="en-ID" dirty="0" err="1"/>
              <a:t>dan</a:t>
            </a:r>
            <a:r>
              <a:rPr lang="en-ID" dirty="0"/>
              <a:t> </a:t>
            </a:r>
            <a:r>
              <a:rPr lang="en-ID" dirty="0" err="1"/>
              <a:t>mengeluarkan</a:t>
            </a:r>
            <a:r>
              <a:rPr lang="en-ID" dirty="0"/>
              <a:t> </a:t>
            </a:r>
            <a:r>
              <a:rPr lang="en-ID" dirty="0" err="1"/>
              <a:t>uap</a:t>
            </a:r>
            <a:r>
              <a:rPr lang="en-ID" dirty="0"/>
              <a:t>, </a:t>
            </a:r>
            <a:r>
              <a:rPr lang="en-ID" dirty="0" err="1"/>
              <a:t>kemudian</a:t>
            </a:r>
            <a:r>
              <a:rPr lang="en-ID" dirty="0"/>
              <a:t> </a:t>
            </a:r>
            <a:r>
              <a:rPr lang="en-ID" dirty="0" err="1"/>
              <a:t>masukkan</a:t>
            </a:r>
            <a:r>
              <a:rPr lang="en-ID" dirty="0"/>
              <a:t> </a:t>
            </a:r>
            <a:r>
              <a:rPr lang="en-ID" dirty="0" err="1"/>
              <a:t>bahan</a:t>
            </a:r>
            <a:r>
              <a:rPr lang="en-ID" dirty="0"/>
              <a:t> </a:t>
            </a:r>
            <a:r>
              <a:rPr lang="en-ID" dirty="0" err="1"/>
              <a:t>makanan</a:t>
            </a:r>
            <a:r>
              <a:rPr lang="en-ID" dirty="0"/>
              <a:t> </a:t>
            </a:r>
            <a:r>
              <a:rPr lang="en-ID" dirty="0" err="1"/>
              <a:t>pada</a:t>
            </a:r>
            <a:r>
              <a:rPr lang="en-ID" dirty="0"/>
              <a:t> steamer </a:t>
            </a:r>
            <a:r>
              <a:rPr lang="en-ID" dirty="0" err="1"/>
              <a:t>atau</a:t>
            </a:r>
            <a:r>
              <a:rPr lang="en-ID" dirty="0"/>
              <a:t> </a:t>
            </a:r>
            <a:r>
              <a:rPr lang="en-ID" dirty="0" err="1"/>
              <a:t>pengukus</a:t>
            </a:r>
            <a:r>
              <a:rPr lang="en-ID" dirty="0"/>
              <a:t> </a:t>
            </a:r>
            <a:endParaRPr lang="en-ID" dirty="0" smtClean="0"/>
          </a:p>
          <a:p>
            <a:pPr marL="265113" indent="-265113" algn="just"/>
            <a:endParaRPr lang="en-ID" dirty="0" smtClean="0"/>
          </a:p>
          <a:p>
            <a:pPr marL="265113" indent="-265113" algn="just">
              <a:buAutoNum type="alphaLcPeriod" startAt="6"/>
            </a:pPr>
            <a:r>
              <a:rPr lang="en-US" dirty="0" err="1" smtClean="0"/>
              <a:t>Teknik</a:t>
            </a:r>
            <a:r>
              <a:rPr lang="en-US" dirty="0" smtClean="0"/>
              <a:t> Simmering</a:t>
            </a:r>
          </a:p>
          <a:p>
            <a:pPr marL="265113" indent="-265113" algn="just">
              <a:tabLst>
                <a:tab pos="265113" algn="l"/>
              </a:tabLst>
            </a:pPr>
            <a:r>
              <a:rPr lang="en-ID" dirty="0"/>
              <a:t>	</a:t>
            </a:r>
            <a:r>
              <a:rPr lang="en-ID" dirty="0" err="1"/>
              <a:t>Teknik</a:t>
            </a:r>
            <a:r>
              <a:rPr lang="en-ID" dirty="0"/>
              <a:t> simmering </a:t>
            </a:r>
            <a:r>
              <a:rPr lang="en-ID" dirty="0" err="1"/>
              <a:t>ini</a:t>
            </a:r>
            <a:r>
              <a:rPr lang="en-ID" dirty="0"/>
              <a:t> </a:t>
            </a:r>
            <a:r>
              <a:rPr lang="en-ID" dirty="0" err="1"/>
              <a:t>adalah</a:t>
            </a:r>
            <a:r>
              <a:rPr lang="en-ID" dirty="0"/>
              <a:t> </a:t>
            </a:r>
            <a:r>
              <a:rPr lang="en-ID" dirty="0" err="1"/>
              <a:t>teknik</a:t>
            </a:r>
            <a:r>
              <a:rPr lang="en-ID" dirty="0"/>
              <a:t> </a:t>
            </a:r>
            <a:r>
              <a:rPr lang="en-ID" dirty="0" err="1"/>
              <a:t>memasak</a:t>
            </a:r>
            <a:r>
              <a:rPr lang="en-ID" dirty="0"/>
              <a:t> </a:t>
            </a:r>
            <a:r>
              <a:rPr lang="en-ID" dirty="0" err="1"/>
              <a:t>bahan</a:t>
            </a:r>
            <a:r>
              <a:rPr lang="en-ID" dirty="0"/>
              <a:t> </a:t>
            </a:r>
            <a:r>
              <a:rPr lang="en-ID" dirty="0" err="1"/>
              <a:t>makanan</a:t>
            </a:r>
            <a:r>
              <a:rPr lang="en-ID" dirty="0"/>
              <a:t> </a:t>
            </a:r>
            <a:r>
              <a:rPr lang="en-ID" dirty="0" err="1"/>
              <a:t>dengan</a:t>
            </a:r>
            <a:r>
              <a:rPr lang="en-ID" dirty="0"/>
              <a:t> </a:t>
            </a:r>
            <a:r>
              <a:rPr lang="en-ID" dirty="0" err="1"/>
              <a:t>saus</a:t>
            </a:r>
            <a:r>
              <a:rPr lang="en-ID" dirty="0"/>
              <a:t> </a:t>
            </a:r>
            <a:r>
              <a:rPr lang="en-ID" dirty="0" err="1"/>
              <a:t>atau</a:t>
            </a:r>
            <a:r>
              <a:rPr lang="en-ID" dirty="0"/>
              <a:t> </a:t>
            </a:r>
            <a:r>
              <a:rPr lang="en-ID" dirty="0" err="1"/>
              <a:t>bahan</a:t>
            </a:r>
            <a:r>
              <a:rPr lang="en-ID" dirty="0"/>
              <a:t> </a:t>
            </a:r>
            <a:r>
              <a:rPr lang="en-ID" dirty="0" err="1"/>
              <a:t>cair</a:t>
            </a:r>
            <a:r>
              <a:rPr lang="en-ID" dirty="0"/>
              <a:t> </a:t>
            </a:r>
            <a:r>
              <a:rPr lang="en-ID" dirty="0" err="1"/>
              <a:t>lainnya</a:t>
            </a:r>
            <a:r>
              <a:rPr lang="en-ID" dirty="0"/>
              <a:t> yang </a:t>
            </a:r>
            <a:r>
              <a:rPr lang="en-ID" dirty="0" err="1"/>
              <a:t>dididihkan</a:t>
            </a:r>
            <a:r>
              <a:rPr lang="en-ID" dirty="0"/>
              <a:t> </a:t>
            </a:r>
            <a:r>
              <a:rPr lang="en-ID" dirty="0" err="1"/>
              <a:t>dahulu</a:t>
            </a:r>
            <a:r>
              <a:rPr lang="en-ID" dirty="0"/>
              <a:t> </a:t>
            </a:r>
            <a:r>
              <a:rPr lang="en-ID" dirty="0" err="1"/>
              <a:t>baru</a:t>
            </a:r>
            <a:r>
              <a:rPr lang="en-ID" dirty="0"/>
              <a:t> </a:t>
            </a:r>
            <a:r>
              <a:rPr lang="en-ID" dirty="0" err="1"/>
              <a:t>api</a:t>
            </a:r>
            <a:r>
              <a:rPr lang="en-ID" dirty="0"/>
              <a:t> </a:t>
            </a:r>
            <a:r>
              <a:rPr lang="en-ID" dirty="0" err="1"/>
              <a:t>dikecilkan</a:t>
            </a:r>
            <a:r>
              <a:rPr lang="en-ID" dirty="0"/>
              <a:t> di </a:t>
            </a:r>
            <a:r>
              <a:rPr lang="en-ID" dirty="0" err="1"/>
              <a:t>bawah</a:t>
            </a:r>
            <a:r>
              <a:rPr lang="en-ID" dirty="0"/>
              <a:t> </a:t>
            </a:r>
            <a:r>
              <a:rPr lang="en-ID" dirty="0" err="1"/>
              <a:t>titik</a:t>
            </a:r>
            <a:r>
              <a:rPr lang="en-ID" dirty="0"/>
              <a:t> </a:t>
            </a:r>
            <a:r>
              <a:rPr lang="en-ID" dirty="0" err="1"/>
              <a:t>didih</a:t>
            </a:r>
            <a:r>
              <a:rPr lang="en-ID" dirty="0"/>
              <a:t> </a:t>
            </a:r>
            <a:r>
              <a:rPr lang="en-ID" dirty="0" err="1"/>
              <a:t>dan</a:t>
            </a:r>
            <a:r>
              <a:rPr lang="en-ID" dirty="0"/>
              <a:t> </a:t>
            </a:r>
            <a:r>
              <a:rPr lang="en-ID" dirty="0" err="1"/>
              <a:t>direbus</a:t>
            </a:r>
            <a:r>
              <a:rPr lang="en-ID" dirty="0"/>
              <a:t> lama, di </a:t>
            </a:r>
            <a:r>
              <a:rPr lang="en-ID" dirty="0" err="1"/>
              <a:t>mana</a:t>
            </a:r>
            <a:r>
              <a:rPr lang="en-ID" dirty="0"/>
              <a:t> di </a:t>
            </a:r>
            <a:r>
              <a:rPr lang="en-ID" dirty="0" err="1"/>
              <a:t>permukaannya</a:t>
            </a:r>
            <a:r>
              <a:rPr lang="en-ID" dirty="0"/>
              <a:t> </a:t>
            </a:r>
            <a:r>
              <a:rPr lang="en-ID" dirty="0" err="1"/>
              <a:t>muncul</a:t>
            </a:r>
            <a:r>
              <a:rPr lang="en-ID" dirty="0"/>
              <a:t> </a:t>
            </a:r>
            <a:r>
              <a:rPr lang="en-ID" dirty="0" err="1"/>
              <a:t>gelembung</a:t>
            </a:r>
            <a:r>
              <a:rPr lang="en-ID" dirty="0"/>
              <a:t>–</a:t>
            </a:r>
            <a:r>
              <a:rPr lang="en-ID" dirty="0" err="1"/>
              <a:t>gelembung</a:t>
            </a:r>
            <a:r>
              <a:rPr lang="en-ID" dirty="0"/>
              <a:t> </a:t>
            </a:r>
            <a:r>
              <a:rPr lang="en-ID" dirty="0" err="1"/>
              <a:t>kecil</a:t>
            </a:r>
            <a:r>
              <a:rPr lang="en-ID" dirty="0"/>
              <a:t>. </a:t>
            </a:r>
            <a:r>
              <a:rPr lang="en-ID" dirty="0" err="1"/>
              <a:t>Teknik</a:t>
            </a:r>
            <a:r>
              <a:rPr lang="en-ID" dirty="0"/>
              <a:t> </a:t>
            </a:r>
            <a:r>
              <a:rPr lang="en-ID" dirty="0" err="1"/>
              <a:t>ini</a:t>
            </a:r>
            <a:r>
              <a:rPr lang="en-ID" dirty="0"/>
              <a:t> </a:t>
            </a:r>
            <a:r>
              <a:rPr lang="en-ID" dirty="0" err="1"/>
              <a:t>biasanya</a:t>
            </a:r>
            <a:r>
              <a:rPr lang="en-ID" dirty="0"/>
              <a:t> </a:t>
            </a:r>
            <a:r>
              <a:rPr lang="en-ID" dirty="0" err="1"/>
              <a:t>digunakan</a:t>
            </a:r>
            <a:r>
              <a:rPr lang="en-ID" dirty="0"/>
              <a:t> </a:t>
            </a:r>
            <a:r>
              <a:rPr lang="en-ID" dirty="0" err="1"/>
              <a:t>untuk</a:t>
            </a:r>
            <a:r>
              <a:rPr lang="en-ID" dirty="0"/>
              <a:t> </a:t>
            </a:r>
            <a:r>
              <a:rPr lang="en-ID" dirty="0" err="1"/>
              <a:t>membuat</a:t>
            </a:r>
            <a:r>
              <a:rPr lang="en-ID" dirty="0"/>
              <a:t> </a:t>
            </a:r>
            <a:r>
              <a:rPr lang="en-ID" dirty="0" err="1"/>
              <a:t>kaldu</a:t>
            </a:r>
            <a:r>
              <a:rPr lang="en-ID" dirty="0"/>
              <a:t> yang </a:t>
            </a:r>
            <a:r>
              <a:rPr lang="en-ID" dirty="0" err="1"/>
              <a:t>mengeluarkan</a:t>
            </a:r>
            <a:r>
              <a:rPr lang="en-ID" dirty="0"/>
              <a:t> </a:t>
            </a:r>
            <a:r>
              <a:rPr lang="en-ID" dirty="0" err="1"/>
              <a:t>ekstrak</a:t>
            </a:r>
            <a:r>
              <a:rPr lang="en-ID" dirty="0"/>
              <a:t> </a:t>
            </a:r>
            <a:r>
              <a:rPr lang="en-ID" dirty="0" err="1"/>
              <a:t>dari</a:t>
            </a:r>
            <a:r>
              <a:rPr lang="en-ID" dirty="0"/>
              <a:t> </a:t>
            </a:r>
            <a:r>
              <a:rPr lang="en-ID" dirty="0" err="1"/>
              <a:t>daging</a:t>
            </a:r>
            <a:r>
              <a:rPr lang="en-ID" dirty="0"/>
              <a:t> yang </a:t>
            </a:r>
            <a:r>
              <a:rPr lang="en-ID" dirty="0" err="1"/>
              <a:t>direbus</a:t>
            </a:r>
            <a:r>
              <a:rPr lang="en-ID" dirty="0"/>
              <a:t>.</a:t>
            </a:r>
            <a:endParaRPr lang="en-US" dirty="0"/>
          </a:p>
        </p:txBody>
      </p:sp>
    </p:spTree>
    <p:extLst>
      <p:ext uri="{BB962C8B-B14F-4D97-AF65-F5344CB8AC3E}">
        <p14:creationId xmlns:p14="http://schemas.microsoft.com/office/powerpoint/2010/main" val="2104754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11044"/>
            <a:ext cx="7380312" cy="5373216"/>
          </a:xfrm>
        </p:spPr>
        <p:txBody>
          <a:bodyPr>
            <a:normAutofit lnSpcReduction="10000"/>
          </a:bodyPr>
          <a:lstStyle/>
          <a:p>
            <a:pPr marL="354013" indent="-354013" algn="just">
              <a:buAutoNum type="alphaLcPeriod" startAt="7"/>
              <a:tabLst>
                <a:tab pos="442913" algn="l"/>
              </a:tabLst>
            </a:pPr>
            <a:r>
              <a:rPr lang="en-US" dirty="0" err="1" smtClean="0"/>
              <a:t>Teknik</a:t>
            </a:r>
            <a:r>
              <a:rPr lang="en-US" dirty="0" smtClean="0"/>
              <a:t> </a:t>
            </a:r>
            <a:r>
              <a:rPr lang="en-US" dirty="0" err="1" smtClean="0"/>
              <a:t>Mengetim</a:t>
            </a:r>
            <a:endParaRPr lang="en-US" dirty="0" smtClean="0"/>
          </a:p>
          <a:p>
            <a:pPr marL="354013" indent="-354013" algn="just">
              <a:tabLst>
                <a:tab pos="442913" algn="l"/>
              </a:tabLst>
            </a:pPr>
            <a:r>
              <a:rPr lang="en-ID" dirty="0"/>
              <a:t>	</a:t>
            </a:r>
            <a:r>
              <a:rPr lang="en-ID" dirty="0" err="1"/>
              <a:t>Teknik</a:t>
            </a:r>
            <a:r>
              <a:rPr lang="en-ID" dirty="0"/>
              <a:t> </a:t>
            </a:r>
            <a:r>
              <a:rPr lang="en-ID" dirty="0" err="1"/>
              <a:t>mengetim</a:t>
            </a:r>
            <a:r>
              <a:rPr lang="en-ID" dirty="0"/>
              <a:t> </a:t>
            </a:r>
            <a:r>
              <a:rPr lang="en-ID" dirty="0" err="1"/>
              <a:t>adalah</a:t>
            </a:r>
            <a:r>
              <a:rPr lang="en-ID" dirty="0"/>
              <a:t> </a:t>
            </a:r>
            <a:r>
              <a:rPr lang="en-ID" dirty="0" err="1"/>
              <a:t>memasak</a:t>
            </a:r>
            <a:r>
              <a:rPr lang="en-ID" dirty="0"/>
              <a:t> </a:t>
            </a:r>
            <a:r>
              <a:rPr lang="en-ID" dirty="0" err="1"/>
              <a:t>bahan</a:t>
            </a:r>
            <a:r>
              <a:rPr lang="en-ID" dirty="0"/>
              <a:t> </a:t>
            </a:r>
            <a:r>
              <a:rPr lang="en-ID" dirty="0" err="1"/>
              <a:t>makanan</a:t>
            </a:r>
            <a:r>
              <a:rPr lang="en-ID" dirty="0"/>
              <a:t> </a:t>
            </a:r>
            <a:r>
              <a:rPr lang="en-ID" dirty="0" err="1"/>
              <a:t>dengan</a:t>
            </a:r>
            <a:r>
              <a:rPr lang="en-ID" dirty="0"/>
              <a:t> </a:t>
            </a:r>
            <a:r>
              <a:rPr lang="en-ID" dirty="0" err="1"/>
              <a:t>menggunakan</a:t>
            </a:r>
            <a:r>
              <a:rPr lang="en-ID" dirty="0"/>
              <a:t> </a:t>
            </a:r>
            <a:r>
              <a:rPr lang="en-ID" dirty="0" err="1"/>
              <a:t>dua</a:t>
            </a:r>
            <a:r>
              <a:rPr lang="en-ID" dirty="0"/>
              <a:t> </a:t>
            </a:r>
            <a:r>
              <a:rPr lang="en-ID" dirty="0" err="1"/>
              <a:t>buah</a:t>
            </a:r>
            <a:r>
              <a:rPr lang="en-ID" dirty="0"/>
              <a:t> </a:t>
            </a:r>
            <a:r>
              <a:rPr lang="en-ID" dirty="0" err="1"/>
              <a:t>panci</a:t>
            </a:r>
            <a:r>
              <a:rPr lang="en-ID" dirty="0"/>
              <a:t> yang </a:t>
            </a:r>
            <a:r>
              <a:rPr lang="en-ID" dirty="0" err="1"/>
              <a:t>berbeda</a:t>
            </a:r>
            <a:r>
              <a:rPr lang="en-ID" dirty="0"/>
              <a:t> </a:t>
            </a:r>
            <a:r>
              <a:rPr lang="en-ID" dirty="0" err="1"/>
              <a:t>ukuran</a:t>
            </a:r>
            <a:r>
              <a:rPr lang="en-ID" dirty="0"/>
              <a:t> di </a:t>
            </a:r>
            <a:r>
              <a:rPr lang="en-ID" dirty="0" err="1"/>
              <a:t>mana</a:t>
            </a:r>
            <a:r>
              <a:rPr lang="en-ID" dirty="0"/>
              <a:t> </a:t>
            </a:r>
            <a:r>
              <a:rPr lang="en-ID" dirty="0" err="1"/>
              <a:t>salah</a:t>
            </a:r>
            <a:r>
              <a:rPr lang="en-ID" dirty="0"/>
              <a:t> </a:t>
            </a:r>
            <a:r>
              <a:rPr lang="en-ID" dirty="0" err="1"/>
              <a:t>satu</a:t>
            </a:r>
            <a:r>
              <a:rPr lang="en-ID" dirty="0"/>
              <a:t> </a:t>
            </a:r>
            <a:r>
              <a:rPr lang="en-ID" dirty="0" err="1"/>
              <a:t>panci</a:t>
            </a:r>
            <a:r>
              <a:rPr lang="en-ID" dirty="0"/>
              <a:t> </a:t>
            </a:r>
            <a:r>
              <a:rPr lang="en-ID" dirty="0" err="1"/>
              <a:t>lebih</a:t>
            </a:r>
            <a:r>
              <a:rPr lang="en-ID" dirty="0"/>
              <a:t> </a:t>
            </a:r>
            <a:r>
              <a:rPr lang="en-ID" dirty="0" err="1"/>
              <a:t>kecil</a:t>
            </a:r>
            <a:r>
              <a:rPr lang="en-ID" dirty="0"/>
              <a:t>. Cara </a:t>
            </a:r>
            <a:r>
              <a:rPr lang="en-ID" dirty="0" err="1"/>
              <a:t>ini</a:t>
            </a:r>
            <a:r>
              <a:rPr lang="en-ID" dirty="0"/>
              <a:t> </a:t>
            </a:r>
            <a:r>
              <a:rPr lang="en-ID" dirty="0" err="1"/>
              <a:t>memang</a:t>
            </a:r>
            <a:r>
              <a:rPr lang="en-ID" dirty="0"/>
              <a:t> </a:t>
            </a:r>
            <a:r>
              <a:rPr lang="en-ID" dirty="0" err="1"/>
              <a:t>memerlukan</a:t>
            </a:r>
            <a:r>
              <a:rPr lang="en-ID" dirty="0"/>
              <a:t> </a:t>
            </a:r>
            <a:r>
              <a:rPr lang="en-ID" dirty="0" err="1"/>
              <a:t>waktu</a:t>
            </a:r>
            <a:r>
              <a:rPr lang="en-ID" dirty="0"/>
              <a:t> yang lama, </a:t>
            </a:r>
            <a:r>
              <a:rPr lang="en-ID" dirty="0" err="1"/>
              <a:t>seperti</a:t>
            </a:r>
            <a:r>
              <a:rPr lang="en-ID" dirty="0"/>
              <a:t> </a:t>
            </a:r>
            <a:r>
              <a:rPr lang="en-ID" dirty="0" err="1"/>
              <a:t>nasi</a:t>
            </a:r>
            <a:r>
              <a:rPr lang="en-ID" dirty="0"/>
              <a:t> </a:t>
            </a:r>
            <a:r>
              <a:rPr lang="en-ID" dirty="0" err="1"/>
              <a:t>tim</a:t>
            </a:r>
            <a:r>
              <a:rPr lang="en-ID" dirty="0"/>
              <a:t> </a:t>
            </a:r>
            <a:r>
              <a:rPr lang="en-ID" dirty="0" err="1"/>
              <a:t>dan</a:t>
            </a:r>
            <a:r>
              <a:rPr lang="en-ID" dirty="0"/>
              <a:t> </a:t>
            </a:r>
            <a:r>
              <a:rPr lang="en-ID" dirty="0" err="1" smtClean="0"/>
              <a:t>cokelat</a:t>
            </a:r>
            <a:endParaRPr lang="en-ID" dirty="0" smtClean="0"/>
          </a:p>
          <a:p>
            <a:pPr marL="354013" indent="-354013" algn="just">
              <a:tabLst>
                <a:tab pos="442913" algn="l"/>
              </a:tabLst>
            </a:pPr>
            <a:endParaRPr lang="en-ID" dirty="0"/>
          </a:p>
          <a:p>
            <a:pPr marL="354013" indent="-354013" algn="just">
              <a:tabLst>
                <a:tab pos="442913" algn="l"/>
              </a:tabLst>
            </a:pPr>
            <a:r>
              <a:rPr lang="sv-SE" dirty="0"/>
              <a:t>2. Teknik Pengolahan Makanan Panas Kering (Dry Heat Cooking</a:t>
            </a:r>
            <a:r>
              <a:rPr lang="sv-SE" dirty="0" smtClean="0"/>
              <a:t>)</a:t>
            </a:r>
          </a:p>
          <a:p>
            <a:pPr marL="354013" indent="-354013" algn="just">
              <a:tabLst>
                <a:tab pos="442913" algn="l"/>
              </a:tabLst>
            </a:pPr>
            <a:r>
              <a:rPr lang="sv-SE" dirty="0"/>
              <a:t>	Teknik pengolahan panas kering (dry heat cooking) adalah mengolah makanan tanpa bantuan bahan dasar cairan untuk mematangkannya. Teknik ini sama sekali tidak menggunakan air dalam proses pematangannya, tetapi menggunakan minyak (minyak zaitun, minyak kanola) sehingga suhunya bisa mencapai 180°C. Teknik ini meliputi menggoreng dengan minyak banyak (deep frying), menggoreng dengan minyak sedikit (shallow frying), menumis (sauteing), memanggang (baking), membakar (grilling), dan roasting.</a:t>
            </a:r>
            <a:endParaRPr lang="en-US" dirty="0"/>
          </a:p>
        </p:txBody>
      </p:sp>
    </p:spTree>
    <p:extLst>
      <p:ext uri="{BB962C8B-B14F-4D97-AF65-F5344CB8AC3E}">
        <p14:creationId xmlns:p14="http://schemas.microsoft.com/office/powerpoint/2010/main" val="2104754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4" name="Content Placeholder 2"/>
          <p:cNvSpPr>
            <a:spLocks noGrp="1"/>
          </p:cNvSpPr>
          <p:nvPr>
            <p:ph type="subTitle" idx="1"/>
          </p:nvPr>
        </p:nvSpPr>
        <p:spPr>
          <a:xfrm>
            <a:off x="1763713" y="1484313"/>
            <a:ext cx="7380287" cy="5373687"/>
          </a:xfrm>
        </p:spPr>
        <p:txBody>
          <a:bodyPr/>
          <a:lstStyle/>
          <a:p>
            <a:pPr marL="514350" indent="-514350" algn="just" eaLnBrk="1" hangingPunct="1">
              <a:buFont typeface="Arial" charset="0"/>
              <a:buNone/>
            </a:pPr>
            <a:r>
              <a:rPr lang="en-US" sz="2800" b="1" dirty="0" err="1" smtClean="0"/>
              <a:t>Kompetensi</a:t>
            </a:r>
            <a:r>
              <a:rPr lang="en-US" sz="2800" b="1" dirty="0" smtClean="0"/>
              <a:t> </a:t>
            </a:r>
            <a:r>
              <a:rPr lang="en-US" sz="2800" b="1" dirty="0" err="1" smtClean="0"/>
              <a:t>Inti</a:t>
            </a:r>
            <a:r>
              <a:rPr lang="en-US" sz="2800" b="1" dirty="0" smtClean="0"/>
              <a:t> :</a:t>
            </a:r>
            <a:endParaRPr lang="en-US" sz="2400" b="1" dirty="0" smtClean="0"/>
          </a:p>
          <a:p>
            <a:pPr marL="514350" indent="-514350" algn="just" eaLnBrk="1" hangingPunct="1">
              <a:buFont typeface="Arial" charset="0"/>
              <a:buNone/>
            </a:pPr>
            <a:endParaRPr lang="en-US" sz="2000" dirty="0" smtClean="0"/>
          </a:p>
          <a:p>
            <a:pPr marL="514350" indent="-514350" algn="just" eaLnBrk="1" hangingPunct="1">
              <a:buFont typeface="Calibri" pitchFamily="34" charset="0"/>
              <a:buAutoNum type="arabicPeriod"/>
            </a:pPr>
            <a:r>
              <a:rPr lang="en-US" sz="2000" dirty="0" err="1" smtClean="0"/>
              <a:t>Menghayati</a:t>
            </a:r>
            <a:r>
              <a:rPr lang="en-US" sz="2000" dirty="0" smtClean="0"/>
              <a:t> </a:t>
            </a:r>
            <a:r>
              <a:rPr lang="en-US" sz="2000" dirty="0" err="1" smtClean="0"/>
              <a:t>dan</a:t>
            </a:r>
            <a:r>
              <a:rPr lang="en-US" sz="2000" dirty="0" smtClean="0"/>
              <a:t> </a:t>
            </a:r>
            <a:r>
              <a:rPr lang="en-US" sz="2000" dirty="0" err="1" smtClean="0"/>
              <a:t>mengamalkan</a:t>
            </a:r>
            <a:r>
              <a:rPr lang="en-US" sz="2000" dirty="0" smtClean="0"/>
              <a:t>  </a:t>
            </a:r>
            <a:r>
              <a:rPr lang="en-US" sz="2000" dirty="0" err="1" smtClean="0"/>
              <a:t>ajaran</a:t>
            </a:r>
            <a:r>
              <a:rPr lang="en-US" sz="2000" dirty="0" smtClean="0"/>
              <a:t> agama yang </a:t>
            </a:r>
            <a:r>
              <a:rPr lang="en-US" sz="2000" dirty="0" err="1" smtClean="0"/>
              <a:t>dianutnya</a:t>
            </a:r>
            <a:endParaRPr lang="en-US" sz="2000" dirty="0" smtClean="0"/>
          </a:p>
          <a:p>
            <a:pPr marL="514350" indent="-514350" algn="just" eaLnBrk="1" hangingPunct="1">
              <a:buFont typeface="Calibri" pitchFamily="34" charset="0"/>
              <a:buAutoNum type="arabicPeriod"/>
            </a:pPr>
            <a:endParaRPr lang="en-US" sz="2000" dirty="0" smtClean="0"/>
          </a:p>
          <a:p>
            <a:pPr marL="514350" indent="-514350" algn="just" eaLnBrk="1" hangingPunct="1">
              <a:buFont typeface="Calibri" pitchFamily="34" charset="0"/>
              <a:buAutoNum type="arabicPeriod"/>
            </a:pPr>
            <a:r>
              <a:rPr lang="en-US" sz="2000" dirty="0" err="1" smtClean="0"/>
              <a:t>Menghayati</a:t>
            </a:r>
            <a:r>
              <a:rPr lang="en-US" sz="2000" dirty="0" smtClean="0"/>
              <a:t> </a:t>
            </a:r>
            <a:r>
              <a:rPr lang="en-US" sz="2000" dirty="0" err="1" smtClean="0"/>
              <a:t>dan</a:t>
            </a:r>
            <a:r>
              <a:rPr lang="en-US" sz="2000" dirty="0" smtClean="0"/>
              <a:t> </a:t>
            </a:r>
            <a:r>
              <a:rPr lang="en-US" sz="2000" dirty="0" err="1" smtClean="0"/>
              <a:t>mengamalkan</a:t>
            </a:r>
            <a:r>
              <a:rPr lang="en-US" sz="2000" dirty="0" smtClean="0"/>
              <a:t> </a:t>
            </a:r>
            <a:r>
              <a:rPr lang="en-US" sz="2000" dirty="0" err="1" smtClean="0"/>
              <a:t>perilaku</a:t>
            </a:r>
            <a:r>
              <a:rPr lang="en-US" sz="2000" dirty="0" smtClean="0"/>
              <a:t> </a:t>
            </a:r>
            <a:r>
              <a:rPr lang="en-US" sz="2000" dirty="0" err="1" smtClean="0"/>
              <a:t>jujur</a:t>
            </a:r>
            <a:r>
              <a:rPr lang="en-US" sz="2000" dirty="0" smtClean="0"/>
              <a:t>, </a:t>
            </a:r>
            <a:r>
              <a:rPr lang="en-US" sz="2000" dirty="0" err="1" smtClean="0"/>
              <a:t>disiplin</a:t>
            </a:r>
            <a:r>
              <a:rPr lang="en-US" sz="2000" dirty="0" smtClean="0"/>
              <a:t>, </a:t>
            </a:r>
            <a:r>
              <a:rPr lang="en-US" sz="2000" dirty="0" err="1" smtClean="0"/>
              <a:t>tanggung</a:t>
            </a:r>
            <a:r>
              <a:rPr lang="en-US" sz="2000" dirty="0" smtClean="0"/>
              <a:t> </a:t>
            </a:r>
            <a:r>
              <a:rPr lang="en-US" sz="2000" dirty="0" err="1" smtClean="0"/>
              <a:t>jawab</a:t>
            </a:r>
            <a:r>
              <a:rPr lang="en-US" sz="2000" dirty="0" smtClean="0"/>
              <a:t>, </a:t>
            </a:r>
            <a:r>
              <a:rPr lang="en-US" sz="2000" dirty="0" err="1" smtClean="0"/>
              <a:t>peduli</a:t>
            </a:r>
            <a:r>
              <a:rPr lang="en-US" sz="2000" dirty="0" smtClean="0"/>
              <a:t>, (</a:t>
            </a:r>
            <a:r>
              <a:rPr lang="en-US" sz="2000" dirty="0" err="1" smtClean="0"/>
              <a:t>gotong</a:t>
            </a:r>
            <a:r>
              <a:rPr lang="en-US" sz="2000" dirty="0" smtClean="0"/>
              <a:t> </a:t>
            </a:r>
            <a:r>
              <a:rPr lang="en-US" sz="2000" dirty="0" err="1" smtClean="0"/>
              <a:t>royong</a:t>
            </a:r>
            <a:r>
              <a:rPr lang="en-US" sz="2000" dirty="0" smtClean="0"/>
              <a:t>, </a:t>
            </a:r>
            <a:r>
              <a:rPr lang="en-US" sz="2000" dirty="0" err="1" smtClean="0"/>
              <a:t>kerjasama</a:t>
            </a:r>
            <a:r>
              <a:rPr lang="en-US" sz="2000" dirty="0" smtClean="0"/>
              <a:t>, </a:t>
            </a:r>
            <a:r>
              <a:rPr lang="en-US" sz="2000" dirty="0" err="1" smtClean="0"/>
              <a:t>toleran</a:t>
            </a:r>
            <a:r>
              <a:rPr lang="en-US" sz="2000" dirty="0" smtClean="0"/>
              <a:t>, </a:t>
            </a:r>
            <a:r>
              <a:rPr lang="en-US" sz="2000" dirty="0" err="1" smtClean="0"/>
              <a:t>damai</a:t>
            </a:r>
            <a:r>
              <a:rPr lang="en-US" sz="2000" dirty="0" smtClean="0"/>
              <a:t>), </a:t>
            </a:r>
            <a:r>
              <a:rPr lang="en-US" sz="2000" dirty="0" err="1" smtClean="0"/>
              <a:t>santun</a:t>
            </a:r>
            <a:r>
              <a:rPr lang="en-US" sz="2000" dirty="0" smtClean="0"/>
              <a:t>, </a:t>
            </a:r>
            <a:r>
              <a:rPr lang="en-US" sz="2000" dirty="0" err="1" smtClean="0"/>
              <a:t>responsif</a:t>
            </a:r>
            <a:r>
              <a:rPr lang="en-US" sz="2000" dirty="0" smtClean="0"/>
              <a:t> </a:t>
            </a:r>
            <a:r>
              <a:rPr lang="en-US" sz="2000" dirty="0" err="1" smtClean="0"/>
              <a:t>dan</a:t>
            </a:r>
            <a:r>
              <a:rPr lang="en-US" sz="2000" dirty="0" smtClean="0"/>
              <a:t> </a:t>
            </a:r>
            <a:r>
              <a:rPr lang="en-US" sz="2000" dirty="0" err="1" smtClean="0"/>
              <a:t>proaktif</a:t>
            </a:r>
            <a:r>
              <a:rPr lang="en-US" sz="2000" dirty="0" smtClean="0"/>
              <a:t> </a:t>
            </a:r>
            <a:r>
              <a:rPr lang="en-US" sz="2000" dirty="0" err="1" smtClean="0"/>
              <a:t>dan</a:t>
            </a:r>
            <a:r>
              <a:rPr lang="en-US" sz="2000" dirty="0" smtClean="0"/>
              <a:t> </a:t>
            </a:r>
            <a:r>
              <a:rPr lang="en-US" sz="2000" dirty="0" err="1" smtClean="0"/>
              <a:t>menunjukkan</a:t>
            </a:r>
            <a:r>
              <a:rPr lang="en-US" sz="2000" dirty="0" smtClean="0"/>
              <a:t> </a:t>
            </a:r>
            <a:r>
              <a:rPr lang="en-US" sz="2000" dirty="0" err="1" smtClean="0"/>
              <a:t>sikap</a:t>
            </a:r>
            <a:r>
              <a:rPr lang="en-US" sz="2000" dirty="0" smtClean="0"/>
              <a:t> </a:t>
            </a:r>
            <a:r>
              <a:rPr lang="en-US" sz="2000" dirty="0" err="1" smtClean="0"/>
              <a:t>sebagai</a:t>
            </a:r>
            <a:r>
              <a:rPr lang="en-US" sz="2000" dirty="0" smtClean="0"/>
              <a:t> </a:t>
            </a:r>
            <a:r>
              <a:rPr lang="en-US" sz="2000" dirty="0" err="1" smtClean="0"/>
              <a:t>bagian</a:t>
            </a:r>
            <a:r>
              <a:rPr lang="en-US" sz="2000" dirty="0" smtClean="0"/>
              <a:t> </a:t>
            </a:r>
            <a:r>
              <a:rPr lang="en-US" sz="2000" dirty="0" err="1" smtClean="0"/>
              <a:t>dari</a:t>
            </a:r>
            <a:r>
              <a:rPr lang="en-US" sz="2000" dirty="0" smtClean="0"/>
              <a:t> </a:t>
            </a:r>
            <a:r>
              <a:rPr lang="en-US" sz="2000" dirty="0" err="1" smtClean="0"/>
              <a:t>solusi</a:t>
            </a:r>
            <a:r>
              <a:rPr lang="en-US" sz="2000" dirty="0" smtClean="0"/>
              <a:t> </a:t>
            </a:r>
            <a:r>
              <a:rPr lang="en-US" sz="2000" dirty="0" err="1" smtClean="0"/>
              <a:t>atas</a:t>
            </a:r>
            <a:r>
              <a:rPr lang="en-US" sz="2000" dirty="0" smtClean="0"/>
              <a:t> </a:t>
            </a:r>
            <a:r>
              <a:rPr lang="en-US" sz="2000" dirty="0" err="1" smtClean="0"/>
              <a:t>berbagai</a:t>
            </a:r>
            <a:r>
              <a:rPr lang="en-US" sz="2000" dirty="0" smtClean="0"/>
              <a:t> </a:t>
            </a:r>
            <a:r>
              <a:rPr lang="en-US" sz="2000" dirty="0" err="1" smtClean="0"/>
              <a:t>permasalahan</a:t>
            </a:r>
            <a:r>
              <a:rPr lang="en-US" sz="2000" dirty="0" smtClean="0"/>
              <a:t> </a:t>
            </a:r>
            <a:r>
              <a:rPr lang="en-US" sz="2000" dirty="0" err="1" smtClean="0"/>
              <a:t>dalam</a:t>
            </a:r>
            <a:r>
              <a:rPr lang="en-US" sz="2000" dirty="0" smtClean="0"/>
              <a:t> </a:t>
            </a:r>
            <a:r>
              <a:rPr lang="en-US" sz="2000" dirty="0" err="1" smtClean="0"/>
              <a:t>berinteraksi</a:t>
            </a:r>
            <a:r>
              <a:rPr lang="en-US" sz="2000" dirty="0" smtClean="0"/>
              <a:t> </a:t>
            </a:r>
            <a:r>
              <a:rPr lang="en-US" sz="2000" dirty="0" err="1" smtClean="0"/>
              <a:t>secara</a:t>
            </a:r>
            <a:r>
              <a:rPr lang="en-US" sz="2000" dirty="0" smtClean="0"/>
              <a:t> </a:t>
            </a:r>
            <a:r>
              <a:rPr lang="en-US" sz="2000" dirty="0" err="1" smtClean="0"/>
              <a:t>efektif</a:t>
            </a:r>
            <a:r>
              <a:rPr lang="en-US" sz="2000" dirty="0" smtClean="0"/>
              <a:t> </a:t>
            </a:r>
            <a:r>
              <a:rPr lang="en-US" sz="2000" dirty="0" err="1" smtClean="0"/>
              <a:t>dengan</a:t>
            </a:r>
            <a:r>
              <a:rPr lang="en-US" sz="2000" dirty="0" smtClean="0"/>
              <a:t> </a:t>
            </a:r>
            <a:r>
              <a:rPr lang="en-US" sz="2000" dirty="0" err="1" smtClean="0"/>
              <a:t>lingkungan</a:t>
            </a:r>
            <a:r>
              <a:rPr lang="en-US" sz="2000" dirty="0" smtClean="0"/>
              <a:t> </a:t>
            </a:r>
            <a:r>
              <a:rPr lang="en-US" sz="2000" dirty="0" err="1" smtClean="0"/>
              <a:t>sosial</a:t>
            </a:r>
            <a:r>
              <a:rPr lang="en-US" sz="2000" dirty="0" smtClean="0"/>
              <a:t> </a:t>
            </a:r>
            <a:r>
              <a:rPr lang="en-US" sz="2000" dirty="0" err="1" smtClean="0"/>
              <a:t>dan</a:t>
            </a:r>
            <a:r>
              <a:rPr lang="en-US" sz="2000" dirty="0" smtClean="0"/>
              <a:t> </a:t>
            </a:r>
            <a:r>
              <a:rPr lang="en-US" sz="2000" dirty="0" err="1" smtClean="0"/>
              <a:t>alam</a:t>
            </a:r>
            <a:r>
              <a:rPr lang="en-US" sz="2000" dirty="0" smtClean="0"/>
              <a:t> </a:t>
            </a:r>
            <a:r>
              <a:rPr lang="en-US" sz="2000" dirty="0" err="1" smtClean="0"/>
              <a:t>serta</a:t>
            </a:r>
            <a:r>
              <a:rPr lang="en-US" sz="2000" dirty="0" smtClean="0"/>
              <a:t> </a:t>
            </a:r>
            <a:r>
              <a:rPr lang="en-US" sz="2000" dirty="0" err="1" smtClean="0"/>
              <a:t>dalam</a:t>
            </a:r>
            <a:r>
              <a:rPr lang="en-US" sz="2000" dirty="0" smtClean="0"/>
              <a:t> </a:t>
            </a:r>
            <a:r>
              <a:rPr lang="en-US" sz="2000" dirty="0" err="1" smtClean="0"/>
              <a:t>menempatkan</a:t>
            </a:r>
            <a:r>
              <a:rPr lang="en-US" sz="2000" dirty="0" smtClean="0"/>
              <a:t> </a:t>
            </a:r>
            <a:r>
              <a:rPr lang="en-US" sz="2000" dirty="0" err="1" smtClean="0"/>
              <a:t>diri</a:t>
            </a:r>
            <a:r>
              <a:rPr lang="en-US" sz="2000" dirty="0" smtClean="0"/>
              <a:t> </a:t>
            </a:r>
            <a:r>
              <a:rPr lang="en-US" sz="2000" dirty="0" err="1" smtClean="0"/>
              <a:t>sebagai</a:t>
            </a:r>
            <a:r>
              <a:rPr lang="en-US" sz="2000" dirty="0" smtClean="0"/>
              <a:t> </a:t>
            </a:r>
            <a:r>
              <a:rPr lang="en-US" sz="2000" dirty="0" err="1" smtClean="0"/>
              <a:t>cerminan</a:t>
            </a:r>
            <a:r>
              <a:rPr lang="en-US" sz="2000" dirty="0" smtClean="0"/>
              <a:t> </a:t>
            </a:r>
            <a:r>
              <a:rPr lang="en-US" sz="2000" dirty="0" err="1" smtClean="0"/>
              <a:t>bangsa</a:t>
            </a:r>
            <a:r>
              <a:rPr lang="en-US" sz="2000" dirty="0" smtClean="0"/>
              <a:t> </a:t>
            </a:r>
            <a:r>
              <a:rPr lang="en-US" sz="2000" dirty="0" err="1" smtClean="0"/>
              <a:t>dalam</a:t>
            </a:r>
            <a:r>
              <a:rPr lang="en-US" sz="2000" dirty="0" smtClean="0"/>
              <a:t> </a:t>
            </a:r>
            <a:r>
              <a:rPr lang="en-US" sz="2000" dirty="0" err="1" smtClean="0"/>
              <a:t>pergaulan</a:t>
            </a:r>
            <a:r>
              <a:rPr lang="en-US" sz="2000" dirty="0" smtClean="0"/>
              <a:t> </a:t>
            </a:r>
            <a:r>
              <a:rPr lang="en-US" sz="2000" dirty="0" err="1" smtClean="0"/>
              <a:t>dunia</a:t>
            </a:r>
            <a:r>
              <a:rPr lang="en-US" sz="2000" dirty="0" smtClean="0"/>
              <a:t>.</a:t>
            </a:r>
          </a:p>
        </p:txBody>
      </p:sp>
    </p:spTree>
    <p:extLst>
      <p:ext uri="{BB962C8B-B14F-4D97-AF65-F5344CB8AC3E}">
        <p14:creationId xmlns:p14="http://schemas.microsoft.com/office/powerpoint/2010/main" val="21047544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marL="342900" indent="-342900" algn="just">
              <a:buAutoNum type="alphaLcPeriod"/>
              <a:tabLst>
                <a:tab pos="354013" algn="l"/>
              </a:tabLst>
            </a:pPr>
            <a:r>
              <a:rPr lang="en-US" dirty="0" err="1" smtClean="0"/>
              <a:t>Menggoreng</a:t>
            </a:r>
            <a:r>
              <a:rPr lang="en-US" dirty="0" smtClean="0"/>
              <a:t> </a:t>
            </a:r>
            <a:r>
              <a:rPr lang="en-US" dirty="0" err="1"/>
              <a:t>dengan</a:t>
            </a:r>
            <a:r>
              <a:rPr lang="en-US" dirty="0"/>
              <a:t> </a:t>
            </a:r>
            <a:r>
              <a:rPr lang="en-US" dirty="0" err="1"/>
              <a:t>Minyak</a:t>
            </a:r>
            <a:r>
              <a:rPr lang="en-US" dirty="0"/>
              <a:t> </a:t>
            </a:r>
            <a:r>
              <a:rPr lang="en-US" dirty="0" err="1"/>
              <a:t>Banyak</a:t>
            </a:r>
            <a:r>
              <a:rPr lang="en-US" dirty="0"/>
              <a:t> (Deep frying</a:t>
            </a:r>
            <a:r>
              <a:rPr lang="en-US" dirty="0" smtClean="0"/>
              <a:t>)</a:t>
            </a:r>
          </a:p>
          <a:p>
            <a:pPr marL="354013" indent="-354013" algn="just">
              <a:tabLst>
                <a:tab pos="354013" algn="l"/>
              </a:tabLst>
            </a:pPr>
            <a:r>
              <a:rPr lang="en-ID" dirty="0"/>
              <a:t>	</a:t>
            </a:r>
            <a:r>
              <a:rPr lang="en-ID" dirty="0" err="1"/>
              <a:t>Pengertian</a:t>
            </a:r>
            <a:r>
              <a:rPr lang="en-ID" dirty="0"/>
              <a:t> </a:t>
            </a:r>
            <a:r>
              <a:rPr lang="en-ID" dirty="0" err="1"/>
              <a:t>dari</a:t>
            </a:r>
            <a:r>
              <a:rPr lang="en-ID" dirty="0"/>
              <a:t> deep frying </a:t>
            </a:r>
            <a:r>
              <a:rPr lang="en-ID" dirty="0" err="1"/>
              <a:t>adalah</a:t>
            </a:r>
            <a:r>
              <a:rPr lang="en-ID" dirty="0"/>
              <a:t> </a:t>
            </a:r>
            <a:r>
              <a:rPr lang="en-ID" dirty="0" err="1"/>
              <a:t>memasak</a:t>
            </a:r>
            <a:r>
              <a:rPr lang="en-ID" dirty="0"/>
              <a:t> </a:t>
            </a:r>
            <a:r>
              <a:rPr lang="en-ID" dirty="0" err="1"/>
              <a:t>bahan</a:t>
            </a:r>
            <a:r>
              <a:rPr lang="en-ID" dirty="0"/>
              <a:t> </a:t>
            </a:r>
            <a:r>
              <a:rPr lang="en-ID" dirty="0" err="1"/>
              <a:t>makanan</a:t>
            </a:r>
            <a:r>
              <a:rPr lang="en-ID" dirty="0"/>
              <a:t> </a:t>
            </a:r>
            <a:r>
              <a:rPr lang="en-ID" dirty="0" err="1"/>
              <a:t>dengan</a:t>
            </a:r>
            <a:r>
              <a:rPr lang="en-ID" dirty="0"/>
              <a:t> </a:t>
            </a:r>
            <a:r>
              <a:rPr lang="en-ID" dirty="0" err="1"/>
              <a:t>menggunakan</a:t>
            </a:r>
            <a:r>
              <a:rPr lang="en-ID" dirty="0"/>
              <a:t> </a:t>
            </a:r>
            <a:r>
              <a:rPr lang="en-ID" dirty="0" err="1"/>
              <a:t>minyak</a:t>
            </a:r>
            <a:r>
              <a:rPr lang="en-ID" dirty="0"/>
              <a:t>/</a:t>
            </a:r>
            <a:r>
              <a:rPr lang="en-ID" dirty="0" err="1"/>
              <a:t>lemak</a:t>
            </a:r>
            <a:r>
              <a:rPr lang="en-ID" dirty="0"/>
              <a:t> yang </a:t>
            </a:r>
            <a:r>
              <a:rPr lang="en-ID" dirty="0" err="1"/>
              <a:t>banyak</a:t>
            </a:r>
            <a:r>
              <a:rPr lang="en-ID" dirty="0"/>
              <a:t> </a:t>
            </a:r>
            <a:r>
              <a:rPr lang="en-ID" dirty="0" err="1"/>
              <a:t>hingga</a:t>
            </a:r>
            <a:r>
              <a:rPr lang="en-ID" dirty="0"/>
              <a:t> </a:t>
            </a:r>
            <a:r>
              <a:rPr lang="en-ID" dirty="0" err="1"/>
              <a:t>bahan</a:t>
            </a:r>
            <a:r>
              <a:rPr lang="en-ID" dirty="0"/>
              <a:t> </a:t>
            </a:r>
            <a:r>
              <a:rPr lang="en-ID" dirty="0" err="1"/>
              <a:t>makanan</a:t>
            </a:r>
            <a:r>
              <a:rPr lang="en-ID" dirty="0"/>
              <a:t> </a:t>
            </a:r>
            <a:r>
              <a:rPr lang="en-ID" dirty="0" err="1"/>
              <a:t>benar</a:t>
            </a:r>
            <a:r>
              <a:rPr lang="en-ID" dirty="0"/>
              <a:t>–</a:t>
            </a:r>
            <a:r>
              <a:rPr lang="en-ID" dirty="0" err="1"/>
              <a:t>benar</a:t>
            </a:r>
            <a:r>
              <a:rPr lang="en-ID" dirty="0"/>
              <a:t> </a:t>
            </a:r>
            <a:r>
              <a:rPr lang="en-ID" dirty="0" err="1"/>
              <a:t>terendam</a:t>
            </a:r>
            <a:r>
              <a:rPr lang="en-ID" dirty="0"/>
              <a:t> </a:t>
            </a:r>
            <a:r>
              <a:rPr lang="en-ID" dirty="0" err="1"/>
              <a:t>sehingga</a:t>
            </a:r>
            <a:r>
              <a:rPr lang="en-ID" dirty="0"/>
              <a:t> </a:t>
            </a:r>
            <a:r>
              <a:rPr lang="en-ID" dirty="0" err="1"/>
              <a:t>memperoleh</a:t>
            </a:r>
            <a:r>
              <a:rPr lang="en-ID" dirty="0"/>
              <a:t> </a:t>
            </a:r>
            <a:r>
              <a:rPr lang="en-ID" dirty="0" err="1"/>
              <a:t>hasil</a:t>
            </a:r>
            <a:r>
              <a:rPr lang="en-ID" dirty="0"/>
              <a:t> yang </a:t>
            </a:r>
            <a:r>
              <a:rPr lang="en-ID" dirty="0" err="1"/>
              <a:t>kering</a:t>
            </a:r>
            <a:r>
              <a:rPr lang="en-ID" dirty="0"/>
              <a:t> (crispy). </a:t>
            </a:r>
            <a:r>
              <a:rPr lang="en-ID" dirty="0" err="1"/>
              <a:t>Teknik</a:t>
            </a:r>
            <a:r>
              <a:rPr lang="en-ID" dirty="0"/>
              <a:t> </a:t>
            </a:r>
            <a:r>
              <a:rPr lang="en-ID" dirty="0" err="1"/>
              <a:t>ini</a:t>
            </a:r>
            <a:r>
              <a:rPr lang="en-ID" dirty="0"/>
              <a:t> </a:t>
            </a:r>
            <a:r>
              <a:rPr lang="en-ID" dirty="0" err="1"/>
              <a:t>dapat</a:t>
            </a:r>
            <a:r>
              <a:rPr lang="en-ID" dirty="0"/>
              <a:t> </a:t>
            </a:r>
            <a:r>
              <a:rPr lang="en-ID" dirty="0" err="1"/>
              <a:t>digunakan</a:t>
            </a:r>
            <a:r>
              <a:rPr lang="en-ID" dirty="0"/>
              <a:t> </a:t>
            </a:r>
            <a:r>
              <a:rPr lang="en-ID" dirty="0" err="1"/>
              <a:t>untuk</a:t>
            </a:r>
            <a:r>
              <a:rPr lang="en-ID" dirty="0"/>
              <a:t> </a:t>
            </a:r>
            <a:r>
              <a:rPr lang="en-ID" dirty="0" err="1"/>
              <a:t>berbagai</a:t>
            </a:r>
            <a:r>
              <a:rPr lang="en-ID" dirty="0"/>
              <a:t> </a:t>
            </a:r>
            <a:r>
              <a:rPr lang="en-ID" dirty="0" err="1"/>
              <a:t>bahan</a:t>
            </a:r>
            <a:r>
              <a:rPr lang="en-ID" dirty="0"/>
              <a:t> </a:t>
            </a:r>
            <a:r>
              <a:rPr lang="en-ID" dirty="0" err="1"/>
              <a:t>makanan</a:t>
            </a:r>
            <a:r>
              <a:rPr lang="en-ID" dirty="0"/>
              <a:t> </a:t>
            </a:r>
            <a:r>
              <a:rPr lang="en-ID" dirty="0" err="1"/>
              <a:t>termasuk</a:t>
            </a:r>
            <a:r>
              <a:rPr lang="en-ID" dirty="0"/>
              <a:t> </a:t>
            </a:r>
            <a:r>
              <a:rPr lang="en-ID" dirty="0" err="1"/>
              <a:t>daging</a:t>
            </a:r>
            <a:r>
              <a:rPr lang="en-ID" dirty="0"/>
              <a:t> </a:t>
            </a:r>
            <a:r>
              <a:rPr lang="en-ID" dirty="0" err="1"/>
              <a:t>dan</a:t>
            </a:r>
            <a:r>
              <a:rPr lang="en-ID" dirty="0"/>
              <a:t> </a:t>
            </a:r>
            <a:r>
              <a:rPr lang="en-ID" dirty="0" err="1"/>
              <a:t>unggas</a:t>
            </a:r>
            <a:r>
              <a:rPr lang="en-ID" dirty="0"/>
              <a:t>, </a:t>
            </a:r>
            <a:r>
              <a:rPr lang="en-ID" dirty="0" err="1"/>
              <a:t>ikan</a:t>
            </a:r>
            <a:r>
              <a:rPr lang="en-ID" dirty="0"/>
              <a:t>, </a:t>
            </a:r>
            <a:r>
              <a:rPr lang="en-ID" dirty="0" err="1"/>
              <a:t>sayur</a:t>
            </a:r>
            <a:r>
              <a:rPr lang="en-ID" dirty="0"/>
              <a:t>–</a:t>
            </a:r>
            <a:r>
              <a:rPr lang="en-ID" dirty="0" err="1"/>
              <a:t>sayuran</a:t>
            </a:r>
            <a:r>
              <a:rPr lang="en-ID" dirty="0"/>
              <a:t>, </a:t>
            </a:r>
            <a:r>
              <a:rPr lang="en-ID" dirty="0" err="1"/>
              <a:t>dan</a:t>
            </a:r>
            <a:r>
              <a:rPr lang="en-ID" dirty="0"/>
              <a:t> </a:t>
            </a:r>
            <a:r>
              <a:rPr lang="en-ID" dirty="0" err="1"/>
              <a:t>buah</a:t>
            </a:r>
            <a:r>
              <a:rPr lang="en-ID" dirty="0" smtClean="0"/>
              <a:t>.</a:t>
            </a:r>
          </a:p>
          <a:p>
            <a:pPr marL="354013" indent="-354013" algn="just">
              <a:buAutoNum type="alphaLcPeriod" startAt="2"/>
              <a:tabLst>
                <a:tab pos="354013" algn="l"/>
              </a:tabLst>
            </a:pPr>
            <a:r>
              <a:rPr lang="en-US" dirty="0" err="1" smtClean="0"/>
              <a:t>Menggoreng</a:t>
            </a:r>
            <a:r>
              <a:rPr lang="en-US" dirty="0" smtClean="0"/>
              <a:t> </a:t>
            </a:r>
            <a:r>
              <a:rPr lang="en-US" dirty="0" err="1"/>
              <a:t>dengan</a:t>
            </a:r>
            <a:r>
              <a:rPr lang="en-US" dirty="0"/>
              <a:t> </a:t>
            </a:r>
            <a:r>
              <a:rPr lang="en-US" dirty="0" err="1"/>
              <a:t>Minyak</a:t>
            </a:r>
            <a:r>
              <a:rPr lang="en-US" dirty="0"/>
              <a:t> </a:t>
            </a:r>
            <a:r>
              <a:rPr lang="en-US" dirty="0" err="1"/>
              <a:t>Sedikit</a:t>
            </a:r>
            <a:r>
              <a:rPr lang="en-US" dirty="0"/>
              <a:t> (Shallow frying</a:t>
            </a:r>
            <a:r>
              <a:rPr lang="en-US" dirty="0" smtClean="0"/>
              <a:t>)</a:t>
            </a:r>
          </a:p>
          <a:p>
            <a:pPr marL="354013" indent="-354013" algn="just">
              <a:buAutoNum type="alphaLcPeriod" startAt="2"/>
              <a:tabLst>
                <a:tab pos="354013" algn="l"/>
              </a:tabLst>
            </a:pPr>
            <a:r>
              <a:rPr lang="en-US" dirty="0"/>
              <a:t>Shallow frying </a:t>
            </a:r>
            <a:r>
              <a:rPr lang="en-US" dirty="0" err="1"/>
              <a:t>adalah</a:t>
            </a:r>
            <a:r>
              <a:rPr lang="en-US" dirty="0"/>
              <a:t> </a:t>
            </a:r>
            <a:r>
              <a:rPr lang="en-US" dirty="0" err="1"/>
              <a:t>mengolah</a:t>
            </a:r>
            <a:r>
              <a:rPr lang="en-US" dirty="0"/>
              <a:t> </a:t>
            </a:r>
            <a:r>
              <a:rPr lang="en-US" dirty="0" err="1"/>
              <a:t>bahan</a:t>
            </a:r>
            <a:r>
              <a:rPr lang="en-US" dirty="0"/>
              <a:t> </a:t>
            </a:r>
            <a:r>
              <a:rPr lang="en-US" dirty="0" err="1"/>
              <a:t>makanan</a:t>
            </a:r>
            <a:r>
              <a:rPr lang="en-US" dirty="0"/>
              <a:t> </a:t>
            </a:r>
            <a:r>
              <a:rPr lang="en-US" dirty="0" err="1"/>
              <a:t>atau</a:t>
            </a:r>
            <a:r>
              <a:rPr lang="en-US" dirty="0"/>
              <a:t> proses </a:t>
            </a:r>
            <a:r>
              <a:rPr lang="en-US" dirty="0" err="1"/>
              <a:t>menggoreng</a:t>
            </a:r>
            <a:r>
              <a:rPr lang="en-US" dirty="0"/>
              <a:t> yang </a:t>
            </a:r>
            <a:r>
              <a:rPr lang="en-US" dirty="0" err="1"/>
              <a:t>dilakukan</a:t>
            </a:r>
            <a:r>
              <a:rPr lang="en-US" dirty="0"/>
              <a:t> </a:t>
            </a:r>
            <a:r>
              <a:rPr lang="en-US" dirty="0" err="1"/>
              <a:t>dengan</a:t>
            </a:r>
            <a:r>
              <a:rPr lang="en-US" dirty="0"/>
              <a:t> </a:t>
            </a:r>
            <a:r>
              <a:rPr lang="en-US" dirty="0" err="1"/>
              <a:t>cepat</a:t>
            </a:r>
            <a:r>
              <a:rPr lang="en-US" dirty="0"/>
              <a:t> </a:t>
            </a:r>
            <a:r>
              <a:rPr lang="en-US" dirty="0" err="1"/>
              <a:t>dalam</a:t>
            </a:r>
            <a:r>
              <a:rPr lang="en-US" dirty="0"/>
              <a:t> </a:t>
            </a:r>
            <a:r>
              <a:rPr lang="en-US" dirty="0" err="1"/>
              <a:t>minyak</a:t>
            </a:r>
            <a:r>
              <a:rPr lang="en-US" dirty="0"/>
              <a:t> </a:t>
            </a:r>
            <a:r>
              <a:rPr lang="en-US" dirty="0" err="1"/>
              <a:t>goreng</a:t>
            </a:r>
            <a:r>
              <a:rPr lang="en-US" dirty="0"/>
              <a:t> yang </a:t>
            </a:r>
            <a:r>
              <a:rPr lang="en-US" dirty="0" err="1"/>
              <a:t>sedikit</a:t>
            </a:r>
            <a:r>
              <a:rPr lang="en-US" dirty="0"/>
              <a:t> </a:t>
            </a:r>
            <a:r>
              <a:rPr lang="en-US" dirty="0" err="1"/>
              <a:t>pada</a:t>
            </a:r>
            <a:r>
              <a:rPr lang="en-US" dirty="0"/>
              <a:t> </a:t>
            </a:r>
            <a:r>
              <a:rPr lang="en-US" dirty="0" err="1"/>
              <a:t>wajan</a:t>
            </a:r>
            <a:r>
              <a:rPr lang="en-US" dirty="0"/>
              <a:t> </a:t>
            </a:r>
            <a:r>
              <a:rPr lang="en-US" dirty="0" err="1"/>
              <a:t>datar</a:t>
            </a:r>
            <a:r>
              <a:rPr lang="en-US" dirty="0"/>
              <a:t>. </a:t>
            </a:r>
            <a:r>
              <a:rPr lang="en-US" dirty="0" err="1"/>
              <a:t>Dalam</a:t>
            </a:r>
            <a:r>
              <a:rPr lang="en-US" dirty="0"/>
              <a:t> shallow frying </a:t>
            </a:r>
            <a:r>
              <a:rPr lang="en-US" dirty="0" err="1"/>
              <a:t>bahan</a:t>
            </a:r>
            <a:r>
              <a:rPr lang="en-US" dirty="0"/>
              <a:t> </a:t>
            </a:r>
            <a:r>
              <a:rPr lang="en-US" dirty="0" err="1"/>
              <a:t>makanan</a:t>
            </a:r>
            <a:r>
              <a:rPr lang="en-US" dirty="0"/>
              <a:t> </a:t>
            </a:r>
            <a:r>
              <a:rPr lang="en-US" dirty="0" err="1"/>
              <a:t>biasanya</a:t>
            </a:r>
            <a:r>
              <a:rPr lang="en-US" dirty="0"/>
              <a:t> </a:t>
            </a:r>
            <a:r>
              <a:rPr lang="en-US" dirty="0" err="1"/>
              <a:t>hanya</a:t>
            </a:r>
            <a:r>
              <a:rPr lang="en-US" dirty="0"/>
              <a:t> </a:t>
            </a:r>
            <a:r>
              <a:rPr lang="en-US" dirty="0" err="1"/>
              <a:t>satu</a:t>
            </a:r>
            <a:r>
              <a:rPr lang="en-US" dirty="0"/>
              <a:t> kali </a:t>
            </a:r>
            <a:r>
              <a:rPr lang="en-US" dirty="0" err="1"/>
              <a:t>dibalik</a:t>
            </a:r>
            <a:r>
              <a:rPr lang="en-US" dirty="0"/>
              <a:t>. </a:t>
            </a:r>
            <a:r>
              <a:rPr lang="en-US" dirty="0" err="1"/>
              <a:t>Bahan</a:t>
            </a:r>
            <a:r>
              <a:rPr lang="en-US" dirty="0"/>
              <a:t> </a:t>
            </a:r>
            <a:r>
              <a:rPr lang="en-US" dirty="0" err="1"/>
              <a:t>makanan</a:t>
            </a:r>
            <a:r>
              <a:rPr lang="en-US" dirty="0"/>
              <a:t> yang </a:t>
            </a:r>
            <a:r>
              <a:rPr lang="en-US" dirty="0" err="1"/>
              <a:t>diolah</a:t>
            </a:r>
            <a:r>
              <a:rPr lang="en-US" dirty="0"/>
              <a:t> </a:t>
            </a:r>
            <a:r>
              <a:rPr lang="en-US" dirty="0" err="1"/>
              <a:t>pada</a:t>
            </a:r>
            <a:r>
              <a:rPr lang="en-US" dirty="0"/>
              <a:t> shallow frying </a:t>
            </a:r>
            <a:r>
              <a:rPr lang="en-US" dirty="0" err="1"/>
              <a:t>antara</a:t>
            </a:r>
            <a:r>
              <a:rPr lang="en-US" dirty="0"/>
              <a:t> lain fillet </a:t>
            </a:r>
            <a:r>
              <a:rPr lang="en-US" dirty="0" err="1"/>
              <a:t>ikan</a:t>
            </a:r>
            <a:r>
              <a:rPr lang="en-US" dirty="0"/>
              <a:t>, </a:t>
            </a:r>
            <a:r>
              <a:rPr lang="en-US" dirty="0" err="1"/>
              <a:t>unggas</a:t>
            </a:r>
            <a:r>
              <a:rPr lang="en-US" dirty="0"/>
              <a:t> yang </a:t>
            </a:r>
            <a:r>
              <a:rPr lang="en-US" dirty="0" err="1"/>
              <a:t>lunak</a:t>
            </a:r>
            <a:r>
              <a:rPr lang="en-US" dirty="0"/>
              <a:t> </a:t>
            </a:r>
            <a:r>
              <a:rPr lang="en-US" dirty="0" err="1"/>
              <a:t>dan</a:t>
            </a:r>
            <a:r>
              <a:rPr lang="en-US" dirty="0"/>
              <a:t> </a:t>
            </a:r>
            <a:r>
              <a:rPr lang="en-US" dirty="0" err="1"/>
              <a:t>dipotong</a:t>
            </a:r>
            <a:r>
              <a:rPr lang="en-US" dirty="0"/>
              <a:t> tipis, </a:t>
            </a:r>
            <a:r>
              <a:rPr lang="en-US" dirty="0" err="1"/>
              <a:t>telur</a:t>
            </a:r>
            <a:r>
              <a:rPr lang="en-US" dirty="0"/>
              <a:t> </a:t>
            </a:r>
            <a:r>
              <a:rPr lang="en-US" dirty="0" err="1"/>
              <a:t>mata</a:t>
            </a:r>
            <a:r>
              <a:rPr lang="en-US" dirty="0"/>
              <a:t> </a:t>
            </a:r>
            <a:r>
              <a:rPr lang="en-US" dirty="0" err="1"/>
              <a:t>sapi</a:t>
            </a:r>
            <a:r>
              <a:rPr lang="en-US" dirty="0"/>
              <a:t>, </a:t>
            </a:r>
            <a:r>
              <a:rPr lang="en-US" dirty="0" err="1"/>
              <a:t>dan</a:t>
            </a:r>
            <a:r>
              <a:rPr lang="en-US" dirty="0"/>
              <a:t> </a:t>
            </a:r>
            <a:r>
              <a:rPr lang="en-US" dirty="0" err="1"/>
              <a:t>telur</a:t>
            </a:r>
            <a:r>
              <a:rPr lang="en-US" dirty="0"/>
              <a:t> </a:t>
            </a:r>
            <a:r>
              <a:rPr lang="en-US" dirty="0" err="1"/>
              <a:t>dadar</a:t>
            </a:r>
            <a:endParaRPr lang="en-US" dirty="0" smtClean="0"/>
          </a:p>
        </p:txBody>
      </p:sp>
    </p:spTree>
    <p:extLst>
      <p:ext uri="{BB962C8B-B14F-4D97-AF65-F5344CB8AC3E}">
        <p14:creationId xmlns:p14="http://schemas.microsoft.com/office/powerpoint/2010/main" val="2104754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25792"/>
            <a:ext cx="7380312" cy="5373216"/>
          </a:xfrm>
        </p:spPr>
        <p:txBody>
          <a:bodyPr/>
          <a:lstStyle/>
          <a:p>
            <a:pPr marL="442913" indent="-442913" algn="just">
              <a:buAutoNum type="alphaLcPeriod" startAt="3"/>
              <a:tabLst>
                <a:tab pos="442913" algn="l"/>
              </a:tabLst>
            </a:pPr>
            <a:r>
              <a:rPr lang="en-US" dirty="0" err="1" smtClean="0"/>
              <a:t>Menumis</a:t>
            </a:r>
            <a:r>
              <a:rPr lang="en-US" dirty="0" smtClean="0"/>
              <a:t> </a:t>
            </a:r>
            <a:r>
              <a:rPr lang="en-US" dirty="0"/>
              <a:t>(</a:t>
            </a:r>
            <a:r>
              <a:rPr lang="en-US" dirty="0" err="1"/>
              <a:t>Sauteing</a:t>
            </a:r>
            <a:r>
              <a:rPr lang="en-US" dirty="0" smtClean="0"/>
              <a:t>)</a:t>
            </a:r>
          </a:p>
          <a:p>
            <a:pPr marL="442913" indent="-442913" algn="just">
              <a:tabLst>
                <a:tab pos="442913" algn="l"/>
              </a:tabLst>
            </a:pPr>
            <a:r>
              <a:rPr lang="en-ID" dirty="0"/>
              <a:t>	</a:t>
            </a:r>
            <a:r>
              <a:rPr lang="en-ID" dirty="0" err="1"/>
              <a:t>Teknik</a:t>
            </a:r>
            <a:r>
              <a:rPr lang="en-ID" dirty="0"/>
              <a:t> </a:t>
            </a:r>
            <a:r>
              <a:rPr lang="en-ID" dirty="0" err="1"/>
              <a:t>menumis</a:t>
            </a:r>
            <a:r>
              <a:rPr lang="en-ID" dirty="0"/>
              <a:t> (</a:t>
            </a:r>
            <a:r>
              <a:rPr lang="en-ID" dirty="0" err="1"/>
              <a:t>sauteing</a:t>
            </a:r>
            <a:r>
              <a:rPr lang="en-ID" dirty="0"/>
              <a:t>) </a:t>
            </a:r>
            <a:r>
              <a:rPr lang="en-ID" dirty="0" err="1"/>
              <a:t>adalah</a:t>
            </a:r>
            <a:r>
              <a:rPr lang="en-ID" dirty="0"/>
              <a:t> </a:t>
            </a:r>
            <a:r>
              <a:rPr lang="en-ID" dirty="0" err="1"/>
              <a:t>teknik</a:t>
            </a:r>
            <a:r>
              <a:rPr lang="en-ID" dirty="0"/>
              <a:t> </a:t>
            </a:r>
            <a:r>
              <a:rPr lang="en-ID" dirty="0" err="1"/>
              <a:t>memasak</a:t>
            </a:r>
            <a:r>
              <a:rPr lang="en-ID" dirty="0"/>
              <a:t> </a:t>
            </a:r>
            <a:r>
              <a:rPr lang="en-ID" dirty="0" err="1"/>
              <a:t>dengan</a:t>
            </a:r>
            <a:r>
              <a:rPr lang="en-ID" dirty="0"/>
              <a:t> </a:t>
            </a:r>
            <a:r>
              <a:rPr lang="en-ID" dirty="0" err="1"/>
              <a:t>menggunakan</a:t>
            </a:r>
            <a:r>
              <a:rPr lang="en-ID" dirty="0"/>
              <a:t> </a:t>
            </a:r>
            <a:r>
              <a:rPr lang="en-ID" dirty="0" err="1"/>
              <a:t>sedikit</a:t>
            </a:r>
            <a:r>
              <a:rPr lang="en-ID" dirty="0"/>
              <a:t> </a:t>
            </a:r>
            <a:r>
              <a:rPr lang="en-ID" dirty="0" err="1"/>
              <a:t>minyak</a:t>
            </a:r>
            <a:r>
              <a:rPr lang="en-ID" dirty="0"/>
              <a:t> </a:t>
            </a:r>
            <a:r>
              <a:rPr lang="en-ID" dirty="0" err="1"/>
              <a:t>olahan</a:t>
            </a:r>
            <a:r>
              <a:rPr lang="en-ID" dirty="0"/>
              <a:t> </a:t>
            </a:r>
            <a:r>
              <a:rPr lang="en-ID" dirty="0" err="1"/>
              <a:t>dan</a:t>
            </a:r>
            <a:r>
              <a:rPr lang="en-ID" dirty="0"/>
              <a:t> </a:t>
            </a:r>
            <a:r>
              <a:rPr lang="en-ID" dirty="0" err="1"/>
              <a:t>bahan</a:t>
            </a:r>
            <a:r>
              <a:rPr lang="en-ID" dirty="0"/>
              <a:t> </a:t>
            </a:r>
            <a:r>
              <a:rPr lang="en-ID" dirty="0" err="1"/>
              <a:t>makanan</a:t>
            </a:r>
            <a:r>
              <a:rPr lang="en-ID" dirty="0"/>
              <a:t> yang </a:t>
            </a:r>
            <a:r>
              <a:rPr lang="en-ID" dirty="0" err="1"/>
              <a:t>telah</a:t>
            </a:r>
            <a:r>
              <a:rPr lang="en-ID" dirty="0"/>
              <a:t> </a:t>
            </a:r>
            <a:r>
              <a:rPr lang="en-ID" dirty="0" err="1"/>
              <a:t>dipotong</a:t>
            </a:r>
            <a:r>
              <a:rPr lang="en-ID" dirty="0"/>
              <a:t> </a:t>
            </a:r>
            <a:r>
              <a:rPr lang="en-ID" dirty="0" err="1"/>
              <a:t>kecil</a:t>
            </a:r>
            <a:r>
              <a:rPr lang="en-ID" dirty="0"/>
              <a:t> </a:t>
            </a:r>
            <a:r>
              <a:rPr lang="en-ID" dirty="0" err="1"/>
              <a:t>atau</a:t>
            </a:r>
            <a:r>
              <a:rPr lang="en-ID" dirty="0"/>
              <a:t> </a:t>
            </a:r>
            <a:r>
              <a:rPr lang="en-ID" dirty="0" err="1"/>
              <a:t>diiris</a:t>
            </a:r>
            <a:r>
              <a:rPr lang="en-ID" dirty="0"/>
              <a:t> tipis yang </a:t>
            </a:r>
            <a:r>
              <a:rPr lang="en-ID" dirty="0" err="1"/>
              <a:t>dikerjakan</a:t>
            </a:r>
            <a:r>
              <a:rPr lang="en-ID" dirty="0"/>
              <a:t> </a:t>
            </a:r>
            <a:r>
              <a:rPr lang="en-ID" dirty="0" err="1"/>
              <a:t>dalam</a:t>
            </a:r>
            <a:r>
              <a:rPr lang="en-ID" dirty="0"/>
              <a:t> </a:t>
            </a:r>
            <a:r>
              <a:rPr lang="en-ID" dirty="0" err="1"/>
              <a:t>waktu</a:t>
            </a:r>
            <a:r>
              <a:rPr lang="en-ID" dirty="0"/>
              <a:t> </a:t>
            </a:r>
            <a:r>
              <a:rPr lang="en-ID" dirty="0" err="1"/>
              <a:t>sebentar</a:t>
            </a:r>
            <a:r>
              <a:rPr lang="en-ID" dirty="0"/>
              <a:t> </a:t>
            </a:r>
            <a:r>
              <a:rPr lang="en-ID" dirty="0" err="1"/>
              <a:t>dan</a:t>
            </a:r>
            <a:r>
              <a:rPr lang="en-ID" dirty="0"/>
              <a:t> </a:t>
            </a:r>
            <a:r>
              <a:rPr lang="en-ID" dirty="0" err="1"/>
              <a:t>cepat</a:t>
            </a:r>
            <a:r>
              <a:rPr lang="en-ID" dirty="0"/>
              <a:t>, </a:t>
            </a:r>
            <a:r>
              <a:rPr lang="en-ID" dirty="0" err="1"/>
              <a:t>diaduk-aduk</a:t>
            </a:r>
            <a:r>
              <a:rPr lang="en-ID" dirty="0"/>
              <a:t>, </a:t>
            </a:r>
            <a:r>
              <a:rPr lang="en-ID" dirty="0" err="1"/>
              <a:t>serta</a:t>
            </a:r>
            <a:r>
              <a:rPr lang="en-ID" dirty="0"/>
              <a:t> </a:t>
            </a:r>
            <a:r>
              <a:rPr lang="en-ID" dirty="0" err="1"/>
              <a:t>ditambah</a:t>
            </a:r>
            <a:r>
              <a:rPr lang="en-ID" dirty="0"/>
              <a:t> </a:t>
            </a:r>
            <a:r>
              <a:rPr lang="en-ID" dirty="0" err="1"/>
              <a:t>sedikit</a:t>
            </a:r>
            <a:r>
              <a:rPr lang="en-ID" dirty="0"/>
              <a:t> </a:t>
            </a:r>
            <a:r>
              <a:rPr lang="en-ID" dirty="0" err="1"/>
              <a:t>cairan</a:t>
            </a:r>
            <a:r>
              <a:rPr lang="en-ID" dirty="0"/>
              <a:t> </a:t>
            </a:r>
            <a:r>
              <a:rPr lang="en-ID" dirty="0" err="1"/>
              <a:t>sehingga</a:t>
            </a:r>
            <a:r>
              <a:rPr lang="en-ID" dirty="0"/>
              <a:t> </a:t>
            </a:r>
            <a:r>
              <a:rPr lang="en-ID" dirty="0" err="1"/>
              <a:t>sedikit</a:t>
            </a:r>
            <a:r>
              <a:rPr lang="en-ID" dirty="0"/>
              <a:t> </a:t>
            </a:r>
            <a:r>
              <a:rPr lang="en-ID" dirty="0" err="1"/>
              <a:t>berkuah</a:t>
            </a:r>
            <a:r>
              <a:rPr lang="en-ID" dirty="0"/>
              <a:t>/</a:t>
            </a:r>
            <a:r>
              <a:rPr lang="en-ID" dirty="0" err="1"/>
              <a:t>basah</a:t>
            </a:r>
            <a:r>
              <a:rPr lang="en-ID" dirty="0"/>
              <a:t>. </a:t>
            </a:r>
            <a:r>
              <a:rPr lang="en-ID" dirty="0" err="1"/>
              <a:t>Cairan</a:t>
            </a:r>
            <a:r>
              <a:rPr lang="en-ID" dirty="0"/>
              <a:t> yang </a:t>
            </a:r>
            <a:r>
              <a:rPr lang="en-ID" dirty="0" err="1"/>
              <a:t>biasa</a:t>
            </a:r>
            <a:r>
              <a:rPr lang="en-ID" dirty="0"/>
              <a:t> </a:t>
            </a:r>
            <a:r>
              <a:rPr lang="en-ID" dirty="0" err="1"/>
              <a:t>ditambahkan</a:t>
            </a:r>
            <a:r>
              <a:rPr lang="en-ID" dirty="0"/>
              <a:t> </a:t>
            </a:r>
            <a:r>
              <a:rPr lang="en-ID" dirty="0" err="1"/>
              <a:t>adalah</a:t>
            </a:r>
            <a:r>
              <a:rPr lang="en-ID" dirty="0"/>
              <a:t> </a:t>
            </a:r>
            <a:r>
              <a:rPr lang="en-ID" dirty="0" err="1"/>
              <a:t>saus</a:t>
            </a:r>
            <a:r>
              <a:rPr lang="en-ID" dirty="0"/>
              <a:t>, cream, </a:t>
            </a:r>
            <a:r>
              <a:rPr lang="en-ID" dirty="0" err="1"/>
              <a:t>dan</a:t>
            </a:r>
            <a:r>
              <a:rPr lang="en-ID" dirty="0"/>
              <a:t> </a:t>
            </a:r>
            <a:r>
              <a:rPr lang="en-ID" dirty="0" err="1"/>
              <a:t>sejenisnya</a:t>
            </a:r>
            <a:r>
              <a:rPr lang="en-ID" dirty="0"/>
              <a:t>. </a:t>
            </a:r>
            <a:r>
              <a:rPr lang="en-ID" dirty="0" err="1"/>
              <a:t>Cairan</a:t>
            </a:r>
            <a:r>
              <a:rPr lang="en-ID" dirty="0"/>
              <a:t> </a:t>
            </a:r>
            <a:r>
              <a:rPr lang="en-ID" dirty="0" err="1"/>
              <a:t>ini</a:t>
            </a:r>
            <a:r>
              <a:rPr lang="en-ID" dirty="0"/>
              <a:t> </a:t>
            </a:r>
            <a:r>
              <a:rPr lang="en-ID" dirty="0" err="1"/>
              <a:t>dimasukkan</a:t>
            </a:r>
            <a:r>
              <a:rPr lang="en-ID" dirty="0"/>
              <a:t> </a:t>
            </a:r>
            <a:r>
              <a:rPr lang="en-ID" dirty="0" err="1"/>
              <a:t>pada</a:t>
            </a:r>
            <a:r>
              <a:rPr lang="en-ID" dirty="0"/>
              <a:t> </a:t>
            </a:r>
            <a:r>
              <a:rPr lang="en-ID" dirty="0" err="1"/>
              <a:t>saat</a:t>
            </a:r>
            <a:r>
              <a:rPr lang="en-ID" dirty="0"/>
              <a:t> </a:t>
            </a:r>
            <a:r>
              <a:rPr lang="en-ID" dirty="0" err="1"/>
              <a:t>terakhir</a:t>
            </a:r>
            <a:r>
              <a:rPr lang="en-ID" dirty="0"/>
              <a:t> proses </a:t>
            </a:r>
            <a:r>
              <a:rPr lang="en-ID" dirty="0" err="1"/>
              <a:t>pemasakan</a:t>
            </a:r>
            <a:r>
              <a:rPr lang="en-ID" dirty="0" smtClean="0"/>
              <a:t>.</a:t>
            </a:r>
          </a:p>
          <a:p>
            <a:pPr marL="442913" indent="-442913" algn="just">
              <a:buAutoNum type="alphaLcPeriod" startAt="4"/>
              <a:tabLst>
                <a:tab pos="442913" algn="l"/>
              </a:tabLst>
            </a:pPr>
            <a:r>
              <a:rPr lang="en-US" dirty="0" err="1" smtClean="0"/>
              <a:t>Memanggang</a:t>
            </a:r>
            <a:r>
              <a:rPr lang="en-US" dirty="0" smtClean="0"/>
              <a:t> </a:t>
            </a:r>
            <a:r>
              <a:rPr lang="en-US" dirty="0"/>
              <a:t>(Baking</a:t>
            </a:r>
            <a:r>
              <a:rPr lang="en-US" dirty="0" smtClean="0"/>
              <a:t>)</a:t>
            </a:r>
          </a:p>
          <a:p>
            <a:pPr marL="442913" indent="-442913" algn="just">
              <a:tabLst>
                <a:tab pos="442913" algn="l"/>
              </a:tabLst>
            </a:pPr>
            <a:r>
              <a:rPr lang="en-ID" dirty="0"/>
              <a:t>	</a:t>
            </a:r>
            <a:r>
              <a:rPr lang="en-ID" dirty="0" err="1"/>
              <a:t>Memanggang</a:t>
            </a:r>
            <a:r>
              <a:rPr lang="en-ID" dirty="0"/>
              <a:t> (baking) </a:t>
            </a:r>
            <a:r>
              <a:rPr lang="en-ID" dirty="0" err="1"/>
              <a:t>adalah</a:t>
            </a:r>
            <a:r>
              <a:rPr lang="en-ID" dirty="0"/>
              <a:t> </a:t>
            </a:r>
            <a:r>
              <a:rPr lang="en-ID" dirty="0" err="1"/>
              <a:t>pengolahan</a:t>
            </a:r>
            <a:r>
              <a:rPr lang="en-ID" dirty="0"/>
              <a:t> </a:t>
            </a:r>
            <a:r>
              <a:rPr lang="en-ID" dirty="0" err="1"/>
              <a:t>bahan</a:t>
            </a:r>
            <a:r>
              <a:rPr lang="en-ID" dirty="0"/>
              <a:t> </a:t>
            </a:r>
            <a:r>
              <a:rPr lang="en-ID" dirty="0" err="1"/>
              <a:t>makanan</a:t>
            </a:r>
            <a:r>
              <a:rPr lang="en-ID" dirty="0"/>
              <a:t> di </a:t>
            </a:r>
            <a:r>
              <a:rPr lang="en-ID" dirty="0" err="1"/>
              <a:t>dalam</a:t>
            </a:r>
            <a:r>
              <a:rPr lang="en-ID" dirty="0"/>
              <a:t> oven </a:t>
            </a:r>
            <a:r>
              <a:rPr lang="en-ID" dirty="0" err="1"/>
              <a:t>dengan</a:t>
            </a:r>
            <a:r>
              <a:rPr lang="en-ID" dirty="0"/>
              <a:t> </a:t>
            </a:r>
            <a:r>
              <a:rPr lang="en-ID" dirty="0" err="1"/>
              <a:t>panas</a:t>
            </a:r>
            <a:r>
              <a:rPr lang="en-ID" dirty="0"/>
              <a:t> </a:t>
            </a:r>
            <a:r>
              <a:rPr lang="en-ID" dirty="0" err="1"/>
              <a:t>dari</a:t>
            </a:r>
            <a:r>
              <a:rPr lang="en-ID" dirty="0"/>
              <a:t> </a:t>
            </a:r>
            <a:r>
              <a:rPr lang="en-ID" dirty="0" err="1"/>
              <a:t>segala</a:t>
            </a:r>
            <a:r>
              <a:rPr lang="en-ID" dirty="0"/>
              <a:t> </a:t>
            </a:r>
            <a:r>
              <a:rPr lang="en-ID" dirty="0" err="1"/>
              <a:t>arah</a:t>
            </a:r>
            <a:r>
              <a:rPr lang="en-ID" dirty="0"/>
              <a:t> </a:t>
            </a:r>
            <a:r>
              <a:rPr lang="en-ID" dirty="0" err="1"/>
              <a:t>tanpa</a:t>
            </a:r>
            <a:r>
              <a:rPr lang="en-ID" dirty="0"/>
              <a:t> </a:t>
            </a:r>
            <a:r>
              <a:rPr lang="en-ID" dirty="0" err="1"/>
              <a:t>menggunakan</a:t>
            </a:r>
            <a:r>
              <a:rPr lang="en-ID" dirty="0"/>
              <a:t> </a:t>
            </a:r>
            <a:r>
              <a:rPr lang="en-ID" dirty="0" err="1"/>
              <a:t>minyak</a:t>
            </a:r>
            <a:r>
              <a:rPr lang="en-ID" dirty="0"/>
              <a:t> </a:t>
            </a:r>
            <a:r>
              <a:rPr lang="en-ID" dirty="0" err="1"/>
              <a:t>atau</a:t>
            </a:r>
            <a:r>
              <a:rPr lang="en-ID" dirty="0"/>
              <a:t> </a:t>
            </a:r>
            <a:r>
              <a:rPr lang="en-ID" dirty="0" smtClean="0"/>
              <a:t>air</a:t>
            </a:r>
          </a:p>
          <a:p>
            <a:pPr marL="442913" indent="-442913" algn="just">
              <a:tabLst>
                <a:tab pos="442913" algn="l"/>
              </a:tabLst>
            </a:pPr>
            <a:r>
              <a:rPr lang="en-ID" dirty="0"/>
              <a:t>	1. </a:t>
            </a:r>
            <a:r>
              <a:rPr lang="en-ID" dirty="0" err="1"/>
              <a:t>Memanggang</a:t>
            </a:r>
            <a:r>
              <a:rPr lang="en-ID" dirty="0"/>
              <a:t> </a:t>
            </a:r>
            <a:r>
              <a:rPr lang="en-ID" dirty="0" err="1"/>
              <a:t>kering</a:t>
            </a:r>
            <a:r>
              <a:rPr lang="en-ID" dirty="0"/>
              <a:t> 2. </a:t>
            </a:r>
            <a:r>
              <a:rPr lang="en-ID" dirty="0" err="1"/>
              <a:t>Memanggang</a:t>
            </a:r>
            <a:r>
              <a:rPr lang="en-ID" dirty="0"/>
              <a:t> </a:t>
            </a:r>
            <a:r>
              <a:rPr lang="en-ID" dirty="0" err="1"/>
              <a:t>dalam</a:t>
            </a:r>
            <a:r>
              <a:rPr lang="en-ID" dirty="0"/>
              <a:t> oven </a:t>
            </a:r>
            <a:r>
              <a:rPr lang="en-ID" dirty="0" err="1"/>
              <a:t>menambah</a:t>
            </a:r>
            <a:r>
              <a:rPr lang="en-ID" dirty="0"/>
              <a:t> </a:t>
            </a:r>
            <a:r>
              <a:rPr lang="en-ID" dirty="0" err="1"/>
              <a:t>kelembaban</a:t>
            </a:r>
            <a:r>
              <a:rPr lang="en-ID" dirty="0"/>
              <a:t> 3. </a:t>
            </a:r>
            <a:r>
              <a:rPr lang="en-ID" dirty="0" err="1"/>
              <a:t>Memanggang</a:t>
            </a:r>
            <a:r>
              <a:rPr lang="en-ID" dirty="0"/>
              <a:t> </a:t>
            </a:r>
            <a:r>
              <a:rPr lang="en-ID" dirty="0" err="1"/>
              <a:t>dalam</a:t>
            </a:r>
            <a:r>
              <a:rPr lang="en-ID" dirty="0"/>
              <a:t> oven </a:t>
            </a:r>
            <a:r>
              <a:rPr lang="en-ID" dirty="0" err="1"/>
              <a:t>dengan</a:t>
            </a:r>
            <a:r>
              <a:rPr lang="en-ID" dirty="0"/>
              <a:t> </a:t>
            </a:r>
            <a:r>
              <a:rPr lang="en-ID" dirty="0" err="1"/>
              <a:t>menggunakan</a:t>
            </a:r>
            <a:r>
              <a:rPr lang="en-ID" dirty="0"/>
              <a:t> 2 </a:t>
            </a:r>
            <a:r>
              <a:rPr lang="en-ID" dirty="0" err="1"/>
              <a:t>wadah</a:t>
            </a:r>
            <a:endParaRPr lang="en-US" dirty="0"/>
          </a:p>
        </p:txBody>
      </p:sp>
    </p:spTree>
    <p:extLst>
      <p:ext uri="{BB962C8B-B14F-4D97-AF65-F5344CB8AC3E}">
        <p14:creationId xmlns:p14="http://schemas.microsoft.com/office/powerpoint/2010/main" val="2104754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marL="342900" indent="-342900">
              <a:buAutoNum type="alphaLcPeriod" startAt="5"/>
              <a:tabLst>
                <a:tab pos="442913" algn="l"/>
              </a:tabLst>
            </a:pPr>
            <a:r>
              <a:rPr lang="en-US" dirty="0" err="1" smtClean="0"/>
              <a:t>Membakar</a:t>
            </a:r>
            <a:r>
              <a:rPr lang="en-US" dirty="0" smtClean="0"/>
              <a:t> </a:t>
            </a:r>
            <a:r>
              <a:rPr lang="en-US" dirty="0"/>
              <a:t>(Grilling</a:t>
            </a:r>
            <a:r>
              <a:rPr lang="en-US" dirty="0" smtClean="0"/>
              <a:t>)</a:t>
            </a:r>
          </a:p>
          <a:p>
            <a:pPr marL="442913" indent="-442913" algn="just">
              <a:tabLst>
                <a:tab pos="442913" algn="l"/>
              </a:tabLst>
            </a:pPr>
            <a:r>
              <a:rPr lang="en-ID" dirty="0"/>
              <a:t>	Grilling </a:t>
            </a:r>
            <a:r>
              <a:rPr lang="en-ID" dirty="0" err="1"/>
              <a:t>adalah</a:t>
            </a:r>
            <a:r>
              <a:rPr lang="en-ID" dirty="0"/>
              <a:t> </a:t>
            </a:r>
            <a:r>
              <a:rPr lang="en-ID" dirty="0" err="1"/>
              <a:t>teknik</a:t>
            </a:r>
            <a:r>
              <a:rPr lang="en-ID" dirty="0"/>
              <a:t> </a:t>
            </a:r>
            <a:r>
              <a:rPr lang="en-ID" dirty="0" err="1"/>
              <a:t>mengolah</a:t>
            </a:r>
            <a:r>
              <a:rPr lang="en-ID" dirty="0"/>
              <a:t> </a:t>
            </a:r>
            <a:r>
              <a:rPr lang="en-ID" dirty="0" err="1"/>
              <a:t>makanan</a:t>
            </a:r>
            <a:r>
              <a:rPr lang="en-ID" dirty="0"/>
              <a:t> di </a:t>
            </a:r>
            <a:r>
              <a:rPr lang="en-ID" dirty="0" err="1"/>
              <a:t>atas</a:t>
            </a:r>
            <a:r>
              <a:rPr lang="en-ID" dirty="0"/>
              <a:t> </a:t>
            </a:r>
            <a:r>
              <a:rPr lang="en-ID" dirty="0" err="1"/>
              <a:t>lempengan</a:t>
            </a:r>
            <a:r>
              <a:rPr lang="en-ID" dirty="0"/>
              <a:t> </a:t>
            </a:r>
            <a:r>
              <a:rPr lang="en-ID" dirty="0" err="1"/>
              <a:t>besi</a:t>
            </a:r>
            <a:r>
              <a:rPr lang="en-ID" dirty="0"/>
              <a:t> </a:t>
            </a:r>
            <a:r>
              <a:rPr lang="en-ID" dirty="0" err="1"/>
              <a:t>panas</a:t>
            </a:r>
            <a:r>
              <a:rPr lang="en-ID" dirty="0"/>
              <a:t> (</a:t>
            </a:r>
            <a:r>
              <a:rPr lang="en-ID" dirty="0" err="1"/>
              <a:t>gridle</a:t>
            </a:r>
            <a:r>
              <a:rPr lang="en-ID" dirty="0"/>
              <a:t>) </a:t>
            </a:r>
            <a:r>
              <a:rPr lang="en-ID" dirty="0" err="1"/>
              <a:t>atau</a:t>
            </a:r>
            <a:r>
              <a:rPr lang="en-ID" dirty="0"/>
              <a:t> di </a:t>
            </a:r>
            <a:r>
              <a:rPr lang="en-ID" dirty="0" err="1"/>
              <a:t>atas</a:t>
            </a:r>
            <a:r>
              <a:rPr lang="en-ID" dirty="0"/>
              <a:t> pan </a:t>
            </a:r>
            <a:r>
              <a:rPr lang="en-ID" dirty="0" err="1"/>
              <a:t>dadar</a:t>
            </a:r>
            <a:r>
              <a:rPr lang="en-ID" dirty="0"/>
              <a:t> (</a:t>
            </a:r>
            <a:r>
              <a:rPr lang="en-ID" dirty="0" err="1"/>
              <a:t>teflon</a:t>
            </a:r>
            <a:r>
              <a:rPr lang="en-ID" dirty="0"/>
              <a:t>) yang </a:t>
            </a:r>
            <a:r>
              <a:rPr lang="en-ID" dirty="0" err="1"/>
              <a:t>diletakkan</a:t>
            </a:r>
            <a:r>
              <a:rPr lang="en-ID" dirty="0"/>
              <a:t> di </a:t>
            </a:r>
            <a:r>
              <a:rPr lang="en-ID" dirty="0" err="1"/>
              <a:t>atas</a:t>
            </a:r>
            <a:r>
              <a:rPr lang="en-ID" dirty="0"/>
              <a:t> </a:t>
            </a:r>
            <a:r>
              <a:rPr lang="en-ID" dirty="0" err="1"/>
              <a:t>perapian</a:t>
            </a:r>
            <a:r>
              <a:rPr lang="en-ID" dirty="0"/>
              <a:t> </a:t>
            </a:r>
            <a:r>
              <a:rPr lang="en-ID" dirty="0" err="1"/>
              <a:t>langsung</a:t>
            </a:r>
            <a:r>
              <a:rPr lang="en-ID" dirty="0"/>
              <a:t>. </a:t>
            </a:r>
            <a:r>
              <a:rPr lang="en-ID" dirty="0" err="1"/>
              <a:t>Suhu</a:t>
            </a:r>
            <a:r>
              <a:rPr lang="en-ID" dirty="0"/>
              <a:t> yang </a:t>
            </a:r>
            <a:r>
              <a:rPr lang="en-ID" dirty="0" err="1"/>
              <a:t>dibutuhkan</a:t>
            </a:r>
            <a:r>
              <a:rPr lang="en-ID" dirty="0"/>
              <a:t> </a:t>
            </a:r>
            <a:r>
              <a:rPr lang="en-ID" dirty="0" err="1"/>
              <a:t>untuk</a:t>
            </a:r>
            <a:r>
              <a:rPr lang="en-ID" dirty="0"/>
              <a:t> grill </a:t>
            </a:r>
            <a:r>
              <a:rPr lang="en-ID" dirty="0" err="1"/>
              <a:t>sekitar</a:t>
            </a:r>
            <a:r>
              <a:rPr lang="en-ID" dirty="0"/>
              <a:t> 292°C. Grill </a:t>
            </a:r>
            <a:r>
              <a:rPr lang="en-ID" dirty="0" err="1"/>
              <a:t>juga</a:t>
            </a:r>
            <a:r>
              <a:rPr lang="en-ID" dirty="0"/>
              <a:t> </a:t>
            </a:r>
            <a:r>
              <a:rPr lang="en-ID" dirty="0" err="1"/>
              <a:t>dapat</a:t>
            </a:r>
            <a:r>
              <a:rPr lang="en-ID" dirty="0"/>
              <a:t> </a:t>
            </a:r>
            <a:r>
              <a:rPr lang="en-ID" dirty="0" err="1"/>
              <a:t>dilakukan</a:t>
            </a:r>
            <a:r>
              <a:rPr lang="en-ID" dirty="0"/>
              <a:t> di </a:t>
            </a:r>
            <a:r>
              <a:rPr lang="en-ID" dirty="0" err="1"/>
              <a:t>atas</a:t>
            </a:r>
            <a:r>
              <a:rPr lang="en-ID" dirty="0"/>
              <a:t> </a:t>
            </a:r>
            <a:r>
              <a:rPr lang="en-ID" dirty="0" err="1"/>
              <a:t>bara</a:t>
            </a:r>
            <a:r>
              <a:rPr lang="en-ID" dirty="0"/>
              <a:t> </a:t>
            </a:r>
            <a:r>
              <a:rPr lang="en-ID" dirty="0" err="1"/>
              <a:t>langsung</a:t>
            </a:r>
            <a:r>
              <a:rPr lang="en-ID" dirty="0"/>
              <a:t> </a:t>
            </a:r>
            <a:r>
              <a:rPr lang="en-ID" dirty="0" err="1"/>
              <a:t>dengan</a:t>
            </a:r>
            <a:r>
              <a:rPr lang="en-ID" dirty="0"/>
              <a:t> </a:t>
            </a:r>
            <a:r>
              <a:rPr lang="en-ID" dirty="0" err="1"/>
              <a:t>jeruji</a:t>
            </a:r>
            <a:r>
              <a:rPr lang="en-ID" dirty="0"/>
              <a:t> </a:t>
            </a:r>
            <a:r>
              <a:rPr lang="en-ID" dirty="0" err="1"/>
              <a:t>panggang</a:t>
            </a:r>
            <a:r>
              <a:rPr lang="en-ID" dirty="0"/>
              <a:t> </a:t>
            </a:r>
            <a:r>
              <a:rPr lang="en-ID" dirty="0" err="1"/>
              <a:t>atau</a:t>
            </a:r>
            <a:r>
              <a:rPr lang="en-ID" dirty="0"/>
              <a:t> </a:t>
            </a:r>
            <a:r>
              <a:rPr lang="en-ID" dirty="0" err="1"/>
              <a:t>alat</a:t>
            </a:r>
            <a:r>
              <a:rPr lang="en-ID" dirty="0"/>
              <a:t> bantu </a:t>
            </a:r>
            <a:r>
              <a:rPr lang="en-ID" dirty="0" err="1" smtClean="0"/>
              <a:t>lainnya</a:t>
            </a:r>
            <a:endParaRPr lang="en-ID" dirty="0" smtClean="0"/>
          </a:p>
          <a:p>
            <a:pPr marL="442913" indent="-442913" algn="just">
              <a:tabLst>
                <a:tab pos="442913" algn="l"/>
              </a:tabLst>
            </a:pPr>
            <a:endParaRPr lang="en-US" dirty="0"/>
          </a:p>
        </p:txBody>
      </p:sp>
    </p:spTree>
    <p:extLst>
      <p:ext uri="{BB962C8B-B14F-4D97-AF65-F5344CB8AC3E}">
        <p14:creationId xmlns:p14="http://schemas.microsoft.com/office/powerpoint/2010/main" val="2104754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pPr marL="442913" indent="-442913">
              <a:buAutoNum type="alphaUcPeriod" startAt="4"/>
            </a:pPr>
            <a:r>
              <a:rPr lang="en-US" dirty="0" err="1" smtClean="0"/>
              <a:t>Tahapan</a:t>
            </a:r>
            <a:r>
              <a:rPr lang="en-US" dirty="0" smtClean="0"/>
              <a:t> </a:t>
            </a:r>
            <a:r>
              <a:rPr lang="en-US" dirty="0" err="1"/>
              <a:t>Pengolahan</a:t>
            </a:r>
            <a:r>
              <a:rPr lang="en-US" dirty="0"/>
              <a:t> </a:t>
            </a:r>
            <a:r>
              <a:rPr lang="en-US" dirty="0" err="1"/>
              <a:t>dan</a:t>
            </a:r>
            <a:r>
              <a:rPr lang="en-US" dirty="0"/>
              <a:t> </a:t>
            </a:r>
            <a:r>
              <a:rPr lang="en-US" dirty="0" err="1"/>
              <a:t>Contohnya</a:t>
            </a:r>
            <a:r>
              <a:rPr lang="en-US" dirty="0"/>
              <a:t> </a:t>
            </a:r>
            <a:r>
              <a:rPr lang="en-US" dirty="0" err="1"/>
              <a:t>Kolak</a:t>
            </a:r>
            <a:r>
              <a:rPr lang="en-US" dirty="0"/>
              <a:t> </a:t>
            </a:r>
            <a:r>
              <a:rPr lang="en-US" dirty="0" err="1"/>
              <a:t>Singkong</a:t>
            </a:r>
            <a:r>
              <a:rPr lang="en-US" dirty="0"/>
              <a:t> </a:t>
            </a:r>
            <a:r>
              <a:rPr lang="en-US" dirty="0" err="1"/>
              <a:t>atau</a:t>
            </a:r>
            <a:r>
              <a:rPr lang="en-US" dirty="0"/>
              <a:t> </a:t>
            </a:r>
            <a:r>
              <a:rPr lang="en-US" dirty="0" err="1"/>
              <a:t>Bubur</a:t>
            </a:r>
            <a:r>
              <a:rPr lang="en-US" dirty="0"/>
              <a:t> </a:t>
            </a:r>
            <a:r>
              <a:rPr lang="en-US" dirty="0" err="1"/>
              <a:t>Kacang</a:t>
            </a:r>
            <a:r>
              <a:rPr lang="en-US" dirty="0"/>
              <a:t> </a:t>
            </a:r>
            <a:r>
              <a:rPr lang="en-US" dirty="0" err="1" smtClean="0"/>
              <a:t>Ijo</a:t>
            </a:r>
            <a:endParaRPr lang="en-US" dirty="0" smtClean="0"/>
          </a:p>
          <a:p>
            <a:pPr marL="442913" indent="-442913">
              <a:buAutoNum type="alphaUcPeriod" startAt="4"/>
            </a:pPr>
            <a:endParaRPr lang="en-US" dirty="0" smtClean="0"/>
          </a:p>
          <a:p>
            <a:pPr>
              <a:tabLst>
                <a:tab pos="900113" algn="l"/>
              </a:tabLst>
            </a:pPr>
            <a:r>
              <a:rPr lang="en-ID" dirty="0" smtClean="0"/>
              <a:t>      1.	</a:t>
            </a:r>
            <a:r>
              <a:rPr lang="en-ID" dirty="0" err="1" smtClean="0"/>
              <a:t>Identifikasi</a:t>
            </a:r>
            <a:r>
              <a:rPr lang="en-ID" dirty="0" smtClean="0"/>
              <a:t> </a:t>
            </a:r>
            <a:r>
              <a:rPr lang="en-ID" dirty="0" err="1"/>
              <a:t>kebutuhan</a:t>
            </a:r>
            <a:r>
              <a:rPr lang="en-ID" dirty="0"/>
              <a:t> </a:t>
            </a:r>
          </a:p>
          <a:p>
            <a:pPr>
              <a:tabLst>
                <a:tab pos="900113" algn="l"/>
              </a:tabLst>
            </a:pPr>
            <a:r>
              <a:rPr lang="en-ID" dirty="0"/>
              <a:t>      </a:t>
            </a:r>
            <a:r>
              <a:rPr lang="en-ID" dirty="0" smtClean="0"/>
              <a:t>    	a</a:t>
            </a:r>
            <a:r>
              <a:rPr lang="en-ID" dirty="0"/>
              <a:t>. </a:t>
            </a:r>
            <a:r>
              <a:rPr lang="en-ID" dirty="0" err="1"/>
              <a:t>Perencanaan</a:t>
            </a:r>
            <a:r>
              <a:rPr lang="en-ID" dirty="0"/>
              <a:t>/Ide-</a:t>
            </a:r>
            <a:r>
              <a:rPr lang="en-ID" dirty="0" err="1"/>
              <a:t>Gagasan</a:t>
            </a:r>
            <a:endParaRPr lang="en-ID" dirty="0"/>
          </a:p>
          <a:p>
            <a:pPr>
              <a:tabLst>
                <a:tab pos="900113" algn="l"/>
              </a:tabLst>
            </a:pPr>
            <a:r>
              <a:rPr lang="en-ID" dirty="0"/>
              <a:t>      </a:t>
            </a:r>
            <a:r>
              <a:rPr lang="en-ID" dirty="0" smtClean="0"/>
              <a:t>	b</a:t>
            </a:r>
            <a:r>
              <a:rPr lang="en-ID" dirty="0"/>
              <a:t>. </a:t>
            </a:r>
            <a:r>
              <a:rPr lang="en-ID" dirty="0" err="1"/>
              <a:t>Pelaksanaan</a:t>
            </a:r>
            <a:r>
              <a:rPr lang="en-ID" dirty="0"/>
              <a:t>/</a:t>
            </a:r>
            <a:r>
              <a:rPr lang="en-ID" dirty="0" err="1"/>
              <a:t>Pembuatan</a:t>
            </a:r>
            <a:r>
              <a:rPr lang="en-ID" dirty="0"/>
              <a:t>)</a:t>
            </a:r>
          </a:p>
          <a:p>
            <a:pPr>
              <a:tabLst>
                <a:tab pos="1165225" algn="l"/>
              </a:tabLst>
            </a:pPr>
            <a:r>
              <a:rPr lang="en-ID" dirty="0"/>
              <a:t>        </a:t>
            </a:r>
            <a:r>
              <a:rPr lang="en-ID" dirty="0" smtClean="0"/>
              <a:t>	</a:t>
            </a:r>
            <a:r>
              <a:rPr lang="en-ID" dirty="0" err="1" smtClean="0"/>
              <a:t>Persiapan</a:t>
            </a:r>
            <a:r>
              <a:rPr lang="en-ID" dirty="0" smtClean="0"/>
              <a:t> </a:t>
            </a:r>
            <a:r>
              <a:rPr lang="en-ID" dirty="0"/>
              <a:t>a. </a:t>
            </a:r>
            <a:r>
              <a:rPr lang="en-ID" dirty="0" err="1"/>
              <a:t>Bahan</a:t>
            </a:r>
            <a:r>
              <a:rPr lang="en-ID" dirty="0"/>
              <a:t> b. </a:t>
            </a:r>
            <a:r>
              <a:rPr lang="en-ID" dirty="0" err="1"/>
              <a:t>Alat</a:t>
            </a:r>
            <a:r>
              <a:rPr lang="en-ID" dirty="0"/>
              <a:t> c. Proses </a:t>
            </a:r>
            <a:r>
              <a:rPr lang="en-ID" dirty="0" err="1"/>
              <a:t>Pembuatan</a:t>
            </a:r>
            <a:endParaRPr lang="en-ID" dirty="0"/>
          </a:p>
          <a:p>
            <a:pPr>
              <a:tabLst>
                <a:tab pos="900113" algn="l"/>
              </a:tabLst>
            </a:pPr>
            <a:r>
              <a:rPr lang="en-ID" dirty="0"/>
              <a:t>      </a:t>
            </a:r>
            <a:r>
              <a:rPr lang="en-ID" dirty="0" smtClean="0"/>
              <a:t>	c</a:t>
            </a:r>
            <a:r>
              <a:rPr lang="en-ID" dirty="0"/>
              <a:t>. </a:t>
            </a:r>
            <a:r>
              <a:rPr lang="en-ID" dirty="0" err="1"/>
              <a:t>Penyajian-Pengemasan</a:t>
            </a:r>
            <a:endParaRPr lang="en-ID" dirty="0"/>
          </a:p>
          <a:p>
            <a:r>
              <a:rPr lang="en-ID" dirty="0"/>
              <a:t>      </a:t>
            </a:r>
            <a:r>
              <a:rPr lang="en-ID" dirty="0" smtClean="0"/>
              <a:t>	d</a:t>
            </a:r>
            <a:r>
              <a:rPr lang="en-ID" dirty="0"/>
              <a:t>. </a:t>
            </a:r>
            <a:r>
              <a:rPr lang="en-ID" dirty="0" err="1"/>
              <a:t>Evaluasi</a:t>
            </a:r>
            <a:endParaRPr lang="en-US" dirty="0"/>
          </a:p>
        </p:txBody>
      </p:sp>
    </p:spTree>
    <p:extLst>
      <p:ext uri="{BB962C8B-B14F-4D97-AF65-F5344CB8AC3E}">
        <p14:creationId xmlns:p14="http://schemas.microsoft.com/office/powerpoint/2010/main" val="2104754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3" name="Subtitle 2"/>
          <p:cNvSpPr>
            <a:spLocks noGrp="1"/>
          </p:cNvSpPr>
          <p:nvPr>
            <p:ph type="subTitle" idx="1"/>
          </p:nvPr>
        </p:nvSpPr>
        <p:spPr>
          <a:xfrm>
            <a:off x="1763688" y="1484784"/>
            <a:ext cx="7380312" cy="5373216"/>
          </a:xfrm>
        </p:spPr>
        <p:txBody>
          <a:bodyPr/>
          <a:lstStyle/>
          <a:p>
            <a:endParaRPr lang="en-US" dirty="0"/>
          </a:p>
        </p:txBody>
      </p:sp>
      <p:sp>
        <p:nvSpPr>
          <p:cNvPr id="4" name="Rectangle 3"/>
          <p:cNvSpPr/>
          <p:nvPr/>
        </p:nvSpPr>
        <p:spPr>
          <a:xfrm>
            <a:off x="1835696" y="2967335"/>
            <a:ext cx="7233069" cy="707886"/>
          </a:xfrm>
          <a:prstGeom prst="rect">
            <a:avLst/>
          </a:prstGeom>
          <a:noFill/>
        </p:spPr>
        <p:txBody>
          <a:bodyPr wrap="none" lIns="91440" tIns="45720" rIns="91440" bIns="45720">
            <a:spAutoFit/>
          </a:bodyPr>
          <a:lstStyle/>
          <a:p>
            <a:pPr algn="ctr"/>
            <a:r>
              <a:rPr lang="en-US" sz="4000" b="1" cap="none" spc="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SEKIAN &amp; TERIMAKASIH</a:t>
            </a:r>
            <a:endParaRPr lang="en-US" sz="40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extLst>
      <p:ext uri="{BB962C8B-B14F-4D97-AF65-F5344CB8AC3E}">
        <p14:creationId xmlns:p14="http://schemas.microsoft.com/office/powerpoint/2010/main" val="2104754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5" name="Content Placeholder 2"/>
          <p:cNvSpPr>
            <a:spLocks noGrp="1"/>
          </p:cNvSpPr>
          <p:nvPr>
            <p:ph type="subTitle" idx="1"/>
          </p:nvPr>
        </p:nvSpPr>
        <p:spPr>
          <a:xfrm>
            <a:off x="1763713" y="1351581"/>
            <a:ext cx="7380287" cy="5373687"/>
          </a:xfrm>
        </p:spPr>
        <p:txBody>
          <a:bodyPr/>
          <a:lstStyle/>
          <a:p>
            <a:pPr marL="442913" indent="-442913" algn="just" eaLnBrk="1" hangingPunct="1">
              <a:buFont typeface="Arial" charset="0"/>
              <a:buNone/>
              <a:tabLst>
                <a:tab pos="442913" algn="l"/>
              </a:tabLst>
            </a:pPr>
            <a:r>
              <a:rPr lang="en-US" sz="2000" dirty="0" smtClean="0"/>
              <a:t>3.	</a:t>
            </a:r>
            <a:r>
              <a:rPr lang="en-US" sz="2000" dirty="0" err="1" smtClean="0"/>
              <a:t>Memahami</a:t>
            </a:r>
            <a:r>
              <a:rPr lang="en-US" sz="2000" dirty="0" smtClean="0"/>
              <a:t>, </a:t>
            </a:r>
            <a:r>
              <a:rPr lang="en-US" sz="2000" dirty="0" err="1" smtClean="0"/>
              <a:t>menerapkan</a:t>
            </a:r>
            <a:r>
              <a:rPr lang="en-US" sz="2000" dirty="0" smtClean="0"/>
              <a:t>, </a:t>
            </a:r>
            <a:r>
              <a:rPr lang="en-US" sz="2000" dirty="0" err="1" smtClean="0"/>
              <a:t>menganalisis</a:t>
            </a:r>
            <a:r>
              <a:rPr lang="en-US" sz="2000" dirty="0" smtClean="0"/>
              <a:t> </a:t>
            </a:r>
            <a:r>
              <a:rPr lang="en-US" sz="2000" dirty="0" err="1" smtClean="0"/>
              <a:t>pengetahuan</a:t>
            </a:r>
            <a:r>
              <a:rPr lang="en-US" sz="2000" dirty="0" smtClean="0"/>
              <a:t> </a:t>
            </a:r>
            <a:r>
              <a:rPr lang="en-US" sz="2000" dirty="0" err="1" smtClean="0"/>
              <a:t>faktual</a:t>
            </a:r>
            <a:r>
              <a:rPr lang="en-US" sz="2000" dirty="0" smtClean="0"/>
              <a:t>, </a:t>
            </a:r>
            <a:r>
              <a:rPr lang="en-US" sz="2000" dirty="0" err="1" smtClean="0"/>
              <a:t>konseptual</a:t>
            </a:r>
            <a:r>
              <a:rPr lang="en-US" sz="2000" dirty="0" smtClean="0"/>
              <a:t>, </a:t>
            </a:r>
            <a:r>
              <a:rPr lang="en-US" sz="2000" dirty="0" err="1" smtClean="0"/>
              <a:t>prosedural</a:t>
            </a:r>
            <a:r>
              <a:rPr lang="en-US" sz="2000" dirty="0" smtClean="0"/>
              <a:t> </a:t>
            </a:r>
            <a:r>
              <a:rPr lang="en-US" sz="2000" dirty="0" err="1" smtClean="0"/>
              <a:t>berdasarkan</a:t>
            </a:r>
            <a:r>
              <a:rPr lang="en-US" sz="2000" dirty="0" smtClean="0"/>
              <a:t> rasa </a:t>
            </a:r>
            <a:r>
              <a:rPr lang="en-US" sz="2000" dirty="0" err="1" smtClean="0"/>
              <a:t>ingin</a:t>
            </a:r>
            <a:r>
              <a:rPr lang="en-US" sz="2000" dirty="0" smtClean="0"/>
              <a:t> </a:t>
            </a:r>
            <a:r>
              <a:rPr lang="en-US" sz="2000" dirty="0" err="1" smtClean="0"/>
              <a:t>tahunya</a:t>
            </a:r>
            <a:r>
              <a:rPr lang="en-US" sz="2000" dirty="0" smtClean="0"/>
              <a:t> </a:t>
            </a:r>
            <a:r>
              <a:rPr lang="en-US" sz="2000" dirty="0" err="1" smtClean="0"/>
              <a:t>tentang</a:t>
            </a:r>
            <a:r>
              <a:rPr lang="en-US" sz="2000" dirty="0" smtClean="0"/>
              <a:t> </a:t>
            </a:r>
            <a:r>
              <a:rPr lang="en-US" sz="2000" dirty="0" err="1" smtClean="0"/>
              <a:t>ilmu</a:t>
            </a:r>
            <a:r>
              <a:rPr lang="en-US" sz="2000" dirty="0" smtClean="0"/>
              <a:t> </a:t>
            </a:r>
            <a:r>
              <a:rPr lang="en-US" sz="2000" dirty="0" err="1" smtClean="0"/>
              <a:t>pengetahuan</a:t>
            </a:r>
            <a:r>
              <a:rPr lang="en-US" sz="2000" dirty="0" smtClean="0"/>
              <a:t>, </a:t>
            </a:r>
            <a:r>
              <a:rPr lang="en-US" sz="2000" dirty="0" err="1" smtClean="0"/>
              <a:t>teknologi</a:t>
            </a:r>
            <a:r>
              <a:rPr lang="en-US" sz="2000" dirty="0" smtClean="0"/>
              <a:t>, </a:t>
            </a:r>
            <a:r>
              <a:rPr lang="en-US" sz="2000" dirty="0" err="1" smtClean="0"/>
              <a:t>seni</a:t>
            </a:r>
            <a:r>
              <a:rPr lang="en-US" sz="2000" dirty="0" smtClean="0"/>
              <a:t>, </a:t>
            </a:r>
            <a:r>
              <a:rPr lang="en-US" sz="2000" dirty="0" err="1" smtClean="0"/>
              <a:t>budaya</a:t>
            </a:r>
            <a:r>
              <a:rPr lang="en-US" sz="2000" dirty="0" smtClean="0"/>
              <a:t>, </a:t>
            </a:r>
            <a:r>
              <a:rPr lang="en-US" sz="2000" dirty="0" err="1" smtClean="0"/>
              <a:t>dan</a:t>
            </a:r>
            <a:r>
              <a:rPr lang="en-US" sz="2000" dirty="0" smtClean="0"/>
              <a:t> </a:t>
            </a:r>
            <a:r>
              <a:rPr lang="en-US" sz="2000" dirty="0" err="1" smtClean="0"/>
              <a:t>humaniora</a:t>
            </a:r>
            <a:r>
              <a:rPr lang="en-US" sz="2000" dirty="0" smtClean="0"/>
              <a:t> </a:t>
            </a:r>
            <a:r>
              <a:rPr lang="en-US" sz="2000" dirty="0" err="1" smtClean="0"/>
              <a:t>dengan</a:t>
            </a:r>
            <a:r>
              <a:rPr lang="en-US" sz="2000" dirty="0" smtClean="0"/>
              <a:t> </a:t>
            </a:r>
            <a:r>
              <a:rPr lang="en-US" sz="2000" dirty="0" err="1" smtClean="0"/>
              <a:t>wawasan</a:t>
            </a:r>
            <a:r>
              <a:rPr lang="en-US" sz="2000" dirty="0" smtClean="0"/>
              <a:t> </a:t>
            </a:r>
            <a:r>
              <a:rPr lang="en-US" sz="2000" dirty="0" err="1" smtClean="0"/>
              <a:t>kemanusiaan</a:t>
            </a:r>
            <a:r>
              <a:rPr lang="en-US" sz="2000" dirty="0" smtClean="0"/>
              <a:t>, </a:t>
            </a:r>
            <a:r>
              <a:rPr lang="en-US" sz="2000" dirty="0" err="1" smtClean="0"/>
              <a:t>kebangsaan</a:t>
            </a:r>
            <a:r>
              <a:rPr lang="en-US" sz="2000" dirty="0" smtClean="0"/>
              <a:t>, </a:t>
            </a:r>
            <a:r>
              <a:rPr lang="en-US" sz="2000" dirty="0" err="1" smtClean="0"/>
              <a:t>kenegaraan</a:t>
            </a:r>
            <a:r>
              <a:rPr lang="en-US" sz="2000" dirty="0" smtClean="0"/>
              <a:t>, </a:t>
            </a:r>
            <a:r>
              <a:rPr lang="en-US" sz="2000" dirty="0" err="1" smtClean="0"/>
              <a:t>dan</a:t>
            </a:r>
            <a:r>
              <a:rPr lang="en-US" sz="2000" dirty="0" smtClean="0"/>
              <a:t> </a:t>
            </a:r>
            <a:r>
              <a:rPr lang="en-US" sz="2000" dirty="0" err="1" smtClean="0"/>
              <a:t>peradaban</a:t>
            </a:r>
            <a:r>
              <a:rPr lang="en-US" sz="2000" dirty="0" smtClean="0"/>
              <a:t> </a:t>
            </a:r>
            <a:r>
              <a:rPr lang="en-US" sz="2000" dirty="0" err="1" smtClean="0"/>
              <a:t>terkait</a:t>
            </a:r>
            <a:r>
              <a:rPr lang="en-US" sz="2000" dirty="0" smtClean="0"/>
              <a:t> </a:t>
            </a:r>
            <a:r>
              <a:rPr lang="en-US" sz="2000" dirty="0" err="1" smtClean="0"/>
              <a:t>penyebab</a:t>
            </a:r>
            <a:r>
              <a:rPr lang="en-US" sz="2000" dirty="0" smtClean="0"/>
              <a:t> </a:t>
            </a:r>
            <a:r>
              <a:rPr lang="en-US" sz="2000" dirty="0" err="1" smtClean="0"/>
              <a:t>fenomena</a:t>
            </a:r>
            <a:r>
              <a:rPr lang="en-US" sz="2000" dirty="0" smtClean="0"/>
              <a:t> </a:t>
            </a:r>
            <a:r>
              <a:rPr lang="en-US" sz="2000" dirty="0" err="1" smtClean="0"/>
              <a:t>dan</a:t>
            </a:r>
            <a:r>
              <a:rPr lang="en-US" sz="2000" dirty="0" smtClean="0"/>
              <a:t> </a:t>
            </a:r>
            <a:r>
              <a:rPr lang="en-US" sz="2000" dirty="0" err="1" smtClean="0"/>
              <a:t>kejadian</a:t>
            </a:r>
            <a:r>
              <a:rPr lang="en-US" sz="2000" dirty="0" smtClean="0"/>
              <a:t>, </a:t>
            </a:r>
            <a:r>
              <a:rPr lang="en-US" sz="2000" dirty="0" err="1" smtClean="0"/>
              <a:t>serta</a:t>
            </a:r>
            <a:r>
              <a:rPr lang="en-US" sz="2000" dirty="0" smtClean="0"/>
              <a:t> </a:t>
            </a:r>
            <a:r>
              <a:rPr lang="en-US" sz="2000" dirty="0" err="1" smtClean="0"/>
              <a:t>menerapkan</a:t>
            </a:r>
            <a:r>
              <a:rPr lang="en-US" sz="2000" dirty="0" smtClean="0"/>
              <a:t> </a:t>
            </a:r>
            <a:r>
              <a:rPr lang="en-US" sz="2000" dirty="0" err="1" smtClean="0"/>
              <a:t>pengetahuan</a:t>
            </a:r>
            <a:r>
              <a:rPr lang="en-US" sz="2000" dirty="0" smtClean="0"/>
              <a:t> </a:t>
            </a:r>
            <a:r>
              <a:rPr lang="en-US" sz="2000" dirty="0" err="1" smtClean="0"/>
              <a:t>prosedural</a:t>
            </a:r>
            <a:r>
              <a:rPr lang="en-US" sz="2000" dirty="0" smtClean="0"/>
              <a:t> </a:t>
            </a:r>
            <a:r>
              <a:rPr lang="en-US" sz="2000" dirty="0" err="1" smtClean="0"/>
              <a:t>pada</a:t>
            </a:r>
            <a:r>
              <a:rPr lang="en-US" sz="2000" dirty="0" smtClean="0"/>
              <a:t> </a:t>
            </a:r>
            <a:r>
              <a:rPr lang="en-US" sz="2000" dirty="0" err="1" smtClean="0"/>
              <a:t>bidang</a:t>
            </a:r>
            <a:r>
              <a:rPr lang="en-US" sz="2000" dirty="0" smtClean="0"/>
              <a:t> </a:t>
            </a:r>
            <a:r>
              <a:rPr lang="en-US" sz="2000" dirty="0" err="1" smtClean="0"/>
              <a:t>kajian</a:t>
            </a:r>
            <a:r>
              <a:rPr lang="en-US" sz="2000" dirty="0" smtClean="0"/>
              <a:t> yang </a:t>
            </a:r>
            <a:r>
              <a:rPr lang="en-US" sz="2000" dirty="0" err="1" smtClean="0"/>
              <a:t>spesifik</a:t>
            </a:r>
            <a:r>
              <a:rPr lang="en-US" sz="2000" dirty="0" smtClean="0"/>
              <a:t> </a:t>
            </a:r>
            <a:r>
              <a:rPr lang="en-US" sz="2000" dirty="0" err="1" smtClean="0"/>
              <a:t>sesuai</a:t>
            </a:r>
            <a:r>
              <a:rPr lang="en-US" sz="2000" dirty="0" smtClean="0"/>
              <a:t> </a:t>
            </a:r>
            <a:r>
              <a:rPr lang="en-US" sz="2000" dirty="0" err="1" smtClean="0"/>
              <a:t>dengan</a:t>
            </a:r>
            <a:r>
              <a:rPr lang="en-US" sz="2000" dirty="0" smtClean="0"/>
              <a:t> </a:t>
            </a:r>
            <a:r>
              <a:rPr lang="en-US" sz="2000" dirty="0" err="1" smtClean="0"/>
              <a:t>bakat</a:t>
            </a:r>
            <a:r>
              <a:rPr lang="en-US" sz="2000" dirty="0" smtClean="0"/>
              <a:t> </a:t>
            </a:r>
            <a:r>
              <a:rPr lang="en-US" sz="2000" dirty="0" err="1" smtClean="0"/>
              <a:t>dan</a:t>
            </a:r>
            <a:r>
              <a:rPr lang="en-US" sz="2000" dirty="0" smtClean="0"/>
              <a:t> </a:t>
            </a:r>
            <a:r>
              <a:rPr lang="en-US" sz="2000" dirty="0" err="1" smtClean="0"/>
              <a:t>minatnya</a:t>
            </a:r>
            <a:r>
              <a:rPr lang="en-US" sz="2000" dirty="0" smtClean="0"/>
              <a:t> </a:t>
            </a:r>
            <a:r>
              <a:rPr lang="en-US" sz="2000" dirty="0" err="1" smtClean="0"/>
              <a:t>untuk</a:t>
            </a:r>
            <a:r>
              <a:rPr lang="en-US" sz="2000" dirty="0" smtClean="0"/>
              <a:t> </a:t>
            </a:r>
            <a:r>
              <a:rPr lang="en-US" sz="2000" dirty="0" err="1" smtClean="0"/>
              <a:t>memecahkan</a:t>
            </a:r>
            <a:r>
              <a:rPr lang="en-US" sz="2000" dirty="0" smtClean="0"/>
              <a:t> </a:t>
            </a:r>
            <a:r>
              <a:rPr lang="en-US" sz="2000" dirty="0" err="1" smtClean="0"/>
              <a:t>masalah</a:t>
            </a:r>
            <a:endParaRPr lang="en-US" sz="2000" dirty="0" smtClean="0"/>
          </a:p>
          <a:p>
            <a:pPr algn="just" eaLnBrk="1" hangingPunct="1">
              <a:buFont typeface="Arial" charset="0"/>
              <a:buNone/>
            </a:pPr>
            <a:endParaRPr lang="en-US" sz="2000" dirty="0" smtClean="0"/>
          </a:p>
          <a:p>
            <a:pPr marL="442913" indent="-442913" algn="just" eaLnBrk="1" hangingPunct="1">
              <a:buFont typeface="Arial" charset="0"/>
              <a:buNone/>
              <a:tabLst>
                <a:tab pos="442913" algn="l"/>
              </a:tabLst>
            </a:pPr>
            <a:r>
              <a:rPr lang="en-US" sz="2000" dirty="0" smtClean="0"/>
              <a:t>4.	</a:t>
            </a:r>
            <a:r>
              <a:rPr lang="en-US" sz="2000" dirty="0" err="1" smtClean="0"/>
              <a:t>Mengolah</a:t>
            </a:r>
            <a:r>
              <a:rPr lang="en-US" sz="2000" dirty="0" smtClean="0"/>
              <a:t>, </a:t>
            </a:r>
            <a:r>
              <a:rPr lang="en-US" sz="2000" dirty="0" err="1" smtClean="0"/>
              <a:t>menalar</a:t>
            </a:r>
            <a:r>
              <a:rPr lang="en-US" sz="2000" dirty="0" smtClean="0"/>
              <a:t> </a:t>
            </a:r>
            <a:r>
              <a:rPr lang="en-US" sz="2000" dirty="0" err="1" smtClean="0"/>
              <a:t>dan</a:t>
            </a:r>
            <a:r>
              <a:rPr lang="en-US" sz="2000" dirty="0" smtClean="0"/>
              <a:t> </a:t>
            </a:r>
            <a:r>
              <a:rPr lang="en-US" sz="2000" dirty="0" err="1" smtClean="0"/>
              <a:t>menyaji</a:t>
            </a:r>
            <a:r>
              <a:rPr lang="en-US" sz="2000" dirty="0" smtClean="0"/>
              <a:t> </a:t>
            </a:r>
            <a:r>
              <a:rPr lang="en-US" sz="2000" dirty="0" err="1" smtClean="0"/>
              <a:t>dalam</a:t>
            </a:r>
            <a:r>
              <a:rPr lang="en-US" sz="2000" dirty="0" smtClean="0"/>
              <a:t> </a:t>
            </a:r>
            <a:r>
              <a:rPr lang="en-US" sz="2000" dirty="0" err="1" smtClean="0"/>
              <a:t>ranah</a:t>
            </a:r>
            <a:r>
              <a:rPr lang="en-US" sz="2000" dirty="0" smtClean="0"/>
              <a:t> </a:t>
            </a:r>
            <a:r>
              <a:rPr lang="en-US" sz="2000" dirty="0" err="1" smtClean="0"/>
              <a:t>konkret</a:t>
            </a:r>
            <a:r>
              <a:rPr lang="en-US" sz="2000" dirty="0" smtClean="0"/>
              <a:t> </a:t>
            </a:r>
            <a:r>
              <a:rPr lang="en-US" sz="2000" dirty="0" err="1" smtClean="0"/>
              <a:t>dan</a:t>
            </a:r>
            <a:r>
              <a:rPr lang="en-US" sz="2000" dirty="0" smtClean="0"/>
              <a:t> </a:t>
            </a:r>
            <a:r>
              <a:rPr lang="en-US" sz="2000" dirty="0" err="1" smtClean="0"/>
              <a:t>ranah</a:t>
            </a:r>
            <a:r>
              <a:rPr lang="en-US" sz="2000" dirty="0" smtClean="0"/>
              <a:t> </a:t>
            </a:r>
            <a:r>
              <a:rPr lang="en-US" sz="2000" dirty="0" err="1" smtClean="0"/>
              <a:t>abstrak</a:t>
            </a:r>
            <a:r>
              <a:rPr lang="en-US" sz="2000" dirty="0" smtClean="0"/>
              <a:t>  </a:t>
            </a:r>
            <a:r>
              <a:rPr lang="en-US" sz="2000" dirty="0" err="1" smtClean="0"/>
              <a:t>terkait</a:t>
            </a:r>
            <a:r>
              <a:rPr lang="en-US" sz="2000" dirty="0" smtClean="0"/>
              <a:t> </a:t>
            </a:r>
            <a:r>
              <a:rPr lang="en-US" sz="2000" dirty="0" err="1" smtClean="0"/>
              <a:t>dengan</a:t>
            </a:r>
            <a:r>
              <a:rPr lang="en-US" sz="2000" dirty="0" smtClean="0"/>
              <a:t> </a:t>
            </a:r>
            <a:r>
              <a:rPr lang="en-US" sz="2000" dirty="0" err="1" smtClean="0"/>
              <a:t>pengembangan</a:t>
            </a:r>
            <a:r>
              <a:rPr lang="en-US" sz="2000" dirty="0" smtClean="0"/>
              <a:t> </a:t>
            </a:r>
            <a:r>
              <a:rPr lang="en-US" sz="2000" dirty="0" err="1" smtClean="0"/>
              <a:t>dari</a:t>
            </a:r>
            <a:r>
              <a:rPr lang="en-US" sz="2000" dirty="0" smtClean="0"/>
              <a:t> yang </a:t>
            </a:r>
            <a:r>
              <a:rPr lang="en-US" sz="2000" dirty="0" err="1" smtClean="0"/>
              <a:t>dipelajarinya</a:t>
            </a:r>
            <a:r>
              <a:rPr lang="en-US" sz="2000" dirty="0" smtClean="0"/>
              <a:t> di </a:t>
            </a:r>
            <a:r>
              <a:rPr lang="en-US" sz="2000" dirty="0" err="1" smtClean="0"/>
              <a:t>sekolah</a:t>
            </a:r>
            <a:r>
              <a:rPr lang="en-US" sz="2000" dirty="0" smtClean="0"/>
              <a:t> </a:t>
            </a:r>
            <a:r>
              <a:rPr lang="en-US" sz="2000" dirty="0" err="1" smtClean="0"/>
              <a:t>secara</a:t>
            </a:r>
            <a:r>
              <a:rPr lang="en-US" sz="2000" dirty="0" smtClean="0"/>
              <a:t> </a:t>
            </a:r>
            <a:r>
              <a:rPr lang="en-US" sz="2000" dirty="0" err="1" smtClean="0"/>
              <a:t>mandiri</a:t>
            </a:r>
            <a:r>
              <a:rPr lang="en-US" sz="2000" dirty="0" smtClean="0"/>
              <a:t>, </a:t>
            </a:r>
            <a:r>
              <a:rPr lang="en-US" sz="2000" dirty="0" err="1" smtClean="0"/>
              <a:t>dan</a:t>
            </a:r>
            <a:r>
              <a:rPr lang="en-US" sz="2000" dirty="0" smtClean="0"/>
              <a:t> </a:t>
            </a:r>
            <a:r>
              <a:rPr lang="en-US" sz="2000" dirty="0" err="1" smtClean="0"/>
              <a:t>mampu</a:t>
            </a:r>
            <a:r>
              <a:rPr lang="en-US" sz="2000" dirty="0" smtClean="0"/>
              <a:t> </a:t>
            </a:r>
            <a:r>
              <a:rPr lang="en-US" sz="2000" dirty="0" err="1" smtClean="0"/>
              <a:t>menggunakan</a:t>
            </a:r>
            <a:r>
              <a:rPr lang="en-US" sz="2000" dirty="0" smtClean="0"/>
              <a:t> </a:t>
            </a:r>
            <a:r>
              <a:rPr lang="en-US" sz="2000" dirty="0" err="1" smtClean="0"/>
              <a:t>metoda</a:t>
            </a:r>
            <a:r>
              <a:rPr lang="en-US" sz="2000" dirty="0" smtClean="0"/>
              <a:t> </a:t>
            </a:r>
            <a:r>
              <a:rPr lang="en-US" sz="2000" dirty="0" err="1" smtClean="0"/>
              <a:t>sesuai</a:t>
            </a:r>
            <a:r>
              <a:rPr lang="en-US" sz="2000" dirty="0" smtClean="0"/>
              <a:t> </a:t>
            </a:r>
            <a:r>
              <a:rPr lang="en-US" sz="2000" dirty="0" err="1" smtClean="0"/>
              <a:t>kaidah</a:t>
            </a:r>
            <a:r>
              <a:rPr lang="en-US" sz="2000" dirty="0" smtClean="0"/>
              <a:t> </a:t>
            </a:r>
            <a:r>
              <a:rPr lang="en-US" sz="2000" dirty="0" err="1" smtClean="0"/>
              <a:t>keilmuan</a:t>
            </a:r>
            <a:endParaRPr lang="en-US" sz="2000" dirty="0" smtClean="0"/>
          </a:p>
          <a:p>
            <a:pPr eaLnBrk="1" hangingPunct="1">
              <a:buFont typeface="Arial" charset="0"/>
              <a:buNone/>
            </a:pPr>
            <a:endParaRPr lang="en-US" sz="2000" dirty="0" smtClean="0"/>
          </a:p>
        </p:txBody>
      </p:sp>
    </p:spTree>
    <p:extLst>
      <p:ext uri="{BB962C8B-B14F-4D97-AF65-F5344CB8AC3E}">
        <p14:creationId xmlns:p14="http://schemas.microsoft.com/office/powerpoint/2010/main" val="21047544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4" name="Content Placeholder 2"/>
          <p:cNvSpPr>
            <a:spLocks noGrp="1"/>
          </p:cNvSpPr>
          <p:nvPr>
            <p:ph type="subTitle" idx="1"/>
          </p:nvPr>
        </p:nvSpPr>
        <p:spPr>
          <a:xfrm>
            <a:off x="1763713" y="1351581"/>
            <a:ext cx="7380287" cy="5373687"/>
          </a:xfrm>
        </p:spPr>
        <p:txBody>
          <a:bodyPr/>
          <a:lstStyle/>
          <a:p>
            <a:pPr marL="515938" lvl="1" indent="-515938" algn="just" eaLnBrk="1" hangingPunct="1">
              <a:buFont typeface="Arial" charset="0"/>
              <a:buNone/>
            </a:pPr>
            <a:r>
              <a:rPr lang="en-US" b="1" dirty="0" err="1" smtClean="0"/>
              <a:t>Kompetensi</a:t>
            </a:r>
            <a:r>
              <a:rPr lang="en-US" b="1" dirty="0" smtClean="0"/>
              <a:t> </a:t>
            </a:r>
            <a:r>
              <a:rPr lang="en-US" b="1" dirty="0" err="1" smtClean="0"/>
              <a:t>Dasar</a:t>
            </a:r>
            <a:r>
              <a:rPr lang="en-US" b="1" dirty="0" smtClean="0"/>
              <a:t> :</a:t>
            </a:r>
            <a:endParaRPr lang="en-US" sz="2400" b="1" dirty="0" smtClean="0"/>
          </a:p>
          <a:p>
            <a:pPr marL="515938" lvl="1" indent="-515938" algn="just" eaLnBrk="1" hangingPunct="1">
              <a:buFont typeface="Arial" charset="0"/>
              <a:buNone/>
            </a:pPr>
            <a:endParaRPr lang="en-US" sz="2000" dirty="0" smtClean="0"/>
          </a:p>
          <a:p>
            <a:pPr marL="515938" lvl="1" indent="-515938" algn="just" eaLnBrk="1" hangingPunct="1">
              <a:buFont typeface="Arial" charset="0"/>
              <a:buNone/>
            </a:pPr>
            <a:r>
              <a:rPr lang="en-US" sz="2000" dirty="0" smtClean="0"/>
              <a:t>1.1. </a:t>
            </a:r>
            <a:r>
              <a:rPr lang="id-ID" sz="2000" dirty="0" smtClean="0"/>
              <a:t>Menghayati </a:t>
            </a:r>
            <a:r>
              <a:rPr lang="id-ID" sz="2000" dirty="0" smtClean="0"/>
              <a:t>keberhasilan dan kegagalan wirausahawan dan keberagaman produk kerajinan di wilayah setempat dan lainnya sebagai anugerah Tuhan</a:t>
            </a:r>
            <a:endParaRPr lang="en-US" sz="2000" dirty="0" smtClean="0"/>
          </a:p>
          <a:p>
            <a:pPr marL="515938" lvl="1" indent="-515938" algn="just" eaLnBrk="1" hangingPunct="1">
              <a:buFont typeface="Arial" charset="0"/>
              <a:buNone/>
            </a:pPr>
            <a:endParaRPr lang="en-US" sz="2000" dirty="0" smtClean="0"/>
          </a:p>
          <a:p>
            <a:pPr marL="515938" lvl="1" indent="-515938" algn="just" eaLnBrk="1" hangingPunct="1">
              <a:buFont typeface="Arial" charset="0"/>
              <a:buNone/>
            </a:pPr>
            <a:r>
              <a:rPr lang="en-US" sz="2000" dirty="0" smtClean="0"/>
              <a:t>2.1. </a:t>
            </a:r>
            <a:r>
              <a:rPr lang="en-US" sz="2000" dirty="0" err="1" smtClean="0"/>
              <a:t>Menunjukkan</a:t>
            </a:r>
            <a:r>
              <a:rPr lang="en-US" sz="2000" dirty="0" smtClean="0"/>
              <a:t> </a:t>
            </a:r>
            <a:r>
              <a:rPr lang="en-US" sz="2000" dirty="0" err="1" smtClean="0"/>
              <a:t>motivasi</a:t>
            </a:r>
            <a:r>
              <a:rPr lang="en-US" sz="2000" dirty="0" smtClean="0"/>
              <a:t> internal </a:t>
            </a:r>
            <a:r>
              <a:rPr lang="en-US" sz="2000" dirty="0" err="1" smtClean="0"/>
              <a:t>dan</a:t>
            </a:r>
            <a:r>
              <a:rPr lang="en-US" sz="2000" dirty="0" smtClean="0"/>
              <a:t> </a:t>
            </a:r>
            <a:r>
              <a:rPr lang="en-US" sz="2000" dirty="0" err="1" smtClean="0"/>
              <a:t>peduli</a:t>
            </a:r>
            <a:r>
              <a:rPr lang="en-US" sz="2000" dirty="0" smtClean="0"/>
              <a:t> </a:t>
            </a:r>
            <a:r>
              <a:rPr lang="en-US" sz="2000" dirty="0" err="1" smtClean="0"/>
              <a:t>lingkungan</a:t>
            </a:r>
            <a:r>
              <a:rPr lang="en-US" sz="2000" dirty="0" smtClean="0"/>
              <a:t> </a:t>
            </a:r>
            <a:r>
              <a:rPr lang="en-US" sz="2000" dirty="0" err="1" smtClean="0"/>
              <a:t>dalam</a:t>
            </a:r>
            <a:r>
              <a:rPr lang="en-US" sz="2000" dirty="0" smtClean="0"/>
              <a:t> </a:t>
            </a:r>
            <a:r>
              <a:rPr lang="en-US" sz="2000" dirty="0" err="1" smtClean="0"/>
              <a:t>menggali</a:t>
            </a:r>
            <a:r>
              <a:rPr lang="en-US" sz="2000" dirty="0" smtClean="0"/>
              <a:t> </a:t>
            </a:r>
            <a:r>
              <a:rPr lang="en-US" sz="2000" dirty="0" err="1" smtClean="0"/>
              <a:t>informasi</a:t>
            </a:r>
            <a:r>
              <a:rPr lang="en-US" sz="2000" dirty="0" smtClean="0"/>
              <a:t> </a:t>
            </a:r>
            <a:r>
              <a:rPr lang="en-US" sz="2000" dirty="0" err="1" smtClean="0"/>
              <a:t>tentang</a:t>
            </a:r>
            <a:r>
              <a:rPr lang="en-US" sz="2000" dirty="0" smtClean="0"/>
              <a:t> </a:t>
            </a:r>
            <a:r>
              <a:rPr lang="en-US" sz="2000" dirty="0" err="1" smtClean="0"/>
              <a:t>keberagaman</a:t>
            </a:r>
            <a:r>
              <a:rPr lang="en-US" sz="2000" dirty="0" smtClean="0"/>
              <a:t> </a:t>
            </a:r>
            <a:r>
              <a:rPr lang="en-US" sz="2000" dirty="0" err="1" smtClean="0"/>
              <a:t>produk</a:t>
            </a:r>
            <a:r>
              <a:rPr lang="en-US" sz="2000" dirty="0" smtClean="0"/>
              <a:t> </a:t>
            </a:r>
            <a:r>
              <a:rPr lang="en-US" sz="2000" dirty="0" err="1" smtClean="0"/>
              <a:t>kerajinan</a:t>
            </a:r>
            <a:r>
              <a:rPr lang="en-US" sz="2000" dirty="0" smtClean="0"/>
              <a:t> </a:t>
            </a:r>
            <a:r>
              <a:rPr lang="en-US" sz="2000" dirty="0" err="1" smtClean="0"/>
              <a:t>dan</a:t>
            </a:r>
            <a:r>
              <a:rPr lang="en-US" sz="2000" dirty="0" smtClean="0"/>
              <a:t> </a:t>
            </a:r>
            <a:r>
              <a:rPr lang="en-US" sz="2000" dirty="0" err="1" smtClean="0"/>
              <a:t>kewirausahaan</a:t>
            </a:r>
            <a:r>
              <a:rPr lang="en-US" sz="2000" dirty="0" smtClean="0"/>
              <a:t> di </a:t>
            </a:r>
            <a:r>
              <a:rPr lang="en-US" sz="2000" dirty="0" err="1" smtClean="0"/>
              <a:t>wilayah</a:t>
            </a:r>
            <a:r>
              <a:rPr lang="en-US" sz="2000" dirty="0" smtClean="0"/>
              <a:t> </a:t>
            </a:r>
            <a:r>
              <a:rPr lang="en-US" sz="2000" dirty="0" err="1" smtClean="0"/>
              <a:t>setempat</a:t>
            </a:r>
            <a:r>
              <a:rPr lang="en-US" sz="2000" dirty="0" smtClean="0"/>
              <a:t> </a:t>
            </a:r>
            <a:r>
              <a:rPr lang="en-US" sz="2000" dirty="0" err="1" smtClean="0"/>
              <a:t>dan</a:t>
            </a:r>
            <a:r>
              <a:rPr lang="en-US" sz="2000" dirty="0" smtClean="0"/>
              <a:t> </a:t>
            </a:r>
            <a:r>
              <a:rPr lang="en-US" sz="2000" dirty="0" err="1" smtClean="0"/>
              <a:t>lainnya</a:t>
            </a:r>
            <a:endParaRPr lang="en-US" sz="2000" dirty="0" smtClean="0"/>
          </a:p>
          <a:p>
            <a:pPr marL="515938" lvl="1" indent="-515938" algn="just" eaLnBrk="1" hangingPunct="1">
              <a:buFont typeface="Arial" charset="0"/>
              <a:buNone/>
            </a:pPr>
            <a:endParaRPr lang="en-US" sz="2000" dirty="0" smtClean="0"/>
          </a:p>
          <a:p>
            <a:pPr marL="515938" lvl="1" indent="-515938" algn="just" eaLnBrk="1" hangingPunct="1">
              <a:buFont typeface="Arial" charset="0"/>
              <a:buNone/>
            </a:pPr>
            <a:r>
              <a:rPr lang="en-US" sz="2000" dirty="0" smtClean="0"/>
              <a:t>2.2. </a:t>
            </a:r>
            <a:r>
              <a:rPr lang="en-US" sz="2000" dirty="0" err="1" smtClean="0"/>
              <a:t>Menghayati</a:t>
            </a:r>
            <a:r>
              <a:rPr lang="en-US" sz="2000" dirty="0" smtClean="0"/>
              <a:t> </a:t>
            </a:r>
            <a:r>
              <a:rPr lang="en-US" sz="2000" dirty="0" err="1" smtClean="0"/>
              <a:t>perilaku</a:t>
            </a:r>
            <a:r>
              <a:rPr lang="en-US" sz="2000" dirty="0" smtClean="0"/>
              <a:t> </a:t>
            </a:r>
            <a:r>
              <a:rPr lang="en-US" sz="2000" dirty="0" err="1" smtClean="0"/>
              <a:t>jujur</a:t>
            </a:r>
            <a:r>
              <a:rPr lang="en-US" sz="2000" dirty="0" smtClean="0"/>
              <a:t>, </a:t>
            </a:r>
            <a:r>
              <a:rPr lang="en-US" sz="2000" dirty="0" err="1" smtClean="0"/>
              <a:t>percaya</a:t>
            </a:r>
            <a:r>
              <a:rPr lang="en-US" sz="2000" dirty="0" smtClean="0"/>
              <a:t> </a:t>
            </a:r>
            <a:r>
              <a:rPr lang="en-US" sz="2000" dirty="0" err="1" smtClean="0"/>
              <a:t>diri</a:t>
            </a:r>
            <a:r>
              <a:rPr lang="en-US" sz="2000" dirty="0" smtClean="0"/>
              <a:t>, </a:t>
            </a:r>
            <a:r>
              <a:rPr lang="en-US" sz="2000" dirty="0" err="1" smtClean="0"/>
              <a:t>dan</a:t>
            </a:r>
            <a:r>
              <a:rPr lang="en-US" sz="2000" dirty="0" smtClean="0"/>
              <a:t> </a:t>
            </a:r>
            <a:r>
              <a:rPr lang="en-US" sz="2000" dirty="0" err="1" smtClean="0"/>
              <a:t>mandiri</a:t>
            </a:r>
            <a:r>
              <a:rPr lang="en-US" sz="2000" dirty="0" smtClean="0"/>
              <a:t> </a:t>
            </a:r>
            <a:r>
              <a:rPr lang="en-US" sz="2000" dirty="0" err="1" smtClean="0"/>
              <a:t>dalam</a:t>
            </a:r>
            <a:r>
              <a:rPr lang="en-US" sz="2000" dirty="0" smtClean="0"/>
              <a:t> </a:t>
            </a:r>
            <a:r>
              <a:rPr lang="en-US" sz="2000" dirty="0" err="1" smtClean="0"/>
              <a:t>memperkenalkan</a:t>
            </a:r>
            <a:r>
              <a:rPr lang="en-US" sz="2000" dirty="0" smtClean="0"/>
              <a:t> </a:t>
            </a:r>
            <a:r>
              <a:rPr lang="en-US" sz="2000" dirty="0" err="1" smtClean="0"/>
              <a:t>karya</a:t>
            </a:r>
            <a:r>
              <a:rPr lang="en-US" sz="2000" dirty="0" smtClean="0"/>
              <a:t> </a:t>
            </a:r>
            <a:r>
              <a:rPr lang="en-US" sz="2000" dirty="0" err="1" smtClean="0"/>
              <a:t>kerajinan</a:t>
            </a:r>
            <a:r>
              <a:rPr lang="en-US" sz="2000" dirty="0" smtClean="0"/>
              <a:t> di </a:t>
            </a:r>
            <a:r>
              <a:rPr lang="en-US" sz="2000" dirty="0" err="1" smtClean="0"/>
              <a:t>wilayah</a:t>
            </a:r>
            <a:r>
              <a:rPr lang="en-US" sz="2000" dirty="0" smtClean="0"/>
              <a:t> </a:t>
            </a:r>
            <a:r>
              <a:rPr lang="en-US" sz="2000" dirty="0" err="1" smtClean="0"/>
              <a:t>setempat</a:t>
            </a:r>
            <a:r>
              <a:rPr lang="en-US" sz="2000" dirty="0" smtClean="0"/>
              <a:t> </a:t>
            </a:r>
            <a:r>
              <a:rPr lang="en-US" sz="2000" dirty="0" err="1" smtClean="0"/>
              <a:t>dan</a:t>
            </a:r>
            <a:r>
              <a:rPr lang="en-US" sz="2000" dirty="0" smtClean="0"/>
              <a:t> </a:t>
            </a:r>
            <a:r>
              <a:rPr lang="en-US" sz="2000" dirty="0" err="1" smtClean="0"/>
              <a:t>lainnya</a:t>
            </a:r>
            <a:r>
              <a:rPr lang="en-US" sz="2000" dirty="0" smtClean="0"/>
              <a:t> </a:t>
            </a:r>
            <a:r>
              <a:rPr lang="en-US" sz="2000" dirty="0" err="1" smtClean="0"/>
              <a:t>dan</a:t>
            </a:r>
            <a:r>
              <a:rPr lang="en-US" sz="2000" dirty="0" smtClean="0"/>
              <a:t> </a:t>
            </a:r>
            <a:r>
              <a:rPr lang="en-US" sz="2000" dirty="0" err="1" smtClean="0"/>
              <a:t>menerapkan</a:t>
            </a:r>
            <a:r>
              <a:rPr lang="en-US" sz="2000" dirty="0" smtClean="0"/>
              <a:t> </a:t>
            </a:r>
            <a:r>
              <a:rPr lang="en-US" sz="2000" dirty="0" err="1" smtClean="0"/>
              <a:t>wirausaha</a:t>
            </a:r>
            <a:endParaRPr lang="en-US" sz="2000" dirty="0" smtClean="0"/>
          </a:p>
        </p:txBody>
      </p:sp>
    </p:spTree>
    <p:extLst>
      <p:ext uri="{BB962C8B-B14F-4D97-AF65-F5344CB8AC3E}">
        <p14:creationId xmlns:p14="http://schemas.microsoft.com/office/powerpoint/2010/main" val="21047544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4" name="Content Placeholder 2"/>
          <p:cNvSpPr>
            <a:spLocks noGrp="1"/>
          </p:cNvSpPr>
          <p:nvPr>
            <p:ph type="subTitle" idx="1"/>
          </p:nvPr>
        </p:nvSpPr>
        <p:spPr>
          <a:xfrm>
            <a:off x="1763713" y="1484313"/>
            <a:ext cx="7380287" cy="5373687"/>
          </a:xfrm>
        </p:spPr>
        <p:txBody>
          <a:bodyPr rtlCol="0">
            <a:normAutofit/>
          </a:bodyPr>
          <a:lstStyle/>
          <a:p>
            <a:pPr marL="515938" indent="-515938" eaLnBrk="1" fontAlgn="auto" hangingPunct="1">
              <a:spcAft>
                <a:spcPts val="0"/>
              </a:spcAft>
              <a:buFont typeface="Arial" pitchFamily="34" charset="0"/>
              <a:buNone/>
              <a:defRPr/>
            </a:pPr>
            <a:r>
              <a:rPr lang="en-US" sz="2000" dirty="0" smtClean="0"/>
              <a:t>2.3.  </a:t>
            </a:r>
            <a:r>
              <a:rPr lang="en-US" sz="2000" dirty="0" err="1" smtClean="0"/>
              <a:t>Menghayati</a:t>
            </a:r>
            <a:r>
              <a:rPr lang="en-US" sz="2000" dirty="0" smtClean="0"/>
              <a:t> </a:t>
            </a:r>
            <a:r>
              <a:rPr lang="en-US" sz="2000" dirty="0" err="1" smtClean="0"/>
              <a:t>sikap</a:t>
            </a:r>
            <a:r>
              <a:rPr lang="en-US" sz="2000" dirty="0" smtClean="0"/>
              <a:t> </a:t>
            </a:r>
            <a:r>
              <a:rPr lang="en-US" sz="2000" dirty="0" err="1" smtClean="0"/>
              <a:t>bekerjasama</a:t>
            </a:r>
            <a:r>
              <a:rPr lang="en-US" sz="2000" dirty="0" smtClean="0"/>
              <a:t>, </a:t>
            </a:r>
            <a:r>
              <a:rPr lang="en-US" sz="2000" dirty="0" err="1" smtClean="0"/>
              <a:t>gotong</a:t>
            </a:r>
            <a:r>
              <a:rPr lang="en-US" sz="2000" dirty="0" smtClean="0"/>
              <a:t> </a:t>
            </a:r>
            <a:r>
              <a:rPr lang="en-US" sz="2000" dirty="0" err="1" smtClean="0"/>
              <a:t>royong</a:t>
            </a:r>
            <a:r>
              <a:rPr lang="en-US" sz="2000" dirty="0" smtClean="0"/>
              <a:t>, </a:t>
            </a:r>
            <a:r>
              <a:rPr lang="en-US" sz="2000" dirty="0" err="1" smtClean="0"/>
              <a:t>bertoleransi</a:t>
            </a:r>
            <a:r>
              <a:rPr lang="en-US" sz="2000" dirty="0" smtClean="0"/>
              <a:t>, </a:t>
            </a:r>
            <a:r>
              <a:rPr lang="en-US" sz="2000" dirty="0" err="1" smtClean="0"/>
              <a:t>disiplin</a:t>
            </a:r>
            <a:r>
              <a:rPr lang="en-US" sz="2000" dirty="0" smtClean="0"/>
              <a:t>, </a:t>
            </a:r>
            <a:r>
              <a:rPr lang="en-US" sz="2000" dirty="0" err="1" smtClean="0"/>
              <a:t>bertanggung</a:t>
            </a:r>
            <a:r>
              <a:rPr lang="en-US" sz="2000" dirty="0" smtClean="0"/>
              <a:t> </a:t>
            </a:r>
            <a:r>
              <a:rPr lang="en-US" sz="2000" dirty="0" err="1" smtClean="0"/>
              <a:t>jawab</a:t>
            </a:r>
            <a:r>
              <a:rPr lang="en-US" sz="2000" dirty="0" smtClean="0"/>
              <a:t>, </a:t>
            </a:r>
            <a:r>
              <a:rPr lang="en-US" sz="2000" dirty="0" err="1" smtClean="0"/>
              <a:t>kreatif</a:t>
            </a:r>
            <a:r>
              <a:rPr lang="en-US" sz="2000" dirty="0" smtClean="0"/>
              <a:t>, </a:t>
            </a:r>
            <a:r>
              <a:rPr lang="en-US" sz="2000" dirty="0" err="1" smtClean="0"/>
              <a:t>dan</a:t>
            </a:r>
            <a:r>
              <a:rPr lang="en-US" sz="2000" dirty="0" smtClean="0"/>
              <a:t> </a:t>
            </a:r>
            <a:r>
              <a:rPr lang="en-US" sz="2000" dirty="0" err="1" smtClean="0"/>
              <a:t>inovatif</a:t>
            </a:r>
            <a:r>
              <a:rPr lang="en-US" sz="2000" dirty="0" smtClean="0"/>
              <a:t> </a:t>
            </a:r>
            <a:r>
              <a:rPr lang="en-US" sz="2000" dirty="0" err="1" smtClean="0"/>
              <a:t>dalam</a:t>
            </a:r>
            <a:r>
              <a:rPr lang="en-US" sz="2000" dirty="0" smtClean="0"/>
              <a:t> </a:t>
            </a:r>
            <a:r>
              <a:rPr lang="en-US" sz="2000" dirty="0" err="1" smtClean="0"/>
              <a:t>memahami</a:t>
            </a:r>
            <a:r>
              <a:rPr lang="en-US" sz="2000" dirty="0" smtClean="0"/>
              <a:t> </a:t>
            </a:r>
            <a:r>
              <a:rPr lang="en-US" sz="2000" dirty="0" err="1" smtClean="0"/>
              <a:t>kewirausahaan</a:t>
            </a:r>
            <a:r>
              <a:rPr lang="en-US" sz="2000" dirty="0" smtClean="0"/>
              <a:t> </a:t>
            </a:r>
            <a:r>
              <a:rPr lang="en-US" sz="2000" dirty="0" err="1" smtClean="0"/>
              <a:t>dan</a:t>
            </a:r>
            <a:r>
              <a:rPr lang="en-US" sz="2000" dirty="0" smtClean="0"/>
              <a:t> </a:t>
            </a:r>
            <a:r>
              <a:rPr lang="en-US" sz="2000" dirty="0" err="1" smtClean="0"/>
              <a:t>membuat</a:t>
            </a:r>
            <a:r>
              <a:rPr lang="en-US" sz="2000" dirty="0" smtClean="0"/>
              <a:t> </a:t>
            </a:r>
            <a:r>
              <a:rPr lang="en-US" sz="2000" dirty="0" err="1" smtClean="0"/>
              <a:t>karya</a:t>
            </a:r>
            <a:r>
              <a:rPr lang="en-US" sz="2000" dirty="0" smtClean="0"/>
              <a:t> </a:t>
            </a:r>
            <a:r>
              <a:rPr lang="en-US" sz="2000" dirty="0" err="1" smtClean="0"/>
              <a:t>kerajinan</a:t>
            </a:r>
            <a:r>
              <a:rPr lang="en-US" sz="2000" dirty="0" smtClean="0"/>
              <a:t> </a:t>
            </a:r>
            <a:r>
              <a:rPr lang="en-US" sz="2000" dirty="0" err="1" smtClean="0"/>
              <a:t>di</a:t>
            </a:r>
            <a:r>
              <a:rPr lang="en-US" sz="2000" dirty="0" smtClean="0"/>
              <a:t> </a:t>
            </a:r>
            <a:r>
              <a:rPr lang="en-US" sz="2000" dirty="0" err="1" smtClean="0"/>
              <a:t>wilayah</a:t>
            </a:r>
            <a:r>
              <a:rPr lang="en-US" sz="2000" dirty="0" smtClean="0"/>
              <a:t> </a:t>
            </a:r>
            <a:r>
              <a:rPr lang="en-US" sz="2000" dirty="0" err="1" smtClean="0"/>
              <a:t>setempat</a:t>
            </a:r>
            <a:r>
              <a:rPr lang="en-US" sz="2000" dirty="0" smtClean="0"/>
              <a:t> </a:t>
            </a:r>
            <a:r>
              <a:rPr lang="en-US" sz="2000" dirty="0" err="1" smtClean="0"/>
              <a:t>dan</a:t>
            </a:r>
            <a:r>
              <a:rPr lang="en-US" sz="2000" dirty="0" smtClean="0"/>
              <a:t> </a:t>
            </a:r>
            <a:r>
              <a:rPr lang="en-US" sz="2000" dirty="0" err="1" smtClean="0"/>
              <a:t>lainnya</a:t>
            </a:r>
            <a:r>
              <a:rPr lang="en-US" sz="2000" dirty="0" smtClean="0"/>
              <a:t> </a:t>
            </a:r>
            <a:r>
              <a:rPr lang="en-US" sz="2000" dirty="0" err="1" smtClean="0"/>
              <a:t>dengan</a:t>
            </a:r>
            <a:r>
              <a:rPr lang="en-US" sz="2000" dirty="0" smtClean="0"/>
              <a:t> </a:t>
            </a:r>
            <a:r>
              <a:rPr lang="en-US" sz="2000" dirty="0" err="1" smtClean="0"/>
              <a:t>memperhatikan</a:t>
            </a:r>
            <a:r>
              <a:rPr lang="en-US" sz="2000" dirty="0" smtClean="0"/>
              <a:t> </a:t>
            </a:r>
            <a:r>
              <a:rPr lang="en-US" sz="2000" dirty="0" err="1" smtClean="0"/>
              <a:t>estetika</a:t>
            </a:r>
            <a:r>
              <a:rPr lang="en-US" sz="2000" dirty="0" smtClean="0"/>
              <a:t> </a:t>
            </a:r>
            <a:r>
              <a:rPr lang="en-US" sz="2000" dirty="0" err="1" smtClean="0"/>
              <a:t>produk</a:t>
            </a:r>
            <a:r>
              <a:rPr lang="en-US" sz="2000" dirty="0" smtClean="0"/>
              <a:t> </a:t>
            </a:r>
            <a:r>
              <a:rPr lang="en-US" sz="2000" dirty="0" err="1" smtClean="0"/>
              <a:t>akhir</a:t>
            </a:r>
            <a:r>
              <a:rPr lang="en-US" sz="2000" dirty="0" smtClean="0"/>
              <a:t> </a:t>
            </a:r>
            <a:r>
              <a:rPr lang="en-US" sz="2000" dirty="0" err="1" smtClean="0"/>
              <a:t>untuk</a:t>
            </a:r>
            <a:r>
              <a:rPr lang="en-US" sz="2000" dirty="0" smtClean="0"/>
              <a:t> </a:t>
            </a:r>
            <a:r>
              <a:rPr lang="en-US" sz="2000" dirty="0" err="1" smtClean="0"/>
              <a:t>membangun</a:t>
            </a:r>
            <a:r>
              <a:rPr lang="en-US" sz="2000" dirty="0" smtClean="0"/>
              <a:t> </a:t>
            </a:r>
            <a:r>
              <a:rPr lang="en-US" sz="2000" dirty="0" err="1" smtClean="0"/>
              <a:t>semangat</a:t>
            </a:r>
            <a:r>
              <a:rPr lang="en-US" sz="2000" dirty="0" smtClean="0"/>
              <a:t> </a:t>
            </a:r>
            <a:r>
              <a:rPr lang="en-US" sz="2000" dirty="0" err="1" smtClean="0"/>
              <a:t>usaha</a:t>
            </a:r>
            <a:endParaRPr lang="en-US" sz="2000" dirty="0" smtClean="0"/>
          </a:p>
          <a:p>
            <a:pPr marL="515938" indent="-515938" eaLnBrk="1" fontAlgn="auto" hangingPunct="1">
              <a:spcAft>
                <a:spcPts val="0"/>
              </a:spcAft>
              <a:buFont typeface="Arial" pitchFamily="34" charset="0"/>
              <a:buNone/>
              <a:defRPr/>
            </a:pPr>
            <a:endParaRPr lang="en-US" sz="2000" dirty="0" smtClean="0"/>
          </a:p>
          <a:p>
            <a:pPr marL="515938" indent="-515938" eaLnBrk="1" fontAlgn="auto" hangingPunct="1">
              <a:spcAft>
                <a:spcPts val="0"/>
              </a:spcAft>
              <a:buFont typeface="Arial" pitchFamily="34" charset="0"/>
              <a:buNone/>
              <a:defRPr/>
            </a:pPr>
            <a:r>
              <a:rPr lang="en-US" sz="2000" dirty="0" smtClean="0"/>
              <a:t>3.1.  </a:t>
            </a:r>
            <a:r>
              <a:rPr lang="en-US" sz="2000" dirty="0" err="1" smtClean="0"/>
              <a:t>Memahami</a:t>
            </a:r>
            <a:r>
              <a:rPr lang="en-US" sz="2000" dirty="0" smtClean="0"/>
              <a:t> </a:t>
            </a:r>
            <a:r>
              <a:rPr lang="en-US" sz="2000" dirty="0" err="1" smtClean="0"/>
              <a:t>desain</a:t>
            </a:r>
            <a:r>
              <a:rPr lang="en-US" sz="2000" dirty="0" smtClean="0"/>
              <a:t> </a:t>
            </a:r>
            <a:r>
              <a:rPr lang="en-US" sz="2000" dirty="0" err="1" smtClean="0"/>
              <a:t>produk</a:t>
            </a:r>
            <a:r>
              <a:rPr lang="en-US" sz="2000" dirty="0" smtClean="0"/>
              <a:t> </a:t>
            </a:r>
            <a:r>
              <a:rPr lang="en-US" sz="2000" dirty="0" err="1" smtClean="0"/>
              <a:t>dan</a:t>
            </a:r>
            <a:r>
              <a:rPr lang="en-US" sz="2000" dirty="0" smtClean="0"/>
              <a:t> </a:t>
            </a:r>
            <a:r>
              <a:rPr lang="en-US" sz="2000" dirty="0" err="1" smtClean="0"/>
              <a:t>pengemasasan</a:t>
            </a:r>
            <a:r>
              <a:rPr lang="en-US" sz="2000" dirty="0" smtClean="0"/>
              <a:t> </a:t>
            </a:r>
            <a:r>
              <a:rPr lang="en-US" sz="2000" dirty="0" err="1" smtClean="0"/>
              <a:t>karya</a:t>
            </a:r>
            <a:r>
              <a:rPr lang="en-US" sz="2000" dirty="0" smtClean="0"/>
              <a:t> </a:t>
            </a:r>
            <a:r>
              <a:rPr lang="fi-FI" sz="2000" dirty="0" smtClean="0"/>
              <a:t>Pengolahan Bahan Pangan Sayuran Menjadi Makanan dan Minuman Kesehatan</a:t>
            </a:r>
          </a:p>
          <a:p>
            <a:pPr marL="515938" indent="-515938" eaLnBrk="1" fontAlgn="auto" hangingPunct="1">
              <a:spcAft>
                <a:spcPts val="0"/>
              </a:spcAft>
              <a:buFont typeface="Arial" pitchFamily="34" charset="0"/>
              <a:buNone/>
              <a:defRPr/>
            </a:pPr>
            <a:endParaRPr lang="en-US" sz="2000" dirty="0" smtClean="0"/>
          </a:p>
          <a:p>
            <a:pPr marL="515938" indent="-515938" eaLnBrk="1" fontAlgn="auto" hangingPunct="1">
              <a:spcAft>
                <a:spcPts val="0"/>
              </a:spcAft>
              <a:buFont typeface="Arial" pitchFamily="34" charset="0"/>
              <a:buNone/>
              <a:defRPr/>
            </a:pPr>
            <a:r>
              <a:rPr lang="en-US" sz="2000" dirty="0" smtClean="0"/>
              <a:t>4.1.  </a:t>
            </a:r>
            <a:r>
              <a:rPr lang="en-US" sz="2000" dirty="0" err="1" smtClean="0"/>
              <a:t>Mendesain</a:t>
            </a:r>
            <a:r>
              <a:rPr lang="en-US" sz="2000" dirty="0" smtClean="0"/>
              <a:t> </a:t>
            </a:r>
            <a:r>
              <a:rPr lang="en-US" sz="2000" dirty="0" err="1" smtClean="0"/>
              <a:t>produk</a:t>
            </a:r>
            <a:r>
              <a:rPr lang="en-US" sz="2000" dirty="0" smtClean="0"/>
              <a:t> </a:t>
            </a:r>
            <a:r>
              <a:rPr lang="en-US" sz="2000" dirty="0" err="1" smtClean="0"/>
              <a:t>dan</a:t>
            </a:r>
            <a:r>
              <a:rPr lang="en-US" sz="2000" dirty="0" smtClean="0"/>
              <a:t> </a:t>
            </a:r>
            <a:r>
              <a:rPr lang="en-US" sz="2000" dirty="0" err="1" smtClean="0"/>
              <a:t>pengemasan</a:t>
            </a:r>
            <a:r>
              <a:rPr lang="en-US" sz="2000" dirty="0" smtClean="0"/>
              <a:t> </a:t>
            </a:r>
            <a:r>
              <a:rPr lang="en-US" sz="2000" dirty="0" err="1" smtClean="0"/>
              <a:t>karya</a:t>
            </a:r>
            <a:r>
              <a:rPr lang="en-US" sz="2000" dirty="0" smtClean="0"/>
              <a:t> </a:t>
            </a:r>
            <a:r>
              <a:rPr lang="fi-FI" sz="2000" dirty="0" smtClean="0"/>
              <a:t>Pengolahan Bahan Pangan Sayuran Menjadi Makanan dan Minuman Kesehatan</a:t>
            </a:r>
          </a:p>
          <a:p>
            <a:pPr marL="515938" indent="-515938" eaLnBrk="1" fontAlgn="auto" hangingPunct="1">
              <a:spcAft>
                <a:spcPts val="0"/>
              </a:spcAft>
              <a:buFont typeface="Arial" pitchFamily="34" charset="0"/>
              <a:buNone/>
              <a:defRPr/>
            </a:pPr>
            <a:endParaRPr lang="en-US" sz="2000" dirty="0" smtClean="0"/>
          </a:p>
          <a:p>
            <a:pPr eaLnBrk="1" fontAlgn="auto" hangingPunct="1">
              <a:spcAft>
                <a:spcPts val="0"/>
              </a:spcAft>
              <a:buFont typeface="Arial" pitchFamily="34" charset="0"/>
              <a:buNone/>
              <a:defRPr/>
            </a:pPr>
            <a:endParaRPr lang="en-US" sz="2000" dirty="0"/>
          </a:p>
        </p:txBody>
      </p:sp>
    </p:spTree>
    <p:extLst>
      <p:ext uri="{BB962C8B-B14F-4D97-AF65-F5344CB8AC3E}">
        <p14:creationId xmlns:p14="http://schemas.microsoft.com/office/powerpoint/2010/main" val="21047544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4" name="Content Placeholder 2"/>
          <p:cNvSpPr>
            <a:spLocks noGrp="1"/>
          </p:cNvSpPr>
          <p:nvPr>
            <p:ph type="subTitle" idx="1"/>
          </p:nvPr>
        </p:nvSpPr>
        <p:spPr>
          <a:xfrm>
            <a:off x="1763713" y="1484313"/>
            <a:ext cx="7380287" cy="5373687"/>
          </a:xfrm>
        </p:spPr>
        <p:txBody>
          <a:bodyPr/>
          <a:lstStyle/>
          <a:p>
            <a:pPr algn="just" eaLnBrk="1" hangingPunct="1">
              <a:buFont typeface="Arial" charset="0"/>
              <a:buNone/>
            </a:pPr>
            <a:r>
              <a:rPr lang="en-US" sz="2800" b="1" dirty="0" err="1" smtClean="0"/>
              <a:t>Indikator</a:t>
            </a:r>
            <a:r>
              <a:rPr lang="en-US" sz="2800" b="1" dirty="0" smtClean="0"/>
              <a:t> </a:t>
            </a:r>
            <a:r>
              <a:rPr lang="en-US" sz="2800" b="1" dirty="0" smtClean="0"/>
              <a:t>KD 2.1, KD 2.2 </a:t>
            </a:r>
            <a:r>
              <a:rPr lang="en-US" sz="2800" b="1" dirty="0" err="1" smtClean="0"/>
              <a:t>dan</a:t>
            </a:r>
            <a:r>
              <a:rPr lang="en-US" sz="2800" b="1" dirty="0" smtClean="0"/>
              <a:t> KD 2.3 </a:t>
            </a:r>
            <a:r>
              <a:rPr lang="en-US" sz="2800" b="1" dirty="0" smtClean="0"/>
              <a:t>:</a:t>
            </a:r>
          </a:p>
          <a:p>
            <a:pPr algn="just" eaLnBrk="1" hangingPunct="1">
              <a:buFont typeface="Arial" charset="0"/>
              <a:buNone/>
            </a:pPr>
            <a:endParaRPr lang="en-US" b="1" dirty="0" smtClean="0"/>
          </a:p>
          <a:p>
            <a:pPr algn="just" eaLnBrk="1" hangingPunct="1"/>
            <a:r>
              <a:rPr lang="en-US" sz="2000" dirty="0" err="1" smtClean="0"/>
              <a:t>Menunjukkan</a:t>
            </a:r>
            <a:r>
              <a:rPr lang="en-US" sz="2000" dirty="0" smtClean="0"/>
              <a:t> </a:t>
            </a:r>
            <a:r>
              <a:rPr lang="en-US" sz="2000" dirty="0" err="1" smtClean="0"/>
              <a:t>sikap</a:t>
            </a:r>
            <a:r>
              <a:rPr lang="en-US" sz="2000" dirty="0" smtClean="0"/>
              <a:t> </a:t>
            </a:r>
            <a:r>
              <a:rPr lang="en-US" sz="2000" dirty="0" err="1" smtClean="0"/>
              <a:t>positip</a:t>
            </a:r>
            <a:r>
              <a:rPr lang="en-US" sz="2000" dirty="0" smtClean="0"/>
              <a:t> (</a:t>
            </a:r>
            <a:r>
              <a:rPr lang="en-US" sz="2000" dirty="0" err="1" smtClean="0"/>
              <a:t>individu</a:t>
            </a:r>
            <a:r>
              <a:rPr lang="en-US" sz="2000" dirty="0" smtClean="0"/>
              <a:t> </a:t>
            </a:r>
            <a:r>
              <a:rPr lang="en-US" sz="2000" dirty="0" err="1" smtClean="0"/>
              <a:t>dan</a:t>
            </a:r>
            <a:r>
              <a:rPr lang="en-US" sz="2000" dirty="0" smtClean="0"/>
              <a:t> </a:t>
            </a:r>
            <a:r>
              <a:rPr lang="en-US" sz="2000" dirty="0" err="1" smtClean="0"/>
              <a:t>sosial</a:t>
            </a:r>
            <a:r>
              <a:rPr lang="en-US" sz="2000" dirty="0" smtClean="0"/>
              <a:t>) </a:t>
            </a:r>
            <a:r>
              <a:rPr lang="en-US" sz="2000" dirty="0" err="1" smtClean="0"/>
              <a:t>dalam</a:t>
            </a:r>
            <a:r>
              <a:rPr lang="en-US" sz="2000" dirty="0" smtClean="0"/>
              <a:t> </a:t>
            </a:r>
            <a:r>
              <a:rPr lang="en-US" sz="2000" dirty="0" err="1" smtClean="0"/>
              <a:t>diskusi</a:t>
            </a:r>
            <a:r>
              <a:rPr lang="en-US" sz="2000" dirty="0" smtClean="0"/>
              <a:t> </a:t>
            </a:r>
            <a:r>
              <a:rPr lang="en-US" sz="2000" dirty="0" err="1" smtClean="0"/>
              <a:t>kelompok</a:t>
            </a:r>
            <a:r>
              <a:rPr lang="en-US" sz="2000" dirty="0" smtClean="0"/>
              <a:t>.</a:t>
            </a:r>
          </a:p>
          <a:p>
            <a:pPr algn="just" eaLnBrk="1" hangingPunct="1"/>
            <a:endParaRPr lang="en-US" sz="2000" dirty="0" smtClean="0"/>
          </a:p>
          <a:p>
            <a:pPr algn="just" eaLnBrk="1" hangingPunct="1"/>
            <a:r>
              <a:rPr lang="en-US" sz="2000" dirty="0" err="1" smtClean="0"/>
              <a:t>Menunjukkan</a:t>
            </a:r>
            <a:r>
              <a:rPr lang="en-US" sz="2000" dirty="0" smtClean="0"/>
              <a:t> </a:t>
            </a:r>
            <a:r>
              <a:rPr lang="en-US" sz="2000" dirty="0" err="1" smtClean="0"/>
              <a:t>sikap</a:t>
            </a:r>
            <a:r>
              <a:rPr lang="en-US" sz="2000" dirty="0" smtClean="0"/>
              <a:t> </a:t>
            </a:r>
            <a:r>
              <a:rPr lang="en-US" sz="2000" dirty="0" err="1" smtClean="0"/>
              <a:t>ilmiah</a:t>
            </a:r>
            <a:r>
              <a:rPr lang="en-US" sz="2000" dirty="0" smtClean="0"/>
              <a:t> </a:t>
            </a:r>
            <a:r>
              <a:rPr lang="en-US" sz="2000" dirty="0" err="1" smtClean="0"/>
              <a:t>pada</a:t>
            </a:r>
            <a:r>
              <a:rPr lang="en-US" sz="2000" dirty="0" smtClean="0"/>
              <a:t> </a:t>
            </a:r>
            <a:r>
              <a:rPr lang="en-US" sz="2000" dirty="0" err="1" smtClean="0"/>
              <a:t>saat</a:t>
            </a:r>
            <a:r>
              <a:rPr lang="en-US" sz="2000" dirty="0" smtClean="0"/>
              <a:t> </a:t>
            </a:r>
            <a:r>
              <a:rPr lang="en-US" sz="2000" dirty="0" err="1" smtClean="0"/>
              <a:t>melaksanakan</a:t>
            </a:r>
            <a:r>
              <a:rPr lang="en-US" sz="2000" dirty="0" smtClean="0"/>
              <a:t> </a:t>
            </a:r>
            <a:r>
              <a:rPr lang="en-US" sz="2000" dirty="0" err="1" smtClean="0"/>
              <a:t>percobaan</a:t>
            </a:r>
            <a:r>
              <a:rPr lang="en-US" sz="2000" dirty="0" smtClean="0"/>
              <a:t>.</a:t>
            </a:r>
          </a:p>
          <a:p>
            <a:pPr algn="just" eaLnBrk="1" hangingPunct="1"/>
            <a:endParaRPr lang="en-US" sz="2000" dirty="0" smtClean="0"/>
          </a:p>
          <a:p>
            <a:pPr algn="just" eaLnBrk="1" hangingPunct="1"/>
            <a:r>
              <a:rPr lang="en-US" sz="2000" dirty="0" err="1" smtClean="0"/>
              <a:t>Menunjukkan</a:t>
            </a:r>
            <a:r>
              <a:rPr lang="en-US" sz="2000" dirty="0" smtClean="0"/>
              <a:t> </a:t>
            </a:r>
            <a:r>
              <a:rPr lang="en-US" sz="2000" dirty="0" err="1" smtClean="0"/>
              <a:t>perilaku</a:t>
            </a:r>
            <a:r>
              <a:rPr lang="en-US" sz="2000" dirty="0" smtClean="0"/>
              <a:t> </a:t>
            </a:r>
            <a:r>
              <a:rPr lang="en-US" sz="2000" dirty="0" err="1" smtClean="0"/>
              <a:t>dan</a:t>
            </a:r>
            <a:r>
              <a:rPr lang="en-US" sz="2000" dirty="0" smtClean="0"/>
              <a:t> </a:t>
            </a:r>
            <a:r>
              <a:rPr lang="en-US" sz="2000" dirty="0" err="1" smtClean="0"/>
              <a:t>sikap</a:t>
            </a:r>
            <a:r>
              <a:rPr lang="en-US" sz="2000" dirty="0" smtClean="0"/>
              <a:t> </a:t>
            </a:r>
            <a:r>
              <a:rPr lang="en-US" sz="2000" dirty="0" err="1" smtClean="0"/>
              <a:t>menerima</a:t>
            </a:r>
            <a:r>
              <a:rPr lang="en-US" sz="2000" dirty="0" smtClean="0"/>
              <a:t>, </a:t>
            </a:r>
            <a:r>
              <a:rPr lang="en-US" sz="2000" dirty="0" err="1" smtClean="0"/>
              <a:t>menghargai</a:t>
            </a:r>
            <a:r>
              <a:rPr lang="en-US" sz="2000" dirty="0" smtClean="0"/>
              <a:t>, </a:t>
            </a:r>
            <a:r>
              <a:rPr lang="en-US" sz="2000" dirty="0" err="1" smtClean="0"/>
              <a:t>dan</a:t>
            </a:r>
            <a:r>
              <a:rPr lang="en-US" sz="2000" dirty="0" smtClean="0"/>
              <a:t> </a:t>
            </a:r>
            <a:r>
              <a:rPr lang="en-US" sz="2000" dirty="0" err="1" smtClean="0"/>
              <a:t>kejujuran</a:t>
            </a:r>
            <a:r>
              <a:rPr lang="en-US" sz="2000" dirty="0" smtClean="0"/>
              <a:t>, </a:t>
            </a:r>
            <a:r>
              <a:rPr lang="en-US" sz="2000" dirty="0" err="1" smtClean="0"/>
              <a:t>ketelitian</a:t>
            </a:r>
            <a:r>
              <a:rPr lang="en-US" sz="2000" dirty="0" smtClean="0"/>
              <a:t>, </a:t>
            </a:r>
            <a:r>
              <a:rPr lang="en-US" sz="2000" dirty="0" err="1" smtClean="0"/>
              <a:t>disiplin</a:t>
            </a:r>
            <a:r>
              <a:rPr lang="en-US" sz="2000" dirty="0" smtClean="0"/>
              <a:t> </a:t>
            </a:r>
            <a:r>
              <a:rPr lang="en-US" sz="2000" dirty="0" err="1" smtClean="0"/>
              <a:t>dan</a:t>
            </a:r>
            <a:r>
              <a:rPr lang="en-US" sz="2000" dirty="0" smtClean="0"/>
              <a:t> </a:t>
            </a:r>
            <a:r>
              <a:rPr lang="en-US" sz="2000" dirty="0" err="1" smtClean="0"/>
              <a:t>tanggung</a:t>
            </a:r>
            <a:r>
              <a:rPr lang="en-US" sz="2000" dirty="0" smtClean="0"/>
              <a:t> </a:t>
            </a:r>
            <a:r>
              <a:rPr lang="en-US" sz="2000" dirty="0" err="1" smtClean="0"/>
              <a:t>jawab</a:t>
            </a:r>
            <a:r>
              <a:rPr lang="en-US" sz="2000" dirty="0" smtClean="0"/>
              <a:t>.</a:t>
            </a:r>
          </a:p>
          <a:p>
            <a:pPr eaLnBrk="1" hangingPunct="1">
              <a:buFont typeface="Arial" charset="0"/>
              <a:buNone/>
            </a:pPr>
            <a:endParaRPr lang="en-US" sz="2000" dirty="0" smtClean="0"/>
          </a:p>
        </p:txBody>
      </p:sp>
    </p:spTree>
    <p:extLst>
      <p:ext uri="{BB962C8B-B14F-4D97-AF65-F5344CB8AC3E}">
        <p14:creationId xmlns:p14="http://schemas.microsoft.com/office/powerpoint/2010/main" val="21047544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4" name="Content Placeholder 2"/>
          <p:cNvSpPr>
            <a:spLocks noGrp="1"/>
          </p:cNvSpPr>
          <p:nvPr>
            <p:ph type="subTitle" idx="1"/>
          </p:nvPr>
        </p:nvSpPr>
        <p:spPr>
          <a:xfrm>
            <a:off x="1763713" y="1484313"/>
            <a:ext cx="7380287" cy="5373687"/>
          </a:xfrm>
        </p:spPr>
        <p:txBody>
          <a:bodyPr rtlCol="0">
            <a:normAutofit/>
          </a:bodyPr>
          <a:lstStyle/>
          <a:p>
            <a:pPr algn="just" eaLnBrk="1" fontAlgn="auto" hangingPunct="1">
              <a:spcAft>
                <a:spcPts val="0"/>
              </a:spcAft>
              <a:buFont typeface="Arial" pitchFamily="34" charset="0"/>
              <a:buNone/>
              <a:defRPr/>
            </a:pPr>
            <a:r>
              <a:rPr lang="en-US" sz="2800" b="1" dirty="0" err="1" smtClean="0"/>
              <a:t>Indikator</a:t>
            </a:r>
            <a:r>
              <a:rPr lang="en-US" sz="2800" b="1" dirty="0" smtClean="0"/>
              <a:t> </a:t>
            </a:r>
            <a:r>
              <a:rPr lang="en-US" sz="2800" b="1" dirty="0" smtClean="0"/>
              <a:t>KD 3.1 </a:t>
            </a:r>
            <a:r>
              <a:rPr lang="en-US" sz="2800" b="1" dirty="0" smtClean="0"/>
              <a:t>:</a:t>
            </a:r>
          </a:p>
          <a:p>
            <a:pPr algn="just" eaLnBrk="1" fontAlgn="auto" hangingPunct="1">
              <a:spcAft>
                <a:spcPts val="0"/>
              </a:spcAft>
              <a:buFont typeface="Arial" pitchFamily="34" charset="0"/>
              <a:buNone/>
              <a:defRPr/>
            </a:pPr>
            <a:endParaRPr lang="en-US" sz="2800" dirty="0" smtClean="0"/>
          </a:p>
          <a:p>
            <a:pPr marL="176213" indent="-176213" algn="just" eaLnBrk="1" fontAlgn="auto" hangingPunct="1">
              <a:spcAft>
                <a:spcPts val="0"/>
              </a:spcAft>
              <a:buFont typeface="Arial" pitchFamily="34" charset="0"/>
              <a:buChar char="•"/>
              <a:defRPr/>
            </a:pPr>
            <a:r>
              <a:rPr lang="en-US" dirty="0" err="1" smtClean="0"/>
              <a:t>Menjelaskan</a:t>
            </a:r>
            <a:r>
              <a:rPr lang="en-US" dirty="0" smtClean="0"/>
              <a:t> </a:t>
            </a:r>
            <a:r>
              <a:rPr lang="en-US" dirty="0" err="1" smtClean="0"/>
              <a:t>konsep</a:t>
            </a:r>
            <a:r>
              <a:rPr lang="en-US" dirty="0" smtClean="0"/>
              <a:t> </a:t>
            </a:r>
            <a:r>
              <a:rPr lang="en-US" dirty="0" err="1" smtClean="0"/>
              <a:t>desain</a:t>
            </a:r>
            <a:r>
              <a:rPr lang="en-US" dirty="0" smtClean="0"/>
              <a:t> </a:t>
            </a:r>
            <a:r>
              <a:rPr lang="en-US" dirty="0" err="1" smtClean="0"/>
              <a:t>produk</a:t>
            </a:r>
            <a:r>
              <a:rPr lang="en-US" dirty="0" smtClean="0"/>
              <a:t> </a:t>
            </a:r>
            <a:r>
              <a:rPr lang="fi-FI" dirty="0" smtClean="0"/>
              <a:t>Pengolahan Bahan </a:t>
            </a:r>
            <a:r>
              <a:rPr lang="fi-FI" dirty="0" smtClean="0"/>
              <a:t> Pangan </a:t>
            </a:r>
            <a:r>
              <a:rPr lang="fi-FI" dirty="0" smtClean="0"/>
              <a:t>Sayuran Menjadi Makanan dan Minuman </a:t>
            </a:r>
            <a:r>
              <a:rPr lang="fi-FI" dirty="0" smtClean="0"/>
              <a:t>Kesehatan</a:t>
            </a:r>
            <a:endParaRPr lang="fi-FI" dirty="0" smtClean="0"/>
          </a:p>
          <a:p>
            <a:pPr marL="176213" indent="-176213" algn="just" eaLnBrk="1" fontAlgn="auto" hangingPunct="1">
              <a:spcAft>
                <a:spcPts val="0"/>
              </a:spcAft>
              <a:buFont typeface="Arial" pitchFamily="34" charset="0"/>
              <a:buChar char="•"/>
              <a:defRPr/>
            </a:pPr>
            <a:r>
              <a:rPr lang="en-US" dirty="0" err="1" smtClean="0"/>
              <a:t>Menjelaskan</a:t>
            </a:r>
            <a:r>
              <a:rPr lang="en-US" dirty="0" smtClean="0"/>
              <a:t> </a:t>
            </a:r>
            <a:r>
              <a:rPr lang="en-US" dirty="0" err="1" smtClean="0"/>
              <a:t>aneka</a:t>
            </a:r>
            <a:r>
              <a:rPr lang="en-US" dirty="0" smtClean="0"/>
              <a:t> </a:t>
            </a:r>
            <a:r>
              <a:rPr lang="en-US" dirty="0" err="1" smtClean="0"/>
              <a:t>karya</a:t>
            </a:r>
            <a:r>
              <a:rPr lang="en-US" dirty="0" smtClean="0"/>
              <a:t> </a:t>
            </a:r>
            <a:r>
              <a:rPr lang="fi-FI" dirty="0" smtClean="0"/>
              <a:t>Pengolahan Bahan Pangan </a:t>
            </a:r>
            <a:r>
              <a:rPr lang="fi-FI" dirty="0" smtClean="0"/>
              <a:t>Sayuran</a:t>
            </a:r>
            <a:endParaRPr lang="en-US" dirty="0" smtClean="0"/>
          </a:p>
          <a:p>
            <a:pPr marL="176213" indent="-176213" algn="just" eaLnBrk="1" fontAlgn="auto" hangingPunct="1">
              <a:spcAft>
                <a:spcPts val="0"/>
              </a:spcAft>
              <a:buFont typeface="Arial" pitchFamily="34" charset="0"/>
              <a:buChar char="•"/>
              <a:defRPr/>
            </a:pPr>
            <a:r>
              <a:rPr lang="en-US" dirty="0" err="1" smtClean="0"/>
              <a:t>Menjelaskan</a:t>
            </a:r>
            <a:r>
              <a:rPr lang="en-US" dirty="0" smtClean="0"/>
              <a:t> </a:t>
            </a:r>
            <a:r>
              <a:rPr lang="en-US" dirty="0" err="1" smtClean="0"/>
              <a:t>fungsi</a:t>
            </a:r>
            <a:r>
              <a:rPr lang="en-US" dirty="0" smtClean="0"/>
              <a:t> </a:t>
            </a:r>
            <a:r>
              <a:rPr lang="en-US" dirty="0" err="1" smtClean="0"/>
              <a:t>karya</a:t>
            </a:r>
            <a:r>
              <a:rPr lang="en-US" dirty="0" smtClean="0"/>
              <a:t> </a:t>
            </a:r>
            <a:r>
              <a:rPr lang="fi-FI" dirty="0" smtClean="0"/>
              <a:t>Pengolahan Bahan Pangan Sayuran Menjadi Makanan dan Minuman Kesehatan</a:t>
            </a:r>
            <a:endParaRPr lang="en-US" dirty="0" smtClean="0"/>
          </a:p>
          <a:p>
            <a:pPr marL="176213" indent="-176213" algn="just" eaLnBrk="1" fontAlgn="auto" hangingPunct="1">
              <a:spcAft>
                <a:spcPts val="0"/>
              </a:spcAft>
              <a:buFont typeface="Arial" pitchFamily="34" charset="0"/>
              <a:buChar char="•"/>
              <a:defRPr/>
            </a:pPr>
            <a:r>
              <a:rPr lang="en-US" dirty="0" err="1" smtClean="0"/>
              <a:t>Membedakan</a:t>
            </a:r>
            <a:r>
              <a:rPr lang="en-US" dirty="0" smtClean="0"/>
              <a:t> </a:t>
            </a:r>
            <a:r>
              <a:rPr lang="en-US" dirty="0" err="1" smtClean="0"/>
              <a:t>unsur</a:t>
            </a:r>
            <a:r>
              <a:rPr lang="en-US" dirty="0" smtClean="0"/>
              <a:t> </a:t>
            </a:r>
            <a:r>
              <a:rPr lang="en-US" dirty="0" err="1" smtClean="0"/>
              <a:t>estetika</a:t>
            </a:r>
            <a:r>
              <a:rPr lang="en-US" dirty="0" smtClean="0"/>
              <a:t> </a:t>
            </a:r>
            <a:r>
              <a:rPr lang="en-US" dirty="0" err="1" smtClean="0"/>
              <a:t>dan</a:t>
            </a:r>
            <a:r>
              <a:rPr lang="en-US" dirty="0" smtClean="0"/>
              <a:t> </a:t>
            </a:r>
            <a:r>
              <a:rPr lang="en-US" dirty="0" err="1" smtClean="0"/>
              <a:t>ergonomis</a:t>
            </a:r>
            <a:r>
              <a:rPr lang="en-US" dirty="0" smtClean="0"/>
              <a:t> </a:t>
            </a:r>
            <a:r>
              <a:rPr lang="en-US" dirty="0" err="1" smtClean="0"/>
              <a:t>karya</a:t>
            </a:r>
            <a:r>
              <a:rPr lang="en-US" dirty="0" smtClean="0"/>
              <a:t> </a:t>
            </a:r>
            <a:r>
              <a:rPr lang="en-US" dirty="0" err="1" smtClean="0"/>
              <a:t>kerajinan</a:t>
            </a:r>
            <a:r>
              <a:rPr lang="en-US" dirty="0" smtClean="0"/>
              <a:t> </a:t>
            </a:r>
            <a:r>
              <a:rPr lang="en-US" dirty="0" err="1" smtClean="0"/>
              <a:t>dari</a:t>
            </a:r>
            <a:r>
              <a:rPr lang="en-US" dirty="0" smtClean="0"/>
              <a:t> </a:t>
            </a:r>
            <a:r>
              <a:rPr lang="en-US" dirty="0" err="1" smtClean="0"/>
              <a:t>bahan</a:t>
            </a:r>
            <a:r>
              <a:rPr lang="en-US" dirty="0" smtClean="0"/>
              <a:t> </a:t>
            </a:r>
            <a:r>
              <a:rPr lang="en-US" dirty="0" err="1" smtClean="0"/>
              <a:t>lunak</a:t>
            </a:r>
            <a:r>
              <a:rPr lang="en-US" dirty="0" smtClean="0"/>
              <a:t>.</a:t>
            </a:r>
          </a:p>
          <a:p>
            <a:pPr marL="176213" indent="-176213" algn="just" eaLnBrk="1" fontAlgn="auto" hangingPunct="1">
              <a:spcAft>
                <a:spcPts val="0"/>
              </a:spcAft>
              <a:buFont typeface="Arial" pitchFamily="34" charset="0"/>
              <a:buChar char="•"/>
              <a:defRPr/>
            </a:pPr>
            <a:r>
              <a:rPr lang="en-US" dirty="0" err="1" smtClean="0"/>
              <a:t>Menjelaskan</a:t>
            </a:r>
            <a:r>
              <a:rPr lang="en-US" dirty="0" smtClean="0"/>
              <a:t> motif </a:t>
            </a:r>
            <a:r>
              <a:rPr lang="en-US" dirty="0" err="1" smtClean="0"/>
              <a:t>ragam</a:t>
            </a:r>
            <a:r>
              <a:rPr lang="en-US" dirty="0" smtClean="0"/>
              <a:t> </a:t>
            </a:r>
            <a:r>
              <a:rPr lang="en-US" dirty="0" err="1" smtClean="0"/>
              <a:t>hias</a:t>
            </a:r>
            <a:r>
              <a:rPr lang="en-US" dirty="0" smtClean="0"/>
              <a:t> </a:t>
            </a:r>
            <a:r>
              <a:rPr lang="en-US" dirty="0" err="1" smtClean="0"/>
              <a:t>pada</a:t>
            </a:r>
            <a:r>
              <a:rPr lang="en-US" dirty="0" smtClean="0"/>
              <a:t> </a:t>
            </a:r>
            <a:r>
              <a:rPr lang="fi-FI" dirty="0" smtClean="0"/>
              <a:t>Pengolahan Bahan Pangan Sayuran Menjadi Makanan dan Minuman Kesehatan</a:t>
            </a:r>
            <a:endParaRPr lang="en-US" dirty="0" smtClean="0"/>
          </a:p>
        </p:txBody>
      </p:sp>
    </p:spTree>
    <p:extLst>
      <p:ext uri="{BB962C8B-B14F-4D97-AF65-F5344CB8AC3E}">
        <p14:creationId xmlns:p14="http://schemas.microsoft.com/office/powerpoint/2010/main" val="3785838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5" name="Content Placeholder 2"/>
          <p:cNvSpPr>
            <a:spLocks noGrp="1"/>
          </p:cNvSpPr>
          <p:nvPr>
            <p:ph type="subTitle" idx="1"/>
          </p:nvPr>
        </p:nvSpPr>
        <p:spPr>
          <a:xfrm>
            <a:off x="1763713" y="1341438"/>
            <a:ext cx="7380287" cy="5372100"/>
          </a:xfrm>
        </p:spPr>
        <p:txBody>
          <a:bodyPr/>
          <a:lstStyle/>
          <a:p>
            <a:pPr marL="342900" indent="-342900" algn="just" eaLnBrk="1" hangingPunct="1">
              <a:buFont typeface="Arial" pitchFamily="34" charset="0"/>
              <a:buChar char="•"/>
            </a:pPr>
            <a:endParaRPr lang="en-US" sz="2000" dirty="0" smtClean="0"/>
          </a:p>
          <a:p>
            <a:pPr marL="342900" indent="-342900" algn="just" eaLnBrk="1" hangingPunct="1">
              <a:buFont typeface="Arial" pitchFamily="34" charset="0"/>
              <a:buChar char="•"/>
            </a:pPr>
            <a:r>
              <a:rPr lang="en-US" sz="2000" dirty="0" err="1" smtClean="0"/>
              <a:t>Menjelaskan</a:t>
            </a:r>
            <a:r>
              <a:rPr lang="en-US" sz="2000" dirty="0" smtClean="0"/>
              <a:t> </a:t>
            </a:r>
            <a:r>
              <a:rPr lang="en-US" sz="2000" dirty="0" err="1" smtClean="0"/>
              <a:t>teknik</a:t>
            </a:r>
            <a:r>
              <a:rPr lang="en-US" sz="2000" dirty="0" smtClean="0"/>
              <a:t> </a:t>
            </a:r>
            <a:r>
              <a:rPr lang="en-US" sz="2000" dirty="0" err="1" smtClean="0"/>
              <a:t>pembuatan</a:t>
            </a:r>
            <a:r>
              <a:rPr lang="en-US" sz="2000" dirty="0" smtClean="0"/>
              <a:t> </a:t>
            </a:r>
            <a:r>
              <a:rPr lang="fi-FI" sz="2000" dirty="0" smtClean="0"/>
              <a:t>Pengolahan Bahan Pangan Sayuran Menjadi Makanan dan Minuman Kesehatan</a:t>
            </a:r>
            <a:endParaRPr lang="en-US" sz="2000" dirty="0" smtClean="0"/>
          </a:p>
          <a:p>
            <a:pPr marL="342900" indent="-342900" algn="just" eaLnBrk="1" hangingPunct="1">
              <a:buFont typeface="Arial" pitchFamily="34" charset="0"/>
              <a:buChar char="•"/>
            </a:pPr>
            <a:r>
              <a:rPr lang="en-US" sz="2000" dirty="0" err="1" smtClean="0"/>
              <a:t>Menjelaskan</a:t>
            </a:r>
            <a:r>
              <a:rPr lang="en-US" sz="2000" dirty="0" smtClean="0"/>
              <a:t> </a:t>
            </a:r>
            <a:r>
              <a:rPr lang="en-US" sz="2000" dirty="0" err="1" smtClean="0"/>
              <a:t>cara</a:t>
            </a:r>
            <a:r>
              <a:rPr lang="en-US" sz="2000" dirty="0" smtClean="0"/>
              <a:t> </a:t>
            </a:r>
            <a:r>
              <a:rPr lang="en-US" sz="2000" dirty="0" err="1" smtClean="0"/>
              <a:t>pengemasan</a:t>
            </a:r>
            <a:r>
              <a:rPr lang="en-US" sz="2000" dirty="0" smtClean="0"/>
              <a:t> </a:t>
            </a:r>
            <a:r>
              <a:rPr lang="fi-FI" sz="2000" dirty="0" smtClean="0"/>
              <a:t>Pengolahan Bahan Pangan Sayuran Menjadi Makanan dan Minuman Kesehatan</a:t>
            </a:r>
            <a:endParaRPr lang="en-US" sz="2000" dirty="0" smtClean="0"/>
          </a:p>
          <a:p>
            <a:pPr marL="342900" indent="-342900" algn="just" eaLnBrk="1" hangingPunct="1">
              <a:buFont typeface="Arial" pitchFamily="34" charset="0"/>
              <a:buChar char="•"/>
            </a:pPr>
            <a:r>
              <a:rPr lang="en-US" sz="2000" dirty="0" err="1" smtClean="0"/>
              <a:t>Membuat</a:t>
            </a:r>
            <a:r>
              <a:rPr lang="en-US" sz="2000" dirty="0" smtClean="0"/>
              <a:t> </a:t>
            </a:r>
            <a:r>
              <a:rPr lang="en-US" sz="2000" dirty="0" err="1" smtClean="0"/>
              <a:t>desain</a:t>
            </a:r>
            <a:r>
              <a:rPr lang="en-US" sz="2000" dirty="0" smtClean="0"/>
              <a:t> </a:t>
            </a:r>
            <a:r>
              <a:rPr lang="en-US" sz="2000" dirty="0" err="1" smtClean="0"/>
              <a:t>dan</a:t>
            </a:r>
            <a:r>
              <a:rPr lang="en-US" sz="2000" dirty="0" smtClean="0"/>
              <a:t> </a:t>
            </a:r>
            <a:r>
              <a:rPr lang="en-US" sz="2000" dirty="0" err="1" smtClean="0"/>
              <a:t>pengemasan</a:t>
            </a:r>
            <a:r>
              <a:rPr lang="en-US" sz="2000" dirty="0" smtClean="0"/>
              <a:t> </a:t>
            </a:r>
            <a:r>
              <a:rPr lang="en-US" sz="2000" dirty="0" err="1" smtClean="0"/>
              <a:t>produk</a:t>
            </a:r>
            <a:r>
              <a:rPr lang="en-US" sz="2000" dirty="0" smtClean="0"/>
              <a:t> </a:t>
            </a:r>
            <a:r>
              <a:rPr lang="fi-FI" sz="2000" dirty="0" smtClean="0"/>
              <a:t>Pengolahan Bahan Pangan Sayuran Menjadi Makanan dan Minuman Kesehatan</a:t>
            </a:r>
            <a:endParaRPr lang="en-US" sz="2000" dirty="0" smtClean="0"/>
          </a:p>
          <a:p>
            <a:pPr marL="342900" indent="-342900" algn="just" eaLnBrk="1" hangingPunct="1">
              <a:buFont typeface="Arial" pitchFamily="34" charset="0"/>
              <a:buChar char="•"/>
            </a:pPr>
            <a:r>
              <a:rPr lang="en-US" sz="2000" dirty="0" err="1" smtClean="0"/>
              <a:t>Melaporkan</a:t>
            </a:r>
            <a:r>
              <a:rPr lang="en-US" sz="2000" dirty="0" smtClean="0"/>
              <a:t> </a:t>
            </a:r>
            <a:r>
              <a:rPr lang="en-US" sz="2000" dirty="0" err="1" smtClean="0"/>
              <a:t>secara</a:t>
            </a:r>
            <a:r>
              <a:rPr lang="en-US" sz="2000" dirty="0" smtClean="0"/>
              <a:t> </a:t>
            </a:r>
            <a:r>
              <a:rPr lang="en-US" sz="2000" dirty="0" err="1" smtClean="0"/>
              <a:t>lisan</a:t>
            </a:r>
            <a:r>
              <a:rPr lang="en-US" sz="2000" dirty="0" smtClean="0"/>
              <a:t> </a:t>
            </a:r>
            <a:r>
              <a:rPr lang="en-US" sz="2000" dirty="0" err="1" smtClean="0"/>
              <a:t>atau</a:t>
            </a:r>
            <a:r>
              <a:rPr lang="en-US" sz="2000" dirty="0" smtClean="0"/>
              <a:t>  </a:t>
            </a:r>
            <a:r>
              <a:rPr lang="en-US" sz="2000" dirty="0" err="1" smtClean="0"/>
              <a:t>tulisan</a:t>
            </a:r>
            <a:r>
              <a:rPr lang="en-US" sz="2000" dirty="0" smtClean="0"/>
              <a:t>  </a:t>
            </a:r>
            <a:r>
              <a:rPr lang="en-US" sz="2000" dirty="0" err="1" smtClean="0"/>
              <a:t>mengenai</a:t>
            </a:r>
            <a:r>
              <a:rPr lang="en-US" sz="2000" dirty="0" smtClean="0"/>
              <a:t>  </a:t>
            </a:r>
            <a:r>
              <a:rPr lang="en-US" sz="2000" dirty="0" err="1" smtClean="0"/>
              <a:t>karya</a:t>
            </a:r>
            <a:r>
              <a:rPr lang="en-US" sz="2000" dirty="0" smtClean="0"/>
              <a:t> </a:t>
            </a:r>
            <a:r>
              <a:rPr lang="fi-FI" sz="2000" dirty="0" smtClean="0"/>
              <a:t>Pengolahan Bahan Pangan Sayuran Menjadi Makanan dan Minuman Kesehatan</a:t>
            </a:r>
            <a:endParaRPr lang="en-US" sz="2000" dirty="0" smtClean="0"/>
          </a:p>
          <a:p>
            <a:pPr eaLnBrk="1" hangingPunct="1">
              <a:buFont typeface="Arial" charset="0"/>
              <a:buNone/>
            </a:pPr>
            <a:endParaRPr lang="en-US" sz="2000" dirty="0" smtClean="0"/>
          </a:p>
        </p:txBody>
      </p:sp>
    </p:spTree>
    <p:extLst>
      <p:ext uri="{BB962C8B-B14F-4D97-AF65-F5344CB8AC3E}">
        <p14:creationId xmlns:p14="http://schemas.microsoft.com/office/powerpoint/2010/main" val="3785838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3688" y="0"/>
            <a:ext cx="7380312" cy="1196752"/>
          </a:xfrm>
        </p:spPr>
        <p:txBody>
          <a:bodyPr>
            <a:noAutofit/>
          </a:bodyPr>
          <a:lstStyle/>
          <a:p>
            <a:pPr algn="ctr"/>
            <a:r>
              <a:rPr lang="en-US" sz="2000" dirty="0" err="1"/>
              <a:t>Pengolahan</a:t>
            </a:r>
            <a:r>
              <a:rPr lang="en-US" sz="2000" dirty="0"/>
              <a:t> </a:t>
            </a:r>
            <a:r>
              <a:rPr lang="en-US" sz="2000" dirty="0" err="1"/>
              <a:t>Bahan</a:t>
            </a:r>
            <a:r>
              <a:rPr lang="en-US" sz="2000" dirty="0"/>
              <a:t> </a:t>
            </a:r>
            <a:r>
              <a:rPr lang="en-US" sz="2000" dirty="0" err="1"/>
              <a:t>Pangan</a:t>
            </a:r>
            <a:r>
              <a:rPr lang="en-US" sz="2000" dirty="0"/>
              <a:t> </a:t>
            </a:r>
            <a:r>
              <a:rPr lang="en-US" sz="2000" dirty="0" err="1"/>
              <a:t>Setengah</a:t>
            </a:r>
            <a:r>
              <a:rPr lang="en-US" sz="2000" dirty="0"/>
              <a:t> </a:t>
            </a:r>
            <a:r>
              <a:rPr lang="en-US" sz="2000" dirty="0" err="1"/>
              <a:t>Jadi</a:t>
            </a:r>
            <a:r>
              <a:rPr lang="en-US" sz="2000" dirty="0"/>
              <a:t> </a:t>
            </a:r>
            <a:r>
              <a:rPr lang="en-US" sz="2000" dirty="0" err="1"/>
              <a:t>dari</a:t>
            </a:r>
            <a:r>
              <a:rPr lang="en-US" sz="2000" dirty="0"/>
              <a:t> </a:t>
            </a:r>
            <a:r>
              <a:rPr lang="en-US" sz="2000" dirty="0" err="1"/>
              <a:t>Serealia</a:t>
            </a:r>
            <a:r>
              <a:rPr lang="en-US" sz="2000" dirty="0"/>
              <a:t>, </a:t>
            </a:r>
            <a:r>
              <a:rPr lang="en-US" sz="2000" dirty="0" err="1"/>
              <a:t>Kacang-Kacangan</a:t>
            </a:r>
            <a:r>
              <a:rPr lang="en-US" sz="2000" dirty="0"/>
              <a:t>, </a:t>
            </a:r>
            <a:r>
              <a:rPr lang="en-US" sz="2000" dirty="0" err="1"/>
              <a:t>dan</a:t>
            </a:r>
            <a:r>
              <a:rPr lang="en-US" sz="2000" dirty="0"/>
              <a:t> </a:t>
            </a:r>
            <a:r>
              <a:rPr lang="en-US" sz="2000" dirty="0" err="1"/>
              <a:t>Umbi</a:t>
            </a:r>
            <a:r>
              <a:rPr lang="en-US" sz="2000" dirty="0"/>
              <a:t> </a:t>
            </a:r>
            <a:r>
              <a:rPr lang="en-US" sz="2000" dirty="0" err="1"/>
              <a:t>Menjadi</a:t>
            </a:r>
            <a:r>
              <a:rPr lang="en-US" sz="2000" dirty="0"/>
              <a:t> </a:t>
            </a:r>
            <a:r>
              <a:rPr lang="en-US" sz="2000" dirty="0" err="1"/>
              <a:t>Makanan</a:t>
            </a:r>
            <a:r>
              <a:rPr lang="en-US" sz="2000" dirty="0"/>
              <a:t> </a:t>
            </a:r>
            <a:r>
              <a:rPr lang="en-US" sz="2000" dirty="0" err="1"/>
              <a:t>Khas</a:t>
            </a:r>
            <a:r>
              <a:rPr lang="en-US" sz="2000" dirty="0"/>
              <a:t> Wilayah </a:t>
            </a:r>
            <a:r>
              <a:rPr lang="en-US" sz="2000" dirty="0" err="1"/>
              <a:t>Setempat</a:t>
            </a:r>
            <a:endParaRPr lang="en-US" sz="2000" dirty="0"/>
          </a:p>
        </p:txBody>
      </p:sp>
      <p:sp>
        <p:nvSpPr>
          <p:cNvPr id="4" name="Content Placeholder 2"/>
          <p:cNvSpPr>
            <a:spLocks noGrp="1"/>
          </p:cNvSpPr>
          <p:nvPr>
            <p:ph type="subTitle" idx="1"/>
          </p:nvPr>
        </p:nvSpPr>
        <p:spPr>
          <a:xfrm>
            <a:off x="1763713" y="1341438"/>
            <a:ext cx="7380287" cy="5372100"/>
          </a:xfrm>
        </p:spPr>
        <p:txBody>
          <a:bodyPr/>
          <a:lstStyle/>
          <a:p>
            <a:pPr eaLnBrk="1" hangingPunct="1">
              <a:buFont typeface="Arial" charset="0"/>
              <a:buNone/>
            </a:pPr>
            <a:r>
              <a:rPr lang="en-US" sz="2800" b="1" dirty="0" err="1" smtClean="0"/>
              <a:t>Indikator</a:t>
            </a:r>
            <a:r>
              <a:rPr lang="en-US" sz="2800" b="1" dirty="0" smtClean="0"/>
              <a:t> KD 4.1 :</a:t>
            </a:r>
          </a:p>
          <a:p>
            <a:pPr eaLnBrk="1" hangingPunct="1">
              <a:buFont typeface="Arial" charset="0"/>
              <a:buNone/>
            </a:pPr>
            <a:endParaRPr lang="en-US" sz="2800" dirty="0" smtClean="0"/>
          </a:p>
          <a:p>
            <a:pPr marL="342900" indent="-342900" algn="just" eaLnBrk="1" hangingPunct="1">
              <a:buFont typeface="Arial" pitchFamily="34" charset="0"/>
              <a:buChar char="•"/>
            </a:pPr>
            <a:r>
              <a:rPr lang="en-US" sz="2000" dirty="0" err="1" smtClean="0"/>
              <a:t>Bereksperimen</a:t>
            </a:r>
            <a:r>
              <a:rPr lang="en-US" sz="2000" dirty="0" smtClean="0"/>
              <a:t> </a:t>
            </a:r>
            <a:r>
              <a:rPr lang="en-US" sz="2000" dirty="0" err="1" smtClean="0"/>
              <a:t>dengan</a:t>
            </a:r>
            <a:r>
              <a:rPr lang="en-US" sz="2000" dirty="0" smtClean="0"/>
              <a:t> </a:t>
            </a:r>
            <a:r>
              <a:rPr lang="en-US" sz="2000" dirty="0" err="1" smtClean="0"/>
              <a:t>beragam</a:t>
            </a:r>
            <a:r>
              <a:rPr lang="en-US" sz="2000" dirty="0" smtClean="0"/>
              <a:t> media </a:t>
            </a:r>
            <a:r>
              <a:rPr lang="en-US" sz="2000" dirty="0" err="1" smtClean="0"/>
              <a:t>dan</a:t>
            </a:r>
            <a:r>
              <a:rPr lang="en-US" sz="2000" dirty="0" smtClean="0"/>
              <a:t> </a:t>
            </a:r>
            <a:r>
              <a:rPr lang="en-US" sz="2000" dirty="0" err="1" smtClean="0"/>
              <a:t>teknik</a:t>
            </a:r>
            <a:r>
              <a:rPr lang="en-US" sz="2000" dirty="0" smtClean="0"/>
              <a:t> </a:t>
            </a:r>
            <a:r>
              <a:rPr lang="en-US" sz="2000" dirty="0" err="1" smtClean="0"/>
              <a:t>dalam</a:t>
            </a:r>
            <a:r>
              <a:rPr lang="en-US" sz="2000" dirty="0" smtClean="0"/>
              <a:t> </a:t>
            </a:r>
            <a:r>
              <a:rPr lang="en-US" sz="2000" dirty="0" err="1" smtClean="0"/>
              <a:t>membuat</a:t>
            </a:r>
            <a:r>
              <a:rPr lang="en-US" sz="2000" dirty="0" smtClean="0"/>
              <a:t>  </a:t>
            </a:r>
            <a:r>
              <a:rPr lang="en-US" sz="2000" dirty="0" err="1" smtClean="0"/>
              <a:t>produk</a:t>
            </a:r>
            <a:r>
              <a:rPr lang="en-US" sz="2000" dirty="0" smtClean="0"/>
              <a:t> </a:t>
            </a:r>
            <a:r>
              <a:rPr lang="en-US" sz="2000" dirty="0" err="1" smtClean="0"/>
              <a:t>dan</a:t>
            </a:r>
            <a:r>
              <a:rPr lang="en-US" sz="2000" dirty="0" smtClean="0"/>
              <a:t> </a:t>
            </a:r>
            <a:r>
              <a:rPr lang="en-US" sz="2000" dirty="0" err="1" smtClean="0"/>
              <a:t>pengemasan</a:t>
            </a:r>
            <a:r>
              <a:rPr lang="en-US" sz="2000" dirty="0" smtClean="0"/>
              <a:t> </a:t>
            </a:r>
            <a:r>
              <a:rPr lang="en-US" sz="2000" dirty="0" err="1" smtClean="0"/>
              <a:t>karya</a:t>
            </a:r>
            <a:r>
              <a:rPr lang="en-US" sz="2000" dirty="0" smtClean="0"/>
              <a:t> </a:t>
            </a:r>
            <a:r>
              <a:rPr lang="fi-FI" sz="2000" dirty="0" smtClean="0"/>
              <a:t>Pengolahan Bahan Pangan Sayuran Menjadi Makanan dan Minuman Kesehatan</a:t>
            </a:r>
            <a:endParaRPr lang="en-US" sz="2000" dirty="0" smtClean="0"/>
          </a:p>
          <a:p>
            <a:pPr marL="342900" indent="-342900" algn="just" eaLnBrk="1" hangingPunct="1">
              <a:buFont typeface="Arial" pitchFamily="34" charset="0"/>
              <a:buChar char="•"/>
            </a:pPr>
            <a:r>
              <a:rPr lang="en-US" sz="2000" dirty="0" err="1" smtClean="0"/>
              <a:t>Menghubungkan</a:t>
            </a:r>
            <a:r>
              <a:rPr lang="en-US" sz="2000" dirty="0" smtClean="0"/>
              <a:t> data-data yang </a:t>
            </a:r>
            <a:r>
              <a:rPr lang="en-US" sz="2000" dirty="0" err="1" smtClean="0"/>
              <a:t>diperoleh</a:t>
            </a:r>
            <a:r>
              <a:rPr lang="en-US" sz="2000" dirty="0" smtClean="0"/>
              <a:t> </a:t>
            </a:r>
            <a:r>
              <a:rPr lang="en-US" sz="2000" dirty="0" err="1" smtClean="0"/>
              <a:t>dengan</a:t>
            </a:r>
            <a:r>
              <a:rPr lang="en-US" sz="2000" dirty="0" smtClean="0"/>
              <a:t> </a:t>
            </a:r>
            <a:r>
              <a:rPr lang="en-US" sz="2000" dirty="0" err="1" smtClean="0"/>
              <a:t>kegiatan</a:t>
            </a:r>
            <a:r>
              <a:rPr lang="en-US" sz="2000" dirty="0" smtClean="0"/>
              <a:t> </a:t>
            </a:r>
            <a:r>
              <a:rPr lang="en-US" sz="2000" dirty="0" err="1" smtClean="0"/>
              <a:t>berkarya</a:t>
            </a:r>
            <a:r>
              <a:rPr lang="en-US" sz="2000" dirty="0" smtClean="0"/>
              <a:t>.</a:t>
            </a:r>
          </a:p>
          <a:p>
            <a:pPr marL="342900" indent="-342900" algn="just" eaLnBrk="1" hangingPunct="1">
              <a:buFont typeface="Arial" pitchFamily="34" charset="0"/>
              <a:buChar char="•"/>
            </a:pPr>
            <a:r>
              <a:rPr lang="en-US" sz="2000" dirty="0" err="1" smtClean="0"/>
              <a:t>Membuat</a:t>
            </a:r>
            <a:r>
              <a:rPr lang="en-US" sz="2000" dirty="0" smtClean="0"/>
              <a:t> </a:t>
            </a:r>
            <a:r>
              <a:rPr lang="en-US" sz="2000" dirty="0" err="1" smtClean="0"/>
              <a:t>produk</a:t>
            </a:r>
            <a:r>
              <a:rPr lang="en-US" sz="2000" dirty="0" smtClean="0"/>
              <a:t> </a:t>
            </a:r>
            <a:r>
              <a:rPr lang="en-US" sz="2000" dirty="0" err="1" smtClean="0"/>
              <a:t>dan</a:t>
            </a:r>
            <a:r>
              <a:rPr lang="en-US" sz="2000" dirty="0" smtClean="0"/>
              <a:t> </a:t>
            </a:r>
            <a:r>
              <a:rPr lang="en-US" sz="2000" dirty="0" err="1" smtClean="0"/>
              <a:t>pengemasan</a:t>
            </a:r>
            <a:r>
              <a:rPr lang="en-US" sz="2000" dirty="0" smtClean="0"/>
              <a:t> </a:t>
            </a:r>
            <a:r>
              <a:rPr lang="en-US" sz="2000" dirty="0" err="1" smtClean="0"/>
              <a:t>karya</a:t>
            </a:r>
            <a:r>
              <a:rPr lang="en-US" sz="2000" dirty="0" smtClean="0"/>
              <a:t> </a:t>
            </a:r>
            <a:r>
              <a:rPr lang="en-US" sz="2000" dirty="0" err="1" smtClean="0"/>
              <a:t>kerajinan</a:t>
            </a:r>
            <a:r>
              <a:rPr lang="en-US" sz="2000" dirty="0" smtClean="0"/>
              <a:t> </a:t>
            </a:r>
            <a:r>
              <a:rPr lang="en-US" sz="2000" dirty="0" err="1" smtClean="0"/>
              <a:t>dari</a:t>
            </a:r>
            <a:r>
              <a:rPr lang="en-US" sz="2000" dirty="0" smtClean="0"/>
              <a:t> </a:t>
            </a:r>
            <a:r>
              <a:rPr lang="en-US" sz="2000" dirty="0" err="1" smtClean="0"/>
              <a:t>bahan</a:t>
            </a:r>
            <a:r>
              <a:rPr lang="en-US" sz="2000" dirty="0" smtClean="0"/>
              <a:t> </a:t>
            </a:r>
            <a:r>
              <a:rPr lang="en-US" sz="2000" dirty="0" err="1" smtClean="0"/>
              <a:t>lunak</a:t>
            </a:r>
            <a:r>
              <a:rPr lang="en-US" sz="2000" dirty="0" smtClean="0"/>
              <a:t>.</a:t>
            </a:r>
          </a:p>
        </p:txBody>
      </p:sp>
    </p:spTree>
    <p:extLst>
      <p:ext uri="{BB962C8B-B14F-4D97-AF65-F5344CB8AC3E}">
        <p14:creationId xmlns:p14="http://schemas.microsoft.com/office/powerpoint/2010/main" val="16646262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76</TotalTime>
  <Words>1060</Words>
  <Application>Microsoft Office PowerPoint</Application>
  <PresentationFormat>On-screen Show (4:3)</PresentationFormat>
  <Paragraphs>141</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Oriel</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lpstr>Pengolahan Bahan Pangan Setengah Jadi dari Serealia, Kacang-Kacangan, dan Umbi Menjadi Makanan Khas Wilayah Setempat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Pengolahan Bahan Pangan Setengah Jadi dari Serealia, Kacang-Kacangan, dan Umbi Menjadi Makanan Khas Wilayah Setempat</dc:title>
  <dc:creator>aoc</dc:creator>
  <cp:lastModifiedBy>aoc</cp:lastModifiedBy>
  <cp:revision>21</cp:revision>
  <dcterms:created xsi:type="dcterms:W3CDTF">2020-04-11T00:05:20Z</dcterms:created>
  <dcterms:modified xsi:type="dcterms:W3CDTF">2020-04-11T01:21:38Z</dcterms:modified>
</cp:coreProperties>
</file>