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317" r:id="rId3"/>
    <p:sldId id="343" r:id="rId4"/>
    <p:sldId id="257" r:id="rId5"/>
    <p:sldId id="344" r:id="rId6"/>
    <p:sldId id="318" r:id="rId7"/>
    <p:sldId id="345" r:id="rId8"/>
    <p:sldId id="258" r:id="rId9"/>
    <p:sldId id="346" r:id="rId10"/>
    <p:sldId id="295" r:id="rId11"/>
    <p:sldId id="357" r:id="rId12"/>
    <p:sldId id="320" r:id="rId13"/>
    <p:sldId id="347" r:id="rId14"/>
    <p:sldId id="260" r:id="rId15"/>
    <p:sldId id="298" r:id="rId16"/>
    <p:sldId id="348" r:id="rId17"/>
    <p:sldId id="309" r:id="rId18"/>
    <p:sldId id="281" r:id="rId19"/>
    <p:sldId id="349" r:id="rId20"/>
    <p:sldId id="262" r:id="rId21"/>
    <p:sldId id="282" r:id="rId22"/>
    <p:sldId id="350" r:id="rId23"/>
    <p:sldId id="351" r:id="rId24"/>
    <p:sldId id="264" r:id="rId25"/>
    <p:sldId id="352" r:id="rId26"/>
    <p:sldId id="265" r:id="rId27"/>
    <p:sldId id="353" r:id="rId28"/>
    <p:sldId id="266" r:id="rId29"/>
    <p:sldId id="287" r:id="rId30"/>
    <p:sldId id="358" r:id="rId31"/>
    <p:sldId id="354" r:id="rId32"/>
    <p:sldId id="269" r:id="rId33"/>
    <p:sldId id="355" r:id="rId34"/>
    <p:sldId id="270" r:id="rId35"/>
    <p:sldId id="356" r:id="rId36"/>
    <p:sldId id="273" r:id="rId37"/>
    <p:sldId id="359" r:id="rId38"/>
    <p:sldId id="360" r:id="rId39"/>
    <p:sldId id="361" r:id="rId40"/>
    <p:sldId id="274" r:id="rId41"/>
    <p:sldId id="362" r:id="rId42"/>
    <p:sldId id="363" r:id="rId43"/>
    <p:sldId id="276" r:id="rId44"/>
    <p:sldId id="364" r:id="rId45"/>
    <p:sldId id="2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48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2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67DDF-4E7D-4DE9-95B6-4D80F9FCB79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BEDAH KISI-KISI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UN SMA/MA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2018/2019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MATEMATIKA IPS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4" y="1146810"/>
            <a:ext cx="4142313" cy="17075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6924" y="461914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4" y="2984838"/>
            <a:ext cx="4520921" cy="2205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247" y="3301378"/>
            <a:ext cx="4694964" cy="29670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271247" y="461914"/>
            <a:ext cx="6763871" cy="2738486"/>
            <a:chOff x="5271247" y="461914"/>
            <a:chExt cx="6763871" cy="27384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b="33796"/>
            <a:stretch/>
          </p:blipFill>
          <p:spPr>
            <a:xfrm>
              <a:off x="5407808" y="461914"/>
              <a:ext cx="3920358" cy="27384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t="64470"/>
            <a:stretch/>
          </p:blipFill>
          <p:spPr>
            <a:xfrm>
              <a:off x="8114760" y="1146810"/>
              <a:ext cx="3920358" cy="1469672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271247" y="461914"/>
              <a:ext cx="6763871" cy="2738486"/>
            </a:xfrm>
            <a:prstGeom prst="rect">
              <a:avLst/>
            </a:prstGeom>
            <a:noFill/>
            <a:ln w="12700">
              <a:solidFill>
                <a:srgbClr val="33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1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2" y="1126274"/>
            <a:ext cx="4119107" cy="28659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9752" y="47445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507915" y="181154"/>
            <a:ext cx="4927003" cy="4582529"/>
            <a:chOff x="6734944" y="1920114"/>
            <a:chExt cx="4574033" cy="42251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039" y="1973902"/>
              <a:ext cx="4310551" cy="24072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5967" y="4332643"/>
              <a:ext cx="4243388" cy="174311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34944" y="1920114"/>
              <a:ext cx="4574033" cy="422519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52" y="4902245"/>
            <a:ext cx="10596085" cy="1361508"/>
          </a:xfrm>
          <a:prstGeom prst="rect">
            <a:avLst/>
          </a:prstGeom>
          <a:ln>
            <a:solidFill>
              <a:srgbClr val="33648D"/>
            </a:solidFill>
          </a:ln>
        </p:spPr>
      </p:pic>
    </p:spTree>
    <p:extLst>
      <p:ext uri="{BB962C8B-B14F-4D97-AF65-F5344CB8AC3E}">
        <p14:creationId xmlns:p14="http://schemas.microsoft.com/office/powerpoint/2010/main" val="34678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930" y="1137456"/>
            <a:ext cx="11673938" cy="4365526"/>
            <a:chOff x="213638" y="451656"/>
            <a:chExt cx="11673938" cy="43655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73078"/>
            <a:stretch/>
          </p:blipFill>
          <p:spPr>
            <a:xfrm>
              <a:off x="334662" y="1107427"/>
              <a:ext cx="4383807" cy="9768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49804"/>
            <a:stretch/>
          </p:blipFill>
          <p:spPr>
            <a:xfrm>
              <a:off x="8318414" y="451656"/>
              <a:ext cx="3569162" cy="43209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50065"/>
            <a:stretch/>
          </p:blipFill>
          <p:spPr>
            <a:xfrm>
              <a:off x="4718470" y="451656"/>
              <a:ext cx="3624823" cy="43655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7983"/>
            <a:stretch/>
          </p:blipFill>
          <p:spPr>
            <a:xfrm>
              <a:off x="361556" y="2260161"/>
              <a:ext cx="3700664" cy="220594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3638" y="510543"/>
              <a:ext cx="11673937" cy="4306639"/>
            </a:xfrm>
            <a:prstGeom prst="rect">
              <a:avLst/>
            </a:prstGeom>
            <a:noFill/>
            <a:ln w="12700">
              <a:solidFill>
                <a:srgbClr val="33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869752" y="44070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4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2129" y="170289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PROGRAM LINEAR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08"/>
          <a:stretch/>
        </p:blipFill>
        <p:spPr>
          <a:xfrm>
            <a:off x="6314740" y="2432275"/>
            <a:ext cx="4975412" cy="37276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9" y="2432275"/>
            <a:ext cx="5129295" cy="17993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50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48"/>
          <a:stretch/>
        </p:blipFill>
        <p:spPr>
          <a:xfrm>
            <a:off x="814891" y="1415222"/>
            <a:ext cx="4994238" cy="21669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" y="6414247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4891" y="68084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292" y="1401774"/>
            <a:ext cx="5060470" cy="38156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96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" y="6427694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9023" y="518890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2018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09023" y="1135791"/>
            <a:ext cx="5518671" cy="5049856"/>
            <a:chOff x="1056938" y="1404732"/>
            <a:chExt cx="5142155" cy="4659892"/>
          </a:xfrm>
        </p:grpSpPr>
        <p:grpSp>
          <p:nvGrpSpPr>
            <p:cNvPr id="6" name="Group 5"/>
            <p:cNvGrpSpPr/>
            <p:nvPr/>
          </p:nvGrpSpPr>
          <p:grpSpPr>
            <a:xfrm>
              <a:off x="1056939" y="1404732"/>
              <a:ext cx="5021132" cy="4565762"/>
              <a:chOff x="6166821" y="2024961"/>
              <a:chExt cx="4374757" cy="394845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80268" y="2024961"/>
                <a:ext cx="4361310" cy="276032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6821" y="4731496"/>
                <a:ext cx="4079838" cy="124192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1056938" y="1433290"/>
              <a:ext cx="5142155" cy="463133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4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8301" y="1426478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01264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MATRIKS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05768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01" y="2070847"/>
            <a:ext cx="5021134" cy="41218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45" y="2070847"/>
            <a:ext cx="5293162" cy="29855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72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8" y="1157992"/>
            <a:ext cx="4819426" cy="21222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868688" y="478549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26" y="828759"/>
            <a:ext cx="4778718" cy="53474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8" y="3502495"/>
            <a:ext cx="5021133" cy="26787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9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7656" y="58612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2018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6" y="1392949"/>
            <a:ext cx="4746816" cy="32778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78" y="1392949"/>
            <a:ext cx="4090058" cy="304295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57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385" y="147555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BARISAN DAN DERET ARITMETIKA &amp; DERET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85" y="2115228"/>
            <a:ext cx="5014912" cy="18543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348"/>
          <a:stretch/>
        </p:blipFill>
        <p:spPr>
          <a:xfrm>
            <a:off x="1099298" y="4127900"/>
            <a:ext cx="4985999" cy="21013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331"/>
          <a:stretch/>
        </p:blipFill>
        <p:spPr>
          <a:xfrm>
            <a:off x="6516447" y="2101781"/>
            <a:ext cx="5252553" cy="28507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1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Kisi-</a:t>
            </a:r>
            <a:r>
              <a:rPr lang="en-US" dirty="0" err="1" smtClean="0">
                <a:latin typeface="Impact" panose="020B0806030902050204" pitchFamily="34" charset="0"/>
              </a:rPr>
              <a:t>kisi</a:t>
            </a:r>
            <a:r>
              <a:rPr lang="en-US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rgbClr val="33648D"/>
                </a:solidFill>
                <a:latin typeface="Impact" panose="020B0806030902050204" pitchFamily="34" charset="0"/>
              </a:rPr>
              <a:t>UN </a:t>
            </a:r>
            <a:r>
              <a:rPr lang="en-US" dirty="0" err="1" smtClean="0">
                <a:solidFill>
                  <a:srgbClr val="33648D"/>
                </a:solidFill>
                <a:latin typeface="Impact" panose="020B0806030902050204" pitchFamily="34" charset="0"/>
              </a:rPr>
              <a:t>Matematika</a:t>
            </a:r>
            <a:r>
              <a:rPr lang="en-US" dirty="0" smtClean="0">
                <a:solidFill>
                  <a:srgbClr val="33648D"/>
                </a:solidFill>
                <a:latin typeface="Impact" panose="020B0806030902050204" pitchFamily="34" charset="0"/>
              </a:rPr>
              <a:t> IPS</a:t>
            </a:r>
            <a:r>
              <a:rPr lang="en-US" dirty="0" smtClean="0">
                <a:latin typeface="Impact" panose="020B0806030902050204" pitchFamily="34" charset="0"/>
              </a:rPr>
              <a:t>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SMA/MA 2018/2019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474"/>
          <a:stretch/>
        </p:blipFill>
        <p:spPr>
          <a:xfrm>
            <a:off x="111078" y="2210773"/>
            <a:ext cx="12030803" cy="34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8" y="1232530"/>
            <a:ext cx="5025610" cy="16302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3178" y="498123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8" y="3155101"/>
            <a:ext cx="5040872" cy="16454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47" y="498123"/>
            <a:ext cx="5303744" cy="27016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847" y="3467189"/>
            <a:ext cx="5021130" cy="27065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44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50"/>
          <a:stretch/>
        </p:blipFill>
        <p:spPr>
          <a:xfrm>
            <a:off x="512565" y="1135294"/>
            <a:ext cx="5558334" cy="29947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5272" y="42283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2" y="4385336"/>
            <a:ext cx="11442283" cy="1229228"/>
          </a:xfrm>
          <a:prstGeom prst="rect">
            <a:avLst/>
          </a:prstGeom>
          <a:ln>
            <a:solidFill>
              <a:srgbClr val="33648D"/>
            </a:solidFill>
          </a:ln>
        </p:spPr>
      </p:pic>
    </p:spTree>
    <p:extLst>
      <p:ext uri="{BB962C8B-B14F-4D97-AF65-F5344CB8AC3E}">
        <p14:creationId xmlns:p14="http://schemas.microsoft.com/office/powerpoint/2010/main" val="5560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221" y="176111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LIMIT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1" y="2494807"/>
            <a:ext cx="3649727" cy="16663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082526" y="1814900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26" y="2471618"/>
            <a:ext cx="3699342" cy="21440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526" y="4806480"/>
            <a:ext cx="4420750" cy="12984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8653880" y="1456414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2018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5222"/>
          <a:stretch/>
        </p:blipFill>
        <p:spPr>
          <a:xfrm>
            <a:off x="8653880" y="3958064"/>
            <a:ext cx="3422276" cy="21827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6021" b="1470"/>
          <a:stretch/>
        </p:blipFill>
        <p:spPr>
          <a:xfrm>
            <a:off x="8653880" y="2104989"/>
            <a:ext cx="3421579" cy="172742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71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385" y="1477555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TURUNAN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85" y="4163948"/>
            <a:ext cx="5069789" cy="20617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85" y="2104902"/>
            <a:ext cx="5069789" cy="19426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17" y="2444630"/>
            <a:ext cx="5422117" cy="27079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95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80" y="977688"/>
            <a:ext cx="4900108" cy="16597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346" y="977688"/>
            <a:ext cx="4993901" cy="19862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0127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4346" y="36114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24927" y="36114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18" y="3150774"/>
            <a:ext cx="4993901" cy="17032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27" y="2834180"/>
            <a:ext cx="4735606" cy="2176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27" y="5246249"/>
            <a:ext cx="10712824" cy="918947"/>
          </a:xfrm>
          <a:prstGeom prst="rect">
            <a:avLst/>
          </a:prstGeom>
          <a:ln>
            <a:solidFill>
              <a:srgbClr val="33648D"/>
            </a:solidFill>
          </a:ln>
        </p:spPr>
      </p:pic>
    </p:spTree>
    <p:extLst>
      <p:ext uri="{BB962C8B-B14F-4D97-AF65-F5344CB8AC3E}">
        <p14:creationId xmlns:p14="http://schemas.microsoft.com/office/powerpoint/2010/main" val="23469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3832" y="173424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INTEGRAL TENTU &amp; INTEGRAL TAK TENTU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083832" y="2530289"/>
            <a:ext cx="3550023" cy="3131369"/>
            <a:chOff x="6131859" y="2395819"/>
            <a:chExt cx="3550023" cy="3131369"/>
          </a:xfrm>
        </p:grpSpPr>
        <p:grpSp>
          <p:nvGrpSpPr>
            <p:cNvPr id="7" name="Group 6"/>
            <p:cNvGrpSpPr/>
            <p:nvPr/>
          </p:nvGrpSpPr>
          <p:grpSpPr>
            <a:xfrm>
              <a:off x="6304429" y="2677044"/>
              <a:ext cx="3121959" cy="2795909"/>
              <a:chOff x="6304429" y="2677044"/>
              <a:chExt cx="3175747" cy="291447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4429" y="2677044"/>
                <a:ext cx="3175747" cy="19911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4429" y="4680897"/>
                <a:ext cx="2658035" cy="910623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6131859" y="2395819"/>
              <a:ext cx="3550023" cy="31313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2" y="2530289"/>
            <a:ext cx="3604653" cy="21120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35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8" y="1396037"/>
            <a:ext cx="4052944" cy="19142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6937" y="70015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7" y="3548939"/>
            <a:ext cx="4896690" cy="15513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6793788" y="70015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2018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387" y="1396037"/>
            <a:ext cx="3353695" cy="16973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387" y="3395383"/>
            <a:ext cx="3603536" cy="17050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14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3832" y="1550445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PERBANDINGAN TRIGONOMETRI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15" y="2124636"/>
            <a:ext cx="4888454" cy="20699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2" y="2124636"/>
            <a:ext cx="4873023" cy="41159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90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1" y="1253655"/>
            <a:ext cx="5154982" cy="42999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14247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8261" y="500620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87" y="1253656"/>
            <a:ext cx="5315313" cy="21092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01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30"/>
          <a:stretch/>
        </p:blipFill>
        <p:spPr>
          <a:xfrm>
            <a:off x="5427233" y="1484614"/>
            <a:ext cx="5358503" cy="23209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14247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7460" y="68804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0" y="1484615"/>
            <a:ext cx="4271315" cy="28184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67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4560" y="174420"/>
            <a:ext cx="11702639" cy="6118803"/>
            <a:chOff x="50090" y="147526"/>
            <a:chExt cx="12011923" cy="65045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1066"/>
            <a:stretch/>
          </p:blipFill>
          <p:spPr>
            <a:xfrm>
              <a:off x="76985" y="820272"/>
              <a:ext cx="11985028" cy="32516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80146"/>
            <a:stretch/>
          </p:blipFill>
          <p:spPr>
            <a:xfrm>
              <a:off x="50090" y="147526"/>
              <a:ext cx="11985028" cy="6877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8900"/>
            <a:stretch/>
          </p:blipFill>
          <p:spPr>
            <a:xfrm>
              <a:off x="63537" y="3845860"/>
              <a:ext cx="11971581" cy="2806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293688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FUNGSI TRIGONOMETRI &amp; GRAFIKNYA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198192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11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8" y="1922230"/>
            <a:ext cx="5157827" cy="4313713"/>
          </a:xfrm>
          <a:prstGeom prst="rect">
            <a:avLst/>
          </a:prstGeom>
          <a:ln>
            <a:solidFill>
              <a:srgbClr val="33648D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978563" y="2142226"/>
            <a:ext cx="6025179" cy="1238438"/>
            <a:chOff x="867785" y="2750925"/>
            <a:chExt cx="6025179" cy="12384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54630" b="56905"/>
            <a:stretch/>
          </p:blipFill>
          <p:spPr>
            <a:xfrm>
              <a:off x="895575" y="2750925"/>
              <a:ext cx="4953896" cy="395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60586" r="51839"/>
            <a:stretch/>
          </p:blipFill>
          <p:spPr>
            <a:xfrm>
              <a:off x="867785" y="3627465"/>
              <a:ext cx="5258695" cy="3618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45493" r="1059" b="55989"/>
            <a:stretch/>
          </p:blipFill>
          <p:spPr>
            <a:xfrm>
              <a:off x="1056939" y="3163235"/>
              <a:ext cx="5836025" cy="404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Rounded Rectangle 16"/>
          <p:cNvSpPr/>
          <p:nvPr/>
        </p:nvSpPr>
        <p:spPr>
          <a:xfrm>
            <a:off x="384587" y="1330560"/>
            <a:ext cx="2909941" cy="457200"/>
          </a:xfrm>
          <a:prstGeom prst="roundRect">
            <a:avLst/>
          </a:prstGeom>
          <a:solidFill>
            <a:srgbClr val="33648D"/>
          </a:solidFill>
          <a:ln>
            <a:solidFill>
              <a:srgbClr val="33648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MATEMATIKA IPA </a:t>
            </a:r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167716" y="1640811"/>
            <a:ext cx="2895601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MATEMATIKA IPA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7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3832" y="173424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KEDUDUKAN DAN JARAK DARI TITIK, GARIS, DAN BIDANG 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2" y="2451088"/>
            <a:ext cx="5173756" cy="27917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879515" y="173424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13" y="2451088"/>
            <a:ext cx="4749421" cy="31891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36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09" y="1219560"/>
            <a:ext cx="5298419" cy="219910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14247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209" y="463414"/>
            <a:ext cx="1242505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623"/>
          <a:stretch/>
        </p:blipFill>
        <p:spPr>
          <a:xfrm>
            <a:off x="6422314" y="1223683"/>
            <a:ext cx="5052530" cy="361208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63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1" y="173424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5882" y="334029"/>
            <a:ext cx="10946800" cy="835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BESAR SUDUT ANTARA GARIS &amp; BIDANG, SERTA ANTARA DUA BIDANG 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3224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13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5" y="2401846"/>
            <a:ext cx="5679982" cy="26437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691257" y="173424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95" y="2401846"/>
            <a:ext cx="5106082" cy="3442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72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3" y="1492130"/>
            <a:ext cx="5019394" cy="292202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7653" y="72834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2129" y="171077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545483"/>
            <a:ext cx="10642001" cy="672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PENYAJIAN DATA DALAM BENTUK TABEL, DIAGRAM, &amp; GRAFIK 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14</a:t>
            </a:r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95576" y="2393671"/>
            <a:ext cx="8762667" cy="3203305"/>
            <a:chOff x="882129" y="2537589"/>
            <a:chExt cx="8762667" cy="32033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78020"/>
            <a:stretch/>
          </p:blipFill>
          <p:spPr>
            <a:xfrm>
              <a:off x="1191468" y="2829122"/>
              <a:ext cx="5276567" cy="105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5655" t="21781" r="18256" b="29110"/>
            <a:stretch/>
          </p:blipFill>
          <p:spPr>
            <a:xfrm>
              <a:off x="6468035" y="2964651"/>
              <a:ext cx="3176761" cy="2531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69611"/>
            <a:stretch/>
          </p:blipFill>
          <p:spPr>
            <a:xfrm>
              <a:off x="1191468" y="3938726"/>
              <a:ext cx="5142996" cy="14223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882129" y="2537589"/>
              <a:ext cx="8544259" cy="3203305"/>
            </a:xfrm>
            <a:prstGeom prst="rect">
              <a:avLst/>
            </a:prstGeom>
            <a:noFill/>
            <a:ln w="12700">
              <a:solidFill>
                <a:srgbClr val="33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84" y="888829"/>
            <a:ext cx="4687171" cy="38927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45438" y="23888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93184" y="23888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84" y="888829"/>
            <a:ext cx="4586088" cy="53013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31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2129" y="171077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545483"/>
            <a:ext cx="10642001" cy="672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UKURAN PEMUSATAN, LETAK, DAN PENYEBARAN DATA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15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9" y="2411608"/>
            <a:ext cx="5297216" cy="25906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22" y="2411608"/>
            <a:ext cx="5198304" cy="28999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5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8341" y="527434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83" y="1264024"/>
            <a:ext cx="5079635" cy="41103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41" y="1264024"/>
            <a:ext cx="5075276" cy="43950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47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8341" y="527434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41" y="1276565"/>
            <a:ext cx="4459706" cy="12578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925457" y="984634"/>
            <a:ext cx="5087684" cy="5124235"/>
            <a:chOff x="1017280" y="2259105"/>
            <a:chExt cx="4442226" cy="4474139"/>
          </a:xfrm>
        </p:grpSpPr>
        <p:grpSp>
          <p:nvGrpSpPr>
            <p:cNvPr id="10" name="Group 9"/>
            <p:cNvGrpSpPr/>
            <p:nvPr/>
          </p:nvGrpSpPr>
          <p:grpSpPr>
            <a:xfrm>
              <a:off x="1017280" y="2435263"/>
              <a:ext cx="4284895" cy="4192313"/>
              <a:chOff x="1201506" y="2525746"/>
              <a:chExt cx="4284895" cy="419231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9425" y="2525746"/>
                <a:ext cx="4136976" cy="4998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506" y="2985246"/>
                <a:ext cx="4099163" cy="373281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097280" y="2259105"/>
              <a:ext cx="4362226" cy="4474139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8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2848" y="1576430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Impact" panose="020B0806030902050204" pitchFamily="34" charset="0"/>
              </a:rPr>
              <a:t>KOMPOSISI FUNGSI, FUNGSI INVERS, DAN GRAFIK FUNGSI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8" y="2130314"/>
            <a:ext cx="5288897" cy="30029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24" y="2130314"/>
            <a:ext cx="5592913" cy="20578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36" y="4320543"/>
            <a:ext cx="5612801" cy="16863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3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55"/>
          <a:stretch/>
        </p:blipFill>
        <p:spPr>
          <a:xfrm>
            <a:off x="6582616" y="215956"/>
            <a:ext cx="3973325" cy="2322105"/>
          </a:xfrm>
          <a:prstGeom prst="rect">
            <a:avLst/>
          </a:prstGeom>
          <a:ln>
            <a:solidFill>
              <a:srgbClr val="33648D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837" y="467630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9252" y="1217477"/>
            <a:ext cx="5293098" cy="3973087"/>
            <a:chOff x="1228726" y="2252901"/>
            <a:chExt cx="5293098" cy="3973087"/>
          </a:xfrm>
        </p:grpSpPr>
        <p:grpSp>
          <p:nvGrpSpPr>
            <p:cNvPr id="13" name="Group 12"/>
            <p:cNvGrpSpPr/>
            <p:nvPr/>
          </p:nvGrpSpPr>
          <p:grpSpPr>
            <a:xfrm>
              <a:off x="1349652" y="2483086"/>
              <a:ext cx="5078042" cy="3641222"/>
              <a:chOff x="1201506" y="2524910"/>
              <a:chExt cx="4739177" cy="330497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1506" y="2524910"/>
                <a:ext cx="4739177" cy="247560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726" y="4982585"/>
                <a:ext cx="3652557" cy="847302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228726" y="2252901"/>
              <a:ext cx="5293098" cy="3973087"/>
            </a:xfrm>
            <a:prstGeom prst="rect">
              <a:avLst/>
            </a:prstGeom>
            <a:noFill/>
            <a:ln>
              <a:solidFill>
                <a:srgbClr val="33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616" y="2703567"/>
            <a:ext cx="5022196" cy="3549657"/>
          </a:xfrm>
          <a:prstGeom prst="rect">
            <a:avLst/>
          </a:prstGeom>
          <a:ln>
            <a:solidFill>
              <a:srgbClr val="33648D"/>
            </a:solidFill>
          </a:ln>
        </p:spPr>
      </p:pic>
    </p:spTree>
    <p:extLst>
      <p:ext uri="{BB962C8B-B14F-4D97-AF65-F5344CB8AC3E}">
        <p14:creationId xmlns:p14="http://schemas.microsoft.com/office/powerpoint/2010/main" val="26785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871" y="195117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545483"/>
            <a:ext cx="10642001" cy="672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KAIDAH PENCACAHAN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16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1" y="2660917"/>
            <a:ext cx="5333082" cy="19544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94" y="2672260"/>
            <a:ext cx="5572766" cy="19430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1447" y="608118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94" y="1380743"/>
            <a:ext cx="5459057" cy="19675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7" y="1380743"/>
            <a:ext cx="4992164" cy="19675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550" y="3663742"/>
            <a:ext cx="5215181" cy="22260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96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1" y="4564665"/>
            <a:ext cx="11376212" cy="875093"/>
          </a:xfrm>
          <a:prstGeom prst="rect">
            <a:avLst/>
          </a:prstGeom>
          <a:ln>
            <a:solidFill>
              <a:srgbClr val="33648D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271" y="77035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524"/>
          <a:stretch/>
        </p:blipFill>
        <p:spPr>
          <a:xfrm>
            <a:off x="465271" y="1680366"/>
            <a:ext cx="5297581" cy="1905327"/>
          </a:xfrm>
          <a:prstGeom prst="rect">
            <a:avLst/>
          </a:prstGeom>
          <a:ln>
            <a:solidFill>
              <a:srgbClr val="33648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382" y="1680366"/>
            <a:ext cx="5156107" cy="2380225"/>
          </a:xfrm>
          <a:prstGeom prst="rect">
            <a:avLst/>
          </a:prstGeom>
          <a:ln>
            <a:solidFill>
              <a:srgbClr val="33648D"/>
            </a:solidFill>
          </a:ln>
        </p:spPr>
      </p:pic>
    </p:spTree>
    <p:extLst>
      <p:ext uri="{BB962C8B-B14F-4D97-AF65-F5344CB8AC3E}">
        <p14:creationId xmlns:p14="http://schemas.microsoft.com/office/powerpoint/2010/main" val="1726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871" y="195117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545483"/>
            <a:ext cx="10642001" cy="672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PELUANG SUATU KEJADIAN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17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1" y="2773113"/>
            <a:ext cx="5478329" cy="19265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93" y="2797824"/>
            <a:ext cx="5236283" cy="26724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02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655"/>
          <a:stretch/>
        </p:blipFill>
        <p:spPr>
          <a:xfrm>
            <a:off x="6431336" y="868574"/>
            <a:ext cx="5055246" cy="3007208"/>
          </a:xfrm>
          <a:prstGeom prst="rect">
            <a:avLst/>
          </a:prstGeom>
          <a:ln>
            <a:solidFill>
              <a:srgbClr val="33648D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1336" y="279032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36" y="4008124"/>
            <a:ext cx="5103742" cy="2118770"/>
          </a:xfrm>
          <a:prstGeom prst="rect">
            <a:avLst/>
          </a:prstGeom>
          <a:ln>
            <a:solidFill>
              <a:srgbClr val="33648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04" y="3326090"/>
            <a:ext cx="5219940" cy="17868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4" y="1061015"/>
            <a:ext cx="5219940" cy="19732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495804" y="348138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7" y="860722"/>
            <a:ext cx="4214309" cy="2032784"/>
          </a:xfrm>
          <a:prstGeom prst="rect">
            <a:avLst/>
          </a:prstGeom>
          <a:ln>
            <a:solidFill>
              <a:srgbClr val="33648D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689470" y="203666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0" y="2972834"/>
            <a:ext cx="4790772" cy="3293991"/>
          </a:xfrm>
          <a:prstGeom prst="rect">
            <a:avLst/>
          </a:prstGeom>
          <a:ln>
            <a:solidFill>
              <a:srgbClr val="33648D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6070898" y="834332"/>
            <a:ext cx="5762513" cy="4880668"/>
            <a:chOff x="6126480" y="2030077"/>
            <a:chExt cx="5128708" cy="42259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950" y="2110759"/>
              <a:ext cx="3703618" cy="41452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7122" y="2892421"/>
              <a:ext cx="2068558" cy="17871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126480" y="2030077"/>
              <a:ext cx="5128708" cy="42259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162" y="349194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3845428"/>
            <a:ext cx="4281541" cy="21115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949"/>
          <a:stretch/>
        </p:blipFill>
        <p:spPr>
          <a:xfrm>
            <a:off x="6654844" y="1102659"/>
            <a:ext cx="5110495" cy="47199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65268" y="1102228"/>
            <a:ext cx="5922086" cy="2515031"/>
            <a:chOff x="572844" y="1182910"/>
            <a:chExt cx="5922086" cy="2515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33217"/>
            <a:stretch/>
          </p:blipFill>
          <p:spPr>
            <a:xfrm>
              <a:off x="572844" y="1182912"/>
              <a:ext cx="3098203" cy="23940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67533" r="10272" b="1"/>
            <a:stretch/>
          </p:blipFill>
          <p:spPr>
            <a:xfrm>
              <a:off x="3499821" y="1963271"/>
              <a:ext cx="2779956" cy="116384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18565" y="1182910"/>
              <a:ext cx="5876365" cy="2515031"/>
            </a:xfrm>
            <a:prstGeom prst="rect">
              <a:avLst/>
            </a:prstGeom>
            <a:noFill/>
            <a:ln w="12700">
              <a:solidFill>
                <a:srgbClr val="336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5828" y="139905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387817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PERSAMAAN DAN FUNGSI KUADRAT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292321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135828" y="2075773"/>
            <a:ext cx="4935071" cy="1724502"/>
            <a:chOff x="5782235" y="2484427"/>
            <a:chExt cx="4935071" cy="1724502"/>
          </a:xfrm>
        </p:grpSpPr>
        <p:grpSp>
          <p:nvGrpSpPr>
            <p:cNvPr id="7" name="Group 6"/>
            <p:cNvGrpSpPr/>
            <p:nvPr/>
          </p:nvGrpSpPr>
          <p:grpSpPr>
            <a:xfrm>
              <a:off x="5930433" y="2583277"/>
              <a:ext cx="4638956" cy="1500276"/>
              <a:chOff x="5930433" y="2583277"/>
              <a:chExt cx="4638956" cy="150027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30433" y="2583277"/>
                <a:ext cx="4638956" cy="78153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0433" y="3385491"/>
                <a:ext cx="2703759" cy="698062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5782235" y="2484427"/>
              <a:ext cx="4935071" cy="1724502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3931"/>
          <a:stretch/>
        </p:blipFill>
        <p:spPr>
          <a:xfrm>
            <a:off x="1135828" y="3993776"/>
            <a:ext cx="4935071" cy="21673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47" y="2075773"/>
            <a:ext cx="4836070" cy="16318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6608780" y="1399057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</a:t>
            </a:r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780" y="3993776"/>
            <a:ext cx="4828335" cy="20255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8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61"/>
          <a:stretch/>
        </p:blipFill>
        <p:spPr>
          <a:xfrm>
            <a:off x="735386" y="1250576"/>
            <a:ext cx="5186363" cy="179957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5386" y="479649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86" y="3239574"/>
            <a:ext cx="5174316" cy="23433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947" r="2403"/>
          <a:stretch/>
        </p:blipFill>
        <p:spPr>
          <a:xfrm>
            <a:off x="6303870" y="1250576"/>
            <a:ext cx="5096288" cy="354287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45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77961" y="1599771"/>
            <a:ext cx="1237130" cy="457200"/>
          </a:xfrm>
          <a:prstGeom prst="roundRect">
            <a:avLst/>
          </a:prstGeom>
          <a:solidFill>
            <a:srgbClr val="3364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SISTEM PERSAMAAN &amp; SISTEM PERTIDAKSAMAAN LINEAR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3364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43" y="2245658"/>
            <a:ext cx="4993173" cy="27297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215837" y="2242621"/>
            <a:ext cx="4942915" cy="3956473"/>
            <a:chOff x="1215838" y="2498114"/>
            <a:chExt cx="4741210" cy="37413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7354" y="2597972"/>
              <a:ext cx="4473741" cy="16496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013" y="4232933"/>
              <a:ext cx="4514082" cy="197391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215838" y="2498114"/>
              <a:ext cx="4741210" cy="3741321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0D567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1152</TotalTime>
  <Words>284</Words>
  <Application>Microsoft Office PowerPoint</Application>
  <PresentationFormat>Widescreen</PresentationFormat>
  <Paragraphs>131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Britannic Bold</vt:lpstr>
      <vt:lpstr>Browallia New</vt:lpstr>
      <vt:lpstr>Calibri</vt:lpstr>
      <vt:lpstr>Calibri Light</vt:lpstr>
      <vt:lpstr>FreesiaUPC</vt:lpstr>
      <vt:lpstr>Impact</vt:lpstr>
      <vt:lpstr>Tekton Pro Ext</vt:lpstr>
      <vt:lpstr>Retrospect</vt:lpstr>
      <vt:lpstr>BEDAH KISI-KISI UN SMA/MA  2018/2019</vt:lpstr>
      <vt:lpstr>Kisi-kisi UN Matematika IPS  SMA/MA 2018/2019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Dini Kurniawati</dc:creator>
  <cp:lastModifiedBy>Dini Kurniawati</cp:lastModifiedBy>
  <cp:revision>133</cp:revision>
  <dcterms:created xsi:type="dcterms:W3CDTF">2019-01-18T01:21:20Z</dcterms:created>
  <dcterms:modified xsi:type="dcterms:W3CDTF">2019-01-24T06:30:07Z</dcterms:modified>
</cp:coreProperties>
</file>