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56" r:id="rId2"/>
    <p:sldId id="317" r:id="rId3"/>
    <p:sldId id="318" r:id="rId4"/>
    <p:sldId id="257" r:id="rId5"/>
    <p:sldId id="320" r:id="rId6"/>
    <p:sldId id="319" r:id="rId7"/>
    <p:sldId id="351" r:id="rId8"/>
    <p:sldId id="352" r:id="rId9"/>
    <p:sldId id="279" r:id="rId10"/>
    <p:sldId id="321" r:id="rId11"/>
    <p:sldId id="353" r:id="rId12"/>
    <p:sldId id="354" r:id="rId13"/>
    <p:sldId id="322" r:id="rId14"/>
    <p:sldId id="323" r:id="rId15"/>
    <p:sldId id="355" r:id="rId16"/>
    <p:sldId id="324" r:id="rId17"/>
    <p:sldId id="356" r:id="rId18"/>
    <p:sldId id="357" r:id="rId19"/>
    <p:sldId id="325" r:id="rId20"/>
    <p:sldId id="326" r:id="rId21"/>
    <p:sldId id="358" r:id="rId22"/>
    <p:sldId id="359" r:id="rId23"/>
    <p:sldId id="327" r:id="rId24"/>
    <p:sldId id="328" r:id="rId25"/>
    <p:sldId id="329" r:id="rId26"/>
    <p:sldId id="330" r:id="rId27"/>
    <p:sldId id="360" r:id="rId28"/>
    <p:sldId id="361" r:id="rId29"/>
    <p:sldId id="331" r:id="rId30"/>
    <p:sldId id="362" r:id="rId31"/>
    <p:sldId id="363" r:id="rId32"/>
    <p:sldId id="262" r:id="rId33"/>
    <p:sldId id="364" r:id="rId34"/>
    <p:sldId id="365" r:id="rId35"/>
    <p:sldId id="332" r:id="rId36"/>
    <p:sldId id="366" r:id="rId37"/>
    <p:sldId id="367" r:id="rId38"/>
    <p:sldId id="333" r:id="rId39"/>
    <p:sldId id="368" r:id="rId40"/>
    <p:sldId id="334" r:id="rId41"/>
    <p:sldId id="335" r:id="rId42"/>
    <p:sldId id="336" r:id="rId43"/>
    <p:sldId id="264" r:id="rId44"/>
    <p:sldId id="369" r:id="rId45"/>
    <p:sldId id="370" r:id="rId46"/>
    <p:sldId id="337" r:id="rId47"/>
    <p:sldId id="371" r:id="rId48"/>
    <p:sldId id="372" r:id="rId49"/>
    <p:sldId id="338" r:id="rId50"/>
    <p:sldId id="373" r:id="rId51"/>
    <p:sldId id="339" r:id="rId52"/>
    <p:sldId id="374" r:id="rId53"/>
    <p:sldId id="375" r:id="rId54"/>
    <p:sldId id="340" r:id="rId55"/>
    <p:sldId id="376" r:id="rId56"/>
    <p:sldId id="343" r:id="rId57"/>
    <p:sldId id="377" r:id="rId58"/>
    <p:sldId id="344" r:id="rId59"/>
    <p:sldId id="378" r:id="rId60"/>
    <p:sldId id="345" r:id="rId61"/>
    <p:sldId id="379" r:id="rId62"/>
    <p:sldId id="341" r:id="rId63"/>
    <p:sldId id="380" r:id="rId64"/>
    <p:sldId id="346" r:id="rId65"/>
    <p:sldId id="381" r:id="rId66"/>
    <p:sldId id="342" r:id="rId67"/>
    <p:sldId id="347" r:id="rId68"/>
    <p:sldId id="382" r:id="rId69"/>
    <p:sldId id="272" r:id="rId70"/>
    <p:sldId id="273" r:id="rId71"/>
    <p:sldId id="348" r:id="rId72"/>
    <p:sldId id="383" r:id="rId73"/>
    <p:sldId id="384" r:id="rId74"/>
    <p:sldId id="304" r:id="rId75"/>
    <p:sldId id="385" r:id="rId76"/>
    <p:sldId id="386" r:id="rId77"/>
    <p:sldId id="274" r:id="rId78"/>
    <p:sldId id="387" r:id="rId79"/>
    <p:sldId id="388" r:id="rId80"/>
    <p:sldId id="349" r:id="rId81"/>
    <p:sldId id="276" r:id="rId82"/>
    <p:sldId id="389" r:id="rId83"/>
    <p:sldId id="390" r:id="rId84"/>
    <p:sldId id="350" r:id="rId85"/>
    <p:sldId id="391" r:id="rId86"/>
    <p:sldId id="392" r:id="rId87"/>
    <p:sldId id="277" r:id="rId88"/>
    <p:sldId id="393" r:id="rId8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>
        <p:scale>
          <a:sx n="61" d="100"/>
          <a:sy n="61" d="100"/>
        </p:scale>
        <p:origin x="-102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40" units="cm"/>
          <inkml:channel name="Y" type="integer" max="17395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.28754" units="1/cm"/>
          <inkml:channelProperty channel="F" name="resolution" value="0" units="1/dev"/>
        </inkml:channelProperties>
      </inkml:inkSource>
      <inkml:timestamp xml:id="ts0" timeString="2019-01-27T16:13:46.590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19423 4733 293,'-28'-3'184,"-8"5"5,4 8-59,-9 6-8,4 7-44,-11 5-4,0 0-26,-10 12-15,2 2-8,-10 11 0,9 2-14,2 16-3,16 1-7,5 14 2,16-8-3,9 2-1,8-15-4,7-5-2,8-18-7,12-7-8,5-9-4,12-10 0,3-18 0,16-14 7,-1-14 8,7-25 6,-9-11 3,0-36 3,-13-4-1,-1-28 4,-11 6-2,4-11 4,-6 34-1,-5 8 5,-8 35 1,-5 18 9,-11 25-1,1 6 7,-6 9-8,4 8 0,0 9-11,2 13 1,3 13-10,9 27 4,4 11-3,4 24 4,9 7-4,6 22 3,-6-8-3,3 5 0,-4-20-7,-4-2 0,-9-27-3,2-6-4,-6-19-4,-1-6-7,-4-18-12,-1-11-137,-7-17-53,-2-34-37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40" units="cm"/>
          <inkml:channel name="Y" type="integer" max="17395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.28754" units="1/cm"/>
          <inkml:channelProperty channel="F" name="resolution" value="0" units="1/dev"/>
        </inkml:channelProperties>
      </inkml:inkSource>
      <inkml:timestamp xml:id="ts0" timeString="2019-01-27T16:13:50.261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25428 5372 606,'30'30'146,"-26"-26"66,4-5-178,7-5 31,5 3-12,12-6 10,4-3-16,16-4-3,2-1-22,8-3-2,-5 0-11,7-2-2,-11 2-10,1 4-6,-9 1-10,0 8-16,-12 3-14,3 8-45,-7 3-50,3 3-104,-6 1-14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40" units="cm"/>
          <inkml:channel name="Y" type="integer" max="17395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.28754" units="1/cm"/>
          <inkml:channelProperty channel="F" name="resolution" value="0" units="1/dev"/>
        </inkml:channelProperties>
      </inkml:inkSource>
      <inkml:timestamp xml:id="ts0" timeString="2019-01-27T16:13:50.531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25839 4914 723,'-21'4'188,"0"15"59,9 10-214,6 24 9,8 14-23,11 35 2,2 1-8,8 18-11,0-10-17,6 4-31,-3-25-121,6-2-93,-3-25-32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40" units="cm"/>
          <inkml:channel name="Y" type="integer" max="17395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.28754" units="1/cm"/>
          <inkml:channelProperty channel="F" name="resolution" value="0" units="1/dev"/>
        </inkml:channelProperties>
      </inkml:inkSource>
      <inkml:timestamp xml:id="ts0" timeString="2019-01-27T16:13:50.965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27496 4600 736,'-48'9'163,"-12"9"84,-14 19-221,-3 7 31,-14 14 1,9 0-18,-1 17-6,16-10-12,10 8-6,21-10-13,15 14-1,18-13-5,12 10-6,11-10-6,12 0-3,2-23-1,13-4 0,4-17 5,20-8 6,0-8 3,15-8 3,-4-2 3,9-8 1,-13 1-2,5-2-10,-15 1-17,0-5-158,-18 2-76,-2-7-42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40" units="cm"/>
          <inkml:channel name="Y" type="integer" max="17395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.28754" units="1/cm"/>
          <inkml:channelProperty channel="F" name="resolution" value="0" units="1/dev"/>
        </inkml:channelProperties>
      </inkml:inkSource>
      <inkml:timestamp xml:id="ts0" timeString="2019-01-27T16:13:51.295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28370 5095 791,'-10'6'158,"3"-3"83,8 3-238,8 2 18,7-3-1,5-3 0,15-2 0,5-3-9,14-6-3,2-2-14,10-1-24,-11-1-24,2-2-192,-15 4-13,-10 3-75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40" units="cm"/>
          <inkml:channel name="Y" type="integer" max="17395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.28754" units="1/cm"/>
          <inkml:channelProperty channel="F" name="resolution" value="0" units="1/dev"/>
        </inkml:channelProperties>
      </inkml:inkSource>
      <inkml:timestamp xml:id="ts0" timeString="2019-01-27T16:13:51.511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28294 5454 698,'-7'9'138,"13"-6"78,11 0-213,16-6 22,13-4-8,23-6 5,5-2-12,16-6-20,-2 1-64,13-5-153,-15 1 12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40" units="cm"/>
          <inkml:channel name="Y" type="integer" max="17395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.28754" units="1/cm"/>
          <inkml:channelProperty channel="F" name="resolution" value="0" units="1/dev"/>
        </inkml:channelProperties>
      </inkml:inkSource>
      <inkml:timestamp xml:id="ts0" timeString="2019-01-27T16:13:51.963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30004 4784 664,'-21'11'146,"-11"8"68,-2 11-199,-16 16 4,2 4-4,-14 16 5,4 2-10,-6 14 3,14-9-8,4 3 1,20-14-8,9-5 1,15-18-6,12-11 0,10-10-3,16-10 5,7-11-2,20-12 8,4-9 0,17-15 5,-2-6-2,11-16 4,-7 1-2,3-9 8,-17 6-3,-7-7 12,-21 10 3,-11-3 19,-21 10-4,-15-4 4,-18 15-12,-20 6-2,-10 11-22,-28 13-3,-11 18-19,-30 27-56,-12 22-213,-37 15 41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40" units="cm"/>
          <inkml:channel name="Y" type="integer" max="17395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.28754" units="1/cm"/>
          <inkml:channelProperty channel="F" name="resolution" value="0" units="1/dev"/>
        </inkml:channelProperties>
      </inkml:inkSource>
      <inkml:timestamp xml:id="ts0" timeString="2019-01-27T16:33:06.315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20342 2988 546,'30'-21'192,"-37"20"27,3 2-161,-2 1-5,5-2-32,-1 1-5,-1 1-4,-2 2 3,-1 5 8,-42 42 10,34-39-3,-3 4 2,2 3 0,-2 3-8,2 1-10,-7 12-2,2 6-5,-6 19-1,1 3-2,-8 17-1,0-2 0,-4 14 0,4-9-1,-1 12 1,10-9 0,3 6 0,8-17-1,3 4-1,7-12-1,7 2-1,7-12-1,10 0-3,4-13-1,11-3-2,2-12-1,8-6 0,-1-11 2,9-9 1,-5-10 3,8-11 1,-4-7 3,8-7-2,-7-8 0,2-4-1,-11 1 0,-4-8 1,-13 3 1,-3 1 2,-13 6 1,-6-2 5,-5 9 2,-8 3 3,-6 9 1,-7 4 3,-4 8-4,-12 8-1,-7 7-5,-12 14 0,-1 7-5,-13 13 0,5 7 0,-4 10-2,13-6-5,6 5-23,24-10-22,29-13-234,26-19 48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40" units="cm"/>
          <inkml:channel name="Y" type="integer" max="17395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.28754" units="1/cm"/>
          <inkml:channelProperty channel="F" name="resolution" value="0" units="1/dev"/>
        </inkml:channelProperties>
      </inkml:inkSource>
      <inkml:timestamp xml:id="ts0" timeString="2019-01-27T16:33:07.981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21337 4128 495,'-19'3'172,"7"2"19,3 4-144,2 4-10,2 0-29,0 1-5,3-6-3,1 1 1,1-6 2,1 1 7,0-3 1,-1-1 7,0 0 3,1 0 6,2 1-4,1 0 0,14 2-5,43 10-3,-30-10-8,9 0-3,0-1-1,6-1-1,-2-2-2,7-1 3,-7-1-1,3-3 1,-8 2 0,-4-1-2,-10 2-8,-5 2-19,-10 0-29,-4 2-56,-3-2 1,-3-2-114,-1 1 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40" units="cm"/>
          <inkml:channel name="Y" type="integer" max="17395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.28754" units="1/cm"/>
          <inkml:channelProperty channel="F" name="resolution" value="0" units="1/dev"/>
        </inkml:channelProperties>
      </inkml:inkSource>
      <inkml:timestamp xml:id="ts0" timeString="2019-01-27T16:33:08.324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22477 3592 348,'0'3'141,"-2"3"45,0 1-87,-1 11 7,-2 4-23,0 15-2,3 6-38,4 20-9,-1 4-16,2 23-1,3 0-8,3 31-2,-5 0-3,0 26 0,2-4-5,-5 22-12,-2-27-7,2 8-15,0-25-6,-1-8-7,4-28 7,0-5-4,0-29 5,0-9-27,0-18-18,-1-14-97,4-11 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40" units="cm"/>
          <inkml:channel name="Y" type="integer" max="17395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.28754" units="1/cm"/>
          <inkml:channelProperty channel="F" name="resolution" value="0" units="1/dev"/>
        </inkml:channelProperties>
      </inkml:inkSource>
      <inkml:timestamp xml:id="ts0" timeString="2019-01-27T16:33:08.770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22496 3994 678,'-9'-12'176,"4"9"54,3 0-206,4 3-6,-2 0-13,1 0-11,1 0-2,1 2 4,6-1 5,10 0 1,40-2 1,-34-6 2,11-5 0,-2 1 1,10 3-1,-6 6-3,8 4 0,-10 7-3,4 10-2,-11-2 0,-2 9 1,-11 0 1,-4 10 1,-7 0 2,-10 8 2,-7-3-2,-9 7 2,-5-5-1,-12 1 2,2-8-4,-8-1 3,7-9 0,-8-2 0,9-7-1,-4-3-4,8-5-6,0-8-15,13-6-19,7-15-194,14-7 48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40" units="cm"/>
          <inkml:channel name="Y" type="integer" max="17395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.28754" units="1/cm"/>
          <inkml:channelProperty channel="F" name="resolution" value="0" units="1/dev"/>
        </inkml:channelProperties>
      </inkml:inkSource>
      <inkml:timestamp xml:id="ts0" timeString="2019-01-27T16:13:46.897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20113 4693 669,'-29'98'154,"15"-58"82,8 10-195,6 4 34,10 11-5,9 4-24,18 21-7,3-5-22,15 4-3,-2-13-8,14-1 1,-7-20-7,12-1 0,-9-17-7,8-2-8,-14-15-9,8-6-10,-13-9-11,9-7-26,-11-2-67,2-6-114,-10-2-4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40" units="cm"/>
          <inkml:channel name="Y" type="integer" max="17395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.28754" units="1/cm"/>
          <inkml:channelProperty channel="F" name="resolution" value="0" units="1/dev"/>
        </inkml:channelProperties>
      </inkml:inkSource>
      <inkml:timestamp xml:id="ts0" timeString="2019-01-27T16:33:09.246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24457 3832 670,'-9'-2'177,"2"-6"53,5 8-202,5 4-9,-1 3-17,-2-6-6,1 1-5,2 2 2,0 2 5,5 6 0,30 30 2,-16-33 2,2-2 2,8 1 3,3-5 0,11-2-1,1 3-3,12-8 0,-2-1 0,10-3-2,-8-1-1,9-6-3,-6 4-4,11-4-17,-7 1-10,4-2-55,-13 3-36,-5-2-95,-16 6-20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40" units="cm"/>
          <inkml:channel name="Y" type="integer" max="17395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.28754" units="1/cm"/>
          <inkml:channelProperty channel="F" name="resolution" value="0" units="1/dev"/>
        </inkml:channelProperties>
      </inkml:inkSource>
      <inkml:timestamp xml:id="ts0" timeString="2019-01-27T16:33:09.588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24500 4235 610,'-5'5'131,"8"0"54,10 4-175,5-2-11,11 5 1,6-1 5,13-3 1,2-3-1,14 0 0,-2-5-3,11-6 1,-2 0-1,16-3 0,-4-3-4,11-2-58,-8 3-70,3-8-63,-17 2-61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40" units="cm"/>
          <inkml:channel name="Y" type="integer" max="17395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.28754" units="1/cm"/>
          <inkml:channelProperty channel="F" name="resolution" value="0" units="1/dev"/>
        </inkml:channelProperties>
      </inkml:inkSource>
      <inkml:timestamp xml:id="ts0" timeString="2019-01-27T16:33:11.087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26540 3294 670,'-7'34'153,"-3"1"69,-2 16-200,-1 2 2,-8 12-5,3-5-9,-2 9-5,1-9-1,2 5-2,9-13 1,3-1-3,4-17 1,8-5-4,3-11 3,8-3-2,3-7 3,11-3-2,4-4 5,11 1-4,-1-1 3,13 2-4,-7 2 0,2 2-2,-8 1 4,-2 3-4,-10 1 5,-1 1-2,-6-1 2,-1 4-4,-7-2 2,-4 4-1,-8-2 2,-7 4 1,-10-2 2,-10 1 2,-7 1-1,-10 4-1,-3-1 1,-12 6-4,-3-2 2,-13 0-7,4-4 0,-8-1-16,9-6-2,0-5-23,14-6-18,1-10-70,13-5-24,0-15-53,14-6-46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40" units="cm"/>
          <inkml:channel name="Y" type="integer" max="17395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.28754" units="1/cm"/>
          <inkml:channelProperty channel="F" name="resolution" value="0" units="1/dev"/>
        </inkml:channelProperties>
      </inkml:inkSource>
      <inkml:timestamp xml:id="ts0" timeString="2019-01-27T16:33:11.325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26437 3519 146,'3'-11'187,"-2"9"-46,3 0-16,0 2-23,-2 0-15,1 0-28,21 0 6,47 4-2,-8-6-15,6-4-23,18-7-7,3-3-5,22-2-19,-12-3-51,13 0-160,-21 2 21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40" units="cm"/>
          <inkml:channel name="Y" type="integer" max="17395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.28754" units="1/cm"/>
          <inkml:channelProperty channel="F" name="resolution" value="0" units="1/dev"/>
        </inkml:channelProperties>
      </inkml:inkSource>
      <inkml:timestamp xml:id="ts0" timeString="2019-01-27T16:33:12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26459 5734 462,'-6'-12'105,"1"4"48,4 6-164,5 2 36,1 4-25,-5-4-14,1 1 23,1 1 26,2 3 29,9 19 18,11 51 10,-23-27-18,-1 27-16,-1 3-25,0 32-9,-1-7-10,-2 21-3,3-14-4,1 13-2,0-25 0,-2 6-3,-1-24 0,-2-3-2,-2-22-1,-2-7-11,1-15-4,1-8-17,-1-12-11,1-11-154,2-14-38,3-18-42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40" units="cm"/>
          <inkml:channel name="Y" type="integer" max="17395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.28754" units="1/cm"/>
          <inkml:channelProperty channel="F" name="resolution" value="0" units="1/dev"/>
        </inkml:channelProperties>
      </inkml:inkSource>
      <inkml:timestamp xml:id="ts0" timeString="2019-01-27T16:33:12.352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26359 6020 203,'-15'-39'138,"7"19"2,1 6-54,6 6-11,12 4-28,4-1-35,10-2 1,5-3 15,12-3 19,-2 2 11,13 1 4,-2 3-9,10 7-17,-4 8-15,6 3-6,-12 5-5,1 3-4,-12 1 0,-2-2-5,-14-3 0,-5 1 0,-10-3 4,-12 6 7,-10-1 3,-10 7 3,-10 2 0,-16 3-5,-8-2-10,-23 2-13,-1-4-7,-12-2-25,10-4-55,0-5-130,23-5 12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40" units="cm"/>
          <inkml:channel name="Y" type="integer" max="17395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.28754" units="1/cm"/>
          <inkml:channelProperty channel="F" name="resolution" value="0" units="1/dev"/>
        </inkml:channelProperties>
      </inkml:inkSource>
      <inkml:timestamp xml:id="ts0" timeString="2019-01-27T16:33:12.740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25155 6128 785,'11'8'159,"13"2"79,8 3-233,14 0-3,2-2 3,9-2-5,-3-6 0,7-2-8,-7-2 0,12-1-9,-3-1 0,1-4-8,-8-2 6,-1-3-8,-17 1 2,-7-1-23,-9 4-40,-12 0-125,-5 2 12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40" units="cm"/>
          <inkml:channel name="Y" type="integer" max="17395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.28754" units="1/cm"/>
          <inkml:channelProperty channel="F" name="resolution" value="0" units="1/dev"/>
        </inkml:channelProperties>
      </inkml:inkSource>
      <inkml:timestamp xml:id="ts0" timeString="2019-01-27T16:33:13.053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24671 6472 690,'-12'4'207,"0"2"38,6 4-187,9 5-48,5 2-16,10 4-22,7-1-6,12-2-10,5-7 3,12-7-1,-2-5 16,11-9 5,-5-4 10,10-5 4,1 3 7,9-7-8,-9 3-54,1-3-128,-13 4 17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40" units="cm"/>
          <inkml:channel name="Y" type="integer" max="17395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.28754" units="1/cm"/>
          <inkml:channelProperty channel="F" name="resolution" value="0" units="1/dev"/>
        </inkml:channelProperties>
      </inkml:inkSource>
      <inkml:timestamp xml:id="ts0" timeString="2019-01-27T16:33:13.40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23936 5804 832,'-3'16'161,"3"-3"89,4 18-258,4 14 13,1 22-5,-1 5 4,1 31-5,-4-4 4,-8 32-12,0 1-5,-7 29-34,-2-20-56,8 19-146,-4-30 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40" units="cm"/>
          <inkml:channel name="Y" type="integer" max="17395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.28754" units="1/cm"/>
          <inkml:channelProperty channel="F" name="resolution" value="0" units="1/dev"/>
        </inkml:channelProperties>
      </inkml:inkSource>
      <inkml:timestamp xml:id="ts0" timeString="2019-01-27T16:13:47.13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20952 4555 701,'-34'8'210,"-19"14"53,3 17-203,-7 29-4,0 10-25,-13 23-5,5 4-13,-4 20-5,7-12-16,0 13-25,13-14-28,5-2-200,13-23-12,7-24-77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40" units="cm"/>
          <inkml:channel name="Y" type="integer" max="17395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.28754" units="1/cm"/>
          <inkml:channelProperty channel="F" name="resolution" value="0" units="1/dev"/>
        </inkml:channelProperties>
      </inkml:inkSource>
      <inkml:timestamp xml:id="ts0" timeString="2019-01-27T16:13:47.804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21346 4210 616,'-21'0'189,"6"-4"49,3 2-166,4 0-14,3 2 0,3-1-29,2 1-10,0 0-13,1-1-7,3 0-15,31-3-9,39-9-2,-22 3-4,-3 2-2,4-1 7,-9 5 6,0 2 5,-14 5 8,0 3 6,-10 3-3,-6 6 0,-9 4 0,-6 19 1,-10 7-1,-11 19 4,-7 4 0,-10 14 2,0-12-2,0 10 2,10-12-4,9-5 2,16-16-5,12-5 0,9-21-3,15-13 1,8-10-2,14-10 5,4-9 0,21-3 5,-6 0 0,7-6-23,-11 3-149,1 1-33,-26 1-65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40" units="cm"/>
          <inkml:channel name="Y" type="integer" max="17395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.28754" units="1/cm"/>
          <inkml:channelProperty channel="F" name="resolution" value="0" units="1/dev"/>
        </inkml:channelProperties>
      </inkml:inkSource>
      <inkml:timestamp xml:id="ts0" timeString="2019-01-27T16:13:48.177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22198 5181 710,'9'14'136,"0"-6"80,9 2-208,4-1 12,13-2 8,3-5-3,14-4 0,1-4-10,13-7-2,-4-5-7,13-1-1,-5 1-5,14-1 0,-8 3-6,5-2-4,-11 5-4,1-3-12,-18 4-10,0 4-76,-12 5-66,-8 6-51,-14 6-73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40" units="cm"/>
          <inkml:channel name="Y" type="integer" max="17395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.28754" units="1/cm"/>
          <inkml:channelProperty channel="F" name="resolution" value="0" units="1/dev"/>
        </inkml:channelProperties>
      </inkml:inkSource>
      <inkml:timestamp xml:id="ts0" timeString="2019-01-27T16:13:48.461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22976 4612 773,'-56'0'165,"34"24"80,-8 15-222,4 8 1,-3 26 6,3 6-7,0 34-3,5 6-10,0 26-6,7-7-13,7 16-31,5-25-47,4 1-178,0-32 18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40" units="cm"/>
          <inkml:channel name="Y" type="integer" max="17395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.28754" units="1/cm"/>
          <inkml:channelProperty channel="F" name="resolution" value="0" units="1/dev"/>
        </inkml:channelProperties>
      </inkml:inkSource>
      <inkml:timestamp xml:id="ts0" timeString="2019-01-27T16:13:49.294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23925 4106 277,'-18'3'181,"4"-1"1,2-1-51,1 3-25,2 0-14,-1-1-29,1 6-5,1 4-17,6 12-1,2 11-17,5 29-8,3 10-12,0 26 2,0 6-5,-3 22 4,1-11-4,-5 8-2,-2-15-4,1 6-2,0-24-7,0 3-4,0-20-4,3-7 4,-2-24 1,0-5 6,-1-19 4,1-6 4,-1-8-1,0-9 4,-1-10-4,0-9 2,0-5-1,-2-17 0,0-3-4,-1-16 3,2-1 0,1-10 2,1 10 0,3 0 1,2 16-3,3 4 1,1 17-2,6-1 4,3 10-1,5-2 5,2 6-2,3-2 5,1 3-3,3 3 4,-1 6-2,2 5 3,-2 9-3,-2 9 2,-3 5-4,-2 10 4,-6 0-3,-1 10 4,-5 0-1,-3 6 1,-5-2-2,-3 8 1,-6-11-4,-11 4 2,-1-9-1,-12-1 1,-5-11-2,-8 2 2,0-5-2,-9-4 0,2-4-2,-3-6 3,5-9-3,0-9-2,9-6-6,11-5-28,13-4-110,14-7-78,10-6-37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40" units="cm"/>
          <inkml:channel name="Y" type="integer" max="17395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.28754" units="1/cm"/>
          <inkml:channelProperty channel="F" name="resolution" value="0" units="1/dev"/>
        </inkml:channelProperties>
      </inkml:inkSource>
      <inkml:timestamp xml:id="ts0" timeString="2019-01-27T16:13:49.596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24455 4902 641,'1'2'169,"0"7"59,5 1-183,-1 3-4,3 3-10,8 11-3,3 1-13,10 16-2,5 8-5,16 28-7,-1 4-8,13 11-16,-7-8-6,5 1-10,-12-27 1,0-5-6,-12-14 8,3-7-26,-9-12-19,-3-5-110,-8-5-1,-4-10-55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40" units="cm"/>
          <inkml:channel name="Y" type="integer" max="17395" units="cm"/>
          <inkml:channel name="F" type="integer" max="4095" units="dev"/>
        </inkml:traceFormat>
        <inkml:channelProperties>
          <inkml:channelProperty channel="X" name="resolution" value="1000" units="1/cm"/>
          <inkml:channelProperty channel="Y" name="resolution" value="1000.28754" units="1/cm"/>
          <inkml:channelProperty channel="F" name="resolution" value="0" units="1/dev"/>
        </inkml:channelProperties>
      </inkml:inkSource>
      <inkml:timestamp xml:id="ts0" timeString="2019-01-27T16:13:49.903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25101 4666 768,'-53'88'147,"1"-22"90,3 3-241,-15 8 31,2-13-6,-8 9-1,9-9-10,-7 8 1,17-6-9,6 5-10,17-14-14,7-1-21,15-12-20,13 1-71,12-13-34,14 0-59,8-9-43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7DDF-4E7D-4DE9-95B6-4D80F9FCB79B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F66B-E9A8-4202-AD3F-7C540D58CA6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8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7DDF-4E7D-4DE9-95B6-4D80F9FCB79B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F66B-E9A8-4202-AD3F-7C540D58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7DDF-4E7D-4DE9-95B6-4D80F9FCB79B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F66B-E9A8-4202-AD3F-7C540D58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1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7DDF-4E7D-4DE9-95B6-4D80F9FCB79B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F66B-E9A8-4202-AD3F-7C540D58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0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7DDF-4E7D-4DE9-95B6-4D80F9FCB79B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F66B-E9A8-4202-AD3F-7C540D58CA6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62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7DDF-4E7D-4DE9-95B6-4D80F9FCB79B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F66B-E9A8-4202-AD3F-7C540D58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3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7DDF-4E7D-4DE9-95B6-4D80F9FCB79B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F66B-E9A8-4202-AD3F-7C540D58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45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7DDF-4E7D-4DE9-95B6-4D80F9FCB79B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F66B-E9A8-4202-AD3F-7C540D58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0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7DDF-4E7D-4DE9-95B6-4D80F9FCB79B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F66B-E9A8-4202-AD3F-7C540D58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0267DDF-4E7D-4DE9-95B6-4D80F9FCB79B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16F66B-E9A8-4202-AD3F-7C540D58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7DDF-4E7D-4DE9-95B6-4D80F9FCB79B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F66B-E9A8-4202-AD3F-7C540D58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1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0267DDF-4E7D-4DE9-95B6-4D80F9FCB79B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516F66B-E9A8-4202-AD3F-7C540D58CA6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54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customXml" Target="../ink/ink6.xml"/><Relationship Id="rId18" Type="http://schemas.openxmlformats.org/officeDocument/2006/relationships/image" Target="../media/image27.emf"/><Relationship Id="rId26" Type="http://schemas.openxmlformats.org/officeDocument/2006/relationships/image" Target="../media/image31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24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19.png"/><Relationship Id="rId16" Type="http://schemas.openxmlformats.org/officeDocument/2006/relationships/image" Target="../media/image26.emf"/><Relationship Id="rId20" Type="http://schemas.openxmlformats.org/officeDocument/2006/relationships/image" Target="../media/image28.emf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11" Type="http://schemas.openxmlformats.org/officeDocument/2006/relationships/customXml" Target="../ink/ink5.xml"/><Relationship Id="rId24" Type="http://schemas.openxmlformats.org/officeDocument/2006/relationships/image" Target="../media/image30.emf"/><Relationship Id="rId32" Type="http://schemas.openxmlformats.org/officeDocument/2006/relationships/image" Target="../media/image34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32.emf"/><Relationship Id="rId10" Type="http://schemas.openxmlformats.org/officeDocument/2006/relationships/image" Target="../media/image23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20.emf"/><Relationship Id="rId9" Type="http://schemas.openxmlformats.org/officeDocument/2006/relationships/customXml" Target="../ink/ink4.xml"/><Relationship Id="rId14" Type="http://schemas.openxmlformats.org/officeDocument/2006/relationships/image" Target="../media/image25.emf"/><Relationship Id="rId22" Type="http://schemas.openxmlformats.org/officeDocument/2006/relationships/image" Target="../media/image29.emf"/><Relationship Id="rId27" Type="http://schemas.openxmlformats.org/officeDocument/2006/relationships/customXml" Target="../ink/ink13.xml"/><Relationship Id="rId30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68.emf"/><Relationship Id="rId18" Type="http://schemas.openxmlformats.org/officeDocument/2006/relationships/customXml" Target="../ink/ink23.xml"/><Relationship Id="rId26" Type="http://schemas.openxmlformats.org/officeDocument/2006/relationships/customXml" Target="../ink/ink27.xml"/><Relationship Id="rId3" Type="http://schemas.openxmlformats.org/officeDocument/2006/relationships/image" Target="../media/image48.png"/><Relationship Id="rId21" Type="http://schemas.openxmlformats.org/officeDocument/2006/relationships/image" Target="../media/image72.emf"/><Relationship Id="rId7" Type="http://schemas.openxmlformats.org/officeDocument/2006/relationships/image" Target="../media/image65.emf"/><Relationship Id="rId12" Type="http://schemas.openxmlformats.org/officeDocument/2006/relationships/customXml" Target="../ink/ink20.xml"/><Relationship Id="rId17" Type="http://schemas.openxmlformats.org/officeDocument/2006/relationships/image" Target="../media/image70.emf"/><Relationship Id="rId25" Type="http://schemas.openxmlformats.org/officeDocument/2006/relationships/image" Target="../media/image74.emf"/><Relationship Id="rId2" Type="http://schemas.openxmlformats.org/officeDocument/2006/relationships/image" Target="../media/image47.png"/><Relationship Id="rId16" Type="http://schemas.openxmlformats.org/officeDocument/2006/relationships/customXml" Target="../ink/ink22.xml"/><Relationship Id="rId20" Type="http://schemas.openxmlformats.org/officeDocument/2006/relationships/customXml" Target="../ink/ink24.xml"/><Relationship Id="rId29" Type="http://schemas.openxmlformats.org/officeDocument/2006/relationships/image" Target="../media/image76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.xml"/><Relationship Id="rId11" Type="http://schemas.openxmlformats.org/officeDocument/2006/relationships/image" Target="../media/image67.emf"/><Relationship Id="rId24" Type="http://schemas.openxmlformats.org/officeDocument/2006/relationships/customXml" Target="../ink/ink26.xml"/><Relationship Id="rId5" Type="http://schemas.openxmlformats.org/officeDocument/2006/relationships/image" Target="../media/image64.emf"/><Relationship Id="rId15" Type="http://schemas.openxmlformats.org/officeDocument/2006/relationships/image" Target="../media/image69.emf"/><Relationship Id="rId23" Type="http://schemas.openxmlformats.org/officeDocument/2006/relationships/image" Target="../media/image73.emf"/><Relationship Id="rId28" Type="http://schemas.openxmlformats.org/officeDocument/2006/relationships/customXml" Target="../ink/ink28.xml"/><Relationship Id="rId10" Type="http://schemas.openxmlformats.org/officeDocument/2006/relationships/customXml" Target="../ink/ink19.xml"/><Relationship Id="rId19" Type="http://schemas.openxmlformats.org/officeDocument/2006/relationships/image" Target="../media/image71.emf"/><Relationship Id="rId4" Type="http://schemas.openxmlformats.org/officeDocument/2006/relationships/customXml" Target="../ink/ink16.xml"/><Relationship Id="rId9" Type="http://schemas.openxmlformats.org/officeDocument/2006/relationships/image" Target="../media/image66.emf"/><Relationship Id="rId14" Type="http://schemas.openxmlformats.org/officeDocument/2006/relationships/customXml" Target="../ink/ink21.xml"/><Relationship Id="rId22" Type="http://schemas.openxmlformats.org/officeDocument/2006/relationships/customXml" Target="../ink/ink25.xml"/><Relationship Id="rId27" Type="http://schemas.openxmlformats.org/officeDocument/2006/relationships/image" Target="../media/image7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Impact" panose="020B0806030902050204" pitchFamily="34" charset="0"/>
              </a:rPr>
              <a:t>BEDAH KISI-KISI</a:t>
            </a:r>
            <a:br>
              <a:rPr lang="en-US" dirty="0" smtClean="0">
                <a:latin typeface="Impact" panose="020B0806030902050204" pitchFamily="34" charset="0"/>
              </a:rPr>
            </a:br>
            <a:r>
              <a:rPr lang="en-US" dirty="0" smtClean="0">
                <a:latin typeface="Impact" panose="020B0806030902050204" pitchFamily="34" charset="0"/>
              </a:rPr>
              <a:t>UN SMA/MA </a:t>
            </a:r>
            <a:br>
              <a:rPr lang="en-US" dirty="0" smtClean="0">
                <a:latin typeface="Impact" panose="020B0806030902050204" pitchFamily="34" charset="0"/>
              </a:rPr>
            </a:br>
            <a:r>
              <a:rPr lang="en-US" dirty="0" smtClean="0">
                <a:latin typeface="Impact" panose="020B0806030902050204" pitchFamily="34" charset="0"/>
              </a:rPr>
              <a:t>2018/2019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Impact" panose="020B0806030902050204" pitchFamily="34" charset="0"/>
              </a:rPr>
              <a:t>MATEMATIKA IPA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5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2169" y="657726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2017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69" y="1375718"/>
            <a:ext cx="5608607" cy="250443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628" y="1375718"/>
            <a:ext cx="5710941" cy="1970208"/>
          </a:xfrm>
          <a:prstGeom prst="rect">
            <a:avLst/>
          </a:prstGeom>
          <a:ln>
            <a:solidFill>
              <a:srgbClr val="C00000"/>
            </a:solidFill>
          </a:ln>
        </p:spPr>
      </p:pic>
      <p:grpSp>
        <p:nvGrpSpPr>
          <p:cNvPr id="16" name="Group 15"/>
          <p:cNvGrpSpPr/>
          <p:nvPr/>
        </p:nvGrpSpPr>
        <p:grpSpPr>
          <a:xfrm>
            <a:off x="6326141" y="3572611"/>
            <a:ext cx="5708977" cy="1972344"/>
            <a:chOff x="1207997" y="4564730"/>
            <a:chExt cx="5708977" cy="1972344"/>
          </a:xfrm>
        </p:grpSpPr>
        <p:grpSp>
          <p:nvGrpSpPr>
            <p:cNvPr id="17" name="Group 16"/>
            <p:cNvGrpSpPr/>
            <p:nvPr/>
          </p:nvGrpSpPr>
          <p:grpSpPr>
            <a:xfrm>
              <a:off x="1313960" y="4683963"/>
              <a:ext cx="5455097" cy="1806169"/>
              <a:chOff x="5750169" y="4760255"/>
              <a:chExt cx="5455097" cy="1806169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7063" y="4760255"/>
                <a:ext cx="5428203" cy="906924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50169" y="5687619"/>
                <a:ext cx="4887166" cy="878805"/>
              </a:xfrm>
              <a:prstGeom prst="rect">
                <a:avLst/>
              </a:prstGeom>
            </p:spPr>
          </p:pic>
        </p:grpSp>
        <p:sp>
          <p:nvSpPr>
            <p:cNvPr id="18" name="Rectangle 17"/>
            <p:cNvSpPr/>
            <p:nvPr/>
          </p:nvSpPr>
          <p:spPr>
            <a:xfrm>
              <a:off x="1207997" y="4564730"/>
              <a:ext cx="5708977" cy="19723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639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2169" y="657726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2017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69" y="1375718"/>
            <a:ext cx="5608607" cy="2504431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84402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2169" y="400146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2017</a:t>
            </a:r>
            <a:endParaRPr lang="en-US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69" y="1228912"/>
            <a:ext cx="5710941" cy="1970208"/>
          </a:xfrm>
          <a:prstGeom prst="rect">
            <a:avLst/>
          </a:prstGeom>
          <a:ln>
            <a:solidFill>
              <a:srgbClr val="C00000"/>
            </a:solidFill>
          </a:ln>
        </p:spPr>
      </p:pic>
      <p:grpSp>
        <p:nvGrpSpPr>
          <p:cNvPr id="16" name="Group 15"/>
          <p:cNvGrpSpPr/>
          <p:nvPr/>
        </p:nvGrpSpPr>
        <p:grpSpPr>
          <a:xfrm>
            <a:off x="480682" y="3683385"/>
            <a:ext cx="5708977" cy="1972344"/>
            <a:chOff x="1207997" y="4564730"/>
            <a:chExt cx="5708977" cy="1972344"/>
          </a:xfrm>
        </p:grpSpPr>
        <p:grpSp>
          <p:nvGrpSpPr>
            <p:cNvPr id="17" name="Group 16"/>
            <p:cNvGrpSpPr/>
            <p:nvPr/>
          </p:nvGrpSpPr>
          <p:grpSpPr>
            <a:xfrm>
              <a:off x="1313960" y="4683963"/>
              <a:ext cx="5455097" cy="1806169"/>
              <a:chOff x="5750169" y="4760255"/>
              <a:chExt cx="5455097" cy="1806169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77063" y="4760255"/>
                <a:ext cx="5428203" cy="906924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50169" y="5687619"/>
                <a:ext cx="4887166" cy="878805"/>
              </a:xfrm>
              <a:prstGeom prst="rect">
                <a:avLst/>
              </a:prstGeom>
            </p:spPr>
          </p:pic>
        </p:grpSp>
        <p:sp>
          <p:nvSpPr>
            <p:cNvPr id="18" name="Rectangle 17"/>
            <p:cNvSpPr/>
            <p:nvPr/>
          </p:nvSpPr>
          <p:spPr>
            <a:xfrm>
              <a:off x="1207997" y="4564730"/>
              <a:ext cx="5708977" cy="19723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112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9893" y="370462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92" y="1069708"/>
            <a:ext cx="4576021" cy="30612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479891" y="4336898"/>
            <a:ext cx="9511273" cy="1727726"/>
            <a:chOff x="1033184" y="2808474"/>
            <a:chExt cx="10329579" cy="1948023"/>
          </a:xfrm>
        </p:grpSpPr>
        <p:sp>
          <p:nvSpPr>
            <p:cNvPr id="14" name="Rectangle 13"/>
            <p:cNvSpPr/>
            <p:nvPr/>
          </p:nvSpPr>
          <p:spPr>
            <a:xfrm>
              <a:off x="1033184" y="2808474"/>
              <a:ext cx="10329579" cy="19480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/>
            <a:srcRect r="40882" b="57689"/>
            <a:stretch/>
          </p:blipFill>
          <p:spPr>
            <a:xfrm>
              <a:off x="1097280" y="2830038"/>
              <a:ext cx="7207624" cy="59196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/>
            <a:srcRect l="1" t="41095" r="58274"/>
            <a:stretch/>
          </p:blipFill>
          <p:spPr>
            <a:xfrm>
              <a:off x="6070899" y="3487651"/>
              <a:ext cx="5087191" cy="82413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/>
            <a:srcRect l="58824" t="13862" b="54420"/>
            <a:stretch/>
          </p:blipFill>
          <p:spPr>
            <a:xfrm>
              <a:off x="1241612" y="3608674"/>
              <a:ext cx="5020235" cy="44375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/>
            <a:srcRect l="41033" t="49631" r="29008" b="19613"/>
            <a:stretch/>
          </p:blipFill>
          <p:spPr>
            <a:xfrm>
              <a:off x="1241612" y="4221458"/>
              <a:ext cx="3652669" cy="430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052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93117" y="455052"/>
            <a:ext cx="10058400" cy="741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SISTEM PERSAMAAN &amp; SISTEM PERTIDAKSAMAAN LINEAR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1406" y="1648627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2016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371141" y="359556"/>
            <a:ext cx="1021976" cy="93354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3</a:t>
            </a:r>
            <a:endParaRPr lang="en-US" sz="4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4339"/>
          <a:stretch/>
        </p:blipFill>
        <p:spPr>
          <a:xfrm>
            <a:off x="508300" y="2380130"/>
            <a:ext cx="5500132" cy="3586275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753600" y="1632960"/>
              <a:ext cx="396720" cy="476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42440" y="1589760"/>
                <a:ext cx="416520" cy="55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7223040" y="1689480"/>
              <a:ext cx="333720" cy="364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12240" y="1657800"/>
                <a:ext cx="35172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7281000" y="1639800"/>
              <a:ext cx="262080" cy="416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74880" y="1605600"/>
                <a:ext cx="27612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7661880" y="1493640"/>
              <a:ext cx="304920" cy="269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50360" y="1452600"/>
                <a:ext cx="32256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/>
              <p14:cNvContentPartPr/>
              <p14:nvPr/>
            </p14:nvContentPartPr>
            <p14:xfrm>
              <a:off x="7991280" y="1818000"/>
              <a:ext cx="392760" cy="655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83360" y="1779840"/>
                <a:ext cx="40644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/>
              <p14:cNvContentPartPr/>
              <p14:nvPr/>
            </p14:nvContentPartPr>
            <p14:xfrm>
              <a:off x="8170560" y="1660320"/>
              <a:ext cx="101160" cy="4640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59760" y="1622520"/>
                <a:ext cx="120240" cy="53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/>
              <p14:cNvContentPartPr/>
              <p14:nvPr/>
            </p14:nvContentPartPr>
            <p14:xfrm>
              <a:off x="8561520" y="1478160"/>
              <a:ext cx="183960" cy="5443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552160" y="1444320"/>
                <a:ext cx="203760" cy="6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/>
              <p14:cNvContentPartPr/>
              <p14:nvPr/>
            </p14:nvContentPartPr>
            <p14:xfrm>
              <a:off x="8803800" y="1764720"/>
              <a:ext cx="236880" cy="3193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794800" y="1728720"/>
                <a:ext cx="25128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k 16"/>
              <p14:cNvContentPartPr/>
              <p14:nvPr/>
            </p14:nvContentPartPr>
            <p14:xfrm>
              <a:off x="8809560" y="1679760"/>
              <a:ext cx="227160" cy="3600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799120" y="1646280"/>
                <a:ext cx="24624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/>
              <p14:cNvContentPartPr/>
              <p14:nvPr/>
            </p14:nvContentPartPr>
            <p14:xfrm>
              <a:off x="9154080" y="1878480"/>
              <a:ext cx="283680" cy="680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146520" y="1834560"/>
                <a:ext cx="29808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" name="Ink 18"/>
              <p14:cNvContentPartPr/>
              <p14:nvPr/>
            </p14:nvContentPartPr>
            <p14:xfrm>
              <a:off x="9280440" y="1769040"/>
              <a:ext cx="69480" cy="3477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269280" y="1733400"/>
                <a:ext cx="8748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" name="Ink 19"/>
              <p14:cNvContentPartPr/>
              <p14:nvPr/>
            </p14:nvContentPartPr>
            <p14:xfrm>
              <a:off x="9646920" y="1656000"/>
              <a:ext cx="356400" cy="3448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34680" y="1622520"/>
                <a:ext cx="37548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Ink 20"/>
              <p14:cNvContentPartPr/>
              <p14:nvPr/>
            </p14:nvContentPartPr>
            <p14:xfrm>
              <a:off x="10207080" y="1815480"/>
              <a:ext cx="177840" cy="298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196280" y="1783800"/>
                <a:ext cx="1947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" name="Ink 21"/>
              <p14:cNvContentPartPr/>
              <p14:nvPr/>
            </p14:nvContentPartPr>
            <p14:xfrm>
              <a:off x="10183320" y="1922760"/>
              <a:ext cx="219960" cy="464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174680" y="1892880"/>
                <a:ext cx="2361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" name="Ink 22"/>
              <p14:cNvContentPartPr/>
              <p14:nvPr/>
            </p14:nvContentPartPr>
            <p14:xfrm>
              <a:off x="10617840" y="1699200"/>
              <a:ext cx="324000" cy="2872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607400" y="1650960"/>
                <a:ext cx="345960" cy="37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717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93117" y="455052"/>
            <a:ext cx="10058400" cy="741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SISTEM PERSAMAAN &amp; SISTEM PERTIDAKSAMAAN LINEAR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4" name="Oval 3"/>
          <p:cNvSpPr/>
          <p:nvPr/>
        </p:nvSpPr>
        <p:spPr>
          <a:xfrm>
            <a:off x="371141" y="359556"/>
            <a:ext cx="1021976" cy="93354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3</a:t>
            </a:r>
            <a:endParaRPr lang="en-US" sz="4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371141" y="1648627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2017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3020"/>
          <a:stretch/>
        </p:blipFill>
        <p:spPr>
          <a:xfrm>
            <a:off x="435386" y="2366682"/>
            <a:ext cx="5150525" cy="3021779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590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1406" y="438397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06" y="1110390"/>
            <a:ext cx="5334623" cy="21128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6314738" y="666997"/>
            <a:ext cx="5236285" cy="5324072"/>
            <a:chOff x="6395420" y="389193"/>
            <a:chExt cx="5236285" cy="5324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t="2074" b="40061"/>
            <a:stretch/>
          </p:blipFill>
          <p:spPr>
            <a:xfrm>
              <a:off x="6395420" y="438397"/>
              <a:ext cx="5236285" cy="315544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t="59264"/>
            <a:stretch/>
          </p:blipFill>
          <p:spPr>
            <a:xfrm>
              <a:off x="6635769" y="3593843"/>
              <a:ext cx="4995936" cy="211942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426522" y="389193"/>
              <a:ext cx="5205183" cy="5324072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852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1406" y="438397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06" y="1110390"/>
            <a:ext cx="5334623" cy="211285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088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1406" y="283849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481406" y="895597"/>
            <a:ext cx="5236285" cy="5324072"/>
            <a:chOff x="6395420" y="389193"/>
            <a:chExt cx="5236285" cy="5324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t="2074" b="40061"/>
            <a:stretch/>
          </p:blipFill>
          <p:spPr>
            <a:xfrm>
              <a:off x="6395420" y="438397"/>
              <a:ext cx="5236285" cy="315544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t="59264"/>
            <a:stretch/>
          </p:blipFill>
          <p:spPr>
            <a:xfrm>
              <a:off x="6635769" y="3593843"/>
              <a:ext cx="4995936" cy="211942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426522" y="389193"/>
              <a:ext cx="5205183" cy="5324072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577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93117" y="455052"/>
            <a:ext cx="10058400" cy="741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PROGRAM LINEAR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1406" y="1688968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2016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371141" y="359556"/>
            <a:ext cx="1021976" cy="93354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3882"/>
          <a:stretch/>
        </p:blipFill>
        <p:spPr>
          <a:xfrm>
            <a:off x="508142" y="2380130"/>
            <a:ext cx="5562757" cy="31676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16508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 panose="020B0806030902050204" pitchFamily="34" charset="0"/>
              </a:rPr>
              <a:t>Kisi-</a:t>
            </a:r>
            <a:r>
              <a:rPr lang="en-US" dirty="0" err="1" smtClean="0">
                <a:latin typeface="Impact" panose="020B0806030902050204" pitchFamily="34" charset="0"/>
              </a:rPr>
              <a:t>kisi</a:t>
            </a:r>
            <a:r>
              <a:rPr lang="en-US" dirty="0" smtClean="0">
                <a:latin typeface="Impact" panose="020B0806030902050204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Impact" panose="020B0806030902050204" pitchFamily="34" charset="0"/>
              </a:rPr>
              <a:t>UN </a:t>
            </a:r>
            <a:r>
              <a:rPr lang="en-US" dirty="0" err="1" smtClean="0">
                <a:solidFill>
                  <a:srgbClr val="C00000"/>
                </a:solidFill>
                <a:latin typeface="Impact" panose="020B0806030902050204" pitchFamily="34" charset="0"/>
              </a:rPr>
              <a:t>Matematika</a:t>
            </a:r>
            <a:r>
              <a:rPr lang="en-US" dirty="0" smtClean="0">
                <a:latin typeface="Impact" panose="020B0806030902050204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Impact" panose="020B0806030902050204" pitchFamily="34" charset="0"/>
              </a:rPr>
              <a:t>IPA</a:t>
            </a:r>
            <a:r>
              <a:rPr lang="en-US" dirty="0" smtClean="0">
                <a:latin typeface="Impact" panose="020B0806030902050204" pitchFamily="34" charset="0"/>
              </a:rPr>
              <a:t> </a:t>
            </a:r>
            <a:br>
              <a:rPr lang="en-US" dirty="0" smtClean="0">
                <a:latin typeface="Impact" panose="020B0806030902050204" pitchFamily="34" charset="0"/>
              </a:rPr>
            </a:br>
            <a:r>
              <a:rPr lang="en-US" dirty="0" smtClean="0">
                <a:latin typeface="Impact" panose="020B0806030902050204" pitchFamily="34" charset="0"/>
              </a:rPr>
              <a:t>SMA/MA 2018/2019</a:t>
            </a:r>
            <a:endParaRPr lang="en-US" dirty="0">
              <a:latin typeface="Impact" panose="020B080603090205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8039"/>
          <a:stretch/>
        </p:blipFill>
        <p:spPr>
          <a:xfrm>
            <a:off x="176820" y="2070847"/>
            <a:ext cx="11899319" cy="367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6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25158" y="558993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2017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158" y="1260783"/>
            <a:ext cx="5236037" cy="444077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416" y="1260783"/>
            <a:ext cx="5343862" cy="339772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02653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25158" y="558993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2017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158" y="1260783"/>
            <a:ext cx="5236037" cy="444077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6268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8640" y="558993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2017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40" y="1170631"/>
            <a:ext cx="5343862" cy="339772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033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8829" y="492311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29" y="1231346"/>
            <a:ext cx="4913556" cy="3801864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0204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93117" y="223230"/>
            <a:ext cx="10058400" cy="741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MATRIKS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7122" y="1293842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2016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371141" y="127734"/>
            <a:ext cx="1021976" cy="93354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5</a:t>
            </a:r>
            <a:endParaRPr lang="en-US" sz="4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22" y="2005081"/>
            <a:ext cx="5247715" cy="176957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22" y="3949795"/>
            <a:ext cx="4480780" cy="2335221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1031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19470" y="137249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2017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200"/>
          <a:stretch/>
        </p:blipFill>
        <p:spPr>
          <a:xfrm>
            <a:off x="419470" y="631063"/>
            <a:ext cx="4974760" cy="370897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70" y="4363669"/>
            <a:ext cx="4827214" cy="2046788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84984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2430" y="438391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602430" y="1260940"/>
            <a:ext cx="4902573" cy="3750888"/>
            <a:chOff x="863478" y="2148447"/>
            <a:chExt cx="4902573" cy="3750888"/>
          </a:xfrm>
        </p:grpSpPr>
        <p:grpSp>
          <p:nvGrpSpPr>
            <p:cNvPr id="7" name="Group 6"/>
            <p:cNvGrpSpPr/>
            <p:nvPr/>
          </p:nvGrpSpPr>
          <p:grpSpPr>
            <a:xfrm>
              <a:off x="863478" y="2148447"/>
              <a:ext cx="4902573" cy="3750888"/>
              <a:chOff x="863478" y="2148447"/>
              <a:chExt cx="4902573" cy="3750888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97280" y="2148447"/>
                <a:ext cx="4668771" cy="1381815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3478" y="3530262"/>
                <a:ext cx="4835338" cy="2369073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930713" y="2148447"/>
              <a:ext cx="4649816" cy="3750888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957047" y="474391"/>
            <a:ext cx="4961965" cy="5657467"/>
            <a:chOff x="6064623" y="272686"/>
            <a:chExt cx="4961965" cy="5657467"/>
          </a:xfrm>
        </p:grpSpPr>
        <p:sp>
          <p:nvSpPr>
            <p:cNvPr id="13" name="Rectangle 12"/>
            <p:cNvSpPr/>
            <p:nvPr/>
          </p:nvSpPr>
          <p:spPr>
            <a:xfrm>
              <a:off x="6064623" y="272686"/>
              <a:ext cx="4961965" cy="5657467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t="3326" b="-67"/>
            <a:stretch/>
          </p:blipFill>
          <p:spPr>
            <a:xfrm>
              <a:off x="6188042" y="459111"/>
              <a:ext cx="4609945" cy="5471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775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2430" y="438391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602430" y="1260940"/>
            <a:ext cx="4902573" cy="3750888"/>
            <a:chOff x="863478" y="2148447"/>
            <a:chExt cx="4902573" cy="3750888"/>
          </a:xfrm>
        </p:grpSpPr>
        <p:grpSp>
          <p:nvGrpSpPr>
            <p:cNvPr id="7" name="Group 6"/>
            <p:cNvGrpSpPr/>
            <p:nvPr/>
          </p:nvGrpSpPr>
          <p:grpSpPr>
            <a:xfrm>
              <a:off x="863478" y="2148447"/>
              <a:ext cx="4902573" cy="3750888"/>
              <a:chOff x="863478" y="2148447"/>
              <a:chExt cx="4902573" cy="3750888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97280" y="2148447"/>
                <a:ext cx="4668771" cy="1381815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3478" y="3530262"/>
                <a:ext cx="4835338" cy="2369073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930713" y="2148447"/>
              <a:ext cx="4649816" cy="3750888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848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13063" y="68707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213063" y="525907"/>
            <a:ext cx="4961965" cy="5657467"/>
            <a:chOff x="6064623" y="272686"/>
            <a:chExt cx="4961965" cy="5657467"/>
          </a:xfrm>
        </p:grpSpPr>
        <p:sp>
          <p:nvSpPr>
            <p:cNvPr id="13" name="Rectangle 12"/>
            <p:cNvSpPr/>
            <p:nvPr/>
          </p:nvSpPr>
          <p:spPr>
            <a:xfrm>
              <a:off x="6064623" y="272686"/>
              <a:ext cx="4961965" cy="5657467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t="3326" b="-67"/>
            <a:stretch/>
          </p:blipFill>
          <p:spPr>
            <a:xfrm>
              <a:off x="6188042" y="459111"/>
              <a:ext cx="4609945" cy="5471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838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06564" y="297255"/>
            <a:ext cx="10058400" cy="741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BARISAN DAN DERET ARITMETIKA &amp; GEOMETRI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36144" y="1332368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2016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384588" y="201759"/>
            <a:ext cx="1021976" cy="93354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6</a:t>
            </a:r>
            <a:endParaRPr lang="en-US" sz="4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5436"/>
          <a:stretch/>
        </p:blipFill>
        <p:spPr>
          <a:xfrm>
            <a:off x="836144" y="1938908"/>
            <a:ext cx="4873214" cy="167957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4571"/>
          <a:stretch/>
        </p:blipFill>
        <p:spPr>
          <a:xfrm>
            <a:off x="6412156" y="1938908"/>
            <a:ext cx="4926407" cy="255241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44" y="3715946"/>
            <a:ext cx="4873214" cy="249236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9561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29970" y="201706"/>
            <a:ext cx="10840372" cy="6115922"/>
            <a:chOff x="320687" y="0"/>
            <a:chExt cx="11550624" cy="680172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b="89608"/>
            <a:stretch/>
          </p:blipFill>
          <p:spPr>
            <a:xfrm>
              <a:off x="320688" y="0"/>
              <a:ext cx="11550623" cy="71269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51111"/>
            <a:stretch/>
          </p:blipFill>
          <p:spPr>
            <a:xfrm>
              <a:off x="320687" y="658906"/>
              <a:ext cx="11550623" cy="335280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1027" y="3895414"/>
              <a:ext cx="11496836" cy="29063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633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06564" y="297255"/>
            <a:ext cx="10058400" cy="741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BARISAN DAN DERET ARITMETIKA &amp; GEOMETRI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36144" y="1332368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2016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384588" y="201759"/>
            <a:ext cx="1021976" cy="93354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6</a:t>
            </a:r>
            <a:endParaRPr lang="en-US" sz="4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5436"/>
          <a:stretch/>
        </p:blipFill>
        <p:spPr>
          <a:xfrm>
            <a:off x="836144" y="1938908"/>
            <a:ext cx="4873214" cy="167957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44" y="3715946"/>
            <a:ext cx="4873214" cy="249236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78747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06564" y="297255"/>
            <a:ext cx="10058400" cy="741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BARISAN DAN DERET ARITMETIKA &amp; GEOMETRI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6895" y="1396763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2016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384588" y="201759"/>
            <a:ext cx="1021976" cy="93354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6</a:t>
            </a:r>
            <a:endParaRPr lang="en-US" sz="40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4571"/>
          <a:stretch/>
        </p:blipFill>
        <p:spPr>
          <a:xfrm>
            <a:off x="436895" y="2144971"/>
            <a:ext cx="4926407" cy="255241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8048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6680" y="6441141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44" y="3428902"/>
            <a:ext cx="5587546" cy="19922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Rounded Rectangle 11"/>
          <p:cNvSpPr/>
          <p:nvPr/>
        </p:nvSpPr>
        <p:spPr>
          <a:xfrm>
            <a:off x="599743" y="539579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2017</a:t>
            </a:r>
            <a:endParaRPr lang="en-US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3891"/>
          <a:stretch/>
        </p:blipFill>
        <p:spPr>
          <a:xfrm>
            <a:off x="6496571" y="1407177"/>
            <a:ext cx="5281009" cy="238466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43" y="1407177"/>
            <a:ext cx="5294806" cy="1767109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50447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6680" y="6441141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44" y="3428902"/>
            <a:ext cx="5587546" cy="19922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Rounded Rectangle 11"/>
          <p:cNvSpPr/>
          <p:nvPr/>
        </p:nvSpPr>
        <p:spPr>
          <a:xfrm>
            <a:off x="599743" y="539579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2017</a:t>
            </a:r>
            <a:endParaRPr lang="en-US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43" y="1407177"/>
            <a:ext cx="5294806" cy="1767109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68016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6680" y="6441141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9743" y="539579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2017</a:t>
            </a:r>
            <a:endParaRPr lang="en-US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3891"/>
          <a:stretch/>
        </p:blipFill>
        <p:spPr>
          <a:xfrm>
            <a:off x="599743" y="1407177"/>
            <a:ext cx="10745016" cy="454417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15537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6680" y="6441141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49" y="1072786"/>
            <a:ext cx="5343857" cy="21958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344249" y="386986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6070899" y="1072786"/>
            <a:ext cx="5693486" cy="3195951"/>
            <a:chOff x="532505" y="2519049"/>
            <a:chExt cx="5693486" cy="31959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227" y="2635291"/>
              <a:ext cx="5373794" cy="200683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3439" y="4552293"/>
              <a:ext cx="4372194" cy="105513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32505" y="2519049"/>
              <a:ext cx="5693486" cy="319595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385" y="3387733"/>
            <a:ext cx="5505223" cy="274604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54409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6680" y="6441141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49" y="1072786"/>
            <a:ext cx="5343857" cy="21958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344249" y="386986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85" y="3387733"/>
            <a:ext cx="5505223" cy="274604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59337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6680" y="6441141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4249" y="386986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344249" y="1072786"/>
            <a:ext cx="5693486" cy="3195951"/>
            <a:chOff x="532505" y="2519049"/>
            <a:chExt cx="5693486" cy="31959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7227" y="2635291"/>
              <a:ext cx="5373794" cy="200683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439" y="4552293"/>
              <a:ext cx="4372194" cy="105513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32505" y="2519049"/>
              <a:ext cx="5693486" cy="319595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328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06564" y="297255"/>
            <a:ext cx="10058400" cy="741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LIMIT FUNGSI ALJABAR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Kalkulus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34012" y="1402942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2016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384588" y="201759"/>
            <a:ext cx="1021976" cy="93354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7</a:t>
            </a:r>
            <a:endParaRPr lang="en-US" sz="4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12" y="2113552"/>
            <a:ext cx="5336887" cy="2004587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53910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06564" y="297255"/>
            <a:ext cx="10058400" cy="741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LIMIT FUNGSI ALJABAR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Kalkulus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4588" y="201759"/>
            <a:ext cx="1021976" cy="93354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7</a:t>
            </a:r>
            <a:endParaRPr lang="en-US" sz="40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50" y="2096833"/>
            <a:ext cx="4651660" cy="207516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4" name="Rounded Rectangle 13"/>
          <p:cNvSpPr/>
          <p:nvPr/>
        </p:nvSpPr>
        <p:spPr>
          <a:xfrm>
            <a:off x="384588" y="1376047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2017</a:t>
            </a:r>
            <a:endParaRPr lang="en-US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8045"/>
          <a:stretch/>
        </p:blipFill>
        <p:spPr>
          <a:xfrm>
            <a:off x="426150" y="4290047"/>
            <a:ext cx="4651660" cy="1885071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85858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02964" y="210351"/>
            <a:ext cx="10058400" cy="741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KOMPOSISI FUNGSI, FUNGSI INVERS, DAN GRAFIK FUNGSI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3172"/>
          <a:stretch/>
        </p:blipFill>
        <p:spPr>
          <a:xfrm>
            <a:off x="340873" y="1664584"/>
            <a:ext cx="5639921" cy="182676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6" name="Rounded Rectangle 15"/>
          <p:cNvSpPr/>
          <p:nvPr/>
        </p:nvSpPr>
        <p:spPr>
          <a:xfrm>
            <a:off x="2542268" y="1016336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2016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280988" y="114855"/>
            <a:ext cx="1021976" cy="93354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</a:t>
            </a:r>
            <a:endParaRPr lang="en-US" sz="40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4352"/>
          <a:stretch/>
        </p:blipFill>
        <p:spPr>
          <a:xfrm>
            <a:off x="340873" y="3520321"/>
            <a:ext cx="5639920" cy="2738171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51304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Kalkulus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34012" y="528887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12" y="1304147"/>
            <a:ext cx="4849625" cy="238929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12" y="4011503"/>
            <a:ext cx="8988013" cy="964814"/>
          </a:xfrm>
          <a:prstGeom prst="rect">
            <a:avLst/>
          </a:prstGeom>
          <a:ln>
            <a:solidFill>
              <a:srgbClr val="C0000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156080" y="1067760"/>
              <a:ext cx="276840" cy="548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43840" y="1027440"/>
                <a:ext cx="300960" cy="63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7659720" y="1486080"/>
              <a:ext cx="205560" cy="39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50360" y="1453320"/>
                <a:ext cx="2235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8084880" y="1293120"/>
              <a:ext cx="24480" cy="703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74440" y="1264680"/>
                <a:ext cx="41040" cy="76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8092800" y="1418040"/>
              <a:ext cx="174240" cy="199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82360" y="1375560"/>
                <a:ext cx="19512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8798040" y="1367280"/>
              <a:ext cx="356760" cy="48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87600" y="1334520"/>
                <a:ext cx="3733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/>
              <p14:cNvContentPartPr/>
              <p14:nvPr/>
            </p14:nvContentPartPr>
            <p14:xfrm>
              <a:off x="8818200" y="1514880"/>
              <a:ext cx="352080" cy="34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809920" y="1490760"/>
                <a:ext cx="3661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9454680" y="1185840"/>
              <a:ext cx="273600" cy="4060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449280" y="1154520"/>
                <a:ext cx="28980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/>
              <p14:cNvContentPartPr/>
              <p14:nvPr/>
            </p14:nvContentPartPr>
            <p14:xfrm>
              <a:off x="9517320" y="1221120"/>
              <a:ext cx="302040" cy="460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511920" y="1191240"/>
                <a:ext cx="3150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/>
              <p14:cNvContentPartPr/>
              <p14:nvPr/>
            </p14:nvContentPartPr>
            <p14:xfrm>
              <a:off x="9514440" y="2056320"/>
              <a:ext cx="26280" cy="5104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507240" y="2023560"/>
                <a:ext cx="43920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/>
              <p14:cNvContentPartPr/>
              <p14:nvPr/>
            </p14:nvContentPartPr>
            <p14:xfrm>
              <a:off x="9478080" y="2113920"/>
              <a:ext cx="245520" cy="1472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470520" y="2075040"/>
                <a:ext cx="2631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/>
              <p14:cNvContentPartPr/>
              <p14:nvPr/>
            </p14:nvContentPartPr>
            <p14:xfrm>
              <a:off x="9055800" y="2202120"/>
              <a:ext cx="287280" cy="288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047160" y="2169000"/>
                <a:ext cx="3027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/>
              <p14:cNvContentPartPr/>
              <p14:nvPr/>
            </p14:nvContentPartPr>
            <p14:xfrm>
              <a:off x="8870760" y="2323080"/>
              <a:ext cx="277920" cy="525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859960" y="2291040"/>
                <a:ext cx="2959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/>
              <p14:cNvContentPartPr/>
              <p14:nvPr/>
            </p14:nvContentPartPr>
            <p14:xfrm>
              <a:off x="8615880" y="2089440"/>
              <a:ext cx="15840" cy="4687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604720" y="2054160"/>
                <a:ext cx="38160" cy="53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60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06564" y="136076"/>
            <a:ext cx="10058400" cy="741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TURUNAN FUNGSI ALJABAR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Kalkulus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70353" y="842514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2016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384588" y="40580"/>
            <a:ext cx="1021976" cy="93354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8</a:t>
            </a:r>
            <a:endParaRPr lang="en-US" sz="4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84" y="1387049"/>
            <a:ext cx="5290019" cy="178127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84" y="3228494"/>
            <a:ext cx="5234268" cy="311621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8711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Kalkulus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39882" y="228850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2017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9176" b="1"/>
          <a:stretch/>
        </p:blipFill>
        <p:spPr>
          <a:xfrm>
            <a:off x="666776" y="977433"/>
            <a:ext cx="5410885" cy="197419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76" y="3165172"/>
            <a:ext cx="5205409" cy="2998694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27941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0127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Kalkulus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0421" y="856576"/>
            <a:ext cx="5384204" cy="3110307"/>
            <a:chOff x="1191408" y="2416434"/>
            <a:chExt cx="5384204" cy="3110307"/>
          </a:xfrm>
        </p:grpSpPr>
        <p:grpSp>
          <p:nvGrpSpPr>
            <p:cNvPr id="9" name="Group 8"/>
            <p:cNvGrpSpPr/>
            <p:nvPr/>
          </p:nvGrpSpPr>
          <p:grpSpPr>
            <a:xfrm>
              <a:off x="1204856" y="2416435"/>
              <a:ext cx="5370756" cy="3056518"/>
              <a:chOff x="1177962" y="2335753"/>
              <a:chExt cx="5061473" cy="2861982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/>
              <a:srcRect b="29271"/>
              <a:stretch/>
            </p:blipFill>
            <p:spPr>
              <a:xfrm>
                <a:off x="1177962" y="2335753"/>
                <a:ext cx="4227756" cy="286198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t="70729" r="48240"/>
              <a:stretch/>
            </p:blipFill>
            <p:spPr>
              <a:xfrm>
                <a:off x="4051150" y="3409633"/>
                <a:ext cx="2188285" cy="1184424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1191408" y="2416434"/>
              <a:ext cx="5370757" cy="3110307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680421" y="203949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002" y="2513528"/>
            <a:ext cx="5108868" cy="365945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1" y="4118860"/>
            <a:ext cx="5048026" cy="207469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8002" y="335397"/>
            <a:ext cx="5108868" cy="2074509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34690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0127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Kalkulus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0421" y="856576"/>
            <a:ext cx="5384204" cy="3110307"/>
            <a:chOff x="1191408" y="2416434"/>
            <a:chExt cx="5384204" cy="3110307"/>
          </a:xfrm>
        </p:grpSpPr>
        <p:grpSp>
          <p:nvGrpSpPr>
            <p:cNvPr id="9" name="Group 8"/>
            <p:cNvGrpSpPr/>
            <p:nvPr/>
          </p:nvGrpSpPr>
          <p:grpSpPr>
            <a:xfrm>
              <a:off x="1204856" y="2416435"/>
              <a:ext cx="5370756" cy="3056518"/>
              <a:chOff x="1177962" y="2335753"/>
              <a:chExt cx="5061473" cy="2861982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/>
              <a:srcRect b="29271"/>
              <a:stretch/>
            </p:blipFill>
            <p:spPr>
              <a:xfrm>
                <a:off x="1177962" y="2335753"/>
                <a:ext cx="4227756" cy="286198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t="70729" r="48240"/>
              <a:stretch/>
            </p:blipFill>
            <p:spPr>
              <a:xfrm>
                <a:off x="4051150" y="3409633"/>
                <a:ext cx="2188285" cy="1184424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1191408" y="2416434"/>
              <a:ext cx="5370757" cy="3110307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680421" y="203949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1" y="4118860"/>
            <a:ext cx="5048026" cy="2074697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11155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0127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Kalkulus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0115" y="75159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15" y="2749127"/>
            <a:ext cx="5108868" cy="365945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5" y="609633"/>
            <a:ext cx="5108868" cy="2074509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87309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06564" y="297255"/>
            <a:ext cx="10058400" cy="741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INTEGRAL TENTU &amp; TAK TENTU FUNGSI ALJABAR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Kalkulus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137422" y="1335707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2016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384588" y="201759"/>
            <a:ext cx="1021976" cy="93354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9</a:t>
            </a:r>
            <a:endParaRPr lang="en-US" sz="40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4187"/>
          <a:stretch/>
        </p:blipFill>
        <p:spPr>
          <a:xfrm>
            <a:off x="1137422" y="2048319"/>
            <a:ext cx="4160717" cy="1742487"/>
          </a:xfrm>
          <a:prstGeom prst="rect">
            <a:avLst/>
          </a:prstGeom>
          <a:ln>
            <a:solidFill>
              <a:srgbClr val="C00000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1137422" y="3925729"/>
            <a:ext cx="4344548" cy="2299575"/>
            <a:chOff x="6696635" y="2355477"/>
            <a:chExt cx="5042647" cy="29292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28585" y="2434481"/>
              <a:ext cx="3996298" cy="85496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28584" y="3289443"/>
              <a:ext cx="4812011" cy="1837878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696635" y="2355477"/>
              <a:ext cx="5042647" cy="2929217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438" y="3914102"/>
            <a:ext cx="4985273" cy="2311202"/>
          </a:xfrm>
          <a:prstGeom prst="rect">
            <a:avLst/>
          </a:prstGeom>
          <a:ln>
            <a:solidFill>
              <a:srgbClr val="C00000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5921438" y="1549707"/>
            <a:ext cx="6232137" cy="2241099"/>
            <a:chOff x="5518028" y="1134113"/>
            <a:chExt cx="6232137" cy="224109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/>
            <a:srcRect b="32674"/>
            <a:stretch/>
          </p:blipFill>
          <p:spPr>
            <a:xfrm>
              <a:off x="5518028" y="1134113"/>
              <a:ext cx="3308550" cy="210662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/>
            <a:srcRect t="66324"/>
            <a:stretch/>
          </p:blipFill>
          <p:spPr>
            <a:xfrm>
              <a:off x="8441615" y="1725560"/>
              <a:ext cx="3308550" cy="1053722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5518028" y="1134113"/>
              <a:ext cx="5750607" cy="2241099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734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06564" y="297255"/>
            <a:ext cx="10058400" cy="741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INTEGRAL TENTU &amp; TAK TENTU FUNGSI ALJABAR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Kalkulus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137422" y="1335707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2016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384588" y="201759"/>
            <a:ext cx="1021976" cy="93354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9</a:t>
            </a:r>
            <a:endParaRPr lang="en-US" sz="40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4187"/>
          <a:stretch/>
        </p:blipFill>
        <p:spPr>
          <a:xfrm>
            <a:off x="1137422" y="2048319"/>
            <a:ext cx="4160717" cy="1742487"/>
          </a:xfrm>
          <a:prstGeom prst="rect">
            <a:avLst/>
          </a:prstGeom>
          <a:ln>
            <a:solidFill>
              <a:srgbClr val="C00000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1137422" y="3925729"/>
            <a:ext cx="4344548" cy="2299575"/>
            <a:chOff x="6696635" y="2355477"/>
            <a:chExt cx="5042647" cy="29292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28585" y="2434481"/>
              <a:ext cx="3996298" cy="85496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28584" y="3289443"/>
              <a:ext cx="4812011" cy="1837878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696635" y="2355477"/>
              <a:ext cx="5042647" cy="2929217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202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06564" y="129828"/>
            <a:ext cx="10058400" cy="741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INTEGRAL TENTU &amp; TAK TENTU FUNGSI ALJABAR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Kalkulus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74552" y="823296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2016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384588" y="34332"/>
            <a:ext cx="1021976" cy="93354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9</a:t>
            </a:r>
            <a:endParaRPr lang="en-US" sz="40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80" y="3790806"/>
            <a:ext cx="4985273" cy="2311202"/>
          </a:xfrm>
          <a:prstGeom prst="rect">
            <a:avLst/>
          </a:prstGeom>
          <a:ln>
            <a:solidFill>
              <a:srgbClr val="C00000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500480" y="1426411"/>
            <a:ext cx="6232137" cy="2241099"/>
            <a:chOff x="5518028" y="1134113"/>
            <a:chExt cx="6232137" cy="224109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b="32674"/>
            <a:stretch/>
          </p:blipFill>
          <p:spPr>
            <a:xfrm>
              <a:off x="5518028" y="1134113"/>
              <a:ext cx="3308550" cy="210662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/>
            <a:srcRect t="66324"/>
            <a:stretch/>
          </p:blipFill>
          <p:spPr>
            <a:xfrm>
              <a:off x="8441615" y="1725560"/>
              <a:ext cx="3308550" cy="1053722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5518028" y="1134113"/>
              <a:ext cx="5750607" cy="2241099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31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Kalkulus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66777" y="273389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2017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5605"/>
          <a:stretch/>
        </p:blipFill>
        <p:spPr>
          <a:xfrm>
            <a:off x="666777" y="954742"/>
            <a:ext cx="5180479" cy="216507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77" y="3343973"/>
            <a:ext cx="5180479" cy="220744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0128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42" y="3647723"/>
            <a:ext cx="5314277" cy="282531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43" y="500436"/>
            <a:ext cx="5314277" cy="176933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6" name="Rounded Rectangle 15"/>
          <p:cNvSpPr/>
          <p:nvPr/>
        </p:nvSpPr>
        <p:spPr>
          <a:xfrm>
            <a:off x="350343" y="104602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2017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t="6523" b="9678"/>
          <a:stretch/>
        </p:blipFill>
        <p:spPr>
          <a:xfrm>
            <a:off x="350343" y="2269773"/>
            <a:ext cx="5314277" cy="1493861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9360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Kalkulus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8101" y="183237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01" y="841604"/>
            <a:ext cx="4978213" cy="259148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01" y="3591808"/>
            <a:ext cx="4978213" cy="2185717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30162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06564" y="391384"/>
            <a:ext cx="10058400" cy="741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PERBANDINGAN TRIGONOMETRI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Geometri</a:t>
            </a:r>
            <a:r>
              <a:rPr lang="en-US" sz="2800" dirty="0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 &amp; </a:t>
            </a:r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Trigonometri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4588" y="1653288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384588" y="295888"/>
            <a:ext cx="1021976" cy="93354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10</a:t>
            </a:r>
            <a:endParaRPr lang="en-US" sz="40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t="2204"/>
          <a:stretch/>
        </p:blipFill>
        <p:spPr>
          <a:xfrm>
            <a:off x="384588" y="2487705"/>
            <a:ext cx="5602381" cy="325432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t="3685"/>
          <a:stretch/>
        </p:blipFill>
        <p:spPr>
          <a:xfrm>
            <a:off x="6259158" y="2487705"/>
            <a:ext cx="5560807" cy="2843498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83112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06564" y="391384"/>
            <a:ext cx="10058400" cy="741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PERBANDINGAN TRIGONOMETRI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Geometri</a:t>
            </a:r>
            <a:r>
              <a:rPr lang="en-US" sz="2800" dirty="0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 &amp; </a:t>
            </a:r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Trigonometri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4588" y="1653288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384588" y="295888"/>
            <a:ext cx="1021976" cy="93354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10</a:t>
            </a:r>
            <a:endParaRPr lang="en-US" sz="40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t="2204"/>
          <a:stretch/>
        </p:blipFill>
        <p:spPr>
          <a:xfrm>
            <a:off x="384588" y="2487705"/>
            <a:ext cx="5602381" cy="325432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27463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06564" y="391384"/>
            <a:ext cx="10058400" cy="741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PERBANDINGAN TRIGONOMETRI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Geometri</a:t>
            </a:r>
            <a:r>
              <a:rPr lang="en-US" sz="2800" dirty="0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 &amp; </a:t>
            </a:r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Trigonometri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4588" y="1653288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384588" y="295888"/>
            <a:ext cx="1021976" cy="93354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10</a:t>
            </a:r>
            <a:endParaRPr lang="en-US" sz="40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t="3685"/>
          <a:stretch/>
        </p:blipFill>
        <p:spPr>
          <a:xfrm>
            <a:off x="384588" y="2515545"/>
            <a:ext cx="5560807" cy="2843498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95438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06564" y="297255"/>
            <a:ext cx="10058400" cy="741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FUNGSI TRIGONOMETRI &amp; GRAFIKNYA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Geometri</a:t>
            </a:r>
            <a:r>
              <a:rPr lang="en-US" sz="2800" dirty="0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 &amp; </a:t>
            </a:r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Trigonometri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4588" y="1330560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2016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384588" y="201759"/>
            <a:ext cx="1021976" cy="93354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11</a:t>
            </a:r>
            <a:endParaRPr lang="en-US" sz="4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88" y="1922230"/>
            <a:ext cx="5157827" cy="4313713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7667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06564" y="297255"/>
            <a:ext cx="10058400" cy="741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FUNGSI TRIGONOMETRI &amp; GRAFIKNYA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Geometri</a:t>
            </a:r>
            <a:r>
              <a:rPr lang="en-US" sz="2800" dirty="0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 &amp; </a:t>
            </a:r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Trigonometri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4588" y="201759"/>
            <a:ext cx="1021976" cy="93354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11</a:t>
            </a:r>
            <a:endParaRPr lang="en-US" sz="4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39273" y="1685026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384588" y="2496692"/>
            <a:ext cx="6025179" cy="1238438"/>
            <a:chOff x="867785" y="2750925"/>
            <a:chExt cx="6025179" cy="123843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r="54630" b="56905"/>
            <a:stretch/>
          </p:blipFill>
          <p:spPr>
            <a:xfrm>
              <a:off x="895575" y="2750925"/>
              <a:ext cx="4953896" cy="3956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t="60586" r="51839"/>
            <a:stretch/>
          </p:blipFill>
          <p:spPr>
            <a:xfrm>
              <a:off x="867785" y="3627465"/>
              <a:ext cx="5258695" cy="36189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45493" r="1059" b="55989"/>
            <a:stretch/>
          </p:blipFill>
          <p:spPr>
            <a:xfrm>
              <a:off x="1056939" y="3163235"/>
              <a:ext cx="5836025" cy="4041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5" name="Rectangle 14"/>
          <p:cNvSpPr/>
          <p:nvPr/>
        </p:nvSpPr>
        <p:spPr>
          <a:xfrm>
            <a:off x="439273" y="2434168"/>
            <a:ext cx="6001870" cy="141404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9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06564" y="297255"/>
            <a:ext cx="10058400" cy="741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ATURAN SINUS &amp; COSINUS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Geometri</a:t>
            </a:r>
            <a:r>
              <a:rPr lang="en-US" sz="2800" dirty="0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 &amp; </a:t>
            </a:r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Trigonometri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4588" y="201759"/>
            <a:ext cx="1021976" cy="93354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12</a:t>
            </a:r>
            <a:endParaRPr lang="en-US" sz="40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03" y="2091758"/>
            <a:ext cx="5215461" cy="395613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8" name="Rounded Rectangle 17"/>
          <p:cNvSpPr/>
          <p:nvPr/>
        </p:nvSpPr>
        <p:spPr>
          <a:xfrm>
            <a:off x="532503" y="1449390"/>
            <a:ext cx="2049332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2016 &amp; 2018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378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06564" y="297255"/>
            <a:ext cx="10058400" cy="741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ATURAN SINUS &amp; COSINUS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Geometri</a:t>
            </a:r>
            <a:r>
              <a:rPr lang="en-US" sz="2800" dirty="0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 &amp; </a:t>
            </a:r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Trigonometri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4588" y="201759"/>
            <a:ext cx="1021976" cy="93354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12</a:t>
            </a:r>
            <a:endParaRPr lang="en-US" sz="40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94" y="1887204"/>
            <a:ext cx="4642317" cy="16779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b="29336"/>
          <a:stretch/>
        </p:blipFill>
        <p:spPr>
          <a:xfrm>
            <a:off x="1463434" y="3280267"/>
            <a:ext cx="3687577" cy="204714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t="70982"/>
          <a:stretch/>
        </p:blipFill>
        <p:spPr>
          <a:xfrm>
            <a:off x="384588" y="5301793"/>
            <a:ext cx="4430248" cy="100994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84589" y="1875343"/>
            <a:ext cx="4874000" cy="446393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84588" y="1253550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714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06564" y="431725"/>
            <a:ext cx="10058400" cy="741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KEDUDUKAN &amp; JARAK DARI TITIK, GARIS, DAN BIDANG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Geometri</a:t>
            </a:r>
            <a:r>
              <a:rPr lang="en-US" sz="2800" dirty="0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 &amp; </a:t>
            </a:r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Trigonometri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4588" y="336229"/>
            <a:ext cx="1021976" cy="93354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13</a:t>
            </a:r>
            <a:endParaRPr lang="en-US" sz="40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36" y="2516922"/>
            <a:ext cx="5464885" cy="253554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3" name="Rounded Rectangle 12"/>
          <p:cNvSpPr/>
          <p:nvPr/>
        </p:nvSpPr>
        <p:spPr>
          <a:xfrm>
            <a:off x="384588" y="1782574"/>
            <a:ext cx="1914858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2016 &amp; 2018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547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06564" y="431725"/>
            <a:ext cx="10058400" cy="741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KEDUDUKAN &amp; JARAK DARI TITIK, GARIS, DAN BIDANG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Geometri</a:t>
            </a:r>
            <a:r>
              <a:rPr lang="en-US" sz="2800" dirty="0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 &amp; </a:t>
            </a:r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Trigonometri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4588" y="336229"/>
            <a:ext cx="1021976" cy="93354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13</a:t>
            </a:r>
            <a:endParaRPr lang="en-US" sz="40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50" y="2516922"/>
            <a:ext cx="5894294" cy="200491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5" name="Rounded Rectangle 14"/>
          <p:cNvSpPr/>
          <p:nvPr/>
        </p:nvSpPr>
        <p:spPr>
          <a:xfrm>
            <a:off x="520050" y="1803584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68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5611" y="238936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-2" t="3007" r="15"/>
          <a:stretch/>
        </p:blipFill>
        <p:spPr>
          <a:xfrm>
            <a:off x="505611" y="2608730"/>
            <a:ext cx="5331932" cy="35509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6417610" y="705542"/>
            <a:ext cx="4724400" cy="5454874"/>
            <a:chOff x="6471398" y="627972"/>
            <a:chExt cx="4724400" cy="545487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t="2286" b="27628"/>
            <a:stretch/>
          </p:blipFill>
          <p:spPr>
            <a:xfrm>
              <a:off x="6506137" y="696136"/>
              <a:ext cx="4654922" cy="391495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t="73848"/>
            <a:stretch/>
          </p:blipFill>
          <p:spPr>
            <a:xfrm>
              <a:off x="6506137" y="4611095"/>
              <a:ext cx="4689661" cy="1471751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471398" y="627972"/>
              <a:ext cx="4689661" cy="545487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5611" y="867835"/>
            <a:ext cx="5331932" cy="1564510"/>
            <a:chOff x="505611" y="867835"/>
            <a:chExt cx="5331932" cy="15645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055" b="5076"/>
            <a:stretch/>
          </p:blipFill>
          <p:spPr>
            <a:xfrm>
              <a:off x="505612" y="887506"/>
              <a:ext cx="4711848" cy="15060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505611" y="867835"/>
              <a:ext cx="5331932" cy="156451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345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47975" y="85367"/>
            <a:ext cx="11282978" cy="107370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BESAR SUDUT ANTARA GARIS &amp; BIDANG, SERTA ANTARA 2 BIDANG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Geometri</a:t>
            </a:r>
            <a:r>
              <a:rPr lang="en-US" sz="2800" dirty="0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 &amp; </a:t>
            </a:r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Trigonometri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4" name="Oval 3"/>
          <p:cNvSpPr/>
          <p:nvPr/>
        </p:nvSpPr>
        <p:spPr>
          <a:xfrm>
            <a:off x="66339" y="343284"/>
            <a:ext cx="1021976" cy="93354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14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55899" y="1803584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2016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39" y="2429926"/>
            <a:ext cx="5677460" cy="227358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9976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47975" y="85367"/>
            <a:ext cx="11282978" cy="107370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BESAR SUDUT ANTARA GARIS &amp; BIDANG, SERTA ANTARA 2 BIDANG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Geometri</a:t>
            </a:r>
            <a:r>
              <a:rPr lang="en-US" sz="2800" dirty="0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 &amp; </a:t>
            </a:r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Trigonometri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4" name="Oval 3"/>
          <p:cNvSpPr/>
          <p:nvPr/>
        </p:nvSpPr>
        <p:spPr>
          <a:xfrm>
            <a:off x="66339" y="343284"/>
            <a:ext cx="1021976" cy="93354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14</a:t>
            </a:r>
            <a:endParaRPr lang="en-US" sz="40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379194" y="1735009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2017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41" y="2361351"/>
            <a:ext cx="5349468" cy="228021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4428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Geometri</a:t>
            </a:r>
            <a:r>
              <a:rPr lang="en-US" sz="2800" dirty="0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 &amp; </a:t>
            </a:r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Trigonometri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8718" y="245129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2017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18" y="3824313"/>
            <a:ext cx="5593556" cy="234653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18" y="932283"/>
            <a:ext cx="5572458" cy="2731996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05862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Geometri</a:t>
            </a:r>
            <a:r>
              <a:rPr lang="en-US" sz="2800" dirty="0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 &amp; </a:t>
            </a:r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Trigonometri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7316" y="245129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16" y="932283"/>
            <a:ext cx="5528982" cy="22827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6342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06564" y="431725"/>
            <a:ext cx="10058400" cy="741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PERSAMAAN LINGKARAN &amp; GARIS SINGGUNG LINGKARAN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Geometri</a:t>
            </a:r>
            <a:r>
              <a:rPr lang="en-US" sz="2800" dirty="0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 &amp; </a:t>
            </a:r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Trigonometri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4588" y="336229"/>
            <a:ext cx="1021976" cy="93354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15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69434" y="1440725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2016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4952"/>
          <a:stretch/>
        </p:blipFill>
        <p:spPr>
          <a:xfrm>
            <a:off x="148030" y="2000146"/>
            <a:ext cx="5922869" cy="208407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19102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06564" y="431725"/>
            <a:ext cx="10058400" cy="741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PERSAMAAN LINGKARAN &amp; GARIS SINGGUNG LINGKARAN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Geometri</a:t>
            </a:r>
            <a:r>
              <a:rPr lang="en-US" sz="2800" dirty="0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 &amp; </a:t>
            </a:r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Trigonometri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4588" y="336229"/>
            <a:ext cx="1021976" cy="93354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15</a:t>
            </a:r>
            <a:endParaRPr lang="en-US" sz="4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384588" y="1405608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2017</a:t>
            </a:r>
            <a:endParaRPr lang="en-U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t="4628"/>
          <a:stretch/>
        </p:blipFill>
        <p:spPr>
          <a:xfrm>
            <a:off x="384588" y="2000146"/>
            <a:ext cx="5548499" cy="217893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t="6939"/>
          <a:stretch/>
        </p:blipFill>
        <p:spPr>
          <a:xfrm>
            <a:off x="384588" y="4286276"/>
            <a:ext cx="5293203" cy="1899371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9839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Geometri</a:t>
            </a:r>
            <a:r>
              <a:rPr lang="en-US" sz="2800" dirty="0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 &amp; </a:t>
            </a:r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Trigonometri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4930" y="74675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30" y="608519"/>
            <a:ext cx="5629080" cy="263429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30" y="3348196"/>
            <a:ext cx="5559012" cy="295279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84781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06564" y="431725"/>
            <a:ext cx="10058400" cy="741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TRANSFORMASI GEOMETRI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Geometri</a:t>
            </a:r>
            <a:r>
              <a:rPr lang="en-US" sz="2800" dirty="0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 &amp; </a:t>
            </a:r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Trigonometri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4588" y="336229"/>
            <a:ext cx="1021976" cy="93354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16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84588" y="1766278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2016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88" y="2438572"/>
            <a:ext cx="5846724" cy="2963226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64356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06564" y="431725"/>
            <a:ext cx="10058400" cy="741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TRANSFORMASI GEOMETRI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Geometri</a:t>
            </a:r>
            <a:r>
              <a:rPr lang="en-US" sz="2800" dirty="0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 &amp; </a:t>
            </a:r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Trigonometri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4588" y="336229"/>
            <a:ext cx="1021976" cy="93354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16</a:t>
            </a:r>
            <a:endParaRPr lang="en-US" sz="4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384588" y="1689004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2017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88" y="2348344"/>
            <a:ext cx="5180760" cy="306846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65666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Geometri</a:t>
            </a:r>
            <a:r>
              <a:rPr lang="en-US" sz="2800" dirty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 &amp; </a:t>
            </a:r>
            <a:r>
              <a:rPr lang="en-US" sz="2800" dirty="0" err="1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Trigonometri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34" y="1532965"/>
            <a:ext cx="5120627" cy="318527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597834" y="834555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543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5611" y="238936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-2" t="3007" r="15"/>
          <a:stretch/>
        </p:blipFill>
        <p:spPr>
          <a:xfrm>
            <a:off x="505611" y="2608730"/>
            <a:ext cx="5331932" cy="35509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505611" y="867835"/>
            <a:ext cx="5331932" cy="1564510"/>
            <a:chOff x="505611" y="867835"/>
            <a:chExt cx="5331932" cy="15645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5055" b="5076"/>
            <a:stretch/>
          </p:blipFill>
          <p:spPr>
            <a:xfrm>
              <a:off x="505612" y="887506"/>
              <a:ext cx="4711848" cy="15060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505611" y="867835"/>
              <a:ext cx="5331932" cy="156451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036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6680" y="6441141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4610" y="641873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Statistika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49774" y="421127"/>
            <a:ext cx="645459" cy="29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732326" y="196582"/>
            <a:ext cx="645459" cy="29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62231" y="196582"/>
            <a:ext cx="645459" cy="29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195731" y="216187"/>
            <a:ext cx="645459" cy="29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406564" y="431725"/>
            <a:ext cx="10384685" cy="7247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Impact" panose="020B0806030902050204" pitchFamily="34" charset="0"/>
              </a:rPr>
              <a:t>PENYAJIAN DATA DALAM BENTUK DIAGRAM, TABEL, &amp; GRAFIK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84588" y="336229"/>
            <a:ext cx="1021976" cy="93354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17</a:t>
            </a:r>
            <a:endParaRPr lang="en-US" sz="40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237997" y="1613646"/>
            <a:ext cx="11716439" cy="4633272"/>
            <a:chOff x="237997" y="1613646"/>
            <a:chExt cx="11716439" cy="46332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5290"/>
            <a:stretch/>
          </p:blipFill>
          <p:spPr>
            <a:xfrm>
              <a:off x="279449" y="2496493"/>
              <a:ext cx="4395156" cy="303396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4638" t="78793" r="14362"/>
            <a:stretch/>
          </p:blipFill>
          <p:spPr>
            <a:xfrm>
              <a:off x="8108462" y="4046032"/>
              <a:ext cx="3025588" cy="214485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t="60418" r="15041" b="20964"/>
            <a:stretch/>
          </p:blipFill>
          <p:spPr>
            <a:xfrm>
              <a:off x="4596702" y="4044805"/>
              <a:ext cx="3407832" cy="202210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9480670" y="3891695"/>
              <a:ext cx="645459" cy="2958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111812" y="1700418"/>
              <a:ext cx="8842624" cy="2114348"/>
              <a:chOff x="3071470" y="1700418"/>
              <a:chExt cx="9524269" cy="2221962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/>
              <a:srcRect l="2459" t="4708" r="19841" b="76109"/>
              <a:stretch/>
            </p:blipFill>
            <p:spPr>
              <a:xfrm>
                <a:off x="3071470" y="1700418"/>
                <a:ext cx="3186900" cy="2130595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/>
              <a:srcRect l="3945" t="23530" r="15973" b="57949"/>
              <a:stretch/>
            </p:blipFill>
            <p:spPr>
              <a:xfrm>
                <a:off x="6148008" y="1761577"/>
                <a:ext cx="3352912" cy="2099644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/>
              <a:srcRect l="4419" t="41550" r="15973" b="39019"/>
              <a:stretch/>
            </p:blipFill>
            <p:spPr>
              <a:xfrm>
                <a:off x="9326323" y="1761576"/>
                <a:ext cx="3269416" cy="2160804"/>
              </a:xfrm>
              <a:prstGeom prst="rect">
                <a:avLst/>
              </a:prstGeom>
            </p:spPr>
          </p:pic>
        </p:grpSp>
        <p:sp>
          <p:nvSpPr>
            <p:cNvPr id="19" name="Rectangle 18"/>
            <p:cNvSpPr/>
            <p:nvPr/>
          </p:nvSpPr>
          <p:spPr>
            <a:xfrm>
              <a:off x="6299909" y="4013473"/>
              <a:ext cx="645459" cy="2958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27701" y="5951082"/>
              <a:ext cx="645459" cy="2958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37997" y="1613646"/>
              <a:ext cx="11716439" cy="4606377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18147" y="1761576"/>
              <a:ext cx="1237130" cy="457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UN 2018</a:t>
              </a:r>
              <a:endParaRPr lang="en-US" b="1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5440" y="5512425"/>
              <a:ext cx="4169898" cy="58138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0225253" y="1698008"/>
              <a:ext cx="645459" cy="2958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835211" y="3762064"/>
              <a:ext cx="645459" cy="2958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315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06564" y="431725"/>
            <a:ext cx="10384685" cy="72472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UKURAN PEMUSATAN, LETAK, DAN PENYEBARAN DATA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Statistika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4588" y="336229"/>
            <a:ext cx="1021976" cy="93354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18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09576" y="1480238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2016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381" y="2250533"/>
            <a:ext cx="4930353" cy="393275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576" y="2250533"/>
            <a:ext cx="4129528" cy="383717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46642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06564" y="431725"/>
            <a:ext cx="10384685" cy="72472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UKURAN PEMUSATAN, LETAK, DAN PENYEBARAN DATA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Statistika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4588" y="336229"/>
            <a:ext cx="1021976" cy="93354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18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09576" y="1480238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2016</a:t>
            </a:r>
            <a:endParaRPr lang="en-US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576" y="2250533"/>
            <a:ext cx="4129528" cy="383717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02715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06564" y="431725"/>
            <a:ext cx="10384685" cy="72472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UKURAN PEMUSATAN, LETAK, DAN PENYEBARAN DATA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Statistika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4588" y="336229"/>
            <a:ext cx="1021976" cy="93354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18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88352" y="1480238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2016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52" y="2160381"/>
            <a:ext cx="4930353" cy="393275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4398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402" y="1016174"/>
            <a:ext cx="5111324" cy="437676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883" y="1016174"/>
            <a:ext cx="4311790" cy="499324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24610" y="641873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Statistika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51883" y="354320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293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883" y="1016174"/>
            <a:ext cx="4311790" cy="499324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24610" y="641873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Statistika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51883" y="354320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4714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80" y="1157841"/>
            <a:ext cx="5111324" cy="437676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24610" y="641873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Statistika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6880" y="354320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846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4610" y="641873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Statistika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00" y="1286295"/>
            <a:ext cx="4859796" cy="465913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771200" y="593015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829" y="536191"/>
            <a:ext cx="5089984" cy="5409236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67857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4610" y="641873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Statistika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00" y="1286295"/>
            <a:ext cx="4859796" cy="465913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771200" y="593015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4296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4610" y="641873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Statistika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9343" y="175040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43" y="742255"/>
            <a:ext cx="5089984" cy="5409236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17171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5611" y="238936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505611" y="705542"/>
            <a:ext cx="4724400" cy="5454874"/>
            <a:chOff x="6471398" y="627972"/>
            <a:chExt cx="4724400" cy="545487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t="2286" b="27628"/>
            <a:stretch/>
          </p:blipFill>
          <p:spPr>
            <a:xfrm>
              <a:off x="6506137" y="696136"/>
              <a:ext cx="4654922" cy="391495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t="73848"/>
            <a:stretch/>
          </p:blipFill>
          <p:spPr>
            <a:xfrm>
              <a:off x="6506137" y="4611095"/>
              <a:ext cx="4689661" cy="1471751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471398" y="627972"/>
              <a:ext cx="4689661" cy="545487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697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06564" y="539301"/>
            <a:ext cx="10384685" cy="72472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KAIDAH PENCACAHAN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Statistika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4588" y="443805"/>
            <a:ext cx="1021976" cy="93354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19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83438" y="1523036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2016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38" y="2072205"/>
            <a:ext cx="5482478" cy="198419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41" y="4210104"/>
            <a:ext cx="5442472" cy="1973986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01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4610" y="641873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Statistika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34211" y="411526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2017</a:t>
            </a:r>
            <a:endParaRPr lang="en-US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5728"/>
          <a:stretch/>
        </p:blipFill>
        <p:spPr>
          <a:xfrm>
            <a:off x="734211" y="1129555"/>
            <a:ext cx="5287043" cy="194982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3421"/>
          <a:stretch/>
        </p:blipFill>
        <p:spPr>
          <a:xfrm>
            <a:off x="734211" y="3340206"/>
            <a:ext cx="5263176" cy="2212498"/>
          </a:xfrm>
          <a:prstGeom prst="rect">
            <a:avLst/>
          </a:prstGeom>
          <a:ln>
            <a:solidFill>
              <a:srgbClr val="C00000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6642849" y="163900"/>
            <a:ext cx="4598891" cy="6115811"/>
            <a:chOff x="6696637" y="204241"/>
            <a:chExt cx="4598891" cy="611581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/>
            <a:srcRect b="51862"/>
            <a:stretch/>
          </p:blipFill>
          <p:spPr>
            <a:xfrm>
              <a:off x="6735445" y="204241"/>
              <a:ext cx="4560083" cy="306339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l="1623" t="50817" r="15465"/>
            <a:stretch/>
          </p:blipFill>
          <p:spPr>
            <a:xfrm>
              <a:off x="6925233" y="3281081"/>
              <a:ext cx="3671050" cy="3038971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6696637" y="269838"/>
              <a:ext cx="4598891" cy="595615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64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4610" y="641873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Statistika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34211" y="411526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2017</a:t>
            </a:r>
            <a:endParaRPr lang="en-US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5728"/>
          <a:stretch/>
        </p:blipFill>
        <p:spPr>
          <a:xfrm>
            <a:off x="734211" y="1129555"/>
            <a:ext cx="5287043" cy="194982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3421"/>
          <a:stretch/>
        </p:blipFill>
        <p:spPr>
          <a:xfrm>
            <a:off x="734211" y="3340206"/>
            <a:ext cx="5263176" cy="2212498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90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4610" y="641873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Statistika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4610" y="150423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2017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361741" y="163900"/>
            <a:ext cx="9880000" cy="6115811"/>
            <a:chOff x="6696637" y="204241"/>
            <a:chExt cx="4598891" cy="611581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/>
            <a:srcRect b="51862"/>
            <a:stretch/>
          </p:blipFill>
          <p:spPr>
            <a:xfrm>
              <a:off x="6735445" y="204241"/>
              <a:ext cx="4560083" cy="306339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1623" t="50817" r="15465"/>
            <a:stretch/>
          </p:blipFill>
          <p:spPr>
            <a:xfrm>
              <a:off x="6925233" y="3281081"/>
              <a:ext cx="3671050" cy="3038971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6696637" y="269838"/>
              <a:ext cx="4598891" cy="595615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546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4610" y="641873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Statistika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5271" y="1809492"/>
            <a:ext cx="5384200" cy="2510221"/>
            <a:chOff x="451825" y="1201167"/>
            <a:chExt cx="5384200" cy="2510221"/>
          </a:xfrm>
        </p:grpSpPr>
        <p:grpSp>
          <p:nvGrpSpPr>
            <p:cNvPr id="9" name="Group 8"/>
            <p:cNvGrpSpPr/>
            <p:nvPr/>
          </p:nvGrpSpPr>
          <p:grpSpPr>
            <a:xfrm>
              <a:off x="596436" y="1351069"/>
              <a:ext cx="5132011" cy="2252743"/>
              <a:chOff x="1174657" y="2306451"/>
              <a:chExt cx="5454744" cy="240496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01551" y="2306451"/>
                <a:ext cx="5427850" cy="69971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4657" y="2938926"/>
                <a:ext cx="5101814" cy="1772493"/>
              </a:xfrm>
              <a:prstGeom prst="rect">
                <a:avLst/>
              </a:prstGeom>
            </p:spPr>
          </p:pic>
        </p:grpSp>
        <p:sp>
          <p:nvSpPr>
            <p:cNvPr id="7" name="Rectangle 6"/>
            <p:cNvSpPr/>
            <p:nvPr/>
          </p:nvSpPr>
          <p:spPr>
            <a:xfrm>
              <a:off x="451825" y="1201167"/>
              <a:ext cx="5384200" cy="2510221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465271" y="897325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4159"/>
          <a:stretch/>
        </p:blipFill>
        <p:spPr>
          <a:xfrm>
            <a:off x="6502214" y="321050"/>
            <a:ext cx="5035363" cy="254212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23228"/>
          <a:stretch/>
        </p:blipFill>
        <p:spPr>
          <a:xfrm>
            <a:off x="465271" y="5715000"/>
            <a:ext cx="11236976" cy="48388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t="5790"/>
          <a:stretch/>
        </p:blipFill>
        <p:spPr>
          <a:xfrm>
            <a:off x="6502214" y="3083024"/>
            <a:ext cx="5142153" cy="2473379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42067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4610" y="641873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Statistika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5271" y="1359704"/>
            <a:ext cx="5384200" cy="2510221"/>
            <a:chOff x="451825" y="1201167"/>
            <a:chExt cx="5384200" cy="2510221"/>
          </a:xfrm>
        </p:grpSpPr>
        <p:grpSp>
          <p:nvGrpSpPr>
            <p:cNvPr id="9" name="Group 8"/>
            <p:cNvGrpSpPr/>
            <p:nvPr/>
          </p:nvGrpSpPr>
          <p:grpSpPr>
            <a:xfrm>
              <a:off x="596436" y="1351069"/>
              <a:ext cx="5132011" cy="2252743"/>
              <a:chOff x="1174657" y="2306451"/>
              <a:chExt cx="5454744" cy="240496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01551" y="2306451"/>
                <a:ext cx="5427850" cy="69971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4657" y="2938926"/>
                <a:ext cx="5101814" cy="1772493"/>
              </a:xfrm>
              <a:prstGeom prst="rect">
                <a:avLst/>
              </a:prstGeom>
            </p:spPr>
          </p:pic>
        </p:grpSp>
        <p:sp>
          <p:nvSpPr>
            <p:cNvPr id="7" name="Rectangle 6"/>
            <p:cNvSpPr/>
            <p:nvPr/>
          </p:nvSpPr>
          <p:spPr>
            <a:xfrm>
              <a:off x="451825" y="1201167"/>
              <a:ext cx="5384200" cy="2510221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465271" y="447537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23228"/>
          <a:stretch/>
        </p:blipFill>
        <p:spPr>
          <a:xfrm>
            <a:off x="465271" y="4401355"/>
            <a:ext cx="11236976" cy="483884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50635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4610" y="641873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Statistika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4610" y="188987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4159"/>
          <a:stretch/>
        </p:blipFill>
        <p:spPr>
          <a:xfrm>
            <a:off x="124610" y="861963"/>
            <a:ext cx="5035363" cy="254212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5790"/>
          <a:stretch/>
        </p:blipFill>
        <p:spPr>
          <a:xfrm>
            <a:off x="124610" y="3623937"/>
            <a:ext cx="5142153" cy="2473379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13475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4610" y="641873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Statistika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944" b="-1"/>
          <a:stretch/>
        </p:blipFill>
        <p:spPr>
          <a:xfrm>
            <a:off x="788000" y="2326341"/>
            <a:ext cx="5465769" cy="247844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788000" y="1720936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2016</a:t>
            </a:r>
            <a:endParaRPr lang="en-US" b="1" dirty="0"/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1806575" y="539750"/>
            <a:ext cx="10385425" cy="7239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PELUANG SUATU KEJADIAN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4588" y="443805"/>
            <a:ext cx="1021976" cy="93354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20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073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4610" y="641873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Statistika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Browallia New" panose="020B0604020202020204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174"/>
          <a:stretch/>
        </p:blipFill>
        <p:spPr>
          <a:xfrm>
            <a:off x="384588" y="2178136"/>
            <a:ext cx="11006666" cy="392400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384588" y="1586178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2018</a:t>
            </a:r>
            <a:endParaRPr lang="en-US" b="1" dirty="0"/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1806575" y="539750"/>
            <a:ext cx="10385425" cy="7239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PELUANG SUATU KEJADIAN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4588" y="443805"/>
            <a:ext cx="1021976" cy="93354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20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5899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" y="6400800"/>
            <a:ext cx="1192843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Tekton Pro Ext" panose="020F0605020208020904" pitchFamily="34" charset="0"/>
                <a:cs typeface="FreesiaUPC" panose="020B0604020202020204" pitchFamily="34" charset="-34"/>
              </a:rPr>
              <a:t>Aljabar</a:t>
            </a:r>
            <a:endParaRPr lang="en-US" sz="2800" dirty="0">
              <a:solidFill>
                <a:schemeClr val="bg1"/>
              </a:solidFill>
              <a:latin typeface="Tekton Pro Ext" panose="020F0605020208020904" pitchFamily="34" charset="0"/>
              <a:cs typeface="FreesiaUPC" panose="020B0604020202020204" pitchFamily="34" charset="-34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93117" y="455052"/>
            <a:ext cx="10058400" cy="741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Impact" panose="020B0806030902050204" pitchFamily="34" charset="0"/>
              </a:rPr>
              <a:t>PERSAMAAN DAN FUNGSI KUADRAT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1141" y="359556"/>
            <a:ext cx="1021976" cy="93354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2</a:t>
            </a:r>
            <a:endParaRPr lang="en-US" sz="4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71140" y="1561305"/>
            <a:ext cx="1237130" cy="457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 2016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22" y="4310773"/>
            <a:ext cx="5730693" cy="168176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40" y="2185468"/>
            <a:ext cx="5748199" cy="1920264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07245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767</TotalTime>
  <Words>540</Words>
  <Application>Microsoft Office PowerPoint</Application>
  <PresentationFormat>Custom</PresentationFormat>
  <Paragraphs>247</Paragraphs>
  <Slides>88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Retrospect</vt:lpstr>
      <vt:lpstr>BEDAH KISI-KISI UN SMA/MA  2018/2019</vt:lpstr>
      <vt:lpstr>Kisi-kisi UN Matematika IPA  SMA/MA 2018/2019</vt:lpstr>
      <vt:lpstr>PowerPoint Presentation</vt:lpstr>
      <vt:lpstr>KOMPOSISI FUNGSI, FUNGSI INVERS, DAN GRAFIK FUNGSI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SISTEM PERSAMAAN &amp; SISTEM PERTIDAKSAMAAN LINEAR</vt:lpstr>
      <vt:lpstr>SISTEM PERSAMAAN &amp; SISTEM PERTIDAKSAMAAN LINEAR</vt:lpstr>
      <vt:lpstr>PowerPoint Presentation</vt:lpstr>
      <vt:lpstr>PowerPoint Presentation</vt:lpstr>
      <vt:lpstr>PowerPoint Presentation</vt:lpstr>
      <vt:lpstr>PROGRAM LINEAR</vt:lpstr>
      <vt:lpstr>PowerPoint Presentation</vt:lpstr>
      <vt:lpstr>PowerPoint Presentation</vt:lpstr>
      <vt:lpstr>PowerPoint Presentation</vt:lpstr>
      <vt:lpstr>PowerPoint Presentation</vt:lpstr>
      <vt:lpstr>MATRIKS</vt:lpstr>
      <vt:lpstr>PowerPoint Presentation</vt:lpstr>
      <vt:lpstr>PowerPoint Presentation</vt:lpstr>
      <vt:lpstr>PowerPoint Presentation</vt:lpstr>
      <vt:lpstr>PowerPoint Presentation</vt:lpstr>
      <vt:lpstr>BARISAN DAN DERET ARITMETIKA &amp; GEOMETRI</vt:lpstr>
      <vt:lpstr>BARISAN DAN DERET ARITMETIKA &amp; GEOMETRI</vt:lpstr>
      <vt:lpstr>BARISAN DAN DERET ARITMETIKA &amp; GEOMETRI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LIMIT FUNGSI ALJABAR</vt:lpstr>
      <vt:lpstr>LIMIT FUNGSI ALJABAR</vt:lpstr>
      <vt:lpstr>PowerPoint Presentation</vt:lpstr>
      <vt:lpstr>TURUNAN FUNGSI ALJABAR</vt:lpstr>
      <vt:lpstr>PowerPoint Presentation</vt:lpstr>
      <vt:lpstr>PowerPoint Presentation</vt:lpstr>
      <vt:lpstr>PowerPoint Presentation</vt:lpstr>
      <vt:lpstr>PowerPoint Presentation</vt:lpstr>
      <vt:lpstr>INTEGRAL TENTU &amp; TAK TENTU FUNGSI ALJABAR</vt:lpstr>
      <vt:lpstr>INTEGRAL TENTU &amp; TAK TENTU FUNGSI ALJABAR</vt:lpstr>
      <vt:lpstr>INTEGRAL TENTU &amp; TAK TENTU FUNGSI ALJABAR</vt:lpstr>
      <vt:lpstr>PowerPoint Presentation</vt:lpstr>
      <vt:lpstr>PowerPoint Presentation</vt:lpstr>
      <vt:lpstr>PERBANDINGAN TRIGONOMETRI</vt:lpstr>
      <vt:lpstr>PERBANDINGAN TRIGONOMETRI</vt:lpstr>
      <vt:lpstr>PERBANDINGAN TRIGONOMETRI</vt:lpstr>
      <vt:lpstr>FUNGSI TRIGONOMETRI &amp; GRAFIKNYA</vt:lpstr>
      <vt:lpstr>FUNGSI TRIGONOMETRI &amp; GRAFIKNYA</vt:lpstr>
      <vt:lpstr>ATURAN SINUS &amp; COSINUS</vt:lpstr>
      <vt:lpstr>ATURAN SINUS &amp; COSINUS</vt:lpstr>
      <vt:lpstr>KEDUDUKAN &amp; JARAK DARI TITIK, GARIS, DAN BIDANG</vt:lpstr>
      <vt:lpstr>KEDUDUKAN &amp; JARAK DARI TITIK, GARIS, DAN BIDANG</vt:lpstr>
      <vt:lpstr>BESAR SUDUT ANTARA GARIS &amp; BIDANG, SERTA ANTARA 2 BIDANG</vt:lpstr>
      <vt:lpstr>BESAR SUDUT ANTARA GARIS &amp; BIDANG, SERTA ANTARA 2 BIDANG</vt:lpstr>
      <vt:lpstr>PowerPoint Presentation</vt:lpstr>
      <vt:lpstr>PowerPoint Presentation</vt:lpstr>
      <vt:lpstr>PERSAMAAN LINGKARAN &amp; GARIS SINGGUNG LINGKARAN</vt:lpstr>
      <vt:lpstr>PERSAMAAN LINGKARAN &amp; GARIS SINGGUNG LINGKARAN</vt:lpstr>
      <vt:lpstr>PowerPoint Presentation</vt:lpstr>
      <vt:lpstr>TRANSFORMASI GEOMETRI</vt:lpstr>
      <vt:lpstr>TRANSFORMASI GEOMETRI</vt:lpstr>
      <vt:lpstr>PowerPoint Presentation</vt:lpstr>
      <vt:lpstr>PowerPoint Presentation</vt:lpstr>
      <vt:lpstr>UKURAN PEMUSATAN, LETAK, DAN PENYEBARAN DATA</vt:lpstr>
      <vt:lpstr>UKURAN PEMUSATAN, LETAK, DAN PENYEBARAN DATA</vt:lpstr>
      <vt:lpstr>UKURAN PEMUSATAN, LETAK, DAN PENYEBARAN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KAIDAH PENCACAHAN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PELUANG SUATU KEJADIAN</vt:lpstr>
      <vt:lpstr>PELUANG SUATU KEJADIAN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Dini Kurniawati</dc:creator>
  <cp:lastModifiedBy>Asus</cp:lastModifiedBy>
  <cp:revision>104</cp:revision>
  <dcterms:created xsi:type="dcterms:W3CDTF">2019-01-18T01:21:20Z</dcterms:created>
  <dcterms:modified xsi:type="dcterms:W3CDTF">2019-02-11T09:03:27Z</dcterms:modified>
</cp:coreProperties>
</file>