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F1B9D059-D661-4EA5-A1D3-4326040C8583}" type="datetimeFigureOut">
              <a:rPr lang="en-US" smtClean="0"/>
              <a:pPr/>
              <a:t>2/8/2007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C92822C7-1162-45EA-A413-8804D73DC8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2573F4-1AB6-48AD-AF23-722B545B46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99231C-6E72-4485-80DD-0BED3A70BD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D99231C-6E72-4485-80DD-0BED3A70BD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5924AD-640E-4443-83D3-35C1341859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78C7C-D21B-43E6-9B56-8C1DD00E26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FCEF5E9-4F67-4CAA-B165-F1DCABA9FCB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AAC8BDF-A927-43A2-9061-270151B43A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C49B62-8A09-4FE7-987E-67C099EC6F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2F86B4-3B76-4AB3-8C3B-E57F6B8C8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C08AAC-DEA6-4173-84EF-41BEF24A52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CD02E3FF-CF73-45A9-953A-CAAA7B0170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l"/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CD99231C-6E72-4485-80DD-0BED3A70BD0B}" type="slidenum">
              <a:rPr lang="en-US" smtClean="0"/>
              <a:pPr/>
              <a:t>‹#›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Alaskan Cruises and Land Tours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Chad Morley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and Who We 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000" lnSpcReduction="10000"/>
          </a:bodyPr>
          <a:lstStyle/>
          <a:p>
            <a:r>
              <a:rPr lang="en-US" dirty="0" smtClean="0"/>
              <a:t>Three offices</a:t>
            </a:r>
            <a:endParaRPr lang="en-US" dirty="0"/>
          </a:p>
          <a:p>
            <a:pPr lvl="1"/>
            <a:r>
              <a:rPr lang="en-US" dirty="0" smtClean="0"/>
              <a:t>Fairbanks</a:t>
            </a:r>
          </a:p>
          <a:p>
            <a:pPr lvl="1"/>
            <a:r>
              <a:rPr lang="en-US" dirty="0" smtClean="0"/>
              <a:t>Anchorage</a:t>
            </a:r>
          </a:p>
          <a:p>
            <a:pPr lvl="1"/>
            <a:r>
              <a:rPr lang="en-US" dirty="0" smtClean="0"/>
              <a:t>Juneau</a:t>
            </a:r>
          </a:p>
          <a:p>
            <a:r>
              <a:rPr lang="en-US" dirty="0" smtClean="0"/>
              <a:t>Fifteen agents</a:t>
            </a:r>
          </a:p>
          <a:p>
            <a:pPr lvl="1"/>
            <a:r>
              <a:rPr lang="en-US" dirty="0" smtClean="0"/>
              <a:t>Almost 200 total years experience in travel industry</a:t>
            </a:r>
          </a:p>
          <a:p>
            <a:pPr lvl="1"/>
            <a:r>
              <a:rPr lang="en-US" dirty="0" smtClean="0"/>
              <a:t>100% of our agents are certified by the state of Alaska</a:t>
            </a:r>
          </a:p>
          <a:p>
            <a:pPr lvl="1"/>
            <a:r>
              <a:rPr lang="en-US" dirty="0" smtClean="0"/>
              <a:t>Most agents have a degree in travel and tourism 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Pillars of Success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Alaskan Cruises and Land Tours</a:t>
            </a:r>
            <a:endParaRPr lang="en-US"/>
          </a:p>
          <a:p>
            <a:r>
              <a:rPr lang="en-US" dirty="0" smtClean="0"/>
              <a:t>898 </a:t>
            </a:r>
            <a:r>
              <a:rPr lang="en-US" dirty="0" err="1" smtClean="0"/>
              <a:t>Talkeetna</a:t>
            </a:r>
            <a:r>
              <a:rPr lang="en-US" dirty="0" smtClean="0"/>
              <a:t> Street</a:t>
            </a:r>
          </a:p>
          <a:p>
            <a:r>
              <a:rPr lang="en-US" dirty="0" smtClean="0"/>
              <a:t>Fairbanks, AK 99701</a:t>
            </a:r>
          </a:p>
          <a:p>
            <a:r>
              <a:rPr lang="en-US" dirty="0" smtClean="0"/>
              <a:t>907-555-3828</a:t>
            </a:r>
          </a:p>
          <a:p>
            <a:r>
              <a:rPr lang="en-US" dirty="0" smtClean="0"/>
              <a:t>www.alaskantravelpackages.com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Alaskan Cruises and Land Tours?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000" lnSpcReduction="10000"/>
          </a:bodyPr>
          <a:lstStyle/>
          <a:p>
            <a:r>
              <a:rPr lang="en-US" dirty="0" smtClean="0"/>
              <a:t>Wholesaler of travel packages for travel agents</a:t>
            </a:r>
          </a:p>
          <a:p>
            <a:r>
              <a:rPr lang="en-US" dirty="0" smtClean="0"/>
              <a:t>Best and cheapest travel packages in Alaska</a:t>
            </a:r>
          </a:p>
          <a:p>
            <a:r>
              <a:rPr lang="en-US" dirty="0" smtClean="0"/>
              <a:t>Best travel guides</a:t>
            </a:r>
          </a:p>
          <a:p>
            <a:r>
              <a:rPr lang="en-US" dirty="0" smtClean="0"/>
              <a:t>Best adventure guides and outfitters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Travel Packages Include: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Cruise bookings</a:t>
            </a:r>
            <a:endParaRPr lang="en-US"/>
          </a:p>
          <a:p>
            <a:r>
              <a:rPr lang="en-US" dirty="0" smtClean="0"/>
              <a:t>Airline tickets</a:t>
            </a:r>
          </a:p>
          <a:p>
            <a:r>
              <a:rPr lang="en-US" dirty="0" smtClean="0"/>
              <a:t>Local air travel</a:t>
            </a:r>
          </a:p>
          <a:p>
            <a:r>
              <a:rPr lang="en-US" dirty="0" smtClean="0"/>
              <a:t>Bush plane sightseeing</a:t>
            </a:r>
          </a:p>
          <a:p>
            <a:r>
              <a:rPr lang="en-US" dirty="0" smtClean="0"/>
              <a:t>Train travel</a:t>
            </a:r>
          </a:p>
          <a:p>
            <a:r>
              <a:rPr lang="en-US" dirty="0" smtClean="0"/>
              <a:t>Bus tours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Boat tours</a:t>
            </a:r>
            <a:endParaRPr lang="en-US"/>
          </a:p>
          <a:p>
            <a:r>
              <a:rPr lang="en-US" dirty="0" smtClean="0"/>
              <a:t>Specialized land and water tours</a:t>
            </a:r>
          </a:p>
          <a:p>
            <a:r>
              <a:rPr lang="en-US" dirty="0" smtClean="0"/>
              <a:t>Lodging</a:t>
            </a:r>
          </a:p>
          <a:p>
            <a:r>
              <a:rPr lang="en-US" dirty="0" smtClean="0"/>
              <a:t>Meals</a:t>
            </a:r>
          </a:p>
          <a:p>
            <a:r>
              <a:rPr lang="en-US" dirty="0" smtClean="0"/>
              <a:t>Guides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Arrange Travel and</a:t>
            </a:r>
            <a:br>
              <a:rPr lang="en-US" dirty="0" smtClean="0"/>
            </a:br>
            <a:r>
              <a:rPr lang="en-US" dirty="0" smtClean="0"/>
              <a:t>Vacation Packages for: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Cruisers</a:t>
            </a:r>
            <a:endParaRPr lang="en-US" dirty="0"/>
          </a:p>
          <a:p>
            <a:pPr lvl="0"/>
            <a:r>
              <a:rPr lang="en-US" dirty="0" smtClean="0"/>
              <a:t>Sightseers</a:t>
            </a:r>
          </a:p>
          <a:p>
            <a:pPr lvl="0"/>
            <a:r>
              <a:rPr lang="en-US" smtClean="0"/>
              <a:t>Fishermen </a:t>
            </a:r>
            <a:r>
              <a:rPr lang="en-US" dirty="0" smtClean="0"/>
              <a:t>and hunters</a:t>
            </a:r>
          </a:p>
          <a:p>
            <a:pPr lvl="0"/>
            <a:r>
              <a:rPr lang="en-US" dirty="0" smtClean="0"/>
              <a:t>Hikers and trekkers</a:t>
            </a:r>
          </a:p>
          <a:p>
            <a:pPr lvl="0"/>
            <a:r>
              <a:rPr lang="en-US" dirty="0" smtClean="0"/>
              <a:t>Climbers and mountaineers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Arrange Cruise Packages through: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Carnival</a:t>
            </a:r>
            <a:endParaRPr lang="en-US"/>
          </a:p>
          <a:p>
            <a:pPr lvl="0"/>
            <a:r>
              <a:rPr lang="en-US" dirty="0" smtClean="0"/>
              <a:t>Celebrity</a:t>
            </a:r>
          </a:p>
          <a:p>
            <a:pPr lvl="0"/>
            <a:r>
              <a:rPr lang="en-US" dirty="0" smtClean="0"/>
              <a:t>Holland America</a:t>
            </a:r>
          </a:p>
          <a:p>
            <a:pPr lvl="0"/>
            <a:r>
              <a:rPr lang="en-US" dirty="0" smtClean="0"/>
              <a:t>Princess</a:t>
            </a:r>
          </a:p>
          <a:p>
            <a:pPr lvl="0"/>
            <a:r>
              <a:rPr lang="en-US" dirty="0" smtClean="0"/>
              <a:t>Royal Caribbean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Arrange Land Tours through</a:t>
            </a:r>
            <a:r>
              <a:rPr lang="en-US" dirty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1500" lnSpcReduction="10000"/>
          </a:bodyPr>
          <a:lstStyle/>
          <a:p>
            <a:pPr lvl="0"/>
            <a:r>
              <a:rPr lang="en-US" dirty="0" smtClean="0"/>
              <a:t>Cruise lines</a:t>
            </a:r>
            <a:endParaRPr lang="en-US" dirty="0"/>
          </a:p>
          <a:p>
            <a:pPr lvl="0"/>
            <a:r>
              <a:rPr lang="en-US" dirty="0" smtClean="0"/>
              <a:t>Alaskan Railroad</a:t>
            </a:r>
          </a:p>
          <a:p>
            <a:pPr lvl="0"/>
            <a:r>
              <a:rPr lang="en-US" dirty="0" smtClean="0"/>
              <a:t>Local outfitters</a:t>
            </a:r>
          </a:p>
          <a:p>
            <a:pPr lvl="1"/>
            <a:r>
              <a:rPr lang="en-US" dirty="0" smtClean="0"/>
              <a:t>Fishing</a:t>
            </a:r>
          </a:p>
          <a:p>
            <a:pPr lvl="1"/>
            <a:r>
              <a:rPr lang="en-US" dirty="0" smtClean="0"/>
              <a:t>Hunting</a:t>
            </a:r>
          </a:p>
          <a:p>
            <a:pPr lvl="1"/>
            <a:r>
              <a:rPr lang="en-US" dirty="0" smtClean="0"/>
              <a:t>Hiking</a:t>
            </a:r>
          </a:p>
          <a:p>
            <a:pPr lvl="1"/>
            <a:r>
              <a:rPr lang="en-US" dirty="0" smtClean="0"/>
              <a:t>Climbing</a:t>
            </a:r>
          </a:p>
          <a:p>
            <a:pPr lvl="1"/>
            <a:r>
              <a:rPr lang="en-US" dirty="0" smtClean="0"/>
              <a:t>Backpacking (trekking)</a:t>
            </a:r>
          </a:p>
          <a:p>
            <a:pPr lvl="0"/>
            <a:r>
              <a:rPr lang="en-US" dirty="0" smtClean="0"/>
              <a:t>Local hotels, motels, and other lodging companies</a:t>
            </a:r>
          </a:p>
          <a:p>
            <a:pPr lvl="0"/>
            <a:r>
              <a:rPr lang="en-US" dirty="0" smtClean="0"/>
              <a:t>Restaurants and caterers</a:t>
            </a:r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Tours and Retail Prices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One-day boat fishing tour:	$220</a:t>
            </a:r>
            <a:endParaRPr lang="en-US" dirty="0"/>
          </a:p>
          <a:p>
            <a:r>
              <a:rPr lang="en-US" dirty="0" smtClean="0"/>
              <a:t>One-day glacier cruise:	$385</a:t>
            </a:r>
          </a:p>
          <a:p>
            <a:r>
              <a:rPr lang="en-US" dirty="0" smtClean="0"/>
              <a:t>2-Hour bush plane ride over Misty Fjord:	$265</a:t>
            </a:r>
          </a:p>
          <a:p>
            <a:r>
              <a:rPr lang="en-US" dirty="0" smtClean="0"/>
              <a:t>1-Hour plane ride over Mt. McKinley:	$250</a:t>
            </a:r>
          </a:p>
          <a:p>
            <a:r>
              <a:rPr lang="en-US" dirty="0" smtClean="0"/>
              <a:t>5-Day Inside Passage cruise:	$1580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1200" dirty="0" smtClean="0">
                <a:solidFill>
                  <a:schemeClr val="tx2"/>
                </a:solidFill>
                <a:effectLst/>
              </a:rPr>
              <a:t>Sample 7-Day Alaskan Inside Passage Cruise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1200" dirty="0" smtClean="0">
                <a:solidFill>
                  <a:schemeClr val="tx2"/>
                </a:solidFill>
                <a:effectLst/>
              </a:rPr>
              <a:t>Making Our Tours Work for You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idx="1"/>
          </p:nvPr>
        </p:nvSpPr>
        <p:spPr/>
        <p:txBody>
          <a:bodyPr>
            <a:normAutofit fontScale="92000"/>
          </a:bodyPr>
          <a:lstStyle/>
          <a:p>
            <a:r>
              <a:rPr lang="en-US" dirty="0" smtClean="0"/>
              <a:t>Go online to get information about our tours</a:t>
            </a:r>
          </a:p>
          <a:p>
            <a:r>
              <a:rPr lang="en-US" dirty="0" smtClean="0"/>
              <a:t>Request training on tour details from our agents</a:t>
            </a:r>
          </a:p>
          <a:p>
            <a:r>
              <a:rPr lang="en-US" dirty="0" smtClean="0"/>
              <a:t>Adapt our marketing materials to your travel agency</a:t>
            </a:r>
          </a:p>
          <a:p>
            <a:r>
              <a:rPr lang="en-US" dirty="0" smtClean="0"/>
              <a:t>Provide information to your customers about our tours</a:t>
            </a:r>
          </a:p>
          <a:p>
            <a:r>
              <a:rPr lang="en-US" dirty="0" smtClean="0"/>
              <a:t>Sell tours to customers</a:t>
            </a:r>
          </a:p>
          <a:p>
            <a:r>
              <a:rPr lang="en-US" dirty="0" smtClean="0"/>
              <a:t>Enjoy significant profits!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62</TotalTime>
  <Words>249</Words>
  <Application>Microsoft PowerPoint</Application>
  <PresentationFormat>On-screen Show (4:3)</PresentationFormat>
  <Paragraphs>72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Metro</vt:lpstr>
      <vt:lpstr>Alaskan Cruises and Land Tours</vt:lpstr>
      <vt:lpstr>What is Alaskan Cruises and Land Tours?</vt:lpstr>
      <vt:lpstr>Our Travel Packages Include:</vt:lpstr>
      <vt:lpstr>We Arrange Travel and Vacation Packages for:</vt:lpstr>
      <vt:lpstr>We Arrange Cruise Packages through:</vt:lpstr>
      <vt:lpstr>We Arrange Land Tours through:</vt:lpstr>
      <vt:lpstr>Sample Tours and Retail Prices</vt:lpstr>
      <vt:lpstr>Sample 7-Day Alaskan Inside Passage Cruise</vt:lpstr>
      <vt:lpstr>Making Our Tours Work for You</vt:lpstr>
      <vt:lpstr>Where and Who We Are</vt:lpstr>
      <vt:lpstr>Our Pillars of Success</vt:lpstr>
      <vt:lpstr>Contact Us</vt:lpstr>
    </vt:vector>
  </TitlesOfParts>
  <Company>Zimtech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Alaskan Cruises and Land Tours</dc:title>
  <dc:creator>Scott Zimmerman</dc:creator>
  <cp:lastModifiedBy>Riley Shea</cp:lastModifiedBy>
  <cp:revision>13</cp:revision>
  <cp:lastPrinted>1601-01-01T00:00:00Z</cp:lastPrinted>
  <dcterms:created xsi:type="dcterms:W3CDTF">2006-09-09T02:43:57Z</dcterms:created>
  <dcterms:modified xsi:type="dcterms:W3CDTF">2007-02-08T18:46:43Z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