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583EB-AFB9-4AE5-A694-921275586DA8}" type="datetimeFigureOut">
              <a:rPr lang="en-US" smtClean="0"/>
              <a:pPr/>
              <a:t>11/29/2011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5939A9-8674-43B5-A090-E7096A4B636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5939A9-8674-43B5-A090-E7096A4B6365}"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55162-1311-43C2-AEA6-C5A9CD0EC721}" type="datetimeFigureOut">
              <a:rPr lang="en-US" smtClean="0"/>
              <a:pPr/>
              <a:t>11/29/2011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996E8F-797B-4FAD-BCA8-3478600EF66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55162-1311-43C2-AEA6-C5A9CD0EC721}" type="datetimeFigureOut">
              <a:rPr lang="en-US" smtClean="0"/>
              <a:pPr/>
              <a:t>11/29/2011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996E8F-797B-4FAD-BCA8-3478600EF6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Studi</a:t>
            </a:r>
            <a:r>
              <a:rPr lang="en-US" dirty="0" smtClean="0"/>
              <a:t> </a:t>
            </a:r>
            <a:r>
              <a:rPr lang="en-US" dirty="0" err="1" smtClean="0"/>
              <a:t>Kasus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Aturan</a:t>
            </a:r>
            <a:r>
              <a:rPr lang="en-US" dirty="0" smtClean="0"/>
              <a:t> </a:t>
            </a:r>
            <a:r>
              <a:rPr lang="en-US" dirty="0" err="1" smtClean="0"/>
              <a:t>Kerja</a:t>
            </a:r>
            <a:endParaRPr lang="en-US" dirty="0"/>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pPr marL="514350" indent="-514350">
              <a:buAutoNum type="arabicPeriod"/>
            </a:pPr>
            <a:r>
              <a:rPr lang="en-US" dirty="0" err="1" smtClean="0"/>
              <a:t>Setiap</a:t>
            </a:r>
            <a:r>
              <a:rPr lang="en-US" dirty="0" smtClean="0"/>
              <a:t> </a:t>
            </a:r>
            <a:r>
              <a:rPr lang="en-US" dirty="0" err="1" smtClean="0"/>
              <a:t>kelompok</a:t>
            </a:r>
            <a:r>
              <a:rPr lang="en-US" dirty="0" smtClean="0"/>
              <a:t> </a:t>
            </a:r>
            <a:r>
              <a:rPr lang="en-US" dirty="0" err="1" smtClean="0"/>
              <a:t>berhak</a:t>
            </a:r>
            <a:r>
              <a:rPr lang="en-US" dirty="0" smtClean="0"/>
              <a:t> </a:t>
            </a:r>
            <a:r>
              <a:rPr lang="en-US" dirty="0" err="1" smtClean="0"/>
              <a:t>memilih</a:t>
            </a:r>
            <a:r>
              <a:rPr lang="en-US" dirty="0" smtClean="0"/>
              <a:t> </a:t>
            </a:r>
            <a:r>
              <a:rPr lang="en-US" dirty="0" err="1" smtClean="0"/>
              <a:t>salah</a:t>
            </a:r>
            <a:r>
              <a:rPr lang="en-US" dirty="0" smtClean="0"/>
              <a:t> </a:t>
            </a:r>
            <a:r>
              <a:rPr lang="en-US" dirty="0" err="1" smtClean="0"/>
              <a:t>satu</a:t>
            </a:r>
            <a:r>
              <a:rPr lang="en-US" dirty="0" smtClean="0"/>
              <a:t> </a:t>
            </a:r>
            <a:r>
              <a:rPr lang="en-US" dirty="0" err="1" smtClean="0"/>
              <a:t>proyek</a:t>
            </a:r>
            <a:r>
              <a:rPr lang="en-US" dirty="0" smtClean="0"/>
              <a:t> yang </a:t>
            </a:r>
            <a:r>
              <a:rPr lang="en-US" dirty="0" err="1" smtClean="0"/>
              <a:t>diberikan</a:t>
            </a:r>
            <a:r>
              <a:rPr lang="en-US" dirty="0" smtClean="0"/>
              <a:t>.</a:t>
            </a:r>
          </a:p>
          <a:p>
            <a:pPr marL="514350" indent="-514350">
              <a:buAutoNum type="arabicPeriod"/>
            </a:pPr>
            <a:r>
              <a:rPr lang="en-US" dirty="0" err="1" smtClean="0"/>
              <a:t>Kerjakanlah</a:t>
            </a:r>
            <a:r>
              <a:rPr lang="en-US" dirty="0" smtClean="0"/>
              <a:t> </a:t>
            </a:r>
            <a:r>
              <a:rPr lang="en-US" dirty="0" err="1" smtClean="0"/>
              <a:t>proyek</a:t>
            </a:r>
            <a:r>
              <a:rPr lang="en-US" dirty="0" smtClean="0"/>
              <a:t>  </a:t>
            </a:r>
            <a:r>
              <a:rPr lang="en-US" err="1"/>
              <a:t>ini</a:t>
            </a:r>
            <a:r>
              <a:rPr lang="en-US"/>
              <a:t> </a:t>
            </a:r>
            <a:r>
              <a:rPr lang="en-US" smtClean="0"/>
              <a:t> sesuai </a:t>
            </a:r>
            <a:r>
              <a:rPr lang="en-US" dirty="0" err="1"/>
              <a:t>dengan</a:t>
            </a:r>
            <a:r>
              <a:rPr lang="en-US" dirty="0"/>
              <a:t> </a:t>
            </a:r>
            <a:r>
              <a:rPr lang="en-US" dirty="0" err="1"/>
              <a:t>kemampuan</a:t>
            </a:r>
            <a:r>
              <a:rPr lang="en-US" dirty="0"/>
              <a:t> </a:t>
            </a:r>
            <a:r>
              <a:rPr lang="en-US" dirty="0" err="1"/>
              <a:t>Anda</a:t>
            </a:r>
            <a:r>
              <a:rPr lang="en-US" dirty="0"/>
              <a:t>, </a:t>
            </a:r>
            <a:r>
              <a:rPr lang="en-US" dirty="0" err="1"/>
              <a:t>seluruh</a:t>
            </a:r>
            <a:r>
              <a:rPr lang="en-US" dirty="0"/>
              <a:t> </a:t>
            </a:r>
            <a:r>
              <a:rPr lang="en-US" dirty="0" err="1"/>
              <a:t>kelompok</a:t>
            </a:r>
            <a:r>
              <a:rPr lang="en-US" dirty="0"/>
              <a:t> </a:t>
            </a:r>
            <a:r>
              <a:rPr lang="en-US" dirty="0" err="1"/>
              <a:t>tidak</a:t>
            </a:r>
            <a:r>
              <a:rPr lang="en-US" dirty="0"/>
              <a:t> </a:t>
            </a:r>
            <a:r>
              <a:rPr lang="en-US" dirty="0" err="1"/>
              <a:t>diperkenankan</a:t>
            </a:r>
            <a:r>
              <a:rPr lang="en-US" dirty="0"/>
              <a:t> </a:t>
            </a:r>
            <a:r>
              <a:rPr lang="en-US" dirty="0" err="1"/>
              <a:t>untuk</a:t>
            </a:r>
            <a:r>
              <a:rPr lang="en-US" dirty="0"/>
              <a:t> :</a:t>
            </a:r>
          </a:p>
          <a:p>
            <a:pPr lvl="1"/>
            <a:r>
              <a:rPr lang="en-US" b="1" u="sng" dirty="0" err="1"/>
              <a:t>Menyontek</a:t>
            </a:r>
            <a:r>
              <a:rPr lang="en-US" b="1" u="sng" dirty="0"/>
              <a:t> </a:t>
            </a:r>
            <a:r>
              <a:rPr lang="en-US" b="1" u="sng" dirty="0" err="1"/>
              <a:t>hasil</a:t>
            </a:r>
            <a:r>
              <a:rPr lang="en-US" b="1" u="sng" dirty="0"/>
              <a:t> </a:t>
            </a:r>
            <a:r>
              <a:rPr lang="en-US" b="1" u="sng" dirty="0" err="1"/>
              <a:t>karya</a:t>
            </a:r>
            <a:r>
              <a:rPr lang="en-US" b="1" u="sng" dirty="0"/>
              <a:t> </a:t>
            </a:r>
            <a:r>
              <a:rPr lang="en-US" b="1" u="sng" dirty="0" err="1"/>
              <a:t>kelompok</a:t>
            </a:r>
            <a:r>
              <a:rPr lang="en-US" b="1" u="sng" dirty="0"/>
              <a:t> lain </a:t>
            </a:r>
            <a:r>
              <a:rPr lang="en-US" b="1" u="sng" dirty="0" err="1"/>
              <a:t>sebagian</a:t>
            </a:r>
            <a:r>
              <a:rPr lang="en-US" b="1" u="sng" dirty="0"/>
              <a:t> </a:t>
            </a:r>
            <a:r>
              <a:rPr lang="en-US" b="1" u="sng" dirty="0" err="1"/>
              <a:t>maupun</a:t>
            </a:r>
            <a:r>
              <a:rPr lang="en-US" b="1" u="sng" dirty="0"/>
              <a:t> </a:t>
            </a:r>
            <a:r>
              <a:rPr lang="en-US" b="1" u="sng" dirty="0" err="1"/>
              <a:t>seluruh</a:t>
            </a:r>
            <a:r>
              <a:rPr lang="en-US" b="1" u="sng" dirty="0"/>
              <a:t> </a:t>
            </a:r>
            <a:r>
              <a:rPr lang="en-US" b="1" u="sng" dirty="0" err="1"/>
              <a:t>proyek</a:t>
            </a:r>
            <a:r>
              <a:rPr lang="en-US" b="1" u="sng" dirty="0"/>
              <a:t>,</a:t>
            </a:r>
            <a:endParaRPr lang="en-US" dirty="0"/>
          </a:p>
          <a:p>
            <a:pPr lvl="1"/>
            <a:r>
              <a:rPr lang="en-US" b="1" u="sng" dirty="0" err="1"/>
              <a:t>Mendownload</a:t>
            </a:r>
            <a:r>
              <a:rPr lang="en-US" b="1" u="sng" dirty="0"/>
              <a:t> </a:t>
            </a:r>
            <a:r>
              <a:rPr lang="en-US" b="1" u="sng" dirty="0" err="1"/>
              <a:t>dari</a:t>
            </a:r>
            <a:r>
              <a:rPr lang="en-US" b="1" u="sng" dirty="0"/>
              <a:t> internet </a:t>
            </a:r>
            <a:r>
              <a:rPr lang="en-US" b="1" u="sng" dirty="0" err="1"/>
              <a:t>sebagian</a:t>
            </a:r>
            <a:r>
              <a:rPr lang="en-US" b="1" u="sng" dirty="0"/>
              <a:t> </a:t>
            </a:r>
            <a:r>
              <a:rPr lang="en-US" b="1" u="sng" dirty="0" err="1"/>
              <a:t>maupun</a:t>
            </a:r>
            <a:r>
              <a:rPr lang="en-US" b="1" u="sng" dirty="0"/>
              <a:t> </a:t>
            </a:r>
            <a:r>
              <a:rPr lang="en-US" b="1" u="sng" dirty="0" err="1"/>
              <a:t>seluruh</a:t>
            </a:r>
            <a:r>
              <a:rPr lang="en-US" b="1" u="sng" dirty="0"/>
              <a:t> </a:t>
            </a:r>
            <a:r>
              <a:rPr lang="en-US" b="1" u="sng" dirty="0" err="1"/>
              <a:t>proyek</a:t>
            </a:r>
            <a:r>
              <a:rPr lang="en-US" b="1" u="sng" dirty="0"/>
              <a:t>,</a:t>
            </a:r>
            <a:endParaRPr lang="en-US" dirty="0"/>
          </a:p>
          <a:p>
            <a:pPr lvl="1"/>
            <a:r>
              <a:rPr lang="en-US" b="1" u="sng" dirty="0" err="1"/>
              <a:t>Menyadur</a:t>
            </a:r>
            <a:r>
              <a:rPr lang="en-US" b="1" u="sng" dirty="0"/>
              <a:t> </a:t>
            </a:r>
            <a:r>
              <a:rPr lang="en-US" b="1" u="sng" dirty="0" err="1"/>
              <a:t>dari</a:t>
            </a:r>
            <a:r>
              <a:rPr lang="en-US" b="1" u="sng" dirty="0"/>
              <a:t> </a:t>
            </a:r>
            <a:r>
              <a:rPr lang="en-US" b="1" u="sng" dirty="0" err="1"/>
              <a:t>buku</a:t>
            </a:r>
            <a:r>
              <a:rPr lang="en-US" b="1" u="sng" dirty="0"/>
              <a:t> </a:t>
            </a:r>
            <a:r>
              <a:rPr lang="en-US" b="1" u="sng" dirty="0" err="1"/>
              <a:t>sebagian</a:t>
            </a:r>
            <a:r>
              <a:rPr lang="en-US" b="1" u="sng" dirty="0"/>
              <a:t> </a:t>
            </a:r>
            <a:r>
              <a:rPr lang="en-US" b="1" u="sng" dirty="0" err="1"/>
              <a:t>maupun</a:t>
            </a:r>
            <a:r>
              <a:rPr lang="en-US" b="1" u="sng" dirty="0"/>
              <a:t> </a:t>
            </a:r>
            <a:r>
              <a:rPr lang="en-US" b="1" u="sng" dirty="0" err="1"/>
              <a:t>seluruh</a:t>
            </a:r>
            <a:r>
              <a:rPr lang="en-US" b="1" u="sng" dirty="0"/>
              <a:t> </a:t>
            </a:r>
            <a:r>
              <a:rPr lang="en-US" b="1" u="sng" dirty="0" err="1"/>
              <a:t>proyek</a:t>
            </a:r>
            <a:r>
              <a:rPr lang="en-US" b="1" u="sng" dirty="0"/>
              <a:t>,</a:t>
            </a:r>
            <a:endParaRPr lang="en-US" dirty="0"/>
          </a:p>
          <a:p>
            <a:pPr lvl="1"/>
            <a:r>
              <a:rPr lang="en-US" b="1" u="sng" dirty="0" err="1"/>
              <a:t>Melakukan</a:t>
            </a:r>
            <a:r>
              <a:rPr lang="en-US" b="1" u="sng" dirty="0"/>
              <a:t> </a:t>
            </a:r>
            <a:r>
              <a:rPr lang="en-US" b="1" u="sng" dirty="0" err="1"/>
              <a:t>tindakan</a:t>
            </a:r>
            <a:r>
              <a:rPr lang="en-US" b="1" u="sng" dirty="0"/>
              <a:t> </a:t>
            </a:r>
            <a:r>
              <a:rPr lang="en-US" b="1" u="sng" dirty="0" err="1"/>
              <a:t>kecurangan</a:t>
            </a:r>
            <a:r>
              <a:rPr lang="en-US" b="1" u="sng" dirty="0"/>
              <a:t> </a:t>
            </a:r>
            <a:r>
              <a:rPr lang="en-US" b="1" u="sng" dirty="0" err="1" smtClean="0"/>
              <a:t>lainnya</a:t>
            </a:r>
            <a:r>
              <a:rPr lang="en-US" b="1" u="sng" dirty="0" smtClean="0"/>
              <a:t>.</a:t>
            </a:r>
          </a:p>
          <a:p>
            <a:pPr marL="514350" lvl="1" indent="-514350">
              <a:buAutoNum type="arabicPeriod" startAt="3"/>
              <a:tabLst>
                <a:tab pos="401638" algn="l"/>
              </a:tabLst>
            </a:pPr>
            <a:r>
              <a:rPr lang="en-US" dirty="0" err="1" smtClean="0"/>
              <a:t>Jika</a:t>
            </a:r>
            <a:r>
              <a:rPr lang="en-US" dirty="0" smtClean="0"/>
              <a:t> </a:t>
            </a:r>
            <a:r>
              <a:rPr lang="en-US" dirty="0" err="1"/>
              <a:t>kelompok</a:t>
            </a:r>
            <a:r>
              <a:rPr lang="en-US" dirty="0"/>
              <a:t> </a:t>
            </a:r>
            <a:r>
              <a:rPr lang="en-US" dirty="0" err="1"/>
              <a:t>terbukti</a:t>
            </a:r>
            <a:r>
              <a:rPr lang="en-US" dirty="0"/>
              <a:t> </a:t>
            </a:r>
            <a:r>
              <a:rPr lang="en-US" dirty="0" err="1"/>
              <a:t>melakukan</a:t>
            </a:r>
            <a:r>
              <a:rPr lang="en-US" dirty="0"/>
              <a:t> </a:t>
            </a:r>
            <a:r>
              <a:rPr lang="en-US" dirty="0" err="1"/>
              <a:t>tindakan</a:t>
            </a:r>
            <a:r>
              <a:rPr lang="en-US" dirty="0"/>
              <a:t> </a:t>
            </a:r>
            <a:r>
              <a:rPr lang="en-US" dirty="0" err="1"/>
              <a:t>kecurangan</a:t>
            </a:r>
            <a:r>
              <a:rPr lang="en-US" dirty="0"/>
              <a:t> </a:t>
            </a:r>
            <a:r>
              <a:rPr lang="en-US" dirty="0" err="1"/>
              <a:t>seperti</a:t>
            </a:r>
            <a:r>
              <a:rPr lang="en-US" dirty="0"/>
              <a:t> yang </a:t>
            </a:r>
            <a:r>
              <a:rPr lang="en-US" dirty="0" err="1"/>
              <a:t>dijelaskan</a:t>
            </a:r>
            <a:r>
              <a:rPr lang="en-US" dirty="0"/>
              <a:t> </a:t>
            </a:r>
            <a:r>
              <a:rPr lang="en-US" dirty="0" err="1"/>
              <a:t>butir</a:t>
            </a:r>
            <a:r>
              <a:rPr lang="en-US" dirty="0"/>
              <a:t> 1 </a:t>
            </a:r>
            <a:r>
              <a:rPr lang="en-US" dirty="0" err="1"/>
              <a:t>diatas</a:t>
            </a:r>
            <a:r>
              <a:rPr lang="en-US" dirty="0"/>
              <a:t>, </a:t>
            </a:r>
            <a:r>
              <a:rPr lang="en-US" dirty="0" err="1"/>
              <a:t>maka</a:t>
            </a:r>
            <a:r>
              <a:rPr lang="en-US" dirty="0"/>
              <a:t> </a:t>
            </a:r>
            <a:r>
              <a:rPr lang="en-US" b="1" u="sng" dirty="0" err="1"/>
              <a:t>nilai</a:t>
            </a:r>
            <a:r>
              <a:rPr lang="en-US" b="1" u="sng" dirty="0"/>
              <a:t> </a:t>
            </a:r>
            <a:r>
              <a:rPr lang="en-US" b="1" u="sng" dirty="0" err="1"/>
              <a:t>kelompok</a:t>
            </a:r>
            <a:r>
              <a:rPr lang="en-US" dirty="0"/>
              <a:t> yang </a:t>
            </a:r>
            <a:r>
              <a:rPr lang="en-US" dirty="0" err="1"/>
              <a:t>melakukan</a:t>
            </a:r>
            <a:r>
              <a:rPr lang="en-US" dirty="0"/>
              <a:t> </a:t>
            </a:r>
            <a:r>
              <a:rPr lang="en-US" dirty="0" err="1"/>
              <a:t>kecurangan</a:t>
            </a:r>
            <a:r>
              <a:rPr lang="en-US" dirty="0"/>
              <a:t> (</a:t>
            </a:r>
            <a:r>
              <a:rPr lang="en-US" dirty="0" err="1"/>
              <a:t>menyontek</a:t>
            </a:r>
            <a:r>
              <a:rPr lang="en-US" dirty="0"/>
              <a:t> </a:t>
            </a:r>
            <a:r>
              <a:rPr lang="en-US" dirty="0" err="1"/>
              <a:t>maupun</a:t>
            </a:r>
            <a:r>
              <a:rPr lang="en-US" dirty="0"/>
              <a:t> </a:t>
            </a:r>
            <a:r>
              <a:rPr lang="en-US" dirty="0" err="1"/>
              <a:t>dicontek</a:t>
            </a:r>
            <a:r>
              <a:rPr lang="en-US" dirty="0"/>
              <a:t>) </a:t>
            </a:r>
            <a:r>
              <a:rPr lang="en-US" dirty="0" err="1"/>
              <a:t>akan</a:t>
            </a:r>
            <a:r>
              <a:rPr lang="en-US" dirty="0"/>
              <a:t> </a:t>
            </a:r>
            <a:r>
              <a:rPr lang="en-US" dirty="0" err="1"/>
              <a:t>di</a:t>
            </a:r>
            <a:r>
              <a:rPr lang="en-US" dirty="0"/>
              <a:t> –</a:t>
            </a:r>
            <a:r>
              <a:rPr lang="en-US" b="1" dirty="0"/>
              <a:t> </a:t>
            </a:r>
            <a:r>
              <a:rPr lang="en-US" b="1" u="sng" dirty="0"/>
              <a:t>NOL</a:t>
            </a:r>
            <a:r>
              <a:rPr lang="en-US" dirty="0"/>
              <a:t> – </a:t>
            </a:r>
            <a:r>
              <a:rPr lang="en-US" dirty="0" err="1" smtClean="0"/>
              <a:t>kan</a:t>
            </a:r>
            <a:r>
              <a:rPr lang="en-US" dirty="0" smtClean="0"/>
              <a:t>.</a:t>
            </a:r>
          </a:p>
          <a:p>
            <a:pPr marL="514350" lvl="1" indent="-514350">
              <a:buAutoNum type="arabicPeriod" startAt="3"/>
              <a:tabLst>
                <a:tab pos="401638" algn="l"/>
              </a:tabLst>
            </a:pPr>
            <a:r>
              <a:rPr lang="en-US" dirty="0" err="1" smtClean="0"/>
              <a:t>Pengumpulan</a:t>
            </a:r>
            <a:r>
              <a:rPr lang="en-US" dirty="0" smtClean="0"/>
              <a:t> </a:t>
            </a:r>
            <a:r>
              <a:rPr lang="en-US" dirty="0" err="1" smtClean="0"/>
              <a:t>Proyek</a:t>
            </a:r>
            <a:r>
              <a:rPr lang="en-US" dirty="0" smtClean="0"/>
              <a:t> </a:t>
            </a:r>
            <a:r>
              <a:rPr lang="en-US" dirty="0" err="1" smtClean="0"/>
              <a:t>di</a:t>
            </a:r>
            <a:r>
              <a:rPr lang="en-US" dirty="0" smtClean="0"/>
              <a:t> upload </a:t>
            </a:r>
            <a:r>
              <a:rPr lang="en-US" dirty="0" err="1" smtClean="0"/>
              <a:t>di</a:t>
            </a:r>
            <a:r>
              <a:rPr lang="en-US" dirty="0" smtClean="0"/>
              <a:t> e-learning paling </a:t>
            </a:r>
            <a:r>
              <a:rPr lang="en-US" dirty="0" err="1" smtClean="0"/>
              <a:t>lambat</a:t>
            </a:r>
            <a:r>
              <a:rPr lang="en-US" dirty="0" smtClean="0"/>
              <a:t> </a:t>
            </a:r>
            <a:r>
              <a:rPr lang="en-US" dirty="0" err="1" smtClean="0"/>
              <a:t>tanggal</a:t>
            </a:r>
            <a:r>
              <a:rPr lang="en-US" dirty="0" smtClean="0"/>
              <a:t> 5 </a:t>
            </a:r>
            <a:r>
              <a:rPr lang="en-US" dirty="0" err="1" smtClean="0"/>
              <a:t>Desember</a:t>
            </a:r>
            <a:r>
              <a:rPr lang="en-US" dirty="0" smtClean="0"/>
              <a:t> 2011 </a:t>
            </a:r>
            <a:r>
              <a:rPr lang="en-US" dirty="0" err="1" smtClean="0"/>
              <a:t>dan</a:t>
            </a:r>
            <a:r>
              <a:rPr lang="en-US" dirty="0" smtClean="0"/>
              <a:t>  </a:t>
            </a:r>
            <a:r>
              <a:rPr lang="en-US" dirty="0" err="1" smtClean="0"/>
              <a:t>hasil</a:t>
            </a:r>
            <a:r>
              <a:rPr lang="en-US" dirty="0" smtClean="0"/>
              <a:t> </a:t>
            </a:r>
            <a:r>
              <a:rPr lang="en-US" dirty="0" err="1" smtClean="0"/>
              <a:t>proyek</a:t>
            </a:r>
            <a:r>
              <a:rPr lang="en-US" dirty="0" smtClean="0"/>
              <a:t> </a:t>
            </a:r>
            <a:r>
              <a:rPr lang="en-US" dirty="0" err="1" smtClean="0"/>
              <a:t>di</a:t>
            </a:r>
            <a:r>
              <a:rPr lang="en-US" dirty="0" smtClean="0"/>
              <a:t> </a:t>
            </a:r>
            <a:r>
              <a:rPr lang="en-US" dirty="0" err="1" smtClean="0"/>
              <a:t>demokan</a:t>
            </a:r>
            <a:r>
              <a:rPr lang="en-US" dirty="0" smtClean="0"/>
              <a:t> </a:t>
            </a:r>
            <a:r>
              <a:rPr lang="en-US" dirty="0" err="1" smtClean="0"/>
              <a:t>mulai</a:t>
            </a:r>
            <a:r>
              <a:rPr lang="en-US" dirty="0" smtClean="0"/>
              <a:t> </a:t>
            </a:r>
            <a:r>
              <a:rPr lang="en-US" dirty="0" err="1" smtClean="0"/>
              <a:t>tanggal</a:t>
            </a:r>
            <a:r>
              <a:rPr lang="en-US" dirty="0" smtClean="0"/>
              <a:t> 5 </a:t>
            </a:r>
            <a:r>
              <a:rPr lang="en-US" dirty="0" err="1" smtClean="0"/>
              <a:t>Desember</a:t>
            </a:r>
            <a:r>
              <a:rPr lang="en-US" dirty="0" smtClean="0"/>
              <a:t> 2011(</a:t>
            </a:r>
            <a:r>
              <a:rPr lang="en-US" dirty="0" err="1" smtClean="0"/>
              <a:t>disesuaikan</a:t>
            </a:r>
            <a:r>
              <a:rPr lang="en-US" dirty="0" smtClean="0"/>
              <a:t> </a:t>
            </a:r>
            <a:r>
              <a:rPr lang="en-US" dirty="0" err="1" smtClean="0"/>
              <a:t>dengan</a:t>
            </a:r>
            <a:r>
              <a:rPr lang="en-US" dirty="0" smtClean="0"/>
              <a:t> </a:t>
            </a:r>
            <a:r>
              <a:rPr lang="en-US" dirty="0" err="1" smtClean="0"/>
              <a:t>jadwal</a:t>
            </a:r>
            <a:r>
              <a:rPr lang="en-US" dirty="0" smtClean="0"/>
              <a:t> </a:t>
            </a:r>
            <a:r>
              <a:rPr lang="en-US" dirty="0" err="1" smtClean="0"/>
              <a:t>kuliah</a:t>
            </a:r>
            <a:r>
              <a:rPr lang="en-US" dirty="0" smtClean="0"/>
              <a:t>).</a:t>
            </a:r>
          </a:p>
          <a:p>
            <a:pPr marL="514350" lvl="1" indent="-514350">
              <a:buFont typeface="Arial" pitchFamily="34" charset="0"/>
              <a:buAutoNum type="arabicPeriod" startAt="3"/>
              <a:tabLst>
                <a:tab pos="401638" algn="l"/>
              </a:tabLst>
            </a:pPr>
            <a:r>
              <a:rPr lang="en-US" dirty="0" err="1" smtClean="0"/>
              <a:t>Perhatikan</a:t>
            </a:r>
            <a:r>
              <a:rPr lang="en-US" dirty="0" smtClean="0"/>
              <a:t> </a:t>
            </a:r>
            <a:r>
              <a:rPr lang="en-US" dirty="0" err="1" smtClean="0"/>
              <a:t>jadwal</a:t>
            </a:r>
            <a:r>
              <a:rPr lang="en-US" dirty="0" smtClean="0"/>
              <a:t> </a:t>
            </a:r>
            <a:r>
              <a:rPr lang="en-US" dirty="0" err="1" smtClean="0"/>
              <a:t>pengumpulan</a:t>
            </a:r>
            <a:r>
              <a:rPr lang="en-US" dirty="0" smtClean="0"/>
              <a:t> </a:t>
            </a:r>
            <a:r>
              <a:rPr lang="en-US" dirty="0" err="1" smtClean="0"/>
              <a:t>proyek</a:t>
            </a:r>
            <a:r>
              <a:rPr lang="en-US" dirty="0" smtClean="0"/>
              <a:t>, </a:t>
            </a:r>
            <a:r>
              <a:rPr lang="en-US" dirty="0" err="1" smtClean="0"/>
              <a:t>segala</a:t>
            </a:r>
            <a:r>
              <a:rPr lang="en-US" dirty="0" smtClean="0"/>
              <a:t> </a:t>
            </a:r>
            <a:r>
              <a:rPr lang="en-US" dirty="0" err="1" smtClean="0"/>
              <a:t>jenis</a:t>
            </a:r>
            <a:r>
              <a:rPr lang="en-US" dirty="0" smtClean="0"/>
              <a:t> </a:t>
            </a:r>
            <a:r>
              <a:rPr lang="en-US" dirty="0" err="1" smtClean="0"/>
              <a:t>pengumpulan</a:t>
            </a:r>
            <a:r>
              <a:rPr lang="en-US" dirty="0" smtClean="0"/>
              <a:t> </a:t>
            </a:r>
            <a:r>
              <a:rPr lang="en-US" dirty="0" err="1" smtClean="0"/>
              <a:t>proyek</a:t>
            </a:r>
            <a:r>
              <a:rPr lang="en-US" dirty="0" smtClean="0"/>
              <a:t> </a:t>
            </a:r>
            <a:r>
              <a:rPr lang="en-US" dirty="0" err="1" smtClean="0"/>
              <a:t>diluar</a:t>
            </a:r>
            <a:r>
              <a:rPr lang="en-US" dirty="0" smtClean="0"/>
              <a:t> </a:t>
            </a:r>
            <a:r>
              <a:rPr lang="en-US" dirty="0" err="1" smtClean="0"/>
              <a:t>jadwal</a:t>
            </a:r>
            <a:r>
              <a:rPr lang="en-US" dirty="0" smtClean="0"/>
              <a:t> </a:t>
            </a:r>
            <a:r>
              <a:rPr lang="en-US" dirty="0" err="1" smtClean="0"/>
              <a:t>tidak</a:t>
            </a:r>
            <a:r>
              <a:rPr lang="en-US" dirty="0" smtClean="0"/>
              <a:t> </a:t>
            </a:r>
            <a:r>
              <a:rPr lang="en-US" dirty="0" err="1" smtClean="0"/>
              <a:t>dilayani</a:t>
            </a:r>
            <a:r>
              <a:rPr lang="en-US" dirty="0" smtClean="0"/>
              <a:t>.</a:t>
            </a:r>
            <a:endParaRPr lang="en-US" smtClean="0"/>
          </a:p>
          <a:p>
            <a:pPr marL="514350" lvl="1" indent="-514350">
              <a:buAutoNum type="arabicPeriod" startAt="3"/>
              <a:tabLst>
                <a:tab pos="401638" algn="l"/>
              </a:tabLst>
            </a:pPr>
            <a:endParaRPr lang="en-US" dirty="0"/>
          </a:p>
          <a:p>
            <a:pPr marL="514350" indent="-514350">
              <a:buAutoNum type="arabicPeriod"/>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idx="1"/>
          </p:nvPr>
        </p:nvSpPr>
        <p:spPr>
          <a:xfrm>
            <a:off x="457200" y="228600"/>
            <a:ext cx="8229600" cy="6400800"/>
          </a:xfrm>
        </p:spPr>
        <p:txBody>
          <a:bodyPr>
            <a:normAutofit/>
          </a:bodyPr>
          <a:lstStyle/>
          <a:p>
            <a:pPr algn="ctr" eaLnBrk="1" hangingPunct="1">
              <a:lnSpc>
                <a:spcPct val="80000"/>
              </a:lnSpc>
              <a:buNone/>
              <a:defRPr/>
            </a:pPr>
            <a:r>
              <a:rPr lang="en-US" sz="2000" b="1" dirty="0" err="1" smtClean="0"/>
              <a:t>Aplikasi</a:t>
            </a:r>
            <a:r>
              <a:rPr lang="en-US" sz="2000" b="1" dirty="0" smtClean="0"/>
              <a:t> Booking </a:t>
            </a:r>
            <a:r>
              <a:rPr lang="en-US" sz="2000" b="1" dirty="0" err="1" smtClean="0"/>
              <a:t>Perhotelan</a:t>
            </a:r>
            <a:r>
              <a:rPr lang="en-US" sz="2000" b="1" dirty="0" smtClean="0"/>
              <a:t> MARI</a:t>
            </a:r>
          </a:p>
          <a:p>
            <a:pPr eaLnBrk="1" hangingPunct="1">
              <a:lnSpc>
                <a:spcPct val="80000"/>
              </a:lnSpc>
              <a:defRPr/>
            </a:pPr>
            <a:r>
              <a:rPr lang="en-US" sz="2000" dirty="0" err="1" smtClean="0"/>
              <a:t>Andaikan</a:t>
            </a:r>
            <a:r>
              <a:rPr lang="en-US" sz="2000" dirty="0" smtClean="0"/>
              <a:t> </a:t>
            </a:r>
            <a:r>
              <a:rPr lang="en-US" sz="2000" dirty="0" err="1" smtClean="0"/>
              <a:t>anda</a:t>
            </a:r>
            <a:r>
              <a:rPr lang="en-US" sz="2000" dirty="0" smtClean="0"/>
              <a:t> </a:t>
            </a:r>
            <a:r>
              <a:rPr lang="en-US" sz="2000" dirty="0" err="1" smtClean="0"/>
              <a:t>sebagai</a:t>
            </a:r>
            <a:r>
              <a:rPr lang="en-US" sz="2000" dirty="0" smtClean="0"/>
              <a:t> </a:t>
            </a:r>
            <a:r>
              <a:rPr lang="en-US" sz="2000" dirty="0" err="1" smtClean="0"/>
              <a:t>seorang</a:t>
            </a:r>
            <a:r>
              <a:rPr lang="en-US" sz="2000" dirty="0" smtClean="0"/>
              <a:t> manager IT ("Project Manager-Contract IT").</a:t>
            </a:r>
            <a:r>
              <a:rPr lang="en-US" sz="2000" dirty="0" err="1" smtClean="0"/>
              <a:t>Anda</a:t>
            </a:r>
            <a:r>
              <a:rPr lang="en-US" sz="2000" dirty="0" smtClean="0"/>
              <a:t> </a:t>
            </a:r>
            <a:r>
              <a:rPr lang="en-US" sz="2000" dirty="0" err="1" smtClean="0"/>
              <a:t>diminta</a:t>
            </a:r>
            <a:r>
              <a:rPr lang="en-US" sz="2000" dirty="0" smtClean="0"/>
              <a:t> </a:t>
            </a:r>
            <a:r>
              <a:rPr lang="en-US" sz="2000" dirty="0" err="1" smtClean="0"/>
              <a:t>membuat</a:t>
            </a:r>
            <a:r>
              <a:rPr lang="en-US" sz="2000" dirty="0" smtClean="0"/>
              <a:t> </a:t>
            </a:r>
            <a:r>
              <a:rPr lang="en-US" sz="2000" dirty="0" err="1" smtClean="0"/>
              <a:t>aplikasi</a:t>
            </a:r>
            <a:r>
              <a:rPr lang="en-US" sz="2000" dirty="0" smtClean="0"/>
              <a:t> Booking </a:t>
            </a:r>
            <a:r>
              <a:rPr lang="en-US" sz="2000" dirty="0" err="1" smtClean="0"/>
              <a:t>Perhotelan</a:t>
            </a:r>
            <a:r>
              <a:rPr lang="en-US" sz="2000" dirty="0" smtClean="0"/>
              <a:t> MARI.</a:t>
            </a:r>
          </a:p>
          <a:p>
            <a:pPr eaLnBrk="1" hangingPunct="1">
              <a:lnSpc>
                <a:spcPct val="80000"/>
              </a:lnSpc>
              <a:defRPr/>
            </a:pPr>
            <a:r>
              <a:rPr lang="en-US" sz="2000" dirty="0" smtClean="0"/>
              <a:t>Hotel </a:t>
            </a:r>
            <a:r>
              <a:rPr lang="en-US" sz="2000" dirty="0" err="1" smtClean="0"/>
              <a:t>ini</a:t>
            </a:r>
            <a:r>
              <a:rPr lang="en-US" sz="2000" dirty="0" smtClean="0"/>
              <a:t>  </a:t>
            </a:r>
            <a:r>
              <a:rPr lang="en-US" sz="2000" dirty="0" err="1" smtClean="0"/>
              <a:t>berada</a:t>
            </a:r>
            <a:r>
              <a:rPr lang="en-US" sz="2000" dirty="0" smtClean="0"/>
              <a:t> </a:t>
            </a:r>
            <a:r>
              <a:rPr lang="en-US" sz="2000" dirty="0" err="1" smtClean="0"/>
              <a:t>diantara</a:t>
            </a:r>
            <a:r>
              <a:rPr lang="en-US" sz="2000" dirty="0" smtClean="0"/>
              <a:t> </a:t>
            </a:r>
            <a:r>
              <a:rPr lang="en-US" sz="2000" dirty="0" err="1" smtClean="0"/>
              <a:t>pemandangan</a:t>
            </a:r>
            <a:r>
              <a:rPr lang="en-US" sz="2000" dirty="0" smtClean="0"/>
              <a:t> </a:t>
            </a:r>
            <a:r>
              <a:rPr lang="en-US" sz="2000" dirty="0" err="1" smtClean="0"/>
              <a:t>gunung</a:t>
            </a:r>
            <a:r>
              <a:rPr lang="en-US" sz="2000" dirty="0" smtClean="0"/>
              <a:t>  </a:t>
            </a:r>
            <a:r>
              <a:rPr lang="en-US" sz="2000" dirty="0" err="1" smtClean="0"/>
              <a:t>dan</a:t>
            </a:r>
            <a:r>
              <a:rPr lang="en-US" sz="2000" dirty="0" smtClean="0"/>
              <a:t> </a:t>
            </a:r>
            <a:r>
              <a:rPr lang="en-US" sz="2000" dirty="0" err="1" smtClean="0"/>
              <a:t>pemandangan</a:t>
            </a:r>
            <a:r>
              <a:rPr lang="en-US" sz="2000" dirty="0" smtClean="0"/>
              <a:t> </a:t>
            </a:r>
            <a:r>
              <a:rPr lang="en-US" sz="2000" dirty="0" err="1" smtClean="0"/>
              <a:t>laut</a:t>
            </a:r>
            <a:r>
              <a:rPr lang="en-US" sz="2000" dirty="0" smtClean="0"/>
              <a:t>.</a:t>
            </a:r>
          </a:p>
          <a:p>
            <a:pPr eaLnBrk="1" hangingPunct="1">
              <a:lnSpc>
                <a:spcPct val="80000"/>
              </a:lnSpc>
              <a:defRPr/>
            </a:pPr>
            <a:r>
              <a:rPr lang="en-US" sz="2000" dirty="0" smtClean="0"/>
              <a:t>Hotel </a:t>
            </a:r>
            <a:r>
              <a:rPr lang="en-US" sz="2000" dirty="0" err="1" smtClean="0"/>
              <a:t>ini</a:t>
            </a:r>
            <a:r>
              <a:rPr lang="en-US" sz="2000" dirty="0" smtClean="0"/>
              <a:t> </a:t>
            </a:r>
            <a:r>
              <a:rPr lang="en-US" sz="2000" dirty="0" err="1" smtClean="0"/>
              <a:t>terdiri</a:t>
            </a:r>
            <a:r>
              <a:rPr lang="en-US" sz="2000" dirty="0" smtClean="0"/>
              <a:t> </a:t>
            </a:r>
            <a:r>
              <a:rPr lang="en-US" sz="2000" dirty="0" err="1" smtClean="0"/>
              <a:t>dari</a:t>
            </a:r>
            <a:r>
              <a:rPr lang="en-US" sz="2000" dirty="0" smtClean="0"/>
              <a:t> 3 </a:t>
            </a:r>
            <a:r>
              <a:rPr lang="en-US" sz="2000" dirty="0" err="1" smtClean="0"/>
              <a:t>kelas</a:t>
            </a:r>
            <a:r>
              <a:rPr lang="en-US" sz="2000" dirty="0" smtClean="0"/>
              <a:t> </a:t>
            </a:r>
            <a:r>
              <a:rPr lang="en-US" sz="2000" dirty="0" err="1" smtClean="0"/>
              <a:t>kamar</a:t>
            </a:r>
            <a:r>
              <a:rPr lang="en-US" sz="2000" dirty="0" smtClean="0"/>
              <a:t>: </a:t>
            </a:r>
            <a:r>
              <a:rPr lang="en-US" sz="2000" dirty="0" err="1" smtClean="0"/>
              <a:t>lux</a:t>
            </a:r>
            <a:r>
              <a:rPr lang="en-US" sz="2000" dirty="0" smtClean="0"/>
              <a:t>, executive, </a:t>
            </a:r>
            <a:r>
              <a:rPr lang="en-US" sz="2000" dirty="0" err="1" smtClean="0"/>
              <a:t>standart</a:t>
            </a:r>
            <a:r>
              <a:rPr lang="en-US" sz="2000" dirty="0" smtClean="0"/>
              <a:t>.</a:t>
            </a:r>
          </a:p>
          <a:p>
            <a:pPr eaLnBrk="1" hangingPunct="1">
              <a:lnSpc>
                <a:spcPct val="80000"/>
              </a:lnSpc>
              <a:defRPr/>
            </a:pPr>
            <a:r>
              <a:rPr lang="en-US" sz="2000" dirty="0" err="1" smtClean="0"/>
              <a:t>Lux</a:t>
            </a:r>
            <a:r>
              <a:rPr lang="en-US" sz="2000" dirty="0" smtClean="0"/>
              <a:t> </a:t>
            </a:r>
            <a:r>
              <a:rPr lang="en-US" sz="2000" dirty="0" err="1" smtClean="0"/>
              <a:t>terdiri</a:t>
            </a:r>
            <a:r>
              <a:rPr lang="en-US" sz="2000" dirty="0" smtClean="0"/>
              <a:t> </a:t>
            </a:r>
            <a:r>
              <a:rPr lang="en-US" sz="2000" dirty="0" err="1" smtClean="0"/>
              <a:t>dari</a:t>
            </a:r>
            <a:r>
              <a:rPr lang="en-US" sz="2000" dirty="0" smtClean="0"/>
              <a:t> 3 </a:t>
            </a:r>
            <a:r>
              <a:rPr lang="en-US" sz="2000" dirty="0" err="1" smtClean="0"/>
              <a:t>kamar</a:t>
            </a:r>
            <a:r>
              <a:rPr lang="en-US" sz="2000" dirty="0" smtClean="0"/>
              <a:t> (</a:t>
            </a:r>
            <a:r>
              <a:rPr lang="en-US" sz="2000" dirty="0" err="1" smtClean="0"/>
              <a:t>terbaik</a:t>
            </a:r>
            <a:r>
              <a:rPr lang="en-US" sz="2000" dirty="0" smtClean="0"/>
              <a:t>), Executive 15 </a:t>
            </a:r>
            <a:r>
              <a:rPr lang="en-US" sz="2000" dirty="0" err="1" smtClean="0"/>
              <a:t>kamar</a:t>
            </a:r>
            <a:r>
              <a:rPr lang="en-US" sz="2000" dirty="0" smtClean="0"/>
              <a:t> (</a:t>
            </a:r>
            <a:r>
              <a:rPr lang="en-US" sz="2000" dirty="0" err="1" smtClean="0"/>
              <a:t>diatas</a:t>
            </a:r>
            <a:r>
              <a:rPr lang="en-US" sz="2000" dirty="0" smtClean="0"/>
              <a:t> </a:t>
            </a:r>
            <a:r>
              <a:rPr lang="en-US" sz="2000" dirty="0" err="1" smtClean="0"/>
              <a:t>standart</a:t>
            </a:r>
            <a:r>
              <a:rPr lang="en-US" sz="2000" dirty="0" smtClean="0"/>
              <a:t>), </a:t>
            </a:r>
            <a:r>
              <a:rPr lang="en-US" sz="2000" dirty="0" err="1" smtClean="0"/>
              <a:t>dan</a:t>
            </a:r>
            <a:r>
              <a:rPr lang="en-US" sz="2000" dirty="0" smtClean="0"/>
              <a:t> </a:t>
            </a:r>
            <a:r>
              <a:rPr lang="en-US" sz="2000" dirty="0" err="1" smtClean="0"/>
              <a:t>Standart</a:t>
            </a:r>
            <a:r>
              <a:rPr lang="en-US" sz="2000" dirty="0" smtClean="0"/>
              <a:t> </a:t>
            </a:r>
            <a:r>
              <a:rPr lang="en-US" sz="2000" dirty="0" err="1" smtClean="0"/>
              <a:t>terdiri</a:t>
            </a:r>
            <a:r>
              <a:rPr lang="en-US" sz="2000" dirty="0" smtClean="0"/>
              <a:t> </a:t>
            </a:r>
            <a:r>
              <a:rPr lang="en-US" sz="2000" dirty="0" err="1" smtClean="0"/>
              <a:t>dari</a:t>
            </a:r>
            <a:r>
              <a:rPr lang="en-US" sz="2000" dirty="0" smtClean="0"/>
              <a:t> 30 </a:t>
            </a:r>
            <a:r>
              <a:rPr lang="en-US" sz="2000" dirty="0" err="1" smtClean="0"/>
              <a:t>kamar</a:t>
            </a:r>
            <a:r>
              <a:rPr lang="en-US" sz="2000" dirty="0" smtClean="0"/>
              <a:t>.</a:t>
            </a:r>
          </a:p>
          <a:p>
            <a:pPr eaLnBrk="1" hangingPunct="1">
              <a:lnSpc>
                <a:spcPct val="80000"/>
              </a:lnSpc>
              <a:defRPr/>
            </a:pPr>
            <a:r>
              <a:rPr lang="en-US" sz="2000" dirty="0" err="1" smtClean="0"/>
              <a:t>Kamar</a:t>
            </a:r>
            <a:r>
              <a:rPr lang="en-US" sz="2000" dirty="0" smtClean="0"/>
              <a:t> </a:t>
            </a:r>
            <a:r>
              <a:rPr lang="en-US" sz="2000" dirty="0" err="1" smtClean="0"/>
              <a:t>ada</a:t>
            </a:r>
            <a:r>
              <a:rPr lang="en-US" sz="2000" dirty="0" smtClean="0"/>
              <a:t> yang </a:t>
            </a:r>
            <a:r>
              <a:rPr lang="en-US" sz="2000" dirty="0" err="1" smtClean="0"/>
              <a:t>menghadap</a:t>
            </a:r>
            <a:r>
              <a:rPr lang="en-US" sz="2000" dirty="0" smtClean="0"/>
              <a:t> </a:t>
            </a:r>
            <a:r>
              <a:rPr lang="en-US" sz="2000" dirty="0" err="1" smtClean="0"/>
              <a:t>ke</a:t>
            </a:r>
            <a:r>
              <a:rPr lang="en-US" sz="2000" dirty="0" smtClean="0"/>
              <a:t> </a:t>
            </a:r>
            <a:r>
              <a:rPr lang="en-US" sz="2000" dirty="0" err="1" smtClean="0"/>
              <a:t>laut</a:t>
            </a:r>
            <a:r>
              <a:rPr lang="en-US" sz="2000" dirty="0" smtClean="0"/>
              <a:t> </a:t>
            </a:r>
            <a:r>
              <a:rPr lang="en-US" sz="2000" dirty="0" err="1" smtClean="0"/>
              <a:t>saja</a:t>
            </a:r>
            <a:r>
              <a:rPr lang="en-US" sz="2000" dirty="0" smtClean="0"/>
              <a:t>, </a:t>
            </a:r>
            <a:r>
              <a:rPr lang="en-US" sz="2000" dirty="0" err="1" smtClean="0"/>
              <a:t>ke</a:t>
            </a:r>
            <a:r>
              <a:rPr lang="en-US" sz="2000" dirty="0" smtClean="0"/>
              <a:t> </a:t>
            </a:r>
            <a:r>
              <a:rPr lang="en-US" sz="2000" dirty="0" err="1" smtClean="0"/>
              <a:t>gunung</a:t>
            </a:r>
            <a:r>
              <a:rPr lang="en-US" sz="2000" dirty="0" smtClean="0"/>
              <a:t> </a:t>
            </a:r>
            <a:r>
              <a:rPr lang="en-US" sz="2000" dirty="0" err="1" smtClean="0"/>
              <a:t>saja</a:t>
            </a:r>
            <a:r>
              <a:rPr lang="en-US" sz="2000" dirty="0" smtClean="0"/>
              <a:t> , </a:t>
            </a:r>
            <a:r>
              <a:rPr lang="en-US" sz="2000" dirty="0" err="1" smtClean="0"/>
              <a:t>ke</a:t>
            </a:r>
            <a:r>
              <a:rPr lang="en-US" sz="2000" dirty="0" smtClean="0"/>
              <a:t> </a:t>
            </a:r>
            <a:r>
              <a:rPr lang="en-US" sz="2000" dirty="0" err="1" smtClean="0"/>
              <a:t>gunung</a:t>
            </a:r>
            <a:r>
              <a:rPr lang="en-US" sz="2000" dirty="0" smtClean="0"/>
              <a:t> </a:t>
            </a:r>
            <a:r>
              <a:rPr lang="en-US" sz="2000" dirty="0" err="1" smtClean="0"/>
              <a:t>dan</a:t>
            </a:r>
            <a:r>
              <a:rPr lang="en-US" sz="2000" dirty="0" smtClean="0"/>
              <a:t> </a:t>
            </a:r>
            <a:r>
              <a:rPr lang="en-US" sz="2000" dirty="0" err="1" smtClean="0"/>
              <a:t>kelaut</a:t>
            </a:r>
            <a:r>
              <a:rPr lang="en-US" sz="2000" dirty="0" smtClean="0"/>
              <a:t>, </a:t>
            </a:r>
            <a:r>
              <a:rPr lang="en-US" sz="2000" dirty="0" err="1" smtClean="0"/>
              <a:t>dan</a:t>
            </a:r>
            <a:r>
              <a:rPr lang="en-US" sz="2000" dirty="0" smtClean="0"/>
              <a:t> </a:t>
            </a:r>
            <a:r>
              <a:rPr lang="en-US" sz="2000" dirty="0" err="1" smtClean="0"/>
              <a:t>tanpa</a:t>
            </a:r>
            <a:r>
              <a:rPr lang="en-US" sz="2000" dirty="0" smtClean="0"/>
              <a:t> </a:t>
            </a:r>
            <a:r>
              <a:rPr lang="en-US" sz="2000" dirty="0" err="1" smtClean="0"/>
              <a:t>pemandangan</a:t>
            </a:r>
            <a:r>
              <a:rPr lang="en-US" sz="2000" dirty="0" smtClean="0"/>
              <a:t> </a:t>
            </a:r>
            <a:r>
              <a:rPr lang="en-US" sz="2000" dirty="0" err="1" smtClean="0"/>
              <a:t>sama</a:t>
            </a:r>
            <a:r>
              <a:rPr lang="en-US" sz="2000" dirty="0" smtClean="0"/>
              <a:t> </a:t>
            </a:r>
            <a:r>
              <a:rPr lang="en-US" sz="2000" dirty="0" err="1" smtClean="0"/>
              <a:t>sekali</a:t>
            </a:r>
            <a:r>
              <a:rPr lang="en-US" sz="2000" dirty="0" smtClean="0"/>
              <a:t>.</a:t>
            </a:r>
          </a:p>
          <a:p>
            <a:pPr eaLnBrk="1" hangingPunct="1">
              <a:lnSpc>
                <a:spcPct val="80000"/>
              </a:lnSpc>
              <a:defRPr/>
            </a:pPr>
            <a:r>
              <a:rPr lang="en-US" sz="2000" dirty="0" err="1" smtClean="0"/>
              <a:t>Harga</a:t>
            </a:r>
            <a:r>
              <a:rPr lang="en-US" sz="2000" dirty="0" smtClean="0"/>
              <a:t> </a:t>
            </a:r>
            <a:r>
              <a:rPr lang="en-US" sz="2000" dirty="0" err="1" smtClean="0"/>
              <a:t>Kamar</a:t>
            </a:r>
            <a:r>
              <a:rPr lang="en-US" sz="2000" dirty="0" smtClean="0"/>
              <a:t> </a:t>
            </a:r>
            <a:r>
              <a:rPr lang="en-US" sz="2000" dirty="0" err="1" smtClean="0"/>
              <a:t>pada</a:t>
            </a:r>
            <a:r>
              <a:rPr lang="en-US" sz="2000" dirty="0" smtClean="0"/>
              <a:t> </a:t>
            </a:r>
            <a:r>
              <a:rPr lang="en-US" sz="2000" dirty="0" err="1" smtClean="0"/>
              <a:t>hari</a:t>
            </a:r>
            <a:r>
              <a:rPr lang="en-US" sz="2000" dirty="0" smtClean="0"/>
              <a:t> </a:t>
            </a:r>
            <a:r>
              <a:rPr lang="en-US" sz="2000" dirty="0" err="1" smtClean="0"/>
              <a:t>WeekEnd</a:t>
            </a:r>
            <a:r>
              <a:rPr lang="en-US" sz="2000" dirty="0" smtClean="0"/>
              <a:t> </a:t>
            </a:r>
            <a:r>
              <a:rPr lang="en-US" sz="2000" dirty="0" err="1" smtClean="0"/>
              <a:t>jumat</a:t>
            </a:r>
            <a:r>
              <a:rPr lang="en-US" sz="2000" dirty="0" smtClean="0"/>
              <a:t> </a:t>
            </a:r>
            <a:r>
              <a:rPr lang="en-US" sz="2000" dirty="0" err="1" smtClean="0"/>
              <a:t>malam</a:t>
            </a:r>
            <a:r>
              <a:rPr lang="en-US" sz="2000" dirty="0" smtClean="0"/>
              <a:t>, </a:t>
            </a:r>
            <a:r>
              <a:rPr lang="en-US" sz="2000" dirty="0" err="1" smtClean="0"/>
              <a:t>sabtu</a:t>
            </a:r>
            <a:r>
              <a:rPr lang="en-US" sz="2000" dirty="0" smtClean="0"/>
              <a:t>, </a:t>
            </a:r>
            <a:r>
              <a:rPr lang="en-US" sz="2000" dirty="0" err="1" smtClean="0"/>
              <a:t>dan</a:t>
            </a:r>
            <a:r>
              <a:rPr lang="en-US" sz="2000" dirty="0" smtClean="0"/>
              <a:t> </a:t>
            </a:r>
            <a:r>
              <a:rPr lang="en-US" sz="2000" dirty="0" err="1" smtClean="0"/>
              <a:t>minggu</a:t>
            </a:r>
            <a:r>
              <a:rPr lang="en-US" sz="2000" dirty="0" smtClean="0"/>
              <a:t> </a:t>
            </a:r>
            <a:r>
              <a:rPr lang="en-US" sz="2000" dirty="0" err="1" smtClean="0"/>
              <a:t>adalah</a:t>
            </a:r>
            <a:r>
              <a:rPr lang="en-US" sz="2000" dirty="0" smtClean="0"/>
              <a:t> 100% (</a:t>
            </a:r>
            <a:r>
              <a:rPr lang="en-US" sz="2000" dirty="0" err="1" smtClean="0"/>
              <a:t>harga</a:t>
            </a:r>
            <a:r>
              <a:rPr lang="en-US" sz="2000" dirty="0" smtClean="0"/>
              <a:t> normal).</a:t>
            </a:r>
            <a:r>
              <a:rPr lang="en-US" sz="2000" dirty="0" err="1" smtClean="0"/>
              <a:t>Pada</a:t>
            </a:r>
            <a:r>
              <a:rPr lang="en-US" sz="2000" dirty="0" smtClean="0"/>
              <a:t> </a:t>
            </a:r>
            <a:r>
              <a:rPr lang="en-US" sz="2000" dirty="0" err="1" smtClean="0"/>
              <a:t>hari</a:t>
            </a:r>
            <a:r>
              <a:rPr lang="en-US" sz="2000" dirty="0" smtClean="0"/>
              <a:t> </a:t>
            </a:r>
            <a:r>
              <a:rPr lang="en-US" sz="2000" dirty="0" err="1" smtClean="0"/>
              <a:t>diluar</a:t>
            </a:r>
            <a:r>
              <a:rPr lang="en-US" sz="2000" dirty="0" smtClean="0"/>
              <a:t> </a:t>
            </a:r>
            <a:r>
              <a:rPr lang="en-US" sz="2000" dirty="0" err="1" smtClean="0"/>
              <a:t>WeekEnd</a:t>
            </a:r>
            <a:r>
              <a:rPr lang="en-US" sz="2000" dirty="0" smtClean="0"/>
              <a:t> (,</a:t>
            </a:r>
            <a:r>
              <a:rPr lang="en-US" sz="2000" dirty="0" err="1" smtClean="0"/>
              <a:t>dst</a:t>
            </a:r>
            <a:r>
              <a:rPr lang="en-US" sz="2000" dirty="0" smtClean="0"/>
              <a:t>) </a:t>
            </a:r>
            <a:r>
              <a:rPr lang="en-US" sz="2000" dirty="0" err="1" smtClean="0"/>
              <a:t>harga</a:t>
            </a:r>
            <a:r>
              <a:rPr lang="en-US" sz="2000" dirty="0" smtClean="0"/>
              <a:t> </a:t>
            </a:r>
            <a:r>
              <a:rPr lang="en-US" sz="2000" dirty="0" err="1" smtClean="0"/>
              <a:t>kamar</a:t>
            </a:r>
            <a:r>
              <a:rPr lang="en-US" sz="2000" dirty="0" smtClean="0"/>
              <a:t> </a:t>
            </a:r>
            <a:r>
              <a:rPr lang="en-US" sz="2000" dirty="0" err="1" smtClean="0"/>
              <a:t>dikorting</a:t>
            </a:r>
            <a:r>
              <a:rPr lang="en-US" sz="2000" dirty="0" smtClean="0"/>
              <a:t> 20%.</a:t>
            </a:r>
          </a:p>
          <a:p>
            <a:pPr eaLnBrk="1" hangingPunct="1">
              <a:lnSpc>
                <a:spcPct val="80000"/>
              </a:lnSpc>
              <a:defRPr/>
            </a:pPr>
            <a:r>
              <a:rPr lang="en-US" sz="2000" dirty="0" err="1" smtClean="0"/>
              <a:t>Pada</a:t>
            </a:r>
            <a:r>
              <a:rPr lang="en-US" sz="2000" dirty="0" smtClean="0"/>
              <a:t> </a:t>
            </a:r>
            <a:r>
              <a:rPr lang="en-US" sz="2000" dirty="0" err="1" smtClean="0"/>
              <a:t>saat</a:t>
            </a:r>
            <a:r>
              <a:rPr lang="en-US" sz="2000" dirty="0" smtClean="0"/>
              <a:t> </a:t>
            </a:r>
            <a:r>
              <a:rPr lang="en-US" sz="2000" dirty="0" err="1" smtClean="0"/>
              <a:t>WeekEnd</a:t>
            </a:r>
            <a:r>
              <a:rPr lang="en-US" sz="2000" dirty="0" smtClean="0"/>
              <a:t> </a:t>
            </a:r>
            <a:r>
              <a:rPr lang="en-US" sz="2000" dirty="0" err="1" smtClean="0"/>
              <a:t>dan</a:t>
            </a:r>
            <a:r>
              <a:rPr lang="en-US" sz="2000" dirty="0" smtClean="0"/>
              <a:t> </a:t>
            </a:r>
            <a:r>
              <a:rPr lang="en-US" sz="2000" dirty="0" err="1" smtClean="0"/>
              <a:t>musim</a:t>
            </a:r>
            <a:r>
              <a:rPr lang="en-US" sz="2000" dirty="0" smtClean="0"/>
              <a:t> </a:t>
            </a:r>
            <a:r>
              <a:rPr lang="en-US" sz="2000" dirty="0" err="1" smtClean="0"/>
              <a:t>liburan</a:t>
            </a:r>
            <a:r>
              <a:rPr lang="en-US" sz="2000" dirty="0" smtClean="0"/>
              <a:t>, booking </a:t>
            </a:r>
            <a:r>
              <a:rPr lang="en-US" sz="2000" dirty="0" err="1" smtClean="0"/>
              <a:t>harus</a:t>
            </a:r>
            <a:r>
              <a:rPr lang="en-US" sz="2000" dirty="0" smtClean="0"/>
              <a:t> </a:t>
            </a:r>
            <a:r>
              <a:rPr lang="en-US" sz="2000" dirty="0" err="1" smtClean="0"/>
              <a:t>dilakukan</a:t>
            </a:r>
            <a:r>
              <a:rPr lang="en-US" sz="2000" dirty="0" smtClean="0"/>
              <a:t> paling </a:t>
            </a:r>
            <a:r>
              <a:rPr lang="en-US" sz="2000" dirty="0" err="1" smtClean="0"/>
              <a:t>lambat</a:t>
            </a:r>
            <a:r>
              <a:rPr lang="en-US" sz="2000" dirty="0" smtClean="0"/>
              <a:t> 3 </a:t>
            </a:r>
            <a:r>
              <a:rPr lang="en-US" sz="2000" dirty="0" err="1" smtClean="0"/>
              <a:t>hari</a:t>
            </a:r>
            <a:r>
              <a:rPr lang="en-US" sz="2000" dirty="0" smtClean="0"/>
              <a:t> </a:t>
            </a:r>
            <a:r>
              <a:rPr lang="en-US" sz="2000" dirty="0" err="1" smtClean="0"/>
              <a:t>sebelumnya</a:t>
            </a:r>
            <a:r>
              <a:rPr lang="en-US" sz="2000" dirty="0" smtClean="0"/>
              <a:t>.</a:t>
            </a:r>
          </a:p>
          <a:p>
            <a:pPr eaLnBrk="1" hangingPunct="1">
              <a:lnSpc>
                <a:spcPct val="80000"/>
              </a:lnSpc>
              <a:defRPr/>
            </a:pPr>
            <a:r>
              <a:rPr lang="en-US" sz="2000" dirty="0" err="1" smtClean="0"/>
              <a:t>Untuk</a:t>
            </a:r>
            <a:r>
              <a:rPr lang="en-US" sz="2000" dirty="0" smtClean="0"/>
              <a:t> </a:t>
            </a:r>
            <a:r>
              <a:rPr lang="en-US" sz="2000" dirty="0" err="1" smtClean="0"/>
              <a:t>hari-hari</a:t>
            </a:r>
            <a:r>
              <a:rPr lang="en-US" sz="2000" dirty="0" smtClean="0"/>
              <a:t> normal (Non </a:t>
            </a:r>
            <a:r>
              <a:rPr lang="en-US" sz="2000" dirty="0" err="1" smtClean="0"/>
              <a:t>WeekEnd</a:t>
            </a:r>
            <a:r>
              <a:rPr lang="en-US" sz="2000" dirty="0" smtClean="0"/>
              <a:t> </a:t>
            </a:r>
            <a:r>
              <a:rPr lang="en-US" sz="2000" dirty="0" err="1" smtClean="0"/>
              <a:t>dan</a:t>
            </a:r>
            <a:r>
              <a:rPr lang="en-US" sz="2000" dirty="0" smtClean="0"/>
              <a:t> </a:t>
            </a:r>
            <a:r>
              <a:rPr lang="en-US" sz="2000" dirty="0" err="1" smtClean="0"/>
              <a:t>musim</a:t>
            </a:r>
            <a:r>
              <a:rPr lang="en-US" sz="2000" dirty="0" smtClean="0"/>
              <a:t> </a:t>
            </a:r>
            <a:r>
              <a:rPr lang="en-US" sz="2000" dirty="0" err="1" smtClean="0"/>
              <a:t>libur</a:t>
            </a:r>
            <a:r>
              <a:rPr lang="en-US" sz="2000" dirty="0" smtClean="0"/>
              <a:t>), booking </a:t>
            </a:r>
            <a:r>
              <a:rPr lang="en-US" sz="2000" dirty="0" err="1" smtClean="0"/>
              <a:t>dapat</a:t>
            </a:r>
            <a:r>
              <a:rPr lang="en-US" sz="2000" dirty="0" smtClean="0"/>
              <a:t> </a:t>
            </a:r>
            <a:r>
              <a:rPr lang="en-US" sz="2000" dirty="0" err="1" smtClean="0"/>
              <a:t>dilakukan</a:t>
            </a:r>
            <a:r>
              <a:rPr lang="en-US" sz="2000" dirty="0" smtClean="0"/>
              <a:t> paling </a:t>
            </a:r>
            <a:r>
              <a:rPr lang="en-US" sz="2000" dirty="0" err="1" smtClean="0"/>
              <a:t>lambat</a:t>
            </a:r>
            <a:r>
              <a:rPr lang="en-US" sz="2000" dirty="0" smtClean="0"/>
              <a:t> 1 </a:t>
            </a:r>
            <a:r>
              <a:rPr lang="en-US" sz="2000" dirty="0" err="1" smtClean="0"/>
              <a:t>hari</a:t>
            </a:r>
            <a:r>
              <a:rPr lang="en-US" sz="2000" dirty="0" smtClean="0"/>
              <a:t> </a:t>
            </a:r>
            <a:r>
              <a:rPr lang="en-US" sz="2000" dirty="0" err="1" smtClean="0"/>
              <a:t>sebelumnya</a:t>
            </a:r>
            <a:r>
              <a:rPr lang="en-US" sz="2000" dirty="0" smtClean="0"/>
              <a:t>.</a:t>
            </a:r>
          </a:p>
          <a:p>
            <a:pPr eaLnBrk="1" hangingPunct="1">
              <a:lnSpc>
                <a:spcPct val="80000"/>
              </a:lnSpc>
              <a:buNone/>
              <a:defRPr/>
            </a:pPr>
            <a:endParaRPr lang="en-US" sz="2000" dirty="0" smtClean="0"/>
          </a:p>
          <a:p>
            <a:pPr eaLnBrk="1" hangingPunct="1">
              <a:lnSpc>
                <a:spcPct val="80000"/>
              </a:lnSpc>
              <a:buNone/>
              <a:defRPr/>
            </a:pPr>
            <a:r>
              <a:rPr lang="en-US" sz="2000" b="1" dirty="0" err="1" smtClean="0"/>
              <a:t>Soal</a:t>
            </a:r>
            <a:endParaRPr lang="en-US" sz="2000" b="1" dirty="0" smtClean="0"/>
          </a:p>
          <a:p>
            <a:pPr>
              <a:buNone/>
            </a:pPr>
            <a:r>
              <a:rPr lang="en-US" sz="2000" dirty="0" err="1" smtClean="0"/>
              <a:t>Rancanglah</a:t>
            </a:r>
            <a:r>
              <a:rPr lang="en-US" sz="2000" dirty="0" smtClean="0"/>
              <a:t> class diagram, use case diagram , </a:t>
            </a:r>
            <a:r>
              <a:rPr lang="en-US" sz="2000" dirty="0" err="1" smtClean="0"/>
              <a:t>Aktivity</a:t>
            </a:r>
            <a:r>
              <a:rPr lang="en-US" sz="2000" dirty="0" smtClean="0"/>
              <a:t> Diagram </a:t>
            </a:r>
            <a:r>
              <a:rPr lang="en-US" sz="2000" dirty="0" err="1" smtClean="0"/>
              <a:t>dan</a:t>
            </a:r>
            <a:r>
              <a:rPr lang="en-US" sz="2000" dirty="0" smtClean="0"/>
              <a:t> sequence diagram </a:t>
            </a:r>
            <a:r>
              <a:rPr lang="en-US" sz="2000" dirty="0" err="1" smtClean="0"/>
              <a:t>dari</a:t>
            </a:r>
            <a:r>
              <a:rPr lang="en-US" sz="2000" dirty="0" smtClean="0"/>
              <a:t> </a:t>
            </a:r>
            <a:r>
              <a:rPr lang="en-US" sz="2000" dirty="0" err="1" smtClean="0"/>
              <a:t>kasus</a:t>
            </a:r>
            <a:r>
              <a:rPr lang="en-US" sz="2000" dirty="0" smtClean="0"/>
              <a:t> </a:t>
            </a:r>
            <a:r>
              <a:rPr lang="en-US" sz="2000" dirty="0" err="1" smtClean="0"/>
              <a:t>di</a:t>
            </a:r>
            <a:r>
              <a:rPr lang="en-US" sz="2000" dirty="0" smtClean="0"/>
              <a:t> </a:t>
            </a:r>
            <a:r>
              <a:rPr lang="en-US" sz="2000" dirty="0" err="1" smtClean="0"/>
              <a:t>atas</a:t>
            </a:r>
            <a:r>
              <a:rPr lang="en-US" sz="2000" dirty="0" smtClean="0"/>
              <a:t>.</a:t>
            </a:r>
          </a:p>
          <a:p>
            <a:pPr eaLnBrk="1" hangingPunct="1">
              <a:lnSpc>
                <a:spcPct val="80000"/>
              </a:lnSpc>
              <a:buFont typeface="Wingdings" pitchFamily="2" charset="2"/>
              <a:buNone/>
              <a:defRPr/>
            </a:pPr>
            <a:endParaRPr lang="en-US"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40000" lnSpcReduction="20000"/>
          </a:bodyPr>
          <a:lstStyle/>
          <a:p>
            <a:pPr algn="ctr">
              <a:buNone/>
            </a:pPr>
            <a:r>
              <a:rPr lang="id-ID" sz="4000" b="1" dirty="0"/>
              <a:t>Sistem Distribusi Tinta Printer </a:t>
            </a:r>
            <a:r>
              <a:rPr lang="en-US" sz="4000" b="1" dirty="0" smtClean="0"/>
              <a:t> </a:t>
            </a:r>
            <a:r>
              <a:rPr lang="id-ID" sz="4000" b="1" dirty="0" smtClean="0"/>
              <a:t>PT</a:t>
            </a:r>
            <a:r>
              <a:rPr lang="id-ID" sz="4000" b="1" dirty="0"/>
              <a:t>. Gold Cardrigde</a:t>
            </a:r>
            <a:endParaRPr lang="en-US" sz="4000" b="1" dirty="0"/>
          </a:p>
          <a:p>
            <a:pPr algn="ctr">
              <a:buNone/>
            </a:pPr>
            <a:r>
              <a:rPr lang="id-ID" sz="4000" b="1" dirty="0"/>
              <a:t> </a:t>
            </a:r>
            <a:endParaRPr lang="en-US" sz="4000" b="1" dirty="0"/>
          </a:p>
          <a:p>
            <a:pPr>
              <a:buNone/>
            </a:pPr>
            <a:r>
              <a:rPr lang="en-US" dirty="0" smtClean="0"/>
              <a:t>		</a:t>
            </a:r>
            <a:r>
              <a:rPr lang="id-ID" dirty="0" smtClean="0"/>
              <a:t>PT</a:t>
            </a:r>
            <a:r>
              <a:rPr lang="id-ID" dirty="0"/>
              <a:t>. Gold Cardrigde adalah sebuah perusahaan yang bergerak dalam bidang distributor tinta printer. Perusahaan tersebut telah lama berdiri. Gold Cardrigde memiliki 3 cabang yang berada di Jakarta, Bandung dan Surabaya serta berpusat di bilangan Sunter, Jakarta.</a:t>
            </a:r>
            <a:endParaRPr lang="en-US" dirty="0"/>
          </a:p>
          <a:p>
            <a:pPr>
              <a:buNone/>
            </a:pPr>
            <a:r>
              <a:rPr lang="en-US" dirty="0" smtClean="0"/>
              <a:t>		</a:t>
            </a:r>
            <a:r>
              <a:rPr lang="id-ID" dirty="0" smtClean="0"/>
              <a:t>Konsumen </a:t>
            </a:r>
            <a:r>
              <a:rPr lang="id-ID" dirty="0"/>
              <a:t>Gold Cardrigde adalah toko – toko penjual tinta printer maupun secara perorangan. Sedangkan tinta printer yang didistribusikan oleh Gold Printer diperoleh dari supplier dalam negeri maupun luar negeri. Tinta printer tersebut tersedia dalam berbagai merk yang dibedakan menjadi 2 jenis, yakni tinta pita dan tinta laser, dimana tinta pita tidak dapat diisi ulang sedangkan tinta laser dapat diisi ulang. </a:t>
            </a:r>
            <a:endParaRPr lang="en-US" dirty="0"/>
          </a:p>
          <a:p>
            <a:pPr>
              <a:buNone/>
            </a:pPr>
            <a:r>
              <a:rPr lang="en-US" dirty="0" smtClean="0"/>
              <a:t>		</a:t>
            </a:r>
            <a:r>
              <a:rPr lang="id-ID" dirty="0" smtClean="0"/>
              <a:t>Konsumen </a:t>
            </a:r>
            <a:r>
              <a:rPr lang="id-ID" dirty="0"/>
              <a:t>yang berminat untuk membeli tinta printer dapat langsung membeli di cabang – cabang terdekat ataupun via telepon. Konsumen dapat memilih jenis dan merk tinta yang akan dibeli dengan melihat pada brosur yang tersedia di Customer Service ataupun yang telah dimiliki sebelumnya. Ketika akan membeli,  konsumen dapat menghubungi petugas Customer Se rvice. </a:t>
            </a:r>
            <a:endParaRPr lang="en-US" dirty="0"/>
          </a:p>
          <a:p>
            <a:pPr>
              <a:buNone/>
            </a:pPr>
            <a:r>
              <a:rPr lang="en-US" dirty="0" smtClean="0"/>
              <a:t>		</a:t>
            </a:r>
            <a:r>
              <a:rPr lang="id-ID" dirty="0" smtClean="0"/>
              <a:t>Konsumen </a:t>
            </a:r>
            <a:r>
              <a:rPr lang="id-ID" dirty="0"/>
              <a:t>yang membeli dibedakan dalam 2 jenis, yakni konsumen membeli dalam partai besar ataupun konsumen eceran. Konsumen eceran dapat langsung memilih barang yang hendak dibeli dan membayar  barang tersebut langsung di Customer Service dan Customer Service akan memberikan Struk Pembelian sebagai bukti pembelian tinta.</a:t>
            </a:r>
            <a:endParaRPr lang="en-US" dirty="0"/>
          </a:p>
          <a:p>
            <a:pPr>
              <a:buNone/>
            </a:pPr>
            <a:r>
              <a:rPr lang="en-US" dirty="0" smtClean="0"/>
              <a:t>		</a:t>
            </a:r>
            <a:r>
              <a:rPr lang="id-ID" dirty="0" smtClean="0"/>
              <a:t>Konsumen </a:t>
            </a:r>
            <a:r>
              <a:rPr lang="id-ID" dirty="0"/>
              <a:t>tersebut akan diberikan Formulir Konsumen yang berisi informasi data konsumen, seperti nama, alamat, dan telp, dan data barang yang ingin dibeli seperti tipe, merk dan jumlah barang yang hendak dibeli. Apabila telah selesai diisi, konsumen mengembalikan Formulir Konsumen tersebut kepada petugas Customer Service beserta dengan uang pembayaran barang yang hendak dibeli. Kemudian petugas Customer Service akan memasukkan informasi dalam Formulir Konsumen tersebut ke dalam sistem komputer, dan kemudian mencetak Bukti Pembelian rangkap 2, dimana Bukti  Pembelian 1 akan diberikan kepada konsumen, sedangkan Bukti Pembelian 1 akan dikirimkan tersebut ke bagian Gudang untuk disiapkan.</a:t>
            </a:r>
            <a:endParaRPr lang="en-US" dirty="0"/>
          </a:p>
          <a:p>
            <a:pPr>
              <a:buNone/>
            </a:pPr>
            <a:r>
              <a:rPr lang="en-US" dirty="0" smtClean="0"/>
              <a:t>		A</a:t>
            </a:r>
            <a:r>
              <a:rPr lang="id-ID" dirty="0" smtClean="0"/>
              <a:t>pabila </a:t>
            </a:r>
            <a:r>
              <a:rPr lang="id-ID" dirty="0"/>
              <a:t>barang yang dipesan oleh konsumen telah siap, bagian Gudang akan memberikan barang tersebut ke bagian Pengiriman berserta dengan Bukti Pembelian 1. Bagian Pengiriman kemudian akan mengirimkan barang tersebut dengan Bukti Pembelian 1 ke konsumen. Ketika konsumen menerima barang, konsumen harus menunjukkan Bukti Pembelian 2 dan menandatangani Bukti Pembelian 1. </a:t>
            </a:r>
            <a:endParaRPr lang="en-US" dirty="0"/>
          </a:p>
          <a:p>
            <a:pPr>
              <a:buNone/>
            </a:pPr>
            <a:r>
              <a:rPr lang="en-US" dirty="0" smtClean="0"/>
              <a:t>		</a:t>
            </a:r>
            <a:r>
              <a:rPr lang="id-ID" dirty="0" smtClean="0"/>
              <a:t>Setiap </a:t>
            </a:r>
            <a:r>
              <a:rPr lang="id-ID" dirty="0"/>
              <a:t>bulannya bagian Pengiriman masing – masing cabang PT. Gold Cardrigde harus mencetak dan mengirimkan Laporan Penjualan kepada kantor pusat untuk dijadikan bahan evaluasi, dimana informasi-informasi yang dibutuhkan diakses dan disimpan di kantor pusat oleh seluruh kantor cabang.</a:t>
            </a:r>
            <a:endParaRPr lang="en-US" dirty="0"/>
          </a:p>
          <a:p>
            <a:pPr>
              <a:buNone/>
            </a:pPr>
            <a:r>
              <a:rPr lang="en-US" dirty="0"/>
              <a:t> </a:t>
            </a:r>
          </a:p>
          <a:p>
            <a:pPr>
              <a:buNone/>
            </a:pPr>
            <a:r>
              <a:rPr lang="en-US" b="1" u="sng" dirty="0" err="1"/>
              <a:t>Soal</a:t>
            </a:r>
            <a:endParaRPr lang="en-US" dirty="0"/>
          </a:p>
          <a:p>
            <a:pPr>
              <a:buNone/>
            </a:pPr>
            <a:r>
              <a:rPr lang="en-US" dirty="0" err="1" smtClean="0"/>
              <a:t>Rancanglah</a:t>
            </a:r>
            <a:r>
              <a:rPr lang="en-US" dirty="0" smtClean="0"/>
              <a:t> class diagram, use case diagram , </a:t>
            </a:r>
            <a:r>
              <a:rPr lang="en-US" dirty="0" err="1" smtClean="0"/>
              <a:t>Aktivity</a:t>
            </a:r>
            <a:r>
              <a:rPr lang="en-US" dirty="0" smtClean="0"/>
              <a:t> Diagram </a:t>
            </a:r>
            <a:r>
              <a:rPr lang="en-US" dirty="0" err="1" smtClean="0"/>
              <a:t>dan</a:t>
            </a:r>
            <a:r>
              <a:rPr lang="en-US" dirty="0" smtClean="0"/>
              <a:t> sequence diagram </a:t>
            </a:r>
            <a:r>
              <a:rPr lang="en-US" dirty="0" err="1" smtClean="0"/>
              <a:t>dari</a:t>
            </a:r>
            <a:r>
              <a:rPr lang="en-US" dirty="0" smtClean="0"/>
              <a:t> </a:t>
            </a:r>
            <a:r>
              <a:rPr lang="en-US" dirty="0" err="1" smtClean="0"/>
              <a:t>kasus</a:t>
            </a:r>
            <a:r>
              <a:rPr lang="en-US" dirty="0" smtClean="0"/>
              <a:t> </a:t>
            </a:r>
            <a:r>
              <a:rPr lang="en-US" dirty="0" err="1" smtClean="0"/>
              <a:t>di</a:t>
            </a:r>
            <a:r>
              <a:rPr lang="en-US" dirty="0" smtClean="0"/>
              <a:t> </a:t>
            </a:r>
            <a:r>
              <a:rPr lang="en-US" dirty="0" err="1" smtClean="0"/>
              <a:t>atas</a:t>
            </a:r>
            <a:r>
              <a:rPr lang="en-US" dirty="0" smtClean="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87362"/>
          </a:xfrm>
        </p:spPr>
        <p:txBody>
          <a:bodyPr>
            <a:normAutofit fontScale="90000"/>
          </a:bodyPr>
          <a:lstStyle/>
          <a:p>
            <a:r>
              <a:rPr lang="id-ID" sz="2800" b="1" dirty="0" smtClean="0">
                <a:latin typeface="Times New Roman" pitchFamily="18" charset="0"/>
                <a:cs typeface="Times New Roman" pitchFamily="18" charset="0"/>
              </a:rPr>
              <a:t>Penyewaan VCD  menggunakan WEB</a:t>
            </a: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609600"/>
            <a:ext cx="8229600" cy="6248400"/>
          </a:xfrm>
        </p:spPr>
        <p:txBody>
          <a:bodyPr>
            <a:normAutofit fontScale="47500" lnSpcReduction="20000"/>
          </a:bodyPr>
          <a:lstStyle/>
          <a:p>
            <a:pPr algn="just">
              <a:buNone/>
            </a:pPr>
            <a:r>
              <a:rPr lang="en-US" dirty="0" smtClean="0"/>
              <a:t>	Rental DVD </a:t>
            </a:r>
            <a:r>
              <a:rPr lang="en-US" dirty="0" err="1" smtClean="0"/>
              <a:t>Dreamz</a:t>
            </a:r>
            <a:r>
              <a:rPr lang="en-US" dirty="0" smtClean="0"/>
              <a:t> </a:t>
            </a:r>
            <a:r>
              <a:rPr lang="en-US" dirty="0" err="1" smtClean="0"/>
              <a:t>sebuah</a:t>
            </a:r>
            <a:r>
              <a:rPr lang="en-US" dirty="0" smtClean="0"/>
              <a:t> rental </a:t>
            </a:r>
            <a:r>
              <a:rPr lang="en-US" dirty="0"/>
              <a:t>yang </a:t>
            </a:r>
            <a:r>
              <a:rPr lang="en-US" dirty="0" err="1"/>
              <a:t>bergerak</a:t>
            </a:r>
            <a:r>
              <a:rPr lang="en-US" dirty="0"/>
              <a:t> </a:t>
            </a:r>
            <a:r>
              <a:rPr lang="en-US" dirty="0" err="1"/>
              <a:t>di</a:t>
            </a:r>
            <a:r>
              <a:rPr lang="en-US" dirty="0"/>
              <a:t> </a:t>
            </a:r>
            <a:r>
              <a:rPr lang="en-US" dirty="0" err="1"/>
              <a:t>bidang</a:t>
            </a:r>
            <a:r>
              <a:rPr lang="en-US" dirty="0"/>
              <a:t> </a:t>
            </a:r>
            <a:r>
              <a:rPr lang="en-US" dirty="0" err="1" smtClean="0"/>
              <a:t>penyewaanproduk-produk</a:t>
            </a:r>
            <a:r>
              <a:rPr lang="en-US" dirty="0" smtClean="0"/>
              <a:t> </a:t>
            </a:r>
            <a:r>
              <a:rPr lang="en-US" dirty="0" err="1" smtClean="0"/>
              <a:t>hiburan</a:t>
            </a:r>
            <a:r>
              <a:rPr lang="en-US" dirty="0" smtClean="0"/>
              <a:t>  DVD,VCD </a:t>
            </a:r>
            <a:r>
              <a:rPr lang="en-US" dirty="0" err="1" smtClean="0"/>
              <a:t>dan</a:t>
            </a:r>
            <a:r>
              <a:rPr lang="en-US" dirty="0" smtClean="0"/>
              <a:t> CD </a:t>
            </a:r>
            <a:r>
              <a:rPr lang="en-US" dirty="0" err="1" smtClean="0"/>
              <a:t>Playstation</a:t>
            </a:r>
            <a:r>
              <a:rPr lang="en-US" dirty="0" smtClean="0"/>
              <a:t> . </a:t>
            </a:r>
            <a:r>
              <a:rPr lang="en-US" dirty="0" err="1"/>
              <a:t>Pada</a:t>
            </a:r>
            <a:r>
              <a:rPr lang="en-US" dirty="0"/>
              <a:t> </a:t>
            </a:r>
            <a:r>
              <a:rPr lang="en-US" dirty="0" err="1"/>
              <a:t>saat</a:t>
            </a:r>
            <a:r>
              <a:rPr lang="en-US" dirty="0"/>
              <a:t> </a:t>
            </a:r>
            <a:r>
              <a:rPr lang="en-US" dirty="0" err="1"/>
              <a:t>ini</a:t>
            </a:r>
            <a:r>
              <a:rPr lang="en-US" dirty="0"/>
              <a:t> </a:t>
            </a:r>
            <a:r>
              <a:rPr lang="en-US" dirty="0" err="1" smtClean="0"/>
              <a:t>galeri</a:t>
            </a:r>
            <a:r>
              <a:rPr lang="en-US" dirty="0" smtClean="0"/>
              <a:t>  </a:t>
            </a:r>
            <a:r>
              <a:rPr lang="en-US" dirty="0" err="1" smtClean="0"/>
              <a:t>tersebut</a:t>
            </a:r>
            <a:r>
              <a:rPr lang="en-US" dirty="0" smtClean="0"/>
              <a:t> </a:t>
            </a:r>
            <a:r>
              <a:rPr lang="en-US" dirty="0" err="1"/>
              <a:t>ingin</a:t>
            </a:r>
            <a:r>
              <a:rPr lang="en-US" dirty="0"/>
              <a:t> </a:t>
            </a:r>
            <a:r>
              <a:rPr lang="en-US" dirty="0" err="1"/>
              <a:t>meningkatkan</a:t>
            </a:r>
            <a:r>
              <a:rPr lang="en-US" dirty="0"/>
              <a:t> </a:t>
            </a:r>
            <a:r>
              <a:rPr lang="en-US" dirty="0" err="1"/>
              <a:t>efisiensi</a:t>
            </a:r>
            <a:r>
              <a:rPr lang="en-US" dirty="0"/>
              <a:t> </a:t>
            </a:r>
            <a:r>
              <a:rPr lang="en-US" dirty="0" err="1"/>
              <a:t>kerja</a:t>
            </a:r>
            <a:r>
              <a:rPr lang="en-US" dirty="0"/>
              <a:t> </a:t>
            </a:r>
            <a:r>
              <a:rPr lang="en-US" dirty="0" err="1"/>
              <a:t>dari</a:t>
            </a:r>
            <a:r>
              <a:rPr lang="en-US" dirty="0"/>
              <a:t> </a:t>
            </a:r>
            <a:r>
              <a:rPr lang="en-US" dirty="0" err="1"/>
              <a:t>para</a:t>
            </a:r>
            <a:r>
              <a:rPr lang="en-US" dirty="0"/>
              <a:t> </a:t>
            </a:r>
            <a:r>
              <a:rPr lang="en-US" dirty="0" err="1"/>
              <a:t>pegawainya</a:t>
            </a:r>
            <a:r>
              <a:rPr lang="en-US" dirty="0"/>
              <a:t> </a:t>
            </a:r>
            <a:r>
              <a:rPr lang="en-US" dirty="0" err="1"/>
              <a:t>dan</a:t>
            </a:r>
            <a:r>
              <a:rPr lang="en-US" dirty="0"/>
              <a:t> </a:t>
            </a:r>
            <a:r>
              <a:rPr lang="en-US" dirty="0" err="1"/>
              <a:t>meningkatkan</a:t>
            </a:r>
            <a:r>
              <a:rPr lang="en-US" dirty="0"/>
              <a:t> </a:t>
            </a:r>
            <a:r>
              <a:rPr lang="en-US" dirty="0" err="1" smtClean="0"/>
              <a:t>pendapatan</a:t>
            </a:r>
            <a:r>
              <a:rPr lang="en-US" dirty="0" smtClean="0"/>
              <a:t>  </a:t>
            </a:r>
            <a:r>
              <a:rPr lang="en-US" dirty="0" err="1"/>
              <a:t>dengan</a:t>
            </a:r>
            <a:r>
              <a:rPr lang="en-US" dirty="0"/>
              <a:t> </a:t>
            </a:r>
            <a:r>
              <a:rPr lang="en-US" dirty="0" err="1"/>
              <a:t>cara</a:t>
            </a:r>
            <a:r>
              <a:rPr lang="en-US" dirty="0"/>
              <a:t> </a:t>
            </a:r>
            <a:r>
              <a:rPr lang="en-US" dirty="0" err="1"/>
              <a:t>mengotomatisasi</a:t>
            </a:r>
            <a:r>
              <a:rPr lang="en-US" dirty="0"/>
              <a:t> </a:t>
            </a:r>
            <a:r>
              <a:rPr lang="en-US" dirty="0" err="1"/>
              <a:t>sistem</a:t>
            </a:r>
            <a:r>
              <a:rPr lang="en-US" dirty="0"/>
              <a:t> </a:t>
            </a:r>
            <a:r>
              <a:rPr lang="en-US" dirty="0" err="1" smtClean="0"/>
              <a:t>penyewaan</a:t>
            </a:r>
            <a:r>
              <a:rPr lang="en-US" dirty="0" smtClean="0"/>
              <a:t> </a:t>
            </a:r>
            <a:r>
              <a:rPr lang="en-US" dirty="0" err="1" smtClean="0"/>
              <a:t>menggunakan</a:t>
            </a:r>
            <a:r>
              <a:rPr lang="en-US" dirty="0" smtClean="0"/>
              <a:t> WEB.</a:t>
            </a:r>
            <a:endParaRPr lang="en-US" dirty="0"/>
          </a:p>
          <a:p>
            <a:pPr algn="just">
              <a:buFont typeface="Wingdings 2" pitchFamily="18" charset="2"/>
              <a:buNone/>
            </a:pPr>
            <a:endParaRPr lang="en-US" dirty="0" smtClean="0"/>
          </a:p>
          <a:p>
            <a:pPr algn="just">
              <a:buFont typeface="Wingdings 2" pitchFamily="18" charset="2"/>
              <a:buNone/>
            </a:pPr>
            <a:r>
              <a:rPr lang="en-US" dirty="0" err="1" smtClean="0"/>
              <a:t>Adapun</a:t>
            </a:r>
            <a:r>
              <a:rPr lang="en-US" dirty="0" smtClean="0"/>
              <a:t> </a:t>
            </a:r>
            <a:r>
              <a:rPr lang="en-US" dirty="0" err="1" smtClean="0"/>
              <a:t>prosedur</a:t>
            </a:r>
            <a:r>
              <a:rPr lang="en-US" dirty="0" smtClean="0"/>
              <a:t> </a:t>
            </a:r>
            <a:r>
              <a:rPr lang="en-US" dirty="0" err="1" smtClean="0"/>
              <a:t>sistem</a:t>
            </a:r>
            <a:r>
              <a:rPr lang="en-US" dirty="0" smtClean="0"/>
              <a:t> </a:t>
            </a:r>
            <a:r>
              <a:rPr lang="en-US" dirty="0" err="1" smtClean="0"/>
              <a:t>berjalan</a:t>
            </a:r>
            <a:r>
              <a:rPr lang="en-US" dirty="0" smtClean="0"/>
              <a:t> </a:t>
            </a:r>
            <a:r>
              <a:rPr lang="en-US" dirty="0" err="1" smtClean="0"/>
              <a:t>adalah</a:t>
            </a:r>
            <a:r>
              <a:rPr lang="en-US" dirty="0" smtClean="0"/>
              <a:t> </a:t>
            </a:r>
            <a:r>
              <a:rPr lang="en-US" dirty="0" err="1" smtClean="0"/>
              <a:t>sebagai</a:t>
            </a:r>
            <a:r>
              <a:rPr lang="en-US" dirty="0" smtClean="0"/>
              <a:t> </a:t>
            </a:r>
            <a:r>
              <a:rPr lang="en-US" dirty="0" err="1" smtClean="0"/>
              <a:t>berikut</a:t>
            </a:r>
            <a:r>
              <a:rPr lang="en-US" dirty="0" smtClean="0"/>
              <a:t> :</a:t>
            </a:r>
          </a:p>
          <a:p>
            <a:pPr algn="just">
              <a:buFont typeface="Wingdings 2" pitchFamily="18" charset="2"/>
              <a:buNone/>
            </a:pPr>
            <a:r>
              <a:rPr lang="id-ID" dirty="0" smtClean="0"/>
              <a:t>a. </a:t>
            </a:r>
            <a:r>
              <a:rPr lang="en-US" dirty="0" err="1" smtClean="0"/>
              <a:t>Proses</a:t>
            </a:r>
            <a:r>
              <a:rPr lang="en-US" dirty="0" smtClean="0"/>
              <a:t> </a:t>
            </a:r>
            <a:r>
              <a:rPr lang="en-US" dirty="0" err="1" smtClean="0"/>
              <a:t>pendaftaran</a:t>
            </a:r>
            <a:r>
              <a:rPr lang="en-US" dirty="0" smtClean="0"/>
              <a:t> </a:t>
            </a:r>
            <a:r>
              <a:rPr lang="en-US" dirty="0" err="1" smtClean="0"/>
              <a:t>anggota</a:t>
            </a:r>
            <a:endParaRPr lang="sv-SE" dirty="0" smtClean="0"/>
          </a:p>
          <a:p>
            <a:pPr algn="just">
              <a:buFont typeface="Wingdings 2" pitchFamily="18" charset="2"/>
              <a:buNone/>
            </a:pPr>
            <a:r>
              <a:rPr lang="sv-SE" dirty="0" smtClean="0"/>
              <a:t>	Untuk mendapatkan film yang dipinjam maka anggota rental harus terlebih dahulu mendaftarkan diri sebagai anggota. Calon anggota mengisi formulir anggota, kemudian dicatat oleh petugas lalu anggota tersebut mendapatkan kartu anggota baru, setelah mendapatkan kartu anggota baru, barulah anggota tersebut diperbolehkan untuk meminjam film yang ada di rental DVD Dreamz </a:t>
            </a:r>
            <a:endParaRPr lang="en-US" dirty="0" smtClean="0"/>
          </a:p>
          <a:p>
            <a:pPr algn="just">
              <a:buFont typeface="Wingdings 2" pitchFamily="18" charset="2"/>
              <a:buNone/>
            </a:pPr>
            <a:r>
              <a:rPr lang="id-ID" dirty="0" smtClean="0"/>
              <a:t>b. </a:t>
            </a:r>
            <a:r>
              <a:rPr lang="en-US" dirty="0" err="1" smtClean="0"/>
              <a:t>Proses</a:t>
            </a:r>
            <a:r>
              <a:rPr lang="en-US" dirty="0" smtClean="0"/>
              <a:t> </a:t>
            </a:r>
            <a:r>
              <a:rPr lang="en-US" dirty="0" err="1" smtClean="0"/>
              <a:t>peminjaman</a:t>
            </a:r>
            <a:r>
              <a:rPr lang="en-US" dirty="0" smtClean="0"/>
              <a:t> film</a:t>
            </a:r>
          </a:p>
          <a:p>
            <a:pPr algn="just">
              <a:buFont typeface="Wingdings 2" pitchFamily="18" charset="2"/>
              <a:buNone/>
            </a:pPr>
            <a:r>
              <a:rPr lang="id-ID" dirty="0" smtClean="0"/>
              <a:t>    </a:t>
            </a:r>
            <a:r>
              <a:rPr lang="en-US" dirty="0" err="1" smtClean="0"/>
              <a:t>Setelah</a:t>
            </a:r>
            <a:r>
              <a:rPr lang="en-US" dirty="0" smtClean="0"/>
              <a:t> </a:t>
            </a:r>
            <a:r>
              <a:rPr lang="en-US" dirty="0" err="1" smtClean="0"/>
              <a:t>mendapatkan</a:t>
            </a:r>
            <a:r>
              <a:rPr lang="en-US" dirty="0" smtClean="0"/>
              <a:t> </a:t>
            </a:r>
            <a:r>
              <a:rPr lang="en-US" dirty="0" err="1" smtClean="0"/>
              <a:t>kartu</a:t>
            </a:r>
            <a:r>
              <a:rPr lang="en-US" dirty="0" smtClean="0"/>
              <a:t> </a:t>
            </a:r>
            <a:r>
              <a:rPr lang="en-US" dirty="0" err="1" smtClean="0"/>
              <a:t>anggota</a:t>
            </a:r>
            <a:r>
              <a:rPr lang="en-US" dirty="0" smtClean="0"/>
              <a:t>, </a:t>
            </a:r>
            <a:r>
              <a:rPr lang="en-US" dirty="0" err="1" smtClean="0"/>
              <a:t>maka</a:t>
            </a:r>
            <a:r>
              <a:rPr lang="en-US" dirty="0" smtClean="0"/>
              <a:t> </a:t>
            </a:r>
            <a:r>
              <a:rPr lang="en-US" dirty="0" err="1" smtClean="0"/>
              <a:t>untuk</a:t>
            </a:r>
            <a:r>
              <a:rPr lang="en-US" dirty="0" smtClean="0"/>
              <a:t> </a:t>
            </a:r>
            <a:r>
              <a:rPr lang="en-US" dirty="0" err="1" smtClean="0"/>
              <a:t>meminjam</a:t>
            </a:r>
            <a:r>
              <a:rPr lang="en-US" dirty="0" smtClean="0"/>
              <a:t> film, </a:t>
            </a:r>
            <a:r>
              <a:rPr lang="en-US" dirty="0" err="1" smtClean="0"/>
              <a:t>anggota</a:t>
            </a:r>
            <a:r>
              <a:rPr lang="en-US" dirty="0" smtClean="0"/>
              <a:t> </a:t>
            </a:r>
            <a:r>
              <a:rPr lang="en-US" dirty="0" err="1" smtClean="0"/>
              <a:t>harus</a:t>
            </a:r>
            <a:r>
              <a:rPr lang="en-US" dirty="0" smtClean="0"/>
              <a:t> </a:t>
            </a:r>
            <a:r>
              <a:rPr lang="en-US" dirty="0" err="1" smtClean="0"/>
              <a:t>menyerahkan</a:t>
            </a:r>
            <a:r>
              <a:rPr lang="en-US" dirty="0" smtClean="0"/>
              <a:t> </a:t>
            </a:r>
            <a:r>
              <a:rPr lang="en-US" dirty="0" err="1" smtClean="0"/>
              <a:t>kartu</a:t>
            </a:r>
            <a:r>
              <a:rPr lang="en-US" dirty="0" smtClean="0"/>
              <a:t> </a:t>
            </a:r>
            <a:r>
              <a:rPr lang="en-US" dirty="0" err="1" smtClean="0"/>
              <a:t>anggota</a:t>
            </a:r>
            <a:r>
              <a:rPr lang="en-US" dirty="0" smtClean="0"/>
              <a:t>, </a:t>
            </a:r>
            <a:r>
              <a:rPr lang="en-US" dirty="0" err="1" smtClean="0"/>
              <a:t>lalu</a:t>
            </a:r>
            <a:r>
              <a:rPr lang="en-US" dirty="0" smtClean="0"/>
              <a:t> </a:t>
            </a:r>
            <a:r>
              <a:rPr lang="en-US" dirty="0" err="1" smtClean="0"/>
              <a:t>petugas</a:t>
            </a:r>
            <a:r>
              <a:rPr lang="en-US" dirty="0" smtClean="0"/>
              <a:t> rental </a:t>
            </a:r>
            <a:r>
              <a:rPr lang="en-US" dirty="0" err="1" smtClean="0"/>
              <a:t>mengecek</a:t>
            </a:r>
            <a:r>
              <a:rPr lang="en-US" dirty="0" smtClean="0"/>
              <a:t> </a:t>
            </a:r>
            <a:r>
              <a:rPr lang="en-US" dirty="0" err="1" smtClean="0"/>
              <a:t>nomor</a:t>
            </a:r>
            <a:r>
              <a:rPr lang="en-US" dirty="0" smtClean="0"/>
              <a:t> </a:t>
            </a:r>
            <a:r>
              <a:rPr lang="en-US" dirty="0" err="1" smtClean="0"/>
              <a:t>anggota</a:t>
            </a:r>
            <a:r>
              <a:rPr lang="en-US" dirty="0" smtClean="0"/>
              <a:t>. </a:t>
            </a:r>
            <a:r>
              <a:rPr lang="en-US" dirty="0" err="1" smtClean="0"/>
              <a:t>Kemudian</a:t>
            </a:r>
            <a:r>
              <a:rPr lang="en-US" dirty="0" smtClean="0"/>
              <a:t> </a:t>
            </a:r>
            <a:r>
              <a:rPr lang="en-US" dirty="0" err="1" smtClean="0"/>
              <a:t>anggota</a:t>
            </a:r>
            <a:r>
              <a:rPr lang="en-US" dirty="0" smtClean="0"/>
              <a:t> </a:t>
            </a:r>
            <a:r>
              <a:rPr lang="en-US" dirty="0" err="1" smtClean="0"/>
              <a:t>memilih</a:t>
            </a:r>
            <a:r>
              <a:rPr lang="en-US" dirty="0" smtClean="0"/>
              <a:t> film yang </a:t>
            </a:r>
            <a:r>
              <a:rPr lang="en-US" dirty="0" err="1" smtClean="0"/>
              <a:t>akan</a:t>
            </a:r>
            <a:r>
              <a:rPr lang="en-US" dirty="0" smtClean="0"/>
              <a:t> </a:t>
            </a:r>
            <a:r>
              <a:rPr lang="en-US" dirty="0" err="1" smtClean="0"/>
              <a:t>dipinjam</a:t>
            </a:r>
            <a:r>
              <a:rPr lang="en-US" dirty="0" smtClean="0"/>
              <a:t> </a:t>
            </a:r>
            <a:r>
              <a:rPr lang="en-US" dirty="0" err="1" smtClean="0"/>
              <a:t>lalu</a:t>
            </a:r>
            <a:r>
              <a:rPr lang="en-US" dirty="0" smtClean="0"/>
              <a:t> </a:t>
            </a:r>
            <a:r>
              <a:rPr lang="en-US" dirty="0" err="1" smtClean="0"/>
              <a:t>diserahkan</a:t>
            </a:r>
            <a:r>
              <a:rPr lang="en-US" dirty="0" smtClean="0"/>
              <a:t> </a:t>
            </a:r>
            <a:r>
              <a:rPr lang="en-US" dirty="0" err="1" smtClean="0"/>
              <a:t>kepada</a:t>
            </a:r>
            <a:r>
              <a:rPr lang="en-US" dirty="0" smtClean="0"/>
              <a:t> </a:t>
            </a:r>
            <a:r>
              <a:rPr lang="en-US" dirty="0" err="1" smtClean="0"/>
              <a:t>petugas</a:t>
            </a:r>
            <a:r>
              <a:rPr lang="en-US" dirty="0" smtClean="0"/>
              <a:t> rental </a:t>
            </a:r>
            <a:r>
              <a:rPr lang="en-US" dirty="0" err="1" smtClean="0"/>
              <a:t>untuk</a:t>
            </a:r>
            <a:r>
              <a:rPr lang="en-US" dirty="0" smtClean="0"/>
              <a:t> </a:t>
            </a:r>
            <a:r>
              <a:rPr lang="en-US" dirty="0" err="1" smtClean="0"/>
              <a:t>dicatat</a:t>
            </a:r>
            <a:r>
              <a:rPr lang="en-US" dirty="0" smtClean="0"/>
              <a:t> film yang </a:t>
            </a:r>
            <a:r>
              <a:rPr lang="en-US" dirty="0" err="1" smtClean="0"/>
              <a:t>dipinjam</a:t>
            </a:r>
            <a:r>
              <a:rPr lang="en-US" dirty="0" smtClean="0"/>
              <a:t>, </a:t>
            </a:r>
            <a:r>
              <a:rPr lang="en-US" dirty="0" err="1" smtClean="0"/>
              <a:t>mulai</a:t>
            </a:r>
            <a:r>
              <a:rPr lang="en-US" dirty="0" smtClean="0"/>
              <a:t> </a:t>
            </a:r>
            <a:r>
              <a:rPr lang="en-US" dirty="0" err="1" smtClean="0"/>
              <a:t>dari</a:t>
            </a:r>
            <a:r>
              <a:rPr lang="en-US" dirty="0" smtClean="0"/>
              <a:t> </a:t>
            </a:r>
            <a:r>
              <a:rPr lang="en-US" dirty="0" err="1" smtClean="0"/>
              <a:t>judul</a:t>
            </a:r>
            <a:r>
              <a:rPr lang="en-US" dirty="0" smtClean="0"/>
              <a:t> film, </a:t>
            </a:r>
            <a:r>
              <a:rPr lang="en-US" dirty="0" err="1" smtClean="0"/>
              <a:t>kode</a:t>
            </a:r>
            <a:r>
              <a:rPr lang="en-US" dirty="0" smtClean="0"/>
              <a:t> film </a:t>
            </a:r>
            <a:r>
              <a:rPr lang="en-US" dirty="0" err="1" smtClean="0"/>
              <a:t>serta</a:t>
            </a:r>
            <a:r>
              <a:rPr lang="en-US" dirty="0" smtClean="0"/>
              <a:t> </a:t>
            </a:r>
            <a:r>
              <a:rPr lang="en-US" dirty="0" err="1" smtClean="0"/>
              <a:t>batas</a:t>
            </a:r>
            <a:r>
              <a:rPr lang="en-US" dirty="0" smtClean="0"/>
              <a:t> </a:t>
            </a:r>
            <a:r>
              <a:rPr lang="en-US" dirty="0" err="1" smtClean="0"/>
              <a:t>waktu</a:t>
            </a:r>
            <a:r>
              <a:rPr lang="en-US" dirty="0" smtClean="0"/>
              <a:t> </a:t>
            </a:r>
            <a:r>
              <a:rPr lang="en-US" dirty="0" err="1" smtClean="0"/>
              <a:t>peminjaman</a:t>
            </a:r>
            <a:r>
              <a:rPr lang="en-US" dirty="0" smtClean="0"/>
              <a:t> film yang </a:t>
            </a:r>
            <a:r>
              <a:rPr lang="en-US" dirty="0" err="1" smtClean="0"/>
              <a:t>dipinjam</a:t>
            </a:r>
            <a:r>
              <a:rPr lang="en-US" dirty="0" smtClean="0"/>
              <a:t> </a:t>
            </a:r>
          </a:p>
          <a:p>
            <a:pPr marL="495300" indent="-495300" algn="just">
              <a:buFont typeface="Wingdings 2" pitchFamily="18" charset="2"/>
              <a:buNone/>
            </a:pPr>
            <a:r>
              <a:rPr lang="en-US" dirty="0" smtClean="0"/>
              <a:t>c. </a:t>
            </a:r>
            <a:r>
              <a:rPr lang="en-US" dirty="0" err="1" smtClean="0"/>
              <a:t>Proses</a:t>
            </a:r>
            <a:r>
              <a:rPr lang="en-US" dirty="0" smtClean="0"/>
              <a:t> </a:t>
            </a:r>
            <a:r>
              <a:rPr lang="en-US" dirty="0" err="1" smtClean="0"/>
              <a:t>pengembalian</a:t>
            </a:r>
            <a:r>
              <a:rPr lang="en-US" dirty="0" smtClean="0"/>
              <a:t> film</a:t>
            </a:r>
          </a:p>
          <a:p>
            <a:pPr marL="495300" indent="-495300" algn="just">
              <a:buFont typeface="Wingdings 2" pitchFamily="18" charset="2"/>
              <a:buNone/>
            </a:pPr>
            <a:r>
              <a:rPr lang="id-ID" dirty="0" smtClean="0"/>
              <a:t>      </a:t>
            </a:r>
            <a:r>
              <a:rPr lang="en-US" dirty="0" err="1" smtClean="0"/>
              <a:t>Setelah</a:t>
            </a:r>
            <a:r>
              <a:rPr lang="en-US" dirty="0" smtClean="0"/>
              <a:t> </a:t>
            </a:r>
            <a:r>
              <a:rPr lang="en-US" dirty="0" err="1" smtClean="0"/>
              <a:t>batas</a:t>
            </a:r>
            <a:r>
              <a:rPr lang="en-US" dirty="0" smtClean="0"/>
              <a:t> </a:t>
            </a:r>
            <a:r>
              <a:rPr lang="en-US" dirty="0" err="1" smtClean="0"/>
              <a:t>waktu</a:t>
            </a:r>
            <a:r>
              <a:rPr lang="en-US" dirty="0" smtClean="0"/>
              <a:t> </a:t>
            </a:r>
            <a:r>
              <a:rPr lang="en-US" dirty="0" err="1" smtClean="0"/>
              <a:t>peminjaman</a:t>
            </a:r>
            <a:r>
              <a:rPr lang="en-US" dirty="0" smtClean="0"/>
              <a:t> film </a:t>
            </a:r>
            <a:r>
              <a:rPr lang="en-US" dirty="0" err="1" smtClean="0"/>
              <a:t>telah</a:t>
            </a:r>
            <a:r>
              <a:rPr lang="en-US" dirty="0" smtClean="0"/>
              <a:t> </a:t>
            </a:r>
            <a:r>
              <a:rPr lang="en-US" dirty="0" err="1" smtClean="0"/>
              <a:t>habis</a:t>
            </a:r>
            <a:r>
              <a:rPr lang="en-US" dirty="0" smtClean="0"/>
              <a:t>, </a:t>
            </a:r>
            <a:r>
              <a:rPr lang="en-US" dirty="0" err="1" smtClean="0"/>
              <a:t>maka</a:t>
            </a:r>
            <a:r>
              <a:rPr lang="en-US" dirty="0" smtClean="0"/>
              <a:t> </a:t>
            </a:r>
            <a:r>
              <a:rPr lang="en-US" dirty="0" err="1" smtClean="0"/>
              <a:t>anggota</a:t>
            </a:r>
            <a:r>
              <a:rPr lang="en-US" dirty="0" smtClean="0"/>
              <a:t> </a:t>
            </a:r>
            <a:r>
              <a:rPr lang="en-US" dirty="0" err="1" smtClean="0"/>
              <a:t>wajib</a:t>
            </a:r>
            <a:r>
              <a:rPr lang="en-US" dirty="0" smtClean="0"/>
              <a:t> </a:t>
            </a:r>
            <a:r>
              <a:rPr lang="en-US" dirty="0" err="1" smtClean="0"/>
              <a:t>mengembalikan</a:t>
            </a:r>
            <a:r>
              <a:rPr lang="en-US" dirty="0" smtClean="0"/>
              <a:t> film yang </a:t>
            </a:r>
            <a:r>
              <a:rPr lang="en-US" dirty="0" err="1" smtClean="0"/>
              <a:t>dipinjam</a:t>
            </a:r>
            <a:r>
              <a:rPr lang="en-US" dirty="0" smtClean="0"/>
              <a:t> </a:t>
            </a:r>
            <a:r>
              <a:rPr lang="en-US" dirty="0" err="1" smtClean="0"/>
              <a:t>sambil</a:t>
            </a:r>
            <a:r>
              <a:rPr lang="en-US" dirty="0" smtClean="0"/>
              <a:t> </a:t>
            </a:r>
            <a:r>
              <a:rPr lang="en-US" dirty="0" err="1" smtClean="0"/>
              <a:t>menyerahkan</a:t>
            </a:r>
            <a:r>
              <a:rPr lang="en-US" dirty="0" smtClean="0"/>
              <a:t> </a:t>
            </a:r>
            <a:r>
              <a:rPr lang="en-US" dirty="0" err="1" smtClean="0"/>
              <a:t>kartu</a:t>
            </a:r>
            <a:r>
              <a:rPr lang="en-US" dirty="0" smtClean="0"/>
              <a:t> </a:t>
            </a:r>
            <a:r>
              <a:rPr lang="en-US" dirty="0" err="1" smtClean="0"/>
              <a:t>anggota</a:t>
            </a:r>
            <a:r>
              <a:rPr lang="en-US" dirty="0" smtClean="0"/>
              <a:t>, </a:t>
            </a:r>
            <a:r>
              <a:rPr lang="en-US" dirty="0" err="1" smtClean="0"/>
              <a:t>lalu</a:t>
            </a:r>
            <a:r>
              <a:rPr lang="en-US" dirty="0" smtClean="0"/>
              <a:t> </a:t>
            </a:r>
            <a:r>
              <a:rPr lang="en-US" dirty="0" err="1" smtClean="0"/>
              <a:t>petugas</a:t>
            </a:r>
            <a:r>
              <a:rPr lang="en-US" dirty="0" smtClean="0"/>
              <a:t> rental </a:t>
            </a:r>
            <a:r>
              <a:rPr lang="en-US" dirty="0" err="1" smtClean="0"/>
              <a:t>akan</a:t>
            </a:r>
            <a:r>
              <a:rPr lang="en-US" dirty="0" smtClean="0"/>
              <a:t> </a:t>
            </a:r>
            <a:r>
              <a:rPr lang="en-US" dirty="0" err="1" smtClean="0"/>
              <a:t>memeriksa</a:t>
            </a:r>
            <a:r>
              <a:rPr lang="en-US" dirty="0" smtClean="0"/>
              <a:t> </a:t>
            </a:r>
            <a:r>
              <a:rPr lang="en-US" dirty="0" err="1" smtClean="0"/>
              <a:t>keadaan</a:t>
            </a:r>
            <a:r>
              <a:rPr lang="en-US" dirty="0" smtClean="0"/>
              <a:t> film yang </a:t>
            </a:r>
            <a:r>
              <a:rPr lang="en-US" dirty="0" err="1" smtClean="0"/>
              <a:t>dipinjam</a:t>
            </a:r>
            <a:r>
              <a:rPr lang="en-US" dirty="0" smtClean="0"/>
              <a:t>, </a:t>
            </a:r>
            <a:r>
              <a:rPr lang="en-US" dirty="0" err="1" smtClean="0"/>
              <a:t>dan</a:t>
            </a:r>
            <a:r>
              <a:rPr lang="en-US" dirty="0" smtClean="0"/>
              <a:t> </a:t>
            </a:r>
            <a:r>
              <a:rPr lang="en-US" dirty="0" err="1" smtClean="0"/>
              <a:t>bila</a:t>
            </a:r>
            <a:r>
              <a:rPr lang="en-US" dirty="0" smtClean="0"/>
              <a:t> film yang </a:t>
            </a:r>
            <a:r>
              <a:rPr lang="en-US" dirty="0" err="1" smtClean="0"/>
              <a:t>dipinjam</a:t>
            </a:r>
            <a:r>
              <a:rPr lang="en-US" dirty="0" smtClean="0"/>
              <a:t> </a:t>
            </a:r>
            <a:r>
              <a:rPr lang="en-US" dirty="0" err="1" smtClean="0"/>
              <a:t>tersebut</a:t>
            </a:r>
            <a:r>
              <a:rPr lang="en-US" dirty="0" smtClean="0"/>
              <a:t> </a:t>
            </a:r>
            <a:r>
              <a:rPr lang="en-US" dirty="0" err="1" smtClean="0"/>
              <a:t>dalam</a:t>
            </a:r>
            <a:r>
              <a:rPr lang="en-US" dirty="0" smtClean="0"/>
              <a:t> </a:t>
            </a:r>
            <a:r>
              <a:rPr lang="en-US" dirty="0" err="1" smtClean="0"/>
              <a:t>keadaan</a:t>
            </a:r>
            <a:r>
              <a:rPr lang="en-US" dirty="0" smtClean="0"/>
              <a:t> </a:t>
            </a:r>
            <a:r>
              <a:rPr lang="en-US" dirty="0" err="1" smtClean="0"/>
              <a:t>rusak</a:t>
            </a:r>
            <a:r>
              <a:rPr lang="en-US" dirty="0" smtClean="0"/>
              <a:t>  </a:t>
            </a:r>
            <a:r>
              <a:rPr lang="en-US" dirty="0" err="1" smtClean="0"/>
              <a:t>atau</a:t>
            </a:r>
            <a:r>
              <a:rPr lang="en-US" dirty="0" smtClean="0"/>
              <a:t> </a:t>
            </a:r>
            <a:r>
              <a:rPr lang="en-US" dirty="0" err="1" smtClean="0"/>
              <a:t>batas</a:t>
            </a:r>
            <a:r>
              <a:rPr lang="en-US" dirty="0" smtClean="0"/>
              <a:t> </a:t>
            </a:r>
            <a:r>
              <a:rPr lang="en-US" dirty="0" err="1" smtClean="0"/>
              <a:t>waktu</a:t>
            </a:r>
            <a:r>
              <a:rPr lang="en-US" dirty="0" smtClean="0"/>
              <a:t> </a:t>
            </a:r>
            <a:r>
              <a:rPr lang="en-US" dirty="0" err="1" smtClean="0"/>
              <a:t>peminjaman</a:t>
            </a:r>
            <a:r>
              <a:rPr lang="en-US" dirty="0" smtClean="0"/>
              <a:t> </a:t>
            </a:r>
            <a:r>
              <a:rPr lang="en-US" dirty="0" err="1" smtClean="0"/>
              <a:t>telah</a:t>
            </a:r>
            <a:r>
              <a:rPr lang="en-US" dirty="0" smtClean="0"/>
              <a:t> </a:t>
            </a:r>
            <a:r>
              <a:rPr lang="en-US" dirty="0" err="1" smtClean="0"/>
              <a:t>habis</a:t>
            </a:r>
            <a:r>
              <a:rPr lang="en-US" dirty="0" smtClean="0"/>
              <a:t>, </a:t>
            </a:r>
            <a:r>
              <a:rPr lang="en-US" dirty="0" err="1" smtClean="0"/>
              <a:t>maka</a:t>
            </a:r>
            <a:r>
              <a:rPr lang="en-US" dirty="0" smtClean="0"/>
              <a:t> </a:t>
            </a:r>
            <a:r>
              <a:rPr lang="en-US" dirty="0" err="1" smtClean="0"/>
              <a:t>anggota</a:t>
            </a:r>
            <a:r>
              <a:rPr lang="en-US" dirty="0" smtClean="0"/>
              <a:t> </a:t>
            </a:r>
            <a:r>
              <a:rPr lang="en-US" dirty="0" err="1" smtClean="0"/>
              <a:t>tersebut</a:t>
            </a:r>
            <a:r>
              <a:rPr lang="en-US" dirty="0" smtClean="0"/>
              <a:t> </a:t>
            </a:r>
            <a:r>
              <a:rPr lang="en-US" dirty="0" err="1" smtClean="0"/>
              <a:t>dikenakan</a:t>
            </a:r>
            <a:r>
              <a:rPr lang="en-US" dirty="0" smtClean="0"/>
              <a:t> </a:t>
            </a:r>
            <a:r>
              <a:rPr lang="en-US" dirty="0" err="1" smtClean="0"/>
              <a:t>sangsi</a:t>
            </a:r>
            <a:r>
              <a:rPr lang="en-US" dirty="0" smtClean="0"/>
              <a:t> </a:t>
            </a:r>
            <a:r>
              <a:rPr lang="en-US" dirty="0" err="1" smtClean="0"/>
              <a:t>atau</a:t>
            </a:r>
            <a:r>
              <a:rPr lang="en-US" dirty="0" smtClean="0"/>
              <a:t> </a:t>
            </a:r>
            <a:r>
              <a:rPr lang="en-US" dirty="0" err="1" smtClean="0"/>
              <a:t>denda</a:t>
            </a:r>
            <a:r>
              <a:rPr lang="en-US" dirty="0" smtClean="0"/>
              <a:t>. </a:t>
            </a:r>
            <a:r>
              <a:rPr lang="en-US" dirty="0" err="1" smtClean="0"/>
              <a:t>Akan</a:t>
            </a:r>
            <a:r>
              <a:rPr lang="en-US" dirty="0" smtClean="0"/>
              <a:t> </a:t>
            </a:r>
            <a:r>
              <a:rPr lang="en-US" dirty="0" err="1" smtClean="0"/>
              <a:t>tetapi</a:t>
            </a:r>
            <a:r>
              <a:rPr lang="en-US" dirty="0" smtClean="0"/>
              <a:t> </a:t>
            </a:r>
            <a:r>
              <a:rPr lang="en-US" dirty="0" err="1" smtClean="0"/>
              <a:t>apabila</a:t>
            </a:r>
            <a:r>
              <a:rPr lang="en-US" dirty="0" smtClean="0"/>
              <a:t> film </a:t>
            </a:r>
            <a:r>
              <a:rPr lang="en-US" dirty="0" err="1" smtClean="0"/>
              <a:t>tersebut</a:t>
            </a:r>
            <a:r>
              <a:rPr lang="en-US" dirty="0" smtClean="0"/>
              <a:t> </a:t>
            </a:r>
            <a:r>
              <a:rPr lang="en-US" dirty="0" err="1" smtClean="0"/>
              <a:t>dalam</a:t>
            </a:r>
            <a:r>
              <a:rPr lang="en-US" dirty="0" smtClean="0"/>
              <a:t> </a:t>
            </a:r>
            <a:r>
              <a:rPr lang="en-US" dirty="0" err="1" smtClean="0"/>
              <a:t>keadaan</a:t>
            </a:r>
            <a:r>
              <a:rPr lang="en-US" dirty="0" smtClean="0"/>
              <a:t> </a:t>
            </a:r>
            <a:r>
              <a:rPr lang="en-US" dirty="0" err="1" smtClean="0"/>
              <a:t>baik</a:t>
            </a:r>
            <a:r>
              <a:rPr lang="en-US" dirty="0" smtClean="0"/>
              <a:t> </a:t>
            </a:r>
            <a:r>
              <a:rPr lang="en-US" dirty="0" err="1" smtClean="0"/>
              <a:t>dan</a:t>
            </a:r>
            <a:r>
              <a:rPr lang="en-US" dirty="0" smtClean="0"/>
              <a:t> </a:t>
            </a:r>
            <a:r>
              <a:rPr lang="en-US" dirty="0" err="1" smtClean="0"/>
              <a:t>batas</a:t>
            </a:r>
            <a:r>
              <a:rPr lang="en-US" dirty="0" smtClean="0"/>
              <a:t> </a:t>
            </a:r>
            <a:r>
              <a:rPr lang="en-US" dirty="0" err="1" smtClean="0"/>
              <a:t>waktunya</a:t>
            </a:r>
            <a:r>
              <a:rPr lang="en-US" dirty="0" smtClean="0"/>
              <a:t> </a:t>
            </a:r>
            <a:r>
              <a:rPr lang="en-US" dirty="0" err="1" smtClean="0"/>
              <a:t>tidak</a:t>
            </a:r>
            <a:r>
              <a:rPr lang="en-US" dirty="0" smtClean="0"/>
              <a:t> </a:t>
            </a:r>
            <a:r>
              <a:rPr lang="en-US" dirty="0" err="1" smtClean="0"/>
              <a:t>telat</a:t>
            </a:r>
            <a:r>
              <a:rPr lang="en-US" dirty="0" smtClean="0"/>
              <a:t> </a:t>
            </a:r>
            <a:r>
              <a:rPr lang="en-US" dirty="0" err="1" smtClean="0"/>
              <a:t>maka</a:t>
            </a:r>
            <a:r>
              <a:rPr lang="en-US" dirty="0" smtClean="0"/>
              <a:t> </a:t>
            </a:r>
            <a:r>
              <a:rPr lang="en-US" dirty="0" err="1" smtClean="0"/>
              <a:t>petugas</a:t>
            </a:r>
            <a:r>
              <a:rPr lang="en-US" dirty="0" smtClean="0"/>
              <a:t> </a:t>
            </a:r>
            <a:r>
              <a:rPr lang="en-US" dirty="0" err="1" smtClean="0"/>
              <a:t>akan</a:t>
            </a:r>
            <a:r>
              <a:rPr lang="en-US" dirty="0" smtClean="0"/>
              <a:t> </a:t>
            </a:r>
            <a:r>
              <a:rPr lang="en-US" dirty="0" err="1" smtClean="0"/>
              <a:t>memberikan</a:t>
            </a:r>
            <a:r>
              <a:rPr lang="en-US" dirty="0" smtClean="0"/>
              <a:t> </a:t>
            </a:r>
            <a:r>
              <a:rPr lang="en-US" dirty="0" err="1" smtClean="0"/>
              <a:t>kartu</a:t>
            </a:r>
            <a:r>
              <a:rPr lang="en-US" dirty="0" smtClean="0"/>
              <a:t> </a:t>
            </a:r>
            <a:r>
              <a:rPr lang="en-US" dirty="0" err="1" smtClean="0"/>
              <a:t>anggota</a:t>
            </a:r>
            <a:r>
              <a:rPr lang="en-US" dirty="0" smtClean="0"/>
              <a:t> </a:t>
            </a:r>
            <a:r>
              <a:rPr lang="en-US" dirty="0" err="1" smtClean="0"/>
              <a:t>kembali</a:t>
            </a:r>
            <a:r>
              <a:rPr lang="en-US" dirty="0" smtClean="0"/>
              <a:t> </a:t>
            </a:r>
            <a:r>
              <a:rPr lang="en-US" dirty="0" err="1" smtClean="0"/>
              <a:t>kepada</a:t>
            </a:r>
            <a:r>
              <a:rPr lang="en-US" dirty="0" smtClean="0"/>
              <a:t> </a:t>
            </a:r>
            <a:r>
              <a:rPr lang="en-US" dirty="0" err="1" smtClean="0"/>
              <a:t>anggota</a:t>
            </a:r>
            <a:r>
              <a:rPr lang="en-US" dirty="0" smtClean="0"/>
              <a:t> </a:t>
            </a:r>
            <a:r>
              <a:rPr lang="en-US" dirty="0" err="1" smtClean="0"/>
              <a:t>tersebut</a:t>
            </a:r>
            <a:endParaRPr lang="en-US" dirty="0" smtClean="0"/>
          </a:p>
          <a:p>
            <a:pPr marL="495300" indent="-495300" algn="just">
              <a:buFont typeface="Wingdings 2" pitchFamily="18" charset="2"/>
              <a:buNone/>
            </a:pPr>
            <a:r>
              <a:rPr lang="id-ID" dirty="0" smtClean="0"/>
              <a:t>d.    </a:t>
            </a:r>
            <a:r>
              <a:rPr lang="en-US" dirty="0" err="1" smtClean="0"/>
              <a:t>Proses</a:t>
            </a:r>
            <a:r>
              <a:rPr lang="en-US" dirty="0" smtClean="0"/>
              <a:t> </a:t>
            </a:r>
            <a:r>
              <a:rPr lang="en-US" dirty="0" err="1" smtClean="0"/>
              <a:t>pembuatan</a:t>
            </a:r>
            <a:r>
              <a:rPr lang="en-US" dirty="0" smtClean="0"/>
              <a:t> </a:t>
            </a:r>
            <a:r>
              <a:rPr lang="en-US" dirty="0" err="1" smtClean="0"/>
              <a:t>laporan</a:t>
            </a:r>
            <a:endParaRPr lang="en-US" dirty="0" smtClean="0"/>
          </a:p>
          <a:p>
            <a:pPr marL="495300" indent="-495300" algn="just">
              <a:buFont typeface="Wingdings 2" pitchFamily="18" charset="2"/>
              <a:buNone/>
            </a:pPr>
            <a:r>
              <a:rPr lang="id-ID" dirty="0" smtClean="0"/>
              <a:t>      </a:t>
            </a:r>
            <a:r>
              <a:rPr lang="en-US" dirty="0" err="1" smtClean="0"/>
              <a:t>Semua</a:t>
            </a:r>
            <a:r>
              <a:rPr lang="en-US" dirty="0" smtClean="0"/>
              <a:t> </a:t>
            </a:r>
            <a:r>
              <a:rPr lang="en-US" dirty="0" err="1" smtClean="0"/>
              <a:t>kegiatan</a:t>
            </a:r>
            <a:r>
              <a:rPr lang="en-US" dirty="0" smtClean="0"/>
              <a:t> yang </a:t>
            </a:r>
            <a:r>
              <a:rPr lang="en-US" dirty="0" err="1" smtClean="0"/>
              <a:t>terjadi</a:t>
            </a:r>
            <a:r>
              <a:rPr lang="en-US" dirty="0" smtClean="0"/>
              <a:t> </a:t>
            </a:r>
            <a:r>
              <a:rPr lang="en-US" dirty="0" err="1" smtClean="0"/>
              <a:t>pada</a:t>
            </a:r>
            <a:r>
              <a:rPr lang="en-US" dirty="0" smtClean="0"/>
              <a:t> rental yang </a:t>
            </a:r>
            <a:r>
              <a:rPr lang="en-US" dirty="0" err="1" smtClean="0"/>
              <a:t>meliputi</a:t>
            </a:r>
            <a:r>
              <a:rPr lang="en-US" dirty="0" smtClean="0"/>
              <a:t> </a:t>
            </a:r>
            <a:r>
              <a:rPr lang="en-US" dirty="0" err="1" smtClean="0"/>
              <a:t>dari</a:t>
            </a:r>
            <a:r>
              <a:rPr lang="en-US" dirty="0" smtClean="0"/>
              <a:t> data </a:t>
            </a:r>
            <a:r>
              <a:rPr lang="en-US" dirty="0" err="1" smtClean="0"/>
              <a:t>anggota</a:t>
            </a:r>
            <a:r>
              <a:rPr lang="en-US" dirty="0" smtClean="0"/>
              <a:t>, data </a:t>
            </a:r>
            <a:r>
              <a:rPr lang="en-US" dirty="0" err="1" smtClean="0"/>
              <a:t>peminjaman</a:t>
            </a:r>
            <a:r>
              <a:rPr lang="en-US" dirty="0" smtClean="0"/>
              <a:t> film </a:t>
            </a:r>
            <a:r>
              <a:rPr lang="en-US" dirty="0" err="1" smtClean="0"/>
              <a:t>serta</a:t>
            </a:r>
            <a:r>
              <a:rPr lang="en-US" dirty="0" smtClean="0"/>
              <a:t> data </a:t>
            </a:r>
            <a:r>
              <a:rPr lang="en-US" dirty="0" err="1" smtClean="0"/>
              <a:t>pengembalian</a:t>
            </a:r>
            <a:r>
              <a:rPr lang="en-US" dirty="0" smtClean="0"/>
              <a:t> film yang </a:t>
            </a:r>
            <a:r>
              <a:rPr lang="en-US" dirty="0" err="1" smtClean="0"/>
              <a:t>telah</a:t>
            </a:r>
            <a:r>
              <a:rPr lang="en-US" dirty="0" smtClean="0"/>
              <a:t> </a:t>
            </a:r>
            <a:r>
              <a:rPr lang="en-US" dirty="0" err="1" smtClean="0"/>
              <a:t>dicatat</a:t>
            </a:r>
            <a:r>
              <a:rPr lang="en-US" dirty="0" smtClean="0"/>
              <a:t> </a:t>
            </a:r>
            <a:r>
              <a:rPr lang="en-US" dirty="0" err="1" smtClean="0"/>
              <a:t>oleh</a:t>
            </a:r>
            <a:r>
              <a:rPr lang="en-US" dirty="0" smtClean="0"/>
              <a:t> </a:t>
            </a:r>
            <a:r>
              <a:rPr lang="en-US" dirty="0" err="1" smtClean="0"/>
              <a:t>petugas</a:t>
            </a:r>
            <a:r>
              <a:rPr lang="en-US" dirty="0" smtClean="0"/>
              <a:t> rental </a:t>
            </a:r>
            <a:r>
              <a:rPr lang="en-US" dirty="0" err="1" smtClean="0"/>
              <a:t>akan</a:t>
            </a:r>
            <a:r>
              <a:rPr lang="en-US" dirty="0" smtClean="0"/>
              <a:t> </a:t>
            </a:r>
            <a:r>
              <a:rPr lang="en-US" dirty="0" err="1" smtClean="0"/>
              <a:t>dibuatkan</a:t>
            </a:r>
            <a:r>
              <a:rPr lang="en-US" dirty="0" smtClean="0"/>
              <a:t> </a:t>
            </a:r>
            <a:r>
              <a:rPr lang="en-US" dirty="0" err="1" smtClean="0"/>
              <a:t>laporannya</a:t>
            </a:r>
            <a:r>
              <a:rPr lang="en-US" dirty="0" smtClean="0"/>
              <a:t> </a:t>
            </a:r>
            <a:r>
              <a:rPr lang="en-US" dirty="0" err="1" smtClean="0"/>
              <a:t>dan</a:t>
            </a:r>
            <a:r>
              <a:rPr lang="en-US" dirty="0" smtClean="0"/>
              <a:t> </a:t>
            </a:r>
            <a:r>
              <a:rPr lang="en-US" dirty="0" err="1" smtClean="0"/>
              <a:t>akan</a:t>
            </a:r>
            <a:r>
              <a:rPr lang="en-US" dirty="0" smtClean="0"/>
              <a:t> </a:t>
            </a:r>
            <a:r>
              <a:rPr lang="en-US" dirty="0" err="1" smtClean="0"/>
              <a:t>dilaporkan</a:t>
            </a:r>
            <a:r>
              <a:rPr lang="en-US" dirty="0" smtClean="0"/>
              <a:t> </a:t>
            </a:r>
            <a:r>
              <a:rPr lang="en-US" dirty="0" err="1" smtClean="0"/>
              <a:t>petugas</a:t>
            </a:r>
            <a:r>
              <a:rPr lang="en-US" dirty="0" smtClean="0"/>
              <a:t> rental </a:t>
            </a:r>
            <a:r>
              <a:rPr lang="en-US" dirty="0" err="1" smtClean="0"/>
              <a:t>setiap</a:t>
            </a:r>
            <a:r>
              <a:rPr lang="en-US" dirty="0" smtClean="0"/>
              <a:t> </a:t>
            </a:r>
            <a:r>
              <a:rPr lang="en-US" dirty="0" err="1" smtClean="0"/>
              <a:t>satu</a:t>
            </a:r>
            <a:r>
              <a:rPr lang="en-US" dirty="0" smtClean="0"/>
              <a:t> </a:t>
            </a:r>
          </a:p>
          <a:p>
            <a:pPr marL="495300" indent="-495300" algn="just">
              <a:buFont typeface="Wingdings 2" pitchFamily="18" charset="2"/>
              <a:buNone/>
            </a:pPr>
            <a:endParaRPr lang="en-US" dirty="0" smtClean="0"/>
          </a:p>
          <a:p>
            <a:pPr marL="495300" indent="-495300" algn="just">
              <a:buFont typeface="Wingdings 2" pitchFamily="18" charset="2"/>
              <a:buNone/>
            </a:pPr>
            <a:r>
              <a:rPr lang="en-US" dirty="0" err="1" smtClean="0"/>
              <a:t>Soal</a:t>
            </a:r>
            <a:endParaRPr lang="en-US" dirty="0" smtClean="0"/>
          </a:p>
          <a:p>
            <a:pPr algn="just">
              <a:buNone/>
            </a:pPr>
            <a:r>
              <a:rPr lang="en-US" dirty="0" err="1" smtClean="0"/>
              <a:t>Rancanglah</a:t>
            </a:r>
            <a:r>
              <a:rPr lang="en-US" dirty="0" smtClean="0"/>
              <a:t> class diagram, use case diagram , </a:t>
            </a:r>
            <a:r>
              <a:rPr lang="en-US" dirty="0" err="1" smtClean="0"/>
              <a:t>Aktivity</a:t>
            </a:r>
            <a:r>
              <a:rPr lang="en-US" dirty="0" smtClean="0"/>
              <a:t> Diagram </a:t>
            </a:r>
            <a:r>
              <a:rPr lang="en-US" dirty="0" err="1" smtClean="0"/>
              <a:t>dan</a:t>
            </a:r>
            <a:r>
              <a:rPr lang="en-US" dirty="0" smtClean="0"/>
              <a:t> sequence diagram </a:t>
            </a:r>
            <a:r>
              <a:rPr lang="en-US" dirty="0" err="1" smtClean="0"/>
              <a:t>dari</a:t>
            </a:r>
            <a:r>
              <a:rPr lang="en-US" dirty="0" smtClean="0"/>
              <a:t> </a:t>
            </a:r>
            <a:r>
              <a:rPr lang="en-US" dirty="0" err="1" smtClean="0"/>
              <a:t>kasus</a:t>
            </a:r>
            <a:r>
              <a:rPr lang="en-US" dirty="0" smtClean="0"/>
              <a:t> </a:t>
            </a:r>
            <a:r>
              <a:rPr lang="en-US" dirty="0" err="1" smtClean="0"/>
              <a:t>di</a:t>
            </a:r>
            <a:r>
              <a:rPr lang="en-US" dirty="0" smtClean="0"/>
              <a:t> </a:t>
            </a:r>
            <a:r>
              <a:rPr lang="en-US" dirty="0" err="1" smtClean="0"/>
              <a:t>atas</a:t>
            </a:r>
            <a:r>
              <a:rPr lang="en-US" dirty="0" smtClean="0"/>
              <a:t>.</a:t>
            </a:r>
          </a:p>
          <a:p>
            <a:pPr algn="just">
              <a:buFont typeface="Wingdings 2" pitchFamily="18" charset="2"/>
              <a:buNone/>
            </a:pPr>
            <a:endParaRPr lang="en-US" dirty="0" smtClean="0"/>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3562"/>
          </a:xfrm>
        </p:spPr>
        <p:txBody>
          <a:bodyPr>
            <a:normAutofit/>
          </a:bodyPr>
          <a:lstStyle/>
          <a:p>
            <a:r>
              <a:rPr lang="en-US" sz="2400" b="1" dirty="0" err="1" smtClean="0"/>
              <a:t>Merancang</a:t>
            </a:r>
            <a:r>
              <a:rPr lang="en-US" sz="2400" b="1" dirty="0" smtClean="0"/>
              <a:t> </a:t>
            </a:r>
            <a:r>
              <a:rPr lang="en-US" sz="2400" b="1" dirty="0" err="1" smtClean="0"/>
              <a:t>Sistem</a:t>
            </a:r>
            <a:r>
              <a:rPr lang="en-US" sz="2400" b="1" dirty="0" smtClean="0"/>
              <a:t> </a:t>
            </a:r>
            <a:r>
              <a:rPr lang="en-US" sz="2400" b="1" dirty="0" err="1" smtClean="0"/>
              <a:t>Penggajian</a:t>
            </a:r>
            <a:r>
              <a:rPr lang="en-US" sz="2400" b="1" dirty="0" smtClean="0"/>
              <a:t> </a:t>
            </a:r>
            <a:r>
              <a:rPr lang="en-US" sz="2400" b="1" dirty="0" err="1" smtClean="0"/>
              <a:t>di</a:t>
            </a:r>
            <a:r>
              <a:rPr lang="en-US" sz="2400" b="1" dirty="0" smtClean="0"/>
              <a:t> SMP PGRI 1 Palembang</a:t>
            </a:r>
            <a:endParaRPr lang="en-US" sz="2400" dirty="0"/>
          </a:p>
        </p:txBody>
      </p:sp>
      <p:sp>
        <p:nvSpPr>
          <p:cNvPr id="3" name="Content Placeholder 2"/>
          <p:cNvSpPr>
            <a:spLocks noGrp="1"/>
          </p:cNvSpPr>
          <p:nvPr>
            <p:ph idx="1"/>
          </p:nvPr>
        </p:nvSpPr>
        <p:spPr>
          <a:xfrm>
            <a:off x="457200" y="533400"/>
            <a:ext cx="8229600" cy="6324600"/>
          </a:xfrm>
        </p:spPr>
        <p:txBody>
          <a:bodyPr>
            <a:normAutofit fontScale="40000" lnSpcReduction="20000"/>
          </a:bodyPr>
          <a:lstStyle/>
          <a:p>
            <a:pPr>
              <a:buNone/>
            </a:pPr>
            <a:r>
              <a:rPr lang="nb-NO" b="1" dirty="0" smtClean="0">
                <a:latin typeface="Times New Roman" pitchFamily="18" charset="0"/>
                <a:cs typeface="Times New Roman" pitchFamily="18" charset="0"/>
              </a:rPr>
              <a:t>Prosedur Sistem Berjalan</a:t>
            </a:r>
          </a:p>
          <a:p>
            <a:pPr>
              <a:buNone/>
            </a:pPr>
            <a:endParaRPr lang="nb-NO" b="1" dirty="0" smtClean="0">
              <a:latin typeface="Arial" pitchFamily="34" charset="0"/>
              <a:cs typeface="Arial" pitchFamily="34" charset="0"/>
            </a:endParaRPr>
          </a:p>
          <a:p>
            <a:pPr>
              <a:lnSpc>
                <a:spcPct val="120000"/>
              </a:lnSpc>
              <a:buNone/>
            </a:pPr>
            <a:r>
              <a:rPr lang="en-US" dirty="0" err="1" smtClean="0">
                <a:latin typeface="Arial" pitchFamily="34" charset="0"/>
                <a:cs typeface="Arial" pitchFamily="34" charset="0"/>
              </a:rPr>
              <a:t>Proses</a:t>
            </a:r>
            <a:r>
              <a:rPr lang="en-US" dirty="0" smtClean="0">
                <a:latin typeface="Arial" pitchFamily="34" charset="0"/>
                <a:cs typeface="Arial" pitchFamily="34" charset="0"/>
              </a:rPr>
              <a:t> </a:t>
            </a:r>
            <a:r>
              <a:rPr lang="en-US" dirty="0" err="1" smtClean="0">
                <a:latin typeface="Arial" pitchFamily="34" charset="0"/>
                <a:cs typeface="Arial" pitchFamily="34" charset="0"/>
              </a:rPr>
              <a:t>pembuatan</a:t>
            </a:r>
            <a:r>
              <a:rPr lang="en-US" dirty="0" smtClean="0">
                <a:latin typeface="Arial" pitchFamily="34" charset="0"/>
                <a:cs typeface="Arial" pitchFamily="34" charset="0"/>
              </a:rPr>
              <a:t> </a:t>
            </a:r>
            <a:r>
              <a:rPr lang="en-US" dirty="0" err="1" smtClean="0">
                <a:latin typeface="Arial" pitchFamily="34" charset="0"/>
                <a:cs typeface="Arial" pitchFamily="34" charset="0"/>
              </a:rPr>
              <a:t>Daftar</a:t>
            </a:r>
            <a:r>
              <a:rPr lang="en-US" dirty="0" smtClean="0">
                <a:latin typeface="Arial" pitchFamily="34" charset="0"/>
                <a:cs typeface="Arial" pitchFamily="34" charset="0"/>
              </a:rPr>
              <a:t> Data </a:t>
            </a:r>
            <a:r>
              <a:rPr lang="en-US" dirty="0" err="1" smtClean="0">
                <a:latin typeface="Arial" pitchFamily="34" charset="0"/>
                <a:cs typeface="Arial" pitchFamily="34" charset="0"/>
              </a:rPr>
              <a:t>Pegawai</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Gaji</a:t>
            </a:r>
            <a:r>
              <a:rPr lang="en-US" dirty="0" smtClean="0">
                <a:latin typeface="Arial" pitchFamily="34" charset="0"/>
                <a:cs typeface="Arial" pitchFamily="34" charset="0"/>
              </a:rPr>
              <a:t> </a:t>
            </a:r>
            <a:r>
              <a:rPr lang="en-US" dirty="0" err="1" smtClean="0">
                <a:latin typeface="Arial" pitchFamily="34" charset="0"/>
                <a:cs typeface="Arial" pitchFamily="34" charset="0"/>
              </a:rPr>
              <a:t>pada</a:t>
            </a:r>
            <a:r>
              <a:rPr lang="en-US" dirty="0" smtClean="0">
                <a:latin typeface="Arial" pitchFamily="34" charset="0"/>
                <a:cs typeface="Arial" pitchFamily="34" charset="0"/>
              </a:rPr>
              <a:t> SMP PGRI 1 Palembang </a:t>
            </a:r>
            <a:r>
              <a:rPr lang="en-US" dirty="0" err="1" smtClean="0">
                <a:latin typeface="Arial" pitchFamily="34" charset="0"/>
                <a:cs typeface="Arial" pitchFamily="34" charset="0"/>
              </a:rPr>
              <a:t>adalah</a:t>
            </a:r>
            <a:r>
              <a:rPr lang="en-US" dirty="0" smtClean="0">
                <a:latin typeface="Arial" pitchFamily="34" charset="0"/>
                <a:cs typeface="Arial" pitchFamily="34" charset="0"/>
              </a:rPr>
              <a:t> </a:t>
            </a:r>
            <a:r>
              <a:rPr lang="en-US" dirty="0" err="1" smtClean="0">
                <a:latin typeface="Arial" pitchFamily="34" charset="0"/>
                <a:cs typeface="Arial" pitchFamily="34" charset="0"/>
              </a:rPr>
              <a:t>sebagai</a:t>
            </a:r>
            <a:r>
              <a:rPr lang="en-US" dirty="0" smtClean="0">
                <a:latin typeface="Arial" pitchFamily="34" charset="0"/>
                <a:cs typeface="Arial" pitchFamily="34" charset="0"/>
              </a:rPr>
              <a:t> </a:t>
            </a:r>
            <a:r>
              <a:rPr lang="en-US" dirty="0" err="1" smtClean="0">
                <a:latin typeface="Arial" pitchFamily="34" charset="0"/>
                <a:cs typeface="Arial" pitchFamily="34" charset="0"/>
              </a:rPr>
              <a:t>berkut</a:t>
            </a:r>
            <a:r>
              <a:rPr lang="en-US" dirty="0" smtClean="0">
                <a:latin typeface="Arial" pitchFamily="34" charset="0"/>
                <a:cs typeface="Arial" pitchFamily="34" charset="0"/>
              </a:rPr>
              <a:t> :</a:t>
            </a:r>
          </a:p>
          <a:p>
            <a:pPr>
              <a:lnSpc>
                <a:spcPct val="120000"/>
              </a:lnSpc>
              <a:buNone/>
            </a:pPr>
            <a:r>
              <a:rPr lang="en-US" dirty="0" smtClean="0">
                <a:latin typeface="Arial" pitchFamily="34" charset="0"/>
                <a:cs typeface="Arial" pitchFamily="34" charset="0"/>
              </a:rPr>
              <a:t>1. </a:t>
            </a:r>
            <a:r>
              <a:rPr lang="en-US" dirty="0" err="1" smtClean="0">
                <a:latin typeface="Arial" pitchFamily="34" charset="0"/>
                <a:cs typeface="Arial" pitchFamily="34" charset="0"/>
              </a:rPr>
              <a:t>Proses</a:t>
            </a:r>
            <a:r>
              <a:rPr lang="en-US" dirty="0" smtClean="0">
                <a:latin typeface="Arial" pitchFamily="34" charset="0"/>
                <a:cs typeface="Arial" pitchFamily="34" charset="0"/>
              </a:rPr>
              <a:t> </a:t>
            </a:r>
            <a:r>
              <a:rPr lang="en-US" dirty="0" err="1" smtClean="0">
                <a:latin typeface="Arial" pitchFamily="34" charset="0"/>
                <a:cs typeface="Arial" pitchFamily="34" charset="0"/>
              </a:rPr>
              <a:t>Absensi</a:t>
            </a:r>
            <a:endParaRPr lang="en-US" dirty="0" smtClean="0">
              <a:latin typeface="Arial" pitchFamily="34" charset="0"/>
              <a:cs typeface="Arial" pitchFamily="34" charset="0"/>
            </a:endParaRPr>
          </a:p>
          <a:p>
            <a:pPr>
              <a:lnSpc>
                <a:spcPct val="120000"/>
              </a:lnSpc>
              <a:buNone/>
            </a:pPr>
            <a:r>
              <a:rPr lang="en-US" dirty="0" smtClean="0">
                <a:latin typeface="Arial" pitchFamily="34" charset="0"/>
                <a:cs typeface="Arial" pitchFamily="34" charset="0"/>
              </a:rPr>
              <a:t>	 </a:t>
            </a:r>
            <a:r>
              <a:rPr lang="en-US" dirty="0" err="1" smtClean="0">
                <a:latin typeface="Arial" pitchFamily="34" charset="0"/>
                <a:cs typeface="Arial" pitchFamily="34" charset="0"/>
              </a:rPr>
              <a:t>Pegawai</a:t>
            </a:r>
            <a:r>
              <a:rPr lang="en-US" dirty="0" smtClean="0">
                <a:latin typeface="Arial" pitchFamily="34" charset="0"/>
                <a:cs typeface="Arial" pitchFamily="34" charset="0"/>
              </a:rPr>
              <a:t> </a:t>
            </a:r>
            <a:r>
              <a:rPr lang="en-US" dirty="0" err="1" smtClean="0">
                <a:latin typeface="Arial" pitchFamily="34" charset="0"/>
                <a:cs typeface="Arial" pitchFamily="34" charset="0"/>
              </a:rPr>
              <a:t>melakukan</a:t>
            </a:r>
            <a:r>
              <a:rPr lang="en-US" dirty="0" smtClean="0">
                <a:latin typeface="Arial" pitchFamily="34" charset="0"/>
                <a:cs typeface="Arial" pitchFamily="34" charset="0"/>
              </a:rPr>
              <a:t> </a:t>
            </a:r>
            <a:r>
              <a:rPr lang="en-US" dirty="0" err="1" smtClean="0">
                <a:latin typeface="Arial" pitchFamily="34" charset="0"/>
                <a:cs typeface="Arial" pitchFamily="34" charset="0"/>
              </a:rPr>
              <a:t>absensi</a:t>
            </a:r>
            <a:r>
              <a:rPr lang="en-US" dirty="0" smtClean="0">
                <a:latin typeface="Arial" pitchFamily="34" charset="0"/>
                <a:cs typeface="Arial" pitchFamily="34" charset="0"/>
              </a:rPr>
              <a:t> </a:t>
            </a:r>
            <a:r>
              <a:rPr lang="en-US" dirty="0" err="1" smtClean="0">
                <a:latin typeface="Arial" pitchFamily="34" charset="0"/>
                <a:cs typeface="Arial" pitchFamily="34" charset="0"/>
              </a:rPr>
              <a:t>harian</a:t>
            </a:r>
            <a:r>
              <a:rPr lang="en-US" dirty="0" smtClean="0">
                <a:latin typeface="Arial" pitchFamily="34" charset="0"/>
                <a:cs typeface="Arial" pitchFamily="34" charset="0"/>
              </a:rPr>
              <a:t> </a:t>
            </a:r>
            <a:r>
              <a:rPr lang="en-US" dirty="0" err="1" smtClean="0">
                <a:latin typeface="Arial" pitchFamily="34" charset="0"/>
                <a:cs typeface="Arial" pitchFamily="34" charset="0"/>
              </a:rPr>
              <a:t>melalui</a:t>
            </a:r>
            <a:r>
              <a:rPr lang="en-US" dirty="0" smtClean="0">
                <a:latin typeface="Arial" pitchFamily="34" charset="0"/>
                <a:cs typeface="Arial" pitchFamily="34" charset="0"/>
              </a:rPr>
              <a:t> form </a:t>
            </a:r>
            <a:r>
              <a:rPr lang="en-US" dirty="0" err="1" smtClean="0">
                <a:latin typeface="Arial" pitchFamily="34" charset="0"/>
                <a:cs typeface="Arial" pitchFamily="34" charset="0"/>
              </a:rPr>
              <a:t>daftar</a:t>
            </a:r>
            <a:r>
              <a:rPr lang="en-US" dirty="0" smtClean="0">
                <a:latin typeface="Arial" pitchFamily="34" charset="0"/>
                <a:cs typeface="Arial" pitchFamily="34" charset="0"/>
              </a:rPr>
              <a:t> </a:t>
            </a:r>
            <a:r>
              <a:rPr lang="en-US" dirty="0" err="1" smtClean="0">
                <a:latin typeface="Arial" pitchFamily="34" charset="0"/>
                <a:cs typeface="Arial" pitchFamily="34" charset="0"/>
              </a:rPr>
              <a:t>hadir</a:t>
            </a:r>
            <a:r>
              <a:rPr lang="en-US" dirty="0" smtClean="0">
                <a:latin typeface="Arial" pitchFamily="34" charset="0"/>
                <a:cs typeface="Arial" pitchFamily="34" charset="0"/>
              </a:rPr>
              <a:t> </a:t>
            </a:r>
            <a:r>
              <a:rPr lang="en-US" dirty="0" err="1" smtClean="0">
                <a:latin typeface="Arial" pitchFamily="34" charset="0"/>
                <a:cs typeface="Arial" pitchFamily="34" charset="0"/>
              </a:rPr>
              <a:t>pegawai</a:t>
            </a:r>
            <a:r>
              <a:rPr lang="en-US" dirty="0" smtClean="0">
                <a:latin typeface="Arial" pitchFamily="34" charset="0"/>
                <a:cs typeface="Arial" pitchFamily="34" charset="0"/>
              </a:rPr>
              <a:t>. </a:t>
            </a:r>
            <a:r>
              <a:rPr lang="en-US" dirty="0" err="1" smtClean="0">
                <a:latin typeface="Arial" pitchFamily="34" charset="0"/>
                <a:cs typeface="Arial" pitchFamily="34" charset="0"/>
              </a:rPr>
              <a:t>Berdasarkan</a:t>
            </a:r>
            <a:r>
              <a:rPr lang="en-US" dirty="0" smtClean="0">
                <a:latin typeface="Arial" pitchFamily="34" charset="0"/>
                <a:cs typeface="Arial" pitchFamily="34" charset="0"/>
              </a:rPr>
              <a:t> form </a:t>
            </a:r>
            <a:r>
              <a:rPr lang="en-US" dirty="0" err="1" smtClean="0">
                <a:latin typeface="Arial" pitchFamily="34" charset="0"/>
                <a:cs typeface="Arial" pitchFamily="34" charset="0"/>
              </a:rPr>
              <a:t>daftar</a:t>
            </a:r>
            <a:r>
              <a:rPr lang="en-US" dirty="0" smtClean="0">
                <a:latin typeface="Arial" pitchFamily="34" charset="0"/>
                <a:cs typeface="Arial" pitchFamily="34" charset="0"/>
              </a:rPr>
              <a:t> </a:t>
            </a:r>
            <a:r>
              <a:rPr lang="en-US" dirty="0" err="1" smtClean="0">
                <a:latin typeface="Arial" pitchFamily="34" charset="0"/>
                <a:cs typeface="Arial" pitchFamily="34" charset="0"/>
              </a:rPr>
              <a:t>hadir</a:t>
            </a:r>
            <a:r>
              <a:rPr lang="en-US" dirty="0" smtClean="0">
                <a:latin typeface="Arial" pitchFamily="34" charset="0"/>
                <a:cs typeface="Arial" pitchFamily="34" charset="0"/>
              </a:rPr>
              <a:t> </a:t>
            </a:r>
            <a:r>
              <a:rPr lang="en-US" dirty="0" err="1" smtClean="0">
                <a:latin typeface="Arial" pitchFamily="34" charset="0"/>
                <a:cs typeface="Arial" pitchFamily="34" charset="0"/>
              </a:rPr>
              <a:t>pegawai</a:t>
            </a:r>
            <a:r>
              <a:rPr lang="en-US" dirty="0" smtClean="0">
                <a:latin typeface="Arial" pitchFamily="34" charset="0"/>
                <a:cs typeface="Arial" pitchFamily="34" charset="0"/>
              </a:rPr>
              <a:t> </a:t>
            </a:r>
            <a:r>
              <a:rPr lang="en-US" dirty="0" err="1" smtClean="0">
                <a:latin typeface="Arial" pitchFamily="34" charset="0"/>
                <a:cs typeface="Arial" pitchFamily="34" charset="0"/>
              </a:rPr>
              <a:t>tersebut</a:t>
            </a:r>
            <a:r>
              <a:rPr lang="en-US" dirty="0" smtClean="0">
                <a:latin typeface="Arial" pitchFamily="34" charset="0"/>
                <a:cs typeface="Arial" pitchFamily="34" charset="0"/>
              </a:rPr>
              <a:t> </a:t>
            </a:r>
            <a:r>
              <a:rPr lang="en-US" dirty="0" err="1" smtClean="0">
                <a:latin typeface="Arial" pitchFamily="34" charset="0"/>
                <a:cs typeface="Arial" pitchFamily="34" charset="0"/>
              </a:rPr>
              <a:t>bagian</a:t>
            </a:r>
            <a:r>
              <a:rPr lang="en-US" dirty="0" smtClean="0">
                <a:latin typeface="Arial" pitchFamily="34" charset="0"/>
                <a:cs typeface="Arial" pitchFamily="34" charset="0"/>
              </a:rPr>
              <a:t> Tata Usaha (TU) </a:t>
            </a:r>
            <a:r>
              <a:rPr lang="en-US" dirty="0" err="1" smtClean="0">
                <a:latin typeface="Arial" pitchFamily="34" charset="0"/>
                <a:cs typeface="Arial" pitchFamily="34" charset="0"/>
              </a:rPr>
              <a:t>akan</a:t>
            </a:r>
            <a:r>
              <a:rPr lang="en-US" dirty="0" smtClean="0">
                <a:latin typeface="Arial" pitchFamily="34" charset="0"/>
                <a:cs typeface="Arial" pitchFamily="34" charset="0"/>
              </a:rPr>
              <a:t> </a:t>
            </a:r>
            <a:r>
              <a:rPr lang="en-US" dirty="0" err="1" smtClean="0">
                <a:latin typeface="Arial" pitchFamily="34" charset="0"/>
                <a:cs typeface="Arial" pitchFamily="34" charset="0"/>
              </a:rPr>
              <a:t>membuat</a:t>
            </a:r>
            <a:r>
              <a:rPr lang="en-US" dirty="0" smtClean="0">
                <a:latin typeface="Arial" pitchFamily="34" charset="0"/>
                <a:cs typeface="Arial" pitchFamily="34" charset="0"/>
              </a:rPr>
              <a:t> </a:t>
            </a:r>
            <a:r>
              <a:rPr lang="en-US" dirty="0" err="1" smtClean="0">
                <a:latin typeface="Arial" pitchFamily="34" charset="0"/>
                <a:cs typeface="Arial" pitchFamily="34" charset="0"/>
              </a:rPr>
              <a:t>Rekap</a:t>
            </a:r>
            <a:r>
              <a:rPr lang="en-US" dirty="0" smtClean="0">
                <a:latin typeface="Arial" pitchFamily="34" charset="0"/>
                <a:cs typeface="Arial" pitchFamily="34" charset="0"/>
              </a:rPr>
              <a:t> </a:t>
            </a:r>
            <a:r>
              <a:rPr lang="en-US" dirty="0" err="1" smtClean="0">
                <a:latin typeface="Arial" pitchFamily="34" charset="0"/>
                <a:cs typeface="Arial" pitchFamily="34" charset="0"/>
              </a:rPr>
              <a:t>Absen</a:t>
            </a:r>
            <a:r>
              <a:rPr lang="en-US" dirty="0" smtClean="0">
                <a:latin typeface="Arial" pitchFamily="34" charset="0"/>
                <a:cs typeface="Arial" pitchFamily="34" charset="0"/>
              </a:rPr>
              <a:t> (RA) </a:t>
            </a:r>
            <a:r>
              <a:rPr lang="en-US" dirty="0" err="1" smtClean="0">
                <a:latin typeface="Arial" pitchFamily="34" charset="0"/>
                <a:cs typeface="Arial" pitchFamily="34" charset="0"/>
              </a:rPr>
              <a:t>harian</a:t>
            </a:r>
            <a:r>
              <a:rPr lang="en-US" dirty="0" smtClean="0">
                <a:latin typeface="Arial" pitchFamily="34" charset="0"/>
                <a:cs typeface="Arial" pitchFamily="34" charset="0"/>
              </a:rPr>
              <a:t> </a:t>
            </a:r>
            <a:r>
              <a:rPr lang="en-US" dirty="0" err="1" smtClean="0">
                <a:latin typeface="Arial" pitchFamily="34" charset="0"/>
                <a:cs typeface="Arial" pitchFamily="34" charset="0"/>
              </a:rPr>
              <a:t>untuk</a:t>
            </a:r>
            <a:r>
              <a:rPr lang="en-US" dirty="0" smtClean="0">
                <a:latin typeface="Arial" pitchFamily="34" charset="0"/>
                <a:cs typeface="Arial" pitchFamily="34" charset="0"/>
              </a:rPr>
              <a:t> </a:t>
            </a:r>
            <a:r>
              <a:rPr lang="en-US" dirty="0" err="1" smtClean="0">
                <a:latin typeface="Arial" pitchFamily="34" charset="0"/>
                <a:cs typeface="Arial" pitchFamily="34" charset="0"/>
              </a:rPr>
              <a:t>diserahkan</a:t>
            </a:r>
            <a:r>
              <a:rPr lang="en-US" dirty="0" smtClean="0">
                <a:latin typeface="Arial" pitchFamily="34" charset="0"/>
                <a:cs typeface="Arial" pitchFamily="34" charset="0"/>
              </a:rPr>
              <a:t> </a:t>
            </a:r>
            <a:r>
              <a:rPr lang="en-US" dirty="0" err="1" smtClean="0">
                <a:latin typeface="Arial" pitchFamily="34" charset="0"/>
                <a:cs typeface="Arial" pitchFamily="34" charset="0"/>
              </a:rPr>
              <a:t>kepada</a:t>
            </a:r>
            <a:r>
              <a:rPr lang="en-US" dirty="0" smtClean="0">
                <a:latin typeface="Arial" pitchFamily="34" charset="0"/>
                <a:cs typeface="Arial" pitchFamily="34" charset="0"/>
              </a:rPr>
              <a:t> </a:t>
            </a:r>
            <a:r>
              <a:rPr lang="en-US" dirty="0" err="1" smtClean="0">
                <a:latin typeface="Arial" pitchFamily="34" charset="0"/>
                <a:cs typeface="Arial" pitchFamily="34" charset="0"/>
              </a:rPr>
              <a:t>Administrasi</a:t>
            </a:r>
            <a:r>
              <a:rPr lang="en-US" dirty="0" smtClean="0">
                <a:latin typeface="Arial" pitchFamily="34" charset="0"/>
                <a:cs typeface="Arial" pitchFamily="34" charset="0"/>
              </a:rPr>
              <a:t>.</a:t>
            </a:r>
          </a:p>
          <a:p>
            <a:pPr>
              <a:lnSpc>
                <a:spcPct val="120000"/>
              </a:lnSpc>
              <a:buNone/>
            </a:pPr>
            <a:r>
              <a:rPr lang="en-US" dirty="0" smtClean="0">
                <a:latin typeface="Arial" pitchFamily="34" charset="0"/>
                <a:cs typeface="Arial" pitchFamily="34" charset="0"/>
              </a:rPr>
              <a:t>2. </a:t>
            </a:r>
            <a:r>
              <a:rPr lang="en-US" dirty="0" err="1" smtClean="0">
                <a:latin typeface="Arial" pitchFamily="34" charset="0"/>
                <a:cs typeface="Arial" pitchFamily="34" charset="0"/>
              </a:rPr>
              <a:t>Proses</a:t>
            </a:r>
            <a:r>
              <a:rPr lang="en-US" dirty="0" smtClean="0">
                <a:latin typeface="Arial" pitchFamily="34" charset="0"/>
                <a:cs typeface="Arial" pitchFamily="34" charset="0"/>
              </a:rPr>
              <a:t> </a:t>
            </a:r>
            <a:r>
              <a:rPr lang="en-US" dirty="0" err="1" smtClean="0">
                <a:latin typeface="Arial" pitchFamily="34" charset="0"/>
                <a:cs typeface="Arial" pitchFamily="34" charset="0"/>
              </a:rPr>
              <a:t>Pemberian</a:t>
            </a:r>
            <a:r>
              <a:rPr lang="en-US" dirty="0" smtClean="0">
                <a:latin typeface="Arial" pitchFamily="34" charset="0"/>
                <a:cs typeface="Arial" pitchFamily="34" charset="0"/>
              </a:rPr>
              <a:t> </a:t>
            </a:r>
            <a:r>
              <a:rPr lang="en-US" dirty="0" err="1" smtClean="0">
                <a:latin typeface="Arial" pitchFamily="34" charset="0"/>
                <a:cs typeface="Arial" pitchFamily="34" charset="0"/>
              </a:rPr>
              <a:t>Rekap</a:t>
            </a:r>
            <a:r>
              <a:rPr lang="en-US" dirty="0" smtClean="0">
                <a:latin typeface="Arial" pitchFamily="34" charset="0"/>
                <a:cs typeface="Arial" pitchFamily="34" charset="0"/>
              </a:rPr>
              <a:t> </a:t>
            </a:r>
            <a:r>
              <a:rPr lang="en-US" dirty="0" err="1" smtClean="0">
                <a:latin typeface="Arial" pitchFamily="34" charset="0"/>
                <a:cs typeface="Arial" pitchFamily="34" charset="0"/>
              </a:rPr>
              <a:t>Biodata</a:t>
            </a:r>
            <a:r>
              <a:rPr lang="en-US" dirty="0" smtClean="0">
                <a:latin typeface="Arial" pitchFamily="34" charset="0"/>
                <a:cs typeface="Arial" pitchFamily="34" charset="0"/>
              </a:rPr>
              <a:t> </a:t>
            </a:r>
            <a:r>
              <a:rPr lang="en-US" dirty="0" err="1" smtClean="0">
                <a:latin typeface="Arial" pitchFamily="34" charset="0"/>
                <a:cs typeface="Arial" pitchFamily="34" charset="0"/>
              </a:rPr>
              <a:t>Pegawai</a:t>
            </a:r>
            <a:r>
              <a:rPr lang="en-US" dirty="0" smtClean="0">
                <a:latin typeface="Arial" pitchFamily="34" charset="0"/>
                <a:cs typeface="Arial" pitchFamily="34" charset="0"/>
              </a:rPr>
              <a:t> (RBP)</a:t>
            </a:r>
          </a:p>
          <a:p>
            <a:pPr>
              <a:lnSpc>
                <a:spcPct val="120000"/>
              </a:lnSpc>
              <a:buNone/>
            </a:pPr>
            <a:r>
              <a:rPr lang="en-US" dirty="0" smtClean="0">
                <a:latin typeface="Arial" pitchFamily="34" charset="0"/>
                <a:cs typeface="Arial" pitchFamily="34" charset="0"/>
              </a:rPr>
              <a:t>	</a:t>
            </a:r>
            <a:r>
              <a:rPr lang="en-US" dirty="0" err="1" smtClean="0">
                <a:latin typeface="Arial" pitchFamily="34" charset="0"/>
                <a:cs typeface="Arial" pitchFamily="34" charset="0"/>
              </a:rPr>
              <a:t>Pegawai</a:t>
            </a:r>
            <a:r>
              <a:rPr lang="en-US" dirty="0" smtClean="0">
                <a:latin typeface="Arial" pitchFamily="34" charset="0"/>
                <a:cs typeface="Arial" pitchFamily="34" charset="0"/>
              </a:rPr>
              <a:t> </a:t>
            </a:r>
            <a:r>
              <a:rPr lang="en-US" dirty="0" err="1" smtClean="0">
                <a:latin typeface="Arial" pitchFamily="34" charset="0"/>
                <a:cs typeface="Arial" pitchFamily="34" charset="0"/>
              </a:rPr>
              <a:t>memberikan</a:t>
            </a:r>
            <a:r>
              <a:rPr lang="en-US" dirty="0" smtClean="0">
                <a:latin typeface="Arial" pitchFamily="34" charset="0"/>
                <a:cs typeface="Arial" pitchFamily="34" charset="0"/>
              </a:rPr>
              <a:t> data </a:t>
            </a:r>
            <a:r>
              <a:rPr lang="en-US" dirty="0" err="1" smtClean="0">
                <a:latin typeface="Arial" pitchFamily="34" charset="0"/>
                <a:cs typeface="Arial" pitchFamily="34" charset="0"/>
              </a:rPr>
              <a:t>pribadi</a:t>
            </a:r>
            <a:r>
              <a:rPr lang="en-US" dirty="0" smtClean="0">
                <a:latin typeface="Arial" pitchFamily="34" charset="0"/>
                <a:cs typeface="Arial" pitchFamily="34" charset="0"/>
              </a:rPr>
              <a:t> </a:t>
            </a:r>
            <a:r>
              <a:rPr lang="en-US" dirty="0" err="1" smtClean="0">
                <a:latin typeface="Arial" pitchFamily="34" charset="0"/>
                <a:cs typeface="Arial" pitchFamily="34" charset="0"/>
              </a:rPr>
              <a:t>pegawai</a:t>
            </a:r>
            <a:r>
              <a:rPr lang="en-US" dirty="0" smtClean="0">
                <a:latin typeface="Arial" pitchFamily="34" charset="0"/>
                <a:cs typeface="Arial" pitchFamily="34" charset="0"/>
              </a:rPr>
              <a:t>, data </a:t>
            </a:r>
            <a:r>
              <a:rPr lang="en-US" dirty="0" err="1" smtClean="0">
                <a:latin typeface="Arial" pitchFamily="34" charset="0"/>
                <a:cs typeface="Arial" pitchFamily="34" charset="0"/>
              </a:rPr>
              <a:t>pendidikan</a:t>
            </a:r>
            <a:r>
              <a:rPr lang="en-US" dirty="0" smtClean="0">
                <a:latin typeface="Arial" pitchFamily="34" charset="0"/>
                <a:cs typeface="Arial" pitchFamily="34" charset="0"/>
              </a:rPr>
              <a:t>, data </a:t>
            </a:r>
            <a:r>
              <a:rPr lang="en-US" dirty="0" err="1" smtClean="0">
                <a:latin typeface="Arial" pitchFamily="34" charset="0"/>
                <a:cs typeface="Arial" pitchFamily="34" charset="0"/>
              </a:rPr>
              <a:t>keluarga</a:t>
            </a:r>
            <a:r>
              <a:rPr lang="en-US" dirty="0" smtClean="0">
                <a:latin typeface="Arial" pitchFamily="34" charset="0"/>
                <a:cs typeface="Arial" pitchFamily="34" charset="0"/>
              </a:rPr>
              <a:t> yang </a:t>
            </a:r>
            <a:r>
              <a:rPr lang="en-US" dirty="0" err="1" smtClean="0">
                <a:latin typeface="Arial" pitchFamily="34" charset="0"/>
                <a:cs typeface="Arial" pitchFamily="34" charset="0"/>
              </a:rPr>
              <a:t>dijadikan</a:t>
            </a:r>
            <a:r>
              <a:rPr lang="en-US" dirty="0" smtClean="0">
                <a:latin typeface="Arial" pitchFamily="34" charset="0"/>
                <a:cs typeface="Arial" pitchFamily="34" charset="0"/>
              </a:rPr>
              <a:t> </a:t>
            </a:r>
            <a:r>
              <a:rPr lang="en-US" dirty="0" err="1" smtClean="0">
                <a:latin typeface="Arial" pitchFamily="34" charset="0"/>
                <a:cs typeface="Arial" pitchFamily="34" charset="0"/>
              </a:rPr>
              <a:t>satu</a:t>
            </a:r>
            <a:r>
              <a:rPr lang="en-US" dirty="0" smtClean="0">
                <a:latin typeface="Arial" pitchFamily="34" charset="0"/>
                <a:cs typeface="Arial" pitchFamily="34" charset="0"/>
              </a:rPr>
              <a:t> </a:t>
            </a:r>
            <a:r>
              <a:rPr lang="en-US" dirty="0" err="1" smtClean="0">
                <a:latin typeface="Arial" pitchFamily="34" charset="0"/>
                <a:cs typeface="Arial" pitchFamily="34" charset="0"/>
              </a:rPr>
              <a:t>menjadi</a:t>
            </a:r>
            <a:r>
              <a:rPr lang="en-US" dirty="0" smtClean="0">
                <a:latin typeface="Arial" pitchFamily="34" charset="0"/>
                <a:cs typeface="Arial" pitchFamily="34" charset="0"/>
              </a:rPr>
              <a:t> data </a:t>
            </a:r>
            <a:r>
              <a:rPr lang="en-US" dirty="0" err="1" smtClean="0">
                <a:latin typeface="Arial" pitchFamily="34" charset="0"/>
                <a:cs typeface="Arial" pitchFamily="34" charset="0"/>
              </a:rPr>
              <a:t>pegawai</a:t>
            </a:r>
            <a:r>
              <a:rPr lang="en-US" dirty="0" smtClean="0">
                <a:latin typeface="Arial" pitchFamily="34" charset="0"/>
                <a:cs typeface="Arial" pitchFamily="34" charset="0"/>
              </a:rPr>
              <a:t> </a:t>
            </a:r>
            <a:r>
              <a:rPr lang="en-US" dirty="0" err="1" smtClean="0">
                <a:latin typeface="Arial" pitchFamily="34" charset="0"/>
                <a:cs typeface="Arial" pitchFamily="34" charset="0"/>
              </a:rPr>
              <a:t>kepada</a:t>
            </a:r>
            <a:r>
              <a:rPr lang="en-US" dirty="0" smtClean="0">
                <a:latin typeface="Arial" pitchFamily="34" charset="0"/>
                <a:cs typeface="Arial" pitchFamily="34" charset="0"/>
              </a:rPr>
              <a:t> </a:t>
            </a:r>
            <a:r>
              <a:rPr lang="en-US" dirty="0" err="1" smtClean="0">
                <a:latin typeface="Arial" pitchFamily="34" charset="0"/>
                <a:cs typeface="Arial" pitchFamily="34" charset="0"/>
              </a:rPr>
              <a:t>bagian</a:t>
            </a:r>
            <a:r>
              <a:rPr lang="en-US" dirty="0" smtClean="0">
                <a:latin typeface="Arial" pitchFamily="34" charset="0"/>
                <a:cs typeface="Arial" pitchFamily="34" charset="0"/>
              </a:rPr>
              <a:t> Tata Usaha yang </a:t>
            </a:r>
            <a:r>
              <a:rPr lang="en-US" dirty="0" err="1" smtClean="0">
                <a:latin typeface="Arial" pitchFamily="34" charset="0"/>
                <a:cs typeface="Arial" pitchFamily="34" charset="0"/>
              </a:rPr>
              <a:t>kemudian</a:t>
            </a:r>
            <a:r>
              <a:rPr lang="en-US" dirty="0" smtClean="0">
                <a:latin typeface="Arial" pitchFamily="34" charset="0"/>
                <a:cs typeface="Arial" pitchFamily="34" charset="0"/>
              </a:rPr>
              <a:t> </a:t>
            </a:r>
            <a:r>
              <a:rPr lang="en-US" dirty="0" err="1" smtClean="0">
                <a:latin typeface="Arial" pitchFamily="34" charset="0"/>
                <a:cs typeface="Arial" pitchFamily="34" charset="0"/>
              </a:rPr>
              <a:t>diarsipkan</a:t>
            </a:r>
            <a:r>
              <a:rPr lang="en-US" dirty="0" smtClean="0">
                <a:latin typeface="Arial" pitchFamily="34" charset="0"/>
                <a:cs typeface="Arial" pitchFamily="34" charset="0"/>
              </a:rPr>
              <a:t> </a:t>
            </a:r>
            <a:r>
              <a:rPr lang="en-US" dirty="0" err="1" smtClean="0">
                <a:latin typeface="Arial" pitchFamily="34" charset="0"/>
                <a:cs typeface="Arial" pitchFamily="34" charset="0"/>
              </a:rPr>
              <a:t>menjadi</a:t>
            </a:r>
            <a:r>
              <a:rPr lang="en-US" dirty="0" smtClean="0">
                <a:latin typeface="Arial" pitchFamily="34" charset="0"/>
                <a:cs typeface="Arial" pitchFamily="34" charset="0"/>
              </a:rPr>
              <a:t> </a:t>
            </a:r>
            <a:r>
              <a:rPr lang="en-US" dirty="0" err="1" smtClean="0">
                <a:latin typeface="Arial" pitchFamily="34" charset="0"/>
                <a:cs typeface="Arial" pitchFamily="34" charset="0"/>
              </a:rPr>
              <a:t>Rekap</a:t>
            </a:r>
            <a:r>
              <a:rPr lang="en-US" dirty="0" smtClean="0">
                <a:latin typeface="Arial" pitchFamily="34" charset="0"/>
                <a:cs typeface="Arial" pitchFamily="34" charset="0"/>
              </a:rPr>
              <a:t> </a:t>
            </a:r>
            <a:r>
              <a:rPr lang="en-US" dirty="0" err="1" smtClean="0">
                <a:latin typeface="Arial" pitchFamily="34" charset="0"/>
                <a:cs typeface="Arial" pitchFamily="34" charset="0"/>
              </a:rPr>
              <a:t>Biodata</a:t>
            </a:r>
            <a:r>
              <a:rPr lang="en-US" dirty="0" smtClean="0">
                <a:latin typeface="Arial" pitchFamily="34" charset="0"/>
                <a:cs typeface="Arial" pitchFamily="34" charset="0"/>
              </a:rPr>
              <a:t> </a:t>
            </a:r>
            <a:r>
              <a:rPr lang="en-US" dirty="0" err="1" smtClean="0">
                <a:latin typeface="Arial" pitchFamily="34" charset="0"/>
                <a:cs typeface="Arial" pitchFamily="34" charset="0"/>
              </a:rPr>
              <a:t>Pegawai</a:t>
            </a:r>
            <a:r>
              <a:rPr lang="en-US" dirty="0" smtClean="0">
                <a:latin typeface="Arial" pitchFamily="34" charset="0"/>
                <a:cs typeface="Arial" pitchFamily="34" charset="0"/>
              </a:rPr>
              <a:t> (RBP). </a:t>
            </a:r>
            <a:r>
              <a:rPr lang="en-US" dirty="0" err="1" smtClean="0">
                <a:latin typeface="Arial" pitchFamily="34" charset="0"/>
                <a:cs typeface="Arial" pitchFamily="34" charset="0"/>
              </a:rPr>
              <a:t>Lalu</a:t>
            </a:r>
            <a:r>
              <a:rPr lang="en-US" dirty="0" smtClean="0">
                <a:latin typeface="Arial" pitchFamily="34" charset="0"/>
                <a:cs typeface="Arial" pitchFamily="34" charset="0"/>
              </a:rPr>
              <a:t> </a:t>
            </a:r>
            <a:r>
              <a:rPr lang="en-US" dirty="0" err="1" smtClean="0">
                <a:latin typeface="Arial" pitchFamily="34" charset="0"/>
                <a:cs typeface="Arial" pitchFamily="34" charset="0"/>
              </a:rPr>
              <a:t>Rekap</a:t>
            </a:r>
            <a:r>
              <a:rPr lang="en-US" dirty="0" smtClean="0">
                <a:latin typeface="Arial" pitchFamily="34" charset="0"/>
                <a:cs typeface="Arial" pitchFamily="34" charset="0"/>
              </a:rPr>
              <a:t> </a:t>
            </a:r>
            <a:r>
              <a:rPr lang="en-US" dirty="0" err="1" smtClean="0">
                <a:latin typeface="Arial" pitchFamily="34" charset="0"/>
                <a:cs typeface="Arial" pitchFamily="34" charset="0"/>
              </a:rPr>
              <a:t>Biodata</a:t>
            </a:r>
            <a:r>
              <a:rPr lang="en-US" dirty="0" smtClean="0">
                <a:latin typeface="Arial" pitchFamily="34" charset="0"/>
                <a:cs typeface="Arial" pitchFamily="34" charset="0"/>
              </a:rPr>
              <a:t> </a:t>
            </a:r>
            <a:r>
              <a:rPr lang="en-US" dirty="0" err="1" smtClean="0">
                <a:latin typeface="Arial" pitchFamily="34" charset="0"/>
                <a:cs typeface="Arial" pitchFamily="34" charset="0"/>
              </a:rPr>
              <a:t>Pegawai</a:t>
            </a:r>
            <a:r>
              <a:rPr lang="en-US" dirty="0" smtClean="0">
                <a:latin typeface="Arial" pitchFamily="34" charset="0"/>
                <a:cs typeface="Arial" pitchFamily="34" charset="0"/>
              </a:rPr>
              <a:t> </a:t>
            </a:r>
            <a:r>
              <a:rPr lang="en-US" dirty="0" smtClean="0"/>
              <a:t>(RBP) </a:t>
            </a:r>
            <a:r>
              <a:rPr lang="en-US" dirty="0" err="1" smtClean="0"/>
              <a:t>diserahkan</a:t>
            </a:r>
            <a:r>
              <a:rPr lang="en-US" dirty="0" smtClean="0"/>
              <a:t> </a:t>
            </a:r>
            <a:r>
              <a:rPr lang="en-US" dirty="0" err="1" smtClean="0"/>
              <a:t>kepada</a:t>
            </a:r>
            <a:r>
              <a:rPr lang="en-US" dirty="0" smtClean="0"/>
              <a:t> </a:t>
            </a:r>
            <a:r>
              <a:rPr lang="en-US" dirty="0" err="1" smtClean="0"/>
              <a:t>bagian</a:t>
            </a:r>
            <a:r>
              <a:rPr lang="en-US" dirty="0" smtClean="0"/>
              <a:t> </a:t>
            </a:r>
            <a:r>
              <a:rPr lang="en-US" dirty="0" err="1" smtClean="0"/>
              <a:t>administrasi</a:t>
            </a:r>
            <a:r>
              <a:rPr lang="en-US" dirty="0" smtClean="0"/>
              <a:t> </a:t>
            </a:r>
            <a:r>
              <a:rPr lang="en-US" dirty="0" err="1" smtClean="0"/>
              <a:t>untuk</a:t>
            </a:r>
            <a:r>
              <a:rPr lang="en-US" dirty="0" smtClean="0"/>
              <a:t> </a:t>
            </a:r>
            <a:r>
              <a:rPr lang="en-US" dirty="0" err="1" smtClean="0"/>
              <a:t>proses</a:t>
            </a:r>
            <a:r>
              <a:rPr lang="en-US" dirty="0" smtClean="0"/>
              <a:t> </a:t>
            </a:r>
            <a:r>
              <a:rPr lang="en-US" dirty="0" err="1" smtClean="0"/>
              <a:t>pengolahan</a:t>
            </a:r>
            <a:r>
              <a:rPr lang="en-US" dirty="0" smtClean="0"/>
              <a:t> </a:t>
            </a:r>
            <a:r>
              <a:rPr lang="en-US" dirty="0" err="1" smtClean="0"/>
              <a:t>Daftar</a:t>
            </a:r>
            <a:r>
              <a:rPr lang="en-US" dirty="0" smtClean="0"/>
              <a:t> Data </a:t>
            </a:r>
            <a:r>
              <a:rPr lang="en-US" dirty="0" err="1" smtClean="0"/>
              <a:t>Pegawai</a:t>
            </a:r>
            <a:r>
              <a:rPr lang="en-US" dirty="0" smtClean="0"/>
              <a:t> Dan </a:t>
            </a:r>
            <a:r>
              <a:rPr lang="en-US" dirty="0" err="1" smtClean="0"/>
              <a:t>Gaji</a:t>
            </a:r>
            <a:r>
              <a:rPr lang="en-US" dirty="0" smtClean="0"/>
              <a:t> (DDPG).</a:t>
            </a:r>
          </a:p>
          <a:p>
            <a:pPr>
              <a:buFont typeface="Wingdings 2" pitchFamily="18" charset="2"/>
              <a:buNone/>
            </a:pPr>
            <a:r>
              <a:rPr lang="nb-NO" dirty="0" smtClean="0">
                <a:latin typeface="Arial" charset="0"/>
              </a:rPr>
              <a:t>3. Proses Pengolahan Daftar Data Pegawai dan Gaji (DDPG)</a:t>
            </a:r>
            <a:endParaRPr lang="en-US" dirty="0" smtClean="0">
              <a:latin typeface="Arial" charset="0"/>
            </a:endParaRPr>
          </a:p>
          <a:p>
            <a:pPr>
              <a:buFont typeface="Wingdings 2" pitchFamily="18" charset="2"/>
              <a:buNone/>
            </a:pPr>
            <a:r>
              <a:rPr lang="nb-NO" dirty="0" smtClean="0">
                <a:latin typeface="Arial" charset="0"/>
              </a:rPr>
              <a:t>	Setelah bagian administrasi menerima Rekap Biodata Pegawai (RBP) dan Rekap Absen (RA) akan mengolah kedua data tersebut untuk dibuatkan menjadi Daftar Data Pegawai dan Gaji (DDPG) yang kemudian diserahkan kepada Kepala Sekolah untuk ditanda tangani atau di Acc.</a:t>
            </a:r>
          </a:p>
          <a:p>
            <a:pPr>
              <a:buFont typeface="Wingdings 2" pitchFamily="18" charset="2"/>
              <a:buNone/>
            </a:pPr>
            <a:endParaRPr lang="en-US" dirty="0" smtClean="0">
              <a:latin typeface="Arial" charset="0"/>
            </a:endParaRPr>
          </a:p>
          <a:p>
            <a:pPr>
              <a:buFont typeface="Wingdings 2" pitchFamily="18" charset="2"/>
              <a:buNone/>
            </a:pPr>
            <a:r>
              <a:rPr lang="nb-NO" dirty="0" smtClean="0">
                <a:latin typeface="Arial" charset="0"/>
              </a:rPr>
              <a:t>4. Proses Pembuatan Laporan</a:t>
            </a:r>
            <a:endParaRPr lang="en-US" dirty="0" smtClean="0">
              <a:latin typeface="Arial" charset="0"/>
            </a:endParaRPr>
          </a:p>
          <a:p>
            <a:pPr>
              <a:buFont typeface="Wingdings 2" pitchFamily="18" charset="2"/>
              <a:buNone/>
            </a:pPr>
            <a:r>
              <a:rPr lang="nb-NO" dirty="0" smtClean="0">
                <a:latin typeface="Arial" charset="0"/>
              </a:rPr>
              <a:t>	Daftar Data Pegawai dan Gaji (DDPG) yang sudah diterima dan ditanda tangani oleh Kepala Sekolah akan diserahkan kembali kepada bagian Administrasi untuk dibuatkan Laporan Data Pegawai (LDP) dan Laporan Gaji Pegawai (LGP). </a:t>
            </a:r>
            <a:endParaRPr lang="en-US" dirty="0" smtClean="0">
              <a:latin typeface="Arial" charset="0"/>
            </a:endParaRPr>
          </a:p>
          <a:p>
            <a:pPr>
              <a:buFont typeface="Wingdings 2" pitchFamily="18" charset="2"/>
              <a:buNone/>
            </a:pPr>
            <a:r>
              <a:rPr lang="nb-NO" dirty="0" smtClean="0">
                <a:latin typeface="Arial" charset="0"/>
              </a:rPr>
              <a:t>	Setelah bagian administrasi menerima Daftar Data Pegawai dan Gaji yang sudah di Acc akan membuatkan Laporan Data Pegawai (LDP) dan Laporan Gaji Pegawai (LGP) yang nantinya akan diserakan kepada Kepala Sekolah.selain itu bagian Administrasi akan membuatkan slip gaji untuk diserahkan kepada pegawai.</a:t>
            </a:r>
            <a:endParaRPr lang="en-US" dirty="0" smtClean="0">
              <a:latin typeface="Arial" charset="0"/>
            </a:endParaRPr>
          </a:p>
          <a:p>
            <a:pPr>
              <a:buFont typeface="Wingdings 2" pitchFamily="18" charset="2"/>
              <a:buNone/>
            </a:pPr>
            <a:endParaRPr lang="en-US" dirty="0" smtClean="0">
              <a:latin typeface="Arial" charset="0"/>
            </a:endParaRPr>
          </a:p>
          <a:p>
            <a:pPr>
              <a:buNone/>
            </a:pPr>
            <a:r>
              <a:rPr lang="en-US" sz="4000" dirty="0" err="1" smtClean="0"/>
              <a:t>Soal</a:t>
            </a:r>
            <a:endParaRPr lang="en-US" sz="4000" dirty="0" smtClean="0"/>
          </a:p>
          <a:p>
            <a:pPr>
              <a:buNone/>
            </a:pPr>
            <a:r>
              <a:rPr lang="en-US" sz="4000" dirty="0" err="1" smtClean="0"/>
              <a:t>Rancanglah</a:t>
            </a:r>
            <a:r>
              <a:rPr lang="en-US" sz="4000" dirty="0" smtClean="0"/>
              <a:t> class diagram, use case diagram , </a:t>
            </a:r>
            <a:r>
              <a:rPr lang="en-US" sz="4000" dirty="0" err="1" smtClean="0"/>
              <a:t>Aktivity</a:t>
            </a:r>
            <a:r>
              <a:rPr lang="en-US" sz="4000" dirty="0" smtClean="0"/>
              <a:t> Diagram </a:t>
            </a:r>
            <a:r>
              <a:rPr lang="en-US" sz="4000" dirty="0" err="1" smtClean="0"/>
              <a:t>dan</a:t>
            </a:r>
            <a:r>
              <a:rPr lang="en-US" sz="4000" dirty="0" smtClean="0"/>
              <a:t> sequence diagram </a:t>
            </a:r>
            <a:r>
              <a:rPr lang="en-US" sz="4000" dirty="0" err="1" smtClean="0"/>
              <a:t>dari</a:t>
            </a:r>
            <a:r>
              <a:rPr lang="en-US" sz="4000" dirty="0" smtClean="0"/>
              <a:t> </a:t>
            </a:r>
            <a:r>
              <a:rPr lang="en-US" sz="4000" dirty="0" err="1" smtClean="0"/>
              <a:t>kasus</a:t>
            </a:r>
            <a:r>
              <a:rPr lang="en-US" sz="4000" dirty="0" smtClean="0"/>
              <a:t> </a:t>
            </a:r>
            <a:r>
              <a:rPr lang="en-US" sz="4000" dirty="0" err="1" smtClean="0"/>
              <a:t>di</a:t>
            </a:r>
            <a:r>
              <a:rPr lang="en-US" sz="4000" dirty="0" smtClean="0"/>
              <a:t> </a:t>
            </a:r>
            <a:r>
              <a:rPr lang="en-US" sz="4000" dirty="0" err="1" smtClean="0"/>
              <a:t>atas</a:t>
            </a:r>
            <a:r>
              <a:rPr lang="en-US" sz="4000" dirty="0" smtClean="0"/>
              <a:t>.</a:t>
            </a:r>
          </a:p>
          <a:p>
            <a:pPr>
              <a:buNone/>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en-US" sz="2400" dirty="0" err="1" smtClean="0"/>
              <a:t>Merancang</a:t>
            </a:r>
            <a:r>
              <a:rPr lang="en-US" sz="2400" dirty="0" smtClean="0"/>
              <a:t> </a:t>
            </a:r>
            <a:r>
              <a:rPr lang="en-US" sz="2400" dirty="0" err="1" smtClean="0"/>
              <a:t>Sistem</a:t>
            </a:r>
            <a:r>
              <a:rPr lang="en-US" sz="2400" dirty="0" smtClean="0"/>
              <a:t> </a:t>
            </a:r>
            <a:r>
              <a:rPr lang="en-US" sz="2400" dirty="0" err="1" smtClean="0"/>
              <a:t>Persediaan</a:t>
            </a:r>
            <a:r>
              <a:rPr lang="en-US" sz="2400" dirty="0" smtClean="0"/>
              <a:t> </a:t>
            </a:r>
            <a:r>
              <a:rPr lang="en-US" sz="2400" dirty="0" err="1" smtClean="0"/>
              <a:t>Barang</a:t>
            </a:r>
            <a:r>
              <a:rPr lang="en-US" sz="2400" dirty="0" smtClean="0"/>
              <a:t> </a:t>
            </a:r>
            <a:r>
              <a:rPr lang="en-US" sz="2400" dirty="0" err="1" smtClean="0"/>
              <a:t>di</a:t>
            </a:r>
            <a:r>
              <a:rPr lang="en-US" sz="2400" dirty="0" smtClean="0"/>
              <a:t> </a:t>
            </a:r>
            <a:r>
              <a:rPr lang="en-US" sz="2400" dirty="0" err="1" smtClean="0"/>
              <a:t>PT.Gold</a:t>
            </a:r>
            <a:r>
              <a:rPr lang="en-US" sz="2400" dirty="0" smtClean="0"/>
              <a:t> </a:t>
            </a:r>
            <a:r>
              <a:rPr lang="en-US" sz="2400" dirty="0" err="1" smtClean="0"/>
              <a:t>Cardrige</a:t>
            </a:r>
            <a:endParaRPr lang="en-US" sz="2400" dirty="0"/>
          </a:p>
        </p:txBody>
      </p:sp>
      <p:sp>
        <p:nvSpPr>
          <p:cNvPr id="3" name="Content Placeholder 2"/>
          <p:cNvSpPr>
            <a:spLocks noGrp="1"/>
          </p:cNvSpPr>
          <p:nvPr>
            <p:ph idx="1"/>
          </p:nvPr>
        </p:nvSpPr>
        <p:spPr>
          <a:xfrm>
            <a:off x="457200" y="990600"/>
            <a:ext cx="8229600" cy="5135563"/>
          </a:xfrm>
        </p:spPr>
        <p:txBody>
          <a:bodyPr>
            <a:normAutofit fontScale="47500" lnSpcReduction="20000"/>
          </a:bodyPr>
          <a:lstStyle/>
          <a:p>
            <a:pPr algn="just">
              <a:buNone/>
            </a:pPr>
            <a:r>
              <a:rPr lang="en-US" dirty="0" smtClean="0"/>
              <a:t>	</a:t>
            </a:r>
          </a:p>
          <a:p>
            <a:pPr algn="just">
              <a:buNone/>
            </a:pPr>
            <a:r>
              <a:rPr lang="en-US" dirty="0" smtClean="0"/>
              <a:t>	</a:t>
            </a:r>
            <a:r>
              <a:rPr lang="id-ID" dirty="0" smtClean="0"/>
              <a:t>PT</a:t>
            </a:r>
            <a:r>
              <a:rPr lang="id-ID" dirty="0" smtClean="0"/>
              <a:t>. Gold Cardrigde adalah sebuah perusahaan yang bergerak dalam bidang distributor tinta printer. Perusahaan tersebut telah lama berdiri. Gold Cardrigde memiliki 3 cabang yang berada di Jakarta, Bandung dan Surabaya serta berpusat di bilangan Sunter, Jakarta.</a:t>
            </a:r>
            <a:endParaRPr lang="en-US" dirty="0" smtClean="0"/>
          </a:p>
          <a:p>
            <a:pPr algn="just">
              <a:buNone/>
            </a:pPr>
            <a:r>
              <a:rPr lang="en-US" dirty="0" smtClean="0"/>
              <a:t>	</a:t>
            </a:r>
            <a:r>
              <a:rPr lang="id-ID" dirty="0" smtClean="0"/>
              <a:t>Konsumen </a:t>
            </a:r>
            <a:r>
              <a:rPr lang="id-ID" dirty="0" smtClean="0"/>
              <a:t>Gold Cardrigde adalah toko – toko penjual tinta printer maupun secara perorangan. Sedangkan tinta printer yang didistribusikan oleh Gold Printer diperoleh dari supplier dalam negeri maupun luar negeri. Tinta printer tersebut tersedia dalam berbagai merk yang dibedakan menjadi 2 jenis, yakni tinta pita dan tinta laser, dimana tinta pita tidak dapat diisi ulang sedangkan tinta laser dapat diisi ulang. </a:t>
            </a:r>
            <a:endParaRPr lang="en-US" dirty="0" smtClean="0"/>
          </a:p>
          <a:p>
            <a:pPr algn="just">
              <a:buNone/>
            </a:pPr>
            <a:r>
              <a:rPr lang="en-US" dirty="0" smtClean="0"/>
              <a:t>	</a:t>
            </a:r>
            <a:r>
              <a:rPr lang="id-ID" dirty="0" smtClean="0"/>
              <a:t>Selama </a:t>
            </a:r>
            <a:r>
              <a:rPr lang="id-ID" dirty="0" smtClean="0"/>
              <a:t>ini stock (persediaan) barang dilakukan dengan cara manual. Cara kerja sebagai berikut:</a:t>
            </a:r>
            <a:endParaRPr lang="en-US" dirty="0" smtClean="0"/>
          </a:p>
          <a:p>
            <a:pPr algn="just">
              <a:buNone/>
            </a:pPr>
            <a:r>
              <a:rPr lang="en-US" dirty="0" smtClean="0"/>
              <a:t>	</a:t>
            </a:r>
            <a:r>
              <a:rPr lang="id-ID" dirty="0" smtClean="0"/>
              <a:t>Pertama-tama </a:t>
            </a:r>
            <a:r>
              <a:rPr lang="id-ID" dirty="0" smtClean="0"/>
              <a:t>tinta datang (dibeli) dari supplier. Kemudian bagian gudang mencatat tinta yang masuk untuk menambah stock yang ada. Jika ada permintaan tinta dari bagian penjualan, maka bagian gudang akan mencatat tinta tersebut untuk dikeluarkan. Dengan demikian terjadilah pengurangan stock tinta. Jika barang yang diminta kurang atau stock habis, maka bagian gudang akan melakukan pemesanan tinta ke supplier.</a:t>
            </a:r>
            <a:endParaRPr lang="en-US" dirty="0" smtClean="0"/>
          </a:p>
          <a:p>
            <a:pPr algn="just">
              <a:buNone/>
            </a:pPr>
            <a:r>
              <a:rPr lang="en-US" dirty="0" smtClean="0"/>
              <a:t>	</a:t>
            </a:r>
            <a:r>
              <a:rPr lang="id-ID" dirty="0" smtClean="0"/>
              <a:t>Pada </a:t>
            </a:r>
            <a:r>
              <a:rPr lang="id-ID" dirty="0" smtClean="0"/>
              <a:t>setiap akhir bulan bagian gudang akan membuat laporan persediaan tinta ke kepala bagian penjualan.</a:t>
            </a:r>
            <a:endParaRPr lang="en-US" dirty="0" smtClean="0"/>
          </a:p>
          <a:p>
            <a:pPr algn="just">
              <a:buNone/>
            </a:pPr>
            <a:r>
              <a:rPr lang="en-US" dirty="0" smtClean="0"/>
              <a:t>	</a:t>
            </a:r>
            <a:r>
              <a:rPr lang="en-US" dirty="0" smtClean="0"/>
              <a:t> </a:t>
            </a:r>
          </a:p>
          <a:p>
            <a:pPr>
              <a:buNone/>
            </a:pPr>
            <a:r>
              <a:rPr lang="en-US" b="1" u="sng" dirty="0" smtClean="0"/>
              <a:t>	</a:t>
            </a:r>
            <a:r>
              <a:rPr lang="en-US" b="1" u="sng" dirty="0" err="1" smtClean="0"/>
              <a:t>Soal</a:t>
            </a:r>
            <a:endParaRPr lang="en-US" dirty="0" smtClean="0"/>
          </a:p>
          <a:p>
            <a:pPr lvl="0">
              <a:buNone/>
            </a:pPr>
            <a:r>
              <a:rPr lang="en-US" dirty="0" smtClean="0"/>
              <a:t>	</a:t>
            </a:r>
            <a:r>
              <a:rPr lang="en-US" dirty="0" err="1" smtClean="0"/>
              <a:t>Rancanglah</a:t>
            </a:r>
            <a:r>
              <a:rPr lang="en-US" dirty="0" smtClean="0"/>
              <a:t> </a:t>
            </a:r>
            <a:r>
              <a:rPr lang="en-US" dirty="0" smtClean="0"/>
              <a:t>use case diagram </a:t>
            </a:r>
            <a:r>
              <a:rPr lang="en-US" dirty="0" smtClean="0"/>
              <a:t>, </a:t>
            </a:r>
            <a:r>
              <a:rPr lang="en-US" dirty="0" err="1" smtClean="0"/>
              <a:t>Aktivity</a:t>
            </a:r>
            <a:r>
              <a:rPr lang="en-US" dirty="0" smtClean="0"/>
              <a:t> Diagram, Sequence Diagram  </a:t>
            </a:r>
            <a:r>
              <a:rPr lang="en-US" dirty="0" err="1" smtClean="0"/>
              <a:t>dan</a:t>
            </a:r>
            <a:r>
              <a:rPr lang="en-US" dirty="0" smtClean="0"/>
              <a:t> </a:t>
            </a:r>
            <a:r>
              <a:rPr lang="en-US" dirty="0" smtClean="0"/>
              <a:t>class diagram.</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358</Words>
  <Application>Microsoft Office PowerPoint</Application>
  <PresentationFormat>On-screen Show (4:3)</PresentationFormat>
  <Paragraphs>78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Studi Kasus</vt:lpstr>
      <vt:lpstr>Aturan Kerja</vt:lpstr>
      <vt:lpstr>Slide 3</vt:lpstr>
      <vt:lpstr>Slide 4</vt:lpstr>
      <vt:lpstr>Penyewaan VCD  menggunakan WEB</vt:lpstr>
      <vt:lpstr>Merancang Sistem Penggajian di SMP PGRI 1 Palembang</vt:lpstr>
      <vt:lpstr>Merancang Sistem Persediaan Barang di PT.Gold Cardrige</vt:lpstr>
    </vt:vector>
  </TitlesOfParts>
  <Company>bdctc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 Kasus</dc:title>
  <dc:creator>iwan</dc:creator>
  <cp:lastModifiedBy>iwan</cp:lastModifiedBy>
  <cp:revision>4</cp:revision>
  <dcterms:created xsi:type="dcterms:W3CDTF">2011-11-25T07:49:49Z</dcterms:created>
  <dcterms:modified xsi:type="dcterms:W3CDTF">2011-11-29T09:09:51Z</dcterms:modified>
</cp:coreProperties>
</file>