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9F01-6A4F-4C92-83BB-200DDC1096C0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7AF3-E806-42C6-8CD0-A479DA3B4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00600" y="685800"/>
            <a:ext cx="4114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mendaftar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mendaftar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,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meminjam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perpustakaan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mengembalikannya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telat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dikenakan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denda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membayar</a:t>
            </a:r>
            <a:r>
              <a:rPr lang="en-US" sz="2400" dirty="0" smtClean="0"/>
              <a:t> </a:t>
            </a:r>
            <a:r>
              <a:rPr lang="en-US" sz="2400" dirty="0" err="1" smtClean="0"/>
              <a:t>denda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52400" y="838200"/>
            <a:ext cx="5410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46637"/>
            <a:ext cx="8839200" cy="2011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yang </a:t>
            </a:r>
            <a:r>
              <a:rPr lang="en-US" dirty="0" err="1" smtClean="0"/>
              <a:t>masuk.kemudian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laporannya</a:t>
            </a:r>
            <a:r>
              <a:rPr lang="en-US" dirty="0" smtClean="0"/>
              <a:t>.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pemasukannya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 Diagram </a:t>
            </a:r>
            <a:r>
              <a:rPr lang="en-US" dirty="0" err="1" smtClean="0"/>
              <a:t>Pendaftaran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609600"/>
            <a:ext cx="7543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46482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table </a:t>
            </a:r>
            <a:r>
              <a:rPr lang="en-US" sz="2400" dirty="0" err="1" smtClean="0"/>
              <a:t>pendaftaran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mendaftar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registrasi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membuatkan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syah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 Diagram </a:t>
            </a:r>
            <a:r>
              <a:rPr lang="en-US" dirty="0" err="1" smtClean="0"/>
              <a:t>Peminjaman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7315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6482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/>
              <a:t>Untuk</a:t>
            </a:r>
            <a:r>
              <a:rPr lang="en-US" sz="2000" dirty="0" smtClean="0"/>
              <a:t> diagram </a:t>
            </a:r>
            <a:r>
              <a:rPr lang="en-US" sz="2000" dirty="0" err="1" smtClean="0"/>
              <a:t>peminjaman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membawa</a:t>
            </a:r>
            <a:r>
              <a:rPr lang="en-US" sz="2000" dirty="0" smtClean="0"/>
              <a:t> </a:t>
            </a:r>
            <a:r>
              <a:rPr lang="en-US" sz="2000" dirty="0" err="1" smtClean="0"/>
              <a:t>kartu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meminjam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kartu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diserahkan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petugas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mengecek</a:t>
            </a:r>
            <a:r>
              <a:rPr lang="en-US" sz="2000" dirty="0" smtClean="0"/>
              <a:t> </a:t>
            </a:r>
            <a:r>
              <a:rPr lang="en-US" sz="2000" dirty="0" err="1" smtClean="0"/>
              <a:t>kartu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mengecek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yang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pinjam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syarat-syarat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meminjam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syarat-syaratnya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pinjam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 Diagram </a:t>
            </a:r>
            <a:r>
              <a:rPr lang="en-US" dirty="0" err="1" smtClean="0"/>
              <a:t>Pengembalian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09600"/>
            <a:ext cx="6324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83125" y="4572001"/>
            <a:ext cx="8991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table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berakhirnya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kembalikan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ditentikan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.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data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Sequence Diagram </a:t>
            </a:r>
            <a:r>
              <a:rPr lang="en-US" dirty="0" err="1" smtClean="0"/>
              <a:t>Pendaftaran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3000" y="685800"/>
            <a:ext cx="388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diagram </a:t>
            </a:r>
            <a:r>
              <a:rPr lang="en-US" sz="2400" dirty="0" err="1" smtClean="0"/>
              <a:t>pendaftaran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,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,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kedalam</a:t>
            </a:r>
            <a:r>
              <a:rPr lang="en-US" sz="2400" dirty="0" smtClean="0"/>
              <a:t> database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3733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Sequence Diagram </a:t>
            </a:r>
            <a:r>
              <a:rPr lang="en-US" dirty="0" err="1" smtClean="0"/>
              <a:t>Peminjaman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609601"/>
            <a:ext cx="4419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/>
              <a:t>Untuk</a:t>
            </a:r>
            <a:r>
              <a:rPr lang="en-US" sz="2000" dirty="0" smtClean="0"/>
              <a:t> diagram </a:t>
            </a:r>
            <a:r>
              <a:rPr lang="en-US" sz="2000" dirty="0" err="1" smtClean="0"/>
              <a:t>peminjaman</a:t>
            </a:r>
            <a:r>
              <a:rPr lang="en-US" sz="2000" dirty="0" smtClean="0"/>
              <a:t> 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pinjam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objek</a:t>
            </a:r>
            <a:r>
              <a:rPr lang="en-US" sz="2000" dirty="0" smtClean="0"/>
              <a:t>,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mengembalikan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memasukan</a:t>
            </a:r>
            <a:r>
              <a:rPr lang="en-US" sz="2000" dirty="0" smtClean="0"/>
              <a:t> id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id </a:t>
            </a:r>
            <a:r>
              <a:rPr lang="en-US" sz="2000" dirty="0" err="1" smtClean="0"/>
              <a:t>siswa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pinjaman</a:t>
            </a:r>
            <a:r>
              <a:rPr lang="en-US" sz="2000" dirty="0" smtClean="0"/>
              <a:t>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diproses</a:t>
            </a:r>
            <a:r>
              <a:rPr lang="en-US" sz="2000" dirty="0" smtClean="0"/>
              <a:t> </a:t>
            </a:r>
            <a:r>
              <a:rPr lang="en-US" sz="2000" dirty="0" err="1" smtClean="0"/>
              <a:t>querynya</a:t>
            </a:r>
            <a:r>
              <a:rPr lang="en-US" sz="2000" dirty="0" smtClean="0"/>
              <a:t>,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 </a:t>
            </a:r>
            <a:r>
              <a:rPr lang="en-US" sz="2000" dirty="0" err="1" smtClean="0"/>
              <a:t>diproses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buku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dipinjam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siswa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pinjaman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database </a:t>
            </a:r>
            <a:r>
              <a:rPr lang="en-US" sz="2000" dirty="0" err="1" smtClean="0"/>
              <a:t>pinjaman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4191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Sequence Diagram </a:t>
            </a:r>
            <a:r>
              <a:rPr lang="en-US" dirty="0" err="1" smtClean="0"/>
              <a:t>Pengembalian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838200"/>
            <a:ext cx="441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diagram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form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petugad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memasukan</a:t>
            </a:r>
            <a:r>
              <a:rPr lang="en-US" dirty="0" smtClean="0"/>
              <a:t> data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id </a:t>
            </a:r>
            <a:r>
              <a:rPr lang="en-US" dirty="0" err="1" smtClean="0"/>
              <a:t>buku,setelah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system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query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data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menginput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meminjam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system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tidak-nya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system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, </a:t>
            </a:r>
            <a:r>
              <a:rPr lang="en-US" dirty="0" err="1" smtClean="0"/>
              <a:t>pastinya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pinjam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database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system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4038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532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Case Study</vt:lpstr>
      <vt:lpstr>Use Case Diagram</vt:lpstr>
      <vt:lpstr>Slide 3</vt:lpstr>
      <vt:lpstr>Activity Diagram Pendaftaran</vt:lpstr>
      <vt:lpstr>Activity Diagram Peminjaman</vt:lpstr>
      <vt:lpstr>Activity Diagram Pengembalian</vt:lpstr>
      <vt:lpstr>Sequence Diagram Pendaftaran</vt:lpstr>
      <vt:lpstr>Sequence Diagram Peminjaman</vt:lpstr>
      <vt:lpstr>Sequence Diagram Pengembalian</vt:lpstr>
    </vt:vector>
  </TitlesOfParts>
  <Company>bdctc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</dc:title>
  <dc:creator>iwan</dc:creator>
  <cp:lastModifiedBy>iwan</cp:lastModifiedBy>
  <cp:revision>3</cp:revision>
  <dcterms:created xsi:type="dcterms:W3CDTF">2011-11-22T15:01:16Z</dcterms:created>
  <dcterms:modified xsi:type="dcterms:W3CDTF">2011-11-23T02:53:28Z</dcterms:modified>
</cp:coreProperties>
</file>