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0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8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5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7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7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5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8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1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8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3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33C8A-347E-4FA3-8168-58DC3023099C}" type="datetimeFigureOut">
              <a:rPr lang="en-US" smtClean="0"/>
              <a:t>16\07\2014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D7881-3D0A-4E13-8EC7-F5CAEDE2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7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PMBOK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 Project Management Book of Knowledge)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97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7010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"/>
            <a:ext cx="43338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99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0"/>
            <a:ext cx="8458200" cy="330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85800"/>
            <a:ext cx="38385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90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2" y="2286000"/>
            <a:ext cx="8915400" cy="2598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293" y="609600"/>
            <a:ext cx="34194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8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76400"/>
            <a:ext cx="4343400" cy="4779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10600" cy="79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8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15" y="228600"/>
            <a:ext cx="8886825" cy="627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1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39200" cy="380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60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828800"/>
            <a:ext cx="8839200" cy="3396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84329"/>
            <a:ext cx="8877300" cy="623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86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</Words>
  <Application>Microsoft Office PowerPoint</Application>
  <PresentationFormat>On-screen Show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PMBOK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PMBOK</dc:title>
  <dc:creator>user</dc:creator>
  <cp:lastModifiedBy>user</cp:lastModifiedBy>
  <cp:revision>4</cp:revision>
  <dcterms:created xsi:type="dcterms:W3CDTF">2014-07-16T01:17:17Z</dcterms:created>
  <dcterms:modified xsi:type="dcterms:W3CDTF">2014-07-16T01:46:53Z</dcterms:modified>
</cp:coreProperties>
</file>