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923B-E779-4380-BEF6-274530BFE4D5}" type="datetimeFigureOut">
              <a:rPr lang="en-MY" smtClean="0"/>
              <a:pPr/>
              <a:t>9/2/2017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01D3D-8D77-4C68-B4DF-1E82C6152F7D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923B-E779-4380-BEF6-274530BFE4D5}" type="datetimeFigureOut">
              <a:rPr lang="en-MY" smtClean="0"/>
              <a:pPr/>
              <a:t>9/2/2017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01D3D-8D77-4C68-B4DF-1E82C6152F7D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923B-E779-4380-BEF6-274530BFE4D5}" type="datetimeFigureOut">
              <a:rPr lang="en-MY" smtClean="0"/>
              <a:pPr/>
              <a:t>9/2/2017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01D3D-8D77-4C68-B4DF-1E82C6152F7D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923B-E779-4380-BEF6-274530BFE4D5}" type="datetimeFigureOut">
              <a:rPr lang="en-MY" smtClean="0"/>
              <a:pPr/>
              <a:t>9/2/2017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01D3D-8D77-4C68-B4DF-1E82C6152F7D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923B-E779-4380-BEF6-274530BFE4D5}" type="datetimeFigureOut">
              <a:rPr lang="en-MY" smtClean="0"/>
              <a:pPr/>
              <a:t>9/2/2017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01D3D-8D77-4C68-B4DF-1E82C6152F7D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923B-E779-4380-BEF6-274530BFE4D5}" type="datetimeFigureOut">
              <a:rPr lang="en-MY" smtClean="0"/>
              <a:pPr/>
              <a:t>9/2/2017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01D3D-8D77-4C68-B4DF-1E82C6152F7D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923B-E779-4380-BEF6-274530BFE4D5}" type="datetimeFigureOut">
              <a:rPr lang="en-MY" smtClean="0"/>
              <a:pPr/>
              <a:t>9/2/2017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01D3D-8D77-4C68-B4DF-1E82C6152F7D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923B-E779-4380-BEF6-274530BFE4D5}" type="datetimeFigureOut">
              <a:rPr lang="en-MY" smtClean="0"/>
              <a:pPr/>
              <a:t>9/2/2017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01D3D-8D77-4C68-B4DF-1E82C6152F7D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923B-E779-4380-BEF6-274530BFE4D5}" type="datetimeFigureOut">
              <a:rPr lang="en-MY" smtClean="0"/>
              <a:pPr/>
              <a:t>9/2/2017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01D3D-8D77-4C68-B4DF-1E82C6152F7D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923B-E779-4380-BEF6-274530BFE4D5}" type="datetimeFigureOut">
              <a:rPr lang="en-MY" smtClean="0"/>
              <a:pPr/>
              <a:t>9/2/2017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01D3D-8D77-4C68-B4DF-1E82C6152F7D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923B-E779-4380-BEF6-274530BFE4D5}" type="datetimeFigureOut">
              <a:rPr lang="en-MY" smtClean="0"/>
              <a:pPr/>
              <a:t>9/2/2017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01D3D-8D77-4C68-B4DF-1E82C6152F7D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D923B-E779-4380-BEF6-274530BFE4D5}" type="datetimeFigureOut">
              <a:rPr lang="en-MY" smtClean="0"/>
              <a:pPr/>
              <a:t>9/2/2017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01D3D-8D77-4C68-B4DF-1E82C6152F7D}" type="slidenum">
              <a:rPr lang="en-MY" smtClean="0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TAKLIMAT VERIFIKASI JPK</a:t>
            </a:r>
            <a:endParaRPr lang="en-MY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M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TENTATIF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8.00 PAGI – MINUM PAGI</a:t>
            </a:r>
          </a:p>
          <a:p>
            <a:r>
              <a:rPr lang="en-US" b="1" dirty="0" smtClean="0"/>
              <a:t>9.00 PAGI – PEMBENTANGAN OLEH PENGARAH KVTAA </a:t>
            </a:r>
          </a:p>
          <a:p>
            <a:r>
              <a:rPr lang="en-US" b="1" dirty="0" smtClean="0"/>
              <a:t>9.15 PAGI – LAWATAN KE BENGKEL</a:t>
            </a:r>
          </a:p>
          <a:p>
            <a:r>
              <a:rPr lang="en-US" b="1" dirty="0" smtClean="0"/>
              <a:t>1.00 TGH – MAKAN TENGAH HARI</a:t>
            </a:r>
          </a:p>
          <a:p>
            <a:r>
              <a:rPr lang="en-US" b="1" dirty="0" smtClean="0"/>
              <a:t>2.30 PTG – RUMUSAN OLEH JPK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6601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73325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FAIL INDUK PROGRAM</a:t>
            </a:r>
          </a:p>
          <a:p>
            <a:pPr lvl="1"/>
            <a:r>
              <a:rPr lang="en-US" dirty="0" smtClean="0"/>
              <a:t>VISI</a:t>
            </a:r>
            <a:r>
              <a:rPr lang="en-US" dirty="0"/>
              <a:t>, MISI, OBJEKTIF PROGRAM &amp; HASIL PEMBELAJARAN </a:t>
            </a:r>
            <a:r>
              <a:rPr lang="en-US" dirty="0" smtClean="0"/>
              <a:t>PROGRAM</a:t>
            </a:r>
            <a:endParaRPr lang="en-US" dirty="0"/>
          </a:p>
          <a:p>
            <a:pPr lvl="1"/>
            <a:r>
              <a:rPr lang="en-US" dirty="0" smtClean="0"/>
              <a:t>CARTA </a:t>
            </a:r>
            <a:r>
              <a:rPr lang="en-US" dirty="0"/>
              <a:t>ORANISASI KOLEJ &amp; </a:t>
            </a:r>
            <a:r>
              <a:rPr lang="en-US" dirty="0" smtClean="0"/>
              <a:t>PROGRAM</a:t>
            </a:r>
            <a:endParaRPr lang="en-US" dirty="0"/>
          </a:p>
          <a:p>
            <a:pPr lvl="1"/>
            <a:r>
              <a:rPr lang="en-US" dirty="0" smtClean="0"/>
              <a:t>MAPPING JPK/BPTV</a:t>
            </a:r>
            <a:endParaRPr lang="en-US" dirty="0"/>
          </a:p>
          <a:p>
            <a:pPr lvl="1"/>
            <a:r>
              <a:rPr lang="en-US" dirty="0" smtClean="0"/>
              <a:t>JPC</a:t>
            </a:r>
            <a:endParaRPr lang="en-US" dirty="0"/>
          </a:p>
          <a:p>
            <a:pPr lvl="1"/>
            <a:r>
              <a:rPr lang="en-US" dirty="0" smtClean="0"/>
              <a:t>KURIKULUM </a:t>
            </a:r>
            <a:r>
              <a:rPr lang="en-US" dirty="0"/>
              <a:t>STANDARD KOLEJ VOKASIONAL &amp; STRUKTUR </a:t>
            </a:r>
            <a:r>
              <a:rPr lang="en-US" dirty="0" smtClean="0"/>
              <a:t>KURSUS</a:t>
            </a:r>
            <a:endParaRPr lang="en-US" dirty="0"/>
          </a:p>
          <a:p>
            <a:pPr lvl="1"/>
            <a:r>
              <a:rPr lang="en-US" dirty="0" smtClean="0"/>
              <a:t>PANDUAN OJT</a:t>
            </a:r>
            <a:endParaRPr lang="en-US" dirty="0"/>
          </a:p>
          <a:p>
            <a:pPr lvl="1"/>
            <a:r>
              <a:rPr lang="en-US" dirty="0" smtClean="0"/>
              <a:t>PANDUAN </a:t>
            </a:r>
            <a:r>
              <a:rPr lang="en-US" dirty="0"/>
              <a:t>PROJEK TAHUN </a:t>
            </a:r>
            <a:r>
              <a:rPr lang="en-US" dirty="0" smtClean="0"/>
              <a:t>AKHIR</a:t>
            </a:r>
          </a:p>
          <a:p>
            <a:pPr lvl="1"/>
            <a:r>
              <a:rPr lang="en-US" dirty="0" smtClean="0"/>
              <a:t>PERATURAN AKADEMIK</a:t>
            </a:r>
          </a:p>
          <a:p>
            <a:r>
              <a:rPr lang="en-US" dirty="0" smtClean="0"/>
              <a:t>NOSS MATRIK</a:t>
            </a:r>
            <a:endParaRPr lang="en-US" dirty="0"/>
          </a:p>
          <a:p>
            <a:pPr lvl="1"/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PERSEDIAAN UNIT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48072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FAIL WIM</a:t>
            </a:r>
          </a:p>
          <a:p>
            <a:r>
              <a:rPr lang="en-US" dirty="0"/>
              <a:t>FAIL REKOD PERIBADI (FAIL A)</a:t>
            </a:r>
          </a:p>
          <a:p>
            <a:r>
              <a:rPr lang="en-US" dirty="0"/>
              <a:t>FAIL PEPERIKSAAN AKHIR</a:t>
            </a:r>
          </a:p>
          <a:p>
            <a:r>
              <a:rPr lang="en-US" dirty="0"/>
              <a:t>TEACHING PORT FOLIO 2016 (FAIL B)</a:t>
            </a:r>
          </a:p>
          <a:p>
            <a:r>
              <a:rPr lang="en-US" dirty="0" smtClean="0"/>
              <a:t>SENARAI PERALATAN</a:t>
            </a:r>
          </a:p>
          <a:p>
            <a:r>
              <a:rPr lang="en-US" dirty="0" smtClean="0"/>
              <a:t>LAPORAN KURSUS LUAR</a:t>
            </a:r>
          </a:p>
          <a:p>
            <a:pPr lvl="1"/>
            <a:r>
              <a:rPr lang="en-US" dirty="0" smtClean="0"/>
              <a:t>JADUAL</a:t>
            </a:r>
          </a:p>
          <a:p>
            <a:pPr lvl="1"/>
            <a:r>
              <a:rPr lang="en-US" dirty="0" smtClean="0"/>
              <a:t>KANDUNGAN PEMBELAJARAN</a:t>
            </a:r>
          </a:p>
          <a:p>
            <a:pPr lvl="1"/>
            <a:r>
              <a:rPr lang="en-US" dirty="0" smtClean="0"/>
              <a:t>KEHADIRAN</a:t>
            </a:r>
          </a:p>
          <a:p>
            <a:pPr lvl="1"/>
            <a:r>
              <a:rPr lang="en-US" dirty="0" smtClean="0"/>
              <a:t>SURAT MEMOHON KURSUS</a:t>
            </a:r>
          </a:p>
          <a:p>
            <a:pPr lvl="1"/>
            <a:r>
              <a:rPr lang="en-US" dirty="0" smtClean="0"/>
              <a:t>SURAT KELULUSAN</a:t>
            </a:r>
            <a:endParaRPr lang="en-US" dirty="0"/>
          </a:p>
          <a:p>
            <a:r>
              <a:rPr lang="en-US" dirty="0"/>
              <a:t>PELANTIKAN TAC</a:t>
            </a:r>
            <a:endParaRPr lang="en-MY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684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111</Words>
  <Application>Microsoft Office PowerPoint</Application>
  <PresentationFormat>On-screen Show (4:3)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TAKLIMAT VERIFIKASI JPK</vt:lpstr>
      <vt:lpstr>TENTATIF PROGRAM</vt:lpstr>
      <vt:lpstr>PERSEDIAAN UNIT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TAKLIMAT VERIFIKASI JPK</dc:title>
  <dc:creator>ACER</dc:creator>
  <cp:lastModifiedBy>User</cp:lastModifiedBy>
  <cp:revision>12</cp:revision>
  <dcterms:created xsi:type="dcterms:W3CDTF">2017-01-04T14:26:44Z</dcterms:created>
  <dcterms:modified xsi:type="dcterms:W3CDTF">2017-02-09T02:02:43Z</dcterms:modified>
</cp:coreProperties>
</file>