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984" r:id="rId2"/>
  </p:sldMasterIdLst>
  <p:notesMasterIdLst>
    <p:notesMasterId r:id="rId7"/>
  </p:notesMasterIdLst>
  <p:handoutMasterIdLst>
    <p:handoutMasterId r:id="rId8"/>
  </p:handoutMasterIdLst>
  <p:sldIdLst>
    <p:sldId id="349" r:id="rId3"/>
    <p:sldId id="351" r:id="rId4"/>
    <p:sldId id="428" r:id="rId5"/>
    <p:sldId id="401" r:id="rId6"/>
  </p:sldIdLst>
  <p:sldSz cx="9144000" cy="6858000" type="screen4x3"/>
  <p:notesSz cx="6888163" cy="9623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1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669900"/>
    <a:srgbClr val="33CCCC"/>
    <a:srgbClr val="CCCCFF"/>
    <a:srgbClr val="CC99FF"/>
    <a:srgbClr val="9999FF"/>
    <a:srgbClr val="00CC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74" d="100"/>
          <a:sy n="74" d="100"/>
        </p:scale>
        <p:origin x="11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8" d="100"/>
        <a:sy n="108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108"/>
      </p:cViewPr>
      <p:guideLst>
        <p:guide orient="horz" pos="3031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FD78EA-667A-42B2-A9BF-7224C4FAD7B2}" type="datetimeFigureOut">
              <a:rPr lang="en-US"/>
              <a:pPr>
                <a:defRPr/>
              </a:pPr>
              <a:t>2/15/2017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40584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140584"/>
            <a:ext cx="2984871" cy="4811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D5B644F-93F1-4C1D-876F-E38144D01FB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0095234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2E750D-7B78-47EA-9BD4-04E17C46E8BD}" type="datetimeFigureOut">
              <a:rPr lang="en-US"/>
              <a:pPr>
                <a:defRPr/>
              </a:pPr>
              <a:t>2/15/2017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8225" y="722313"/>
            <a:ext cx="4811713" cy="3608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M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571127"/>
            <a:ext cx="5510530" cy="4330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M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40584"/>
            <a:ext cx="2984871" cy="4811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40584"/>
            <a:ext cx="2984871" cy="48117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CC65451-CFC0-4D01-BC9B-B59BC2131AF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7532140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2072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30505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2CEAD-BC67-44D2-B980-DCC4590D532A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3A1A9-BC95-4611-8DF8-EE6FEEB94632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6230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E9625-3BE9-4E28-84E2-11C0DA135C14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8A4EF-6546-4B6A-8737-1B06B7A6E68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0775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15A8E-E105-4FE7-AC89-5FB5C93C9C8B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5E981-B98E-4C77-9615-B14973FED1D4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43912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A84AF-9ADD-47B1-8548-A4BAFF70F62E}" type="datetime1">
              <a:rPr lang="en-US" smtClean="0"/>
              <a:t>2/15/2017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C2CA20B5-D5EA-47C1-B1DE-0313BE58847E}" type="slidenum">
              <a:rPr lang="en-US"/>
              <a:pPr/>
              <a:t>‹#›</a:t>
            </a:fld>
            <a:endParaRPr lang="en-US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164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C141B-6478-436A-A212-B749E3E047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A03A0-6C89-4A18-AA28-86943045A08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773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BA845-D0AD-42C9-8D2D-93939B2A3D7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A5BAA-480B-4AE0-95FF-5EABF6F6567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15383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6039-0A80-431C-8405-F8D1A678F4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44CC7-E200-4075-9EF4-12C7859DF103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8159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FDFD4-77DC-4D06-B16D-60E83EA46E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EEEDA-1A90-4C6A-8D55-A98785D5152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5201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E5EE1-58FF-4DD7-9E31-87A942CCAB8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D4BFA5-086A-40AA-A5B4-022495C1D8E3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09996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B53B2-CE7A-41D7-B695-82DD25A78B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6906E-433E-4B1C-9F8E-7CD3C4555AF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26678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B5468-5F4C-4CC2-8993-2071BC6506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F9BFC-4BCF-4C1C-8DD9-C1F90C55AA2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21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7BF2C-C8FA-4F80-82B3-FE7A807CC1CE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51197-7F22-4D0C-9EFC-7B723371C5C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56783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14F75-C06B-4AF1-8799-FDDB9A134F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53F63-AD95-4ABD-BBCA-14E17743D69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38181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MY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68557-18CC-4944-ADCA-DFCFB9D2A79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AA98F4-19F9-400A-9053-94ED2A0E7BC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337018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BFE46-F2FF-4321-9F5A-56ABC132CD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DFADC-BDE3-41D1-83FB-0475F914CB2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13695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B070-3071-4355-983B-1BC6734876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91F86-2866-454F-8B4F-40070F1E0AB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74038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81925-2E21-4C23-A643-0FEB2D2ED9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US" sz="1400" dirty="0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79084CD9-B62A-421A-9668-2CBE6D57AFA7}" type="slidenum">
              <a:rPr lang="en-US"/>
              <a:pPr/>
              <a:t>‹#›</a:t>
            </a:fld>
            <a:endParaRPr lang="en-US" sz="160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09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9C17-AFE8-4CFE-A13D-CE22A4A5C16C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6D511-D00D-4234-A41E-D66FBE247DC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596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C5DA0-A528-41AE-84C8-983888CB4F4D}" type="datetime1">
              <a:rPr lang="en-US" smtClean="0"/>
              <a:t>2/15/2017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E1878-78BC-4B67-8ECF-9005EE13155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0571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C7F1B-255D-4CAD-8C3B-36D0088C8B60}" type="datetime1">
              <a:rPr lang="en-US" smtClean="0"/>
              <a:t>2/15/2017</a:t>
            </a:fld>
            <a:endParaRPr lang="en-MY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E3C88-473D-4B6F-A218-6F9F4EAFB832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4831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55807-E588-4FDF-8449-1CA6D6FC22A8}" type="datetime1">
              <a:rPr lang="en-US" smtClean="0"/>
              <a:t>2/15/2017</a:t>
            </a:fld>
            <a:endParaRPr lang="en-MY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89350-6225-4E9D-B366-6A4559D73AB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9300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93C2-C567-4190-AA1C-E307BED19994}" type="datetime1">
              <a:rPr lang="en-US" smtClean="0"/>
              <a:t>2/15/2017</a:t>
            </a:fld>
            <a:endParaRPr lang="en-M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A1949-E9B0-4447-9EED-0B0AA9B3CDBC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144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CAB11-623C-4213-971A-8EEF178EE249}" type="datetime1">
              <a:rPr lang="en-US" smtClean="0"/>
              <a:t>2/15/2017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849E9-7427-482D-A78C-3A2D986F93B1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99225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MY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116A9-DEAA-4800-B6AE-232925266D50}" type="datetime1">
              <a:rPr lang="en-US" smtClean="0"/>
              <a:t>2/15/2017</a:t>
            </a:fld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D21D6-53B2-49B8-AC28-54BE08DF322C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7533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E2F4E2-4527-4919-A087-695092535F09}" type="datetime1">
              <a:rPr lang="en-US" smtClean="0"/>
              <a:t>2/15/2017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40A708F-2CDD-46F5-A307-A732300B3944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D24325-6414-4F33-B53D-F275E44A13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2/15/2017</a:t>
            </a:fld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M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9B0B20C-64CE-44B4-A26E-D3BFA7D52CB0}" type="slidenum">
              <a:rPr lang="en-MY" smtClean="0"/>
              <a:pPr/>
              <a:t>‹#›</a:t>
            </a:fld>
            <a:endParaRPr lang="en-MY" smtClean="0"/>
          </a:p>
        </p:txBody>
      </p:sp>
    </p:spTree>
    <p:extLst>
      <p:ext uri="{BB962C8B-B14F-4D97-AF65-F5344CB8AC3E}">
        <p14:creationId xmlns:p14="http://schemas.microsoft.com/office/powerpoint/2010/main" val="185065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5400000">
            <a:off x="3552085" y="369093"/>
            <a:ext cx="2952750" cy="6048375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78025" y="1955155"/>
            <a:ext cx="6094413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6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Narkisim" pitchFamily="34" charset="-79"/>
              </a:rPr>
              <a:t>SELAMAT DATANG</a:t>
            </a:r>
            <a:endParaRPr lang="en-US" b="1" dirty="0"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endParaRPr lang="en-US" b="1" dirty="0">
              <a:solidFill>
                <a:srgbClr val="FBA94F"/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KE</a:t>
            </a:r>
          </a:p>
          <a:p>
            <a:pPr algn="ctr">
              <a:defRPr/>
            </a:pPr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KOLEJ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VOKASIONAL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TENGKU AMPUAN AFZAN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(K05049)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16 FEBUARI 2017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1695828">
            <a:off x="4868863" y="-656907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5" name="Rectangle 14"/>
          <p:cNvSpPr/>
          <p:nvPr/>
        </p:nvSpPr>
        <p:spPr>
          <a:xfrm rot="8753913">
            <a:off x="5154613" y="641032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6" name="Oval 15"/>
          <p:cNvSpPr/>
          <p:nvPr/>
        </p:nvSpPr>
        <p:spPr>
          <a:xfrm>
            <a:off x="1331913" y="32845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619250" y="32845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31913" y="37163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619250" y="37163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187450" y="32845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47813" y="3213100"/>
            <a:ext cx="287337" cy="36036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339850" y="34369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492250" y="35893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" y="3267075"/>
            <a:ext cx="1815611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05735"/>
            <a:ext cx="737588" cy="1161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8745" y="3043895"/>
            <a:ext cx="813511" cy="103280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124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128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29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0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1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2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3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4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135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136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12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 smtClean="0">
                <a:latin typeface="Monotype Corsiva" panose="03010101010201010101" pitchFamily="66" charset="0"/>
              </a:rPr>
              <a:t>Lawatan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Penilaian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Pentauliahan</a:t>
            </a:r>
            <a:r>
              <a:rPr lang="en-US" sz="1600" i="1" dirty="0" smtClean="0">
                <a:latin typeface="Monotype Corsiva" panose="03010101010201010101" pitchFamily="66" charset="0"/>
              </a:rPr>
              <a:t>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bagi</a:t>
            </a:r>
            <a:r>
              <a:rPr lang="en-US" sz="1600" i="1" dirty="0" smtClean="0">
                <a:latin typeface="Monotype Corsiva" panose="03010101010201010101" pitchFamily="66" charset="0"/>
              </a:rPr>
              <a:t> Pengesahan </a:t>
            </a:r>
            <a:r>
              <a:rPr lang="en-US" sz="1600" i="1" dirty="0" err="1" smtClean="0">
                <a:latin typeface="Monotype Corsiva" panose="03010101010201010101" pitchFamily="66" charset="0"/>
              </a:rPr>
              <a:t>Kelayakan</a:t>
            </a:r>
            <a:r>
              <a:rPr lang="en-US" sz="1600" i="1" dirty="0" smtClean="0">
                <a:latin typeface="Monotype Corsiva" panose="03010101010201010101" pitchFamily="66" charset="0"/>
              </a:rPr>
              <a:t> Program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5127" name="TextBox 42"/>
          <p:cNvSpPr txBox="1">
            <a:spLocks noChangeArrowheads="1"/>
          </p:cNvSpPr>
          <p:nvPr/>
        </p:nvSpPr>
        <p:spPr bwMode="auto">
          <a:xfrm>
            <a:off x="179388" y="115888"/>
            <a:ext cx="7407275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dirty="0" smtClean="0">
                <a:solidFill>
                  <a:srgbClr val="99FF99"/>
                </a:solidFill>
                <a:latin typeface="Arial Rounded MT Bold" panose="020F0704030504030204" pitchFamily="34" charset="0"/>
              </a:rPr>
              <a:t>TENTATIF PROGRAM</a:t>
            </a:r>
            <a:r>
              <a:rPr lang="en-US" sz="2400" b="1" dirty="0" smtClean="0">
                <a:latin typeface="Berlin Sans FB Demi" panose="020E0802020502020306" pitchFamily="34" charset="0"/>
              </a:rPr>
              <a:t> </a:t>
            </a:r>
            <a:endParaRPr lang="ms-MY" sz="2400" b="1" dirty="0">
              <a:latin typeface="Berlin Sans FB Demi" panose="020E0802020502020306" pitchFamily="34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7" y="798936"/>
            <a:ext cx="6967556" cy="5301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5400000">
            <a:off x="3552085" y="369093"/>
            <a:ext cx="2952750" cy="6048375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78025" y="2060575"/>
            <a:ext cx="609441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en-MY" sz="2400" b="1" dirty="0" smtClean="0"/>
          </a:p>
          <a:p>
            <a:pPr lvl="0" algn="ctr">
              <a:defRPr/>
            </a:pPr>
            <a:r>
              <a:rPr lang="en-MY" sz="2400" b="1" dirty="0" smtClean="0"/>
              <a:t>SESI RUMUSAN LAWATAN OLEH PANEL PENILAI</a:t>
            </a:r>
          </a:p>
          <a:p>
            <a:pPr lvl="0" algn="ctr">
              <a:defRPr/>
            </a:pPr>
            <a:endParaRPr lang="en-US" b="1" dirty="0" smtClean="0">
              <a:solidFill>
                <a:srgbClr val="FBA94F"/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KOLEJ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VOKASIONAL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TENGKU AMPUAN AFZAN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(K05049)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Aparajita" pitchFamily="34" charset="0"/>
              </a:rPr>
              <a:t>16 FEBUARI 2017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  <a:cs typeface="Aparajita" pitchFamily="34" charset="0"/>
            </a:endParaRPr>
          </a:p>
          <a:p>
            <a:pPr algn="ctr">
              <a:lnSpc>
                <a:spcPct val="150000"/>
              </a:lnSpc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Aparajita" pitchFamily="34" charset="0"/>
            </a:endParaRPr>
          </a:p>
          <a:p>
            <a:pPr algn="ctr">
              <a:lnSpc>
                <a:spcPct val="150000"/>
              </a:lnSpc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Narkisim" pitchFamily="34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4438" y="3357563"/>
            <a:ext cx="5975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Narkisim" pitchFamily="34" charset="-79"/>
            </a:endParaRPr>
          </a:p>
        </p:txBody>
      </p:sp>
      <p:sp>
        <p:nvSpPr>
          <p:cNvPr id="14" name="Rectangle 13"/>
          <p:cNvSpPr/>
          <p:nvPr/>
        </p:nvSpPr>
        <p:spPr>
          <a:xfrm rot="1695828">
            <a:off x="4868863" y="-656907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5" name="Rectangle 14"/>
          <p:cNvSpPr/>
          <p:nvPr/>
        </p:nvSpPr>
        <p:spPr>
          <a:xfrm rot="8753913">
            <a:off x="5154613" y="6410325"/>
            <a:ext cx="504825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`</a:t>
            </a:r>
          </a:p>
        </p:txBody>
      </p:sp>
      <p:sp>
        <p:nvSpPr>
          <p:cNvPr id="16" name="Oval 15"/>
          <p:cNvSpPr/>
          <p:nvPr/>
        </p:nvSpPr>
        <p:spPr>
          <a:xfrm>
            <a:off x="1331913" y="32845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619250" y="32845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31913" y="3716338"/>
            <a:ext cx="287337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619250" y="3716338"/>
            <a:ext cx="288925" cy="360362"/>
          </a:xfrm>
          <a:prstGeom prst="ellipse">
            <a:avLst/>
          </a:prstGeom>
          <a:solidFill>
            <a:srgbClr val="FFFF9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187450" y="32845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47813" y="3213100"/>
            <a:ext cx="287337" cy="36036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339850" y="34369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492250" y="3589338"/>
            <a:ext cx="288925" cy="36036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" y="3267075"/>
            <a:ext cx="1815611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90226"/>
            <a:ext cx="737588" cy="1161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8745" y="3043895"/>
            <a:ext cx="813511" cy="10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221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9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3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5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endParaRPr lang="ms-MY" smtClean="0"/>
          </a:p>
        </p:txBody>
      </p:sp>
      <p:grpSp>
        <p:nvGrpSpPr>
          <p:cNvPr id="58371" name="Group 2"/>
          <p:cNvGrpSpPr>
            <a:grpSpLocks/>
          </p:cNvGrpSpPr>
          <p:nvPr/>
        </p:nvGrpSpPr>
        <p:grpSpPr bwMode="auto">
          <a:xfrm>
            <a:off x="0" y="0"/>
            <a:ext cx="9144000" cy="731838"/>
            <a:chOff x="12" y="0"/>
            <a:chExt cx="10068" cy="1103"/>
          </a:xfrm>
        </p:grpSpPr>
        <p:sp>
          <p:nvSpPr>
            <p:cNvPr id="58377" name="Rectangle 3"/>
            <p:cNvSpPr>
              <a:spLocks noChangeArrowheads="1"/>
            </p:cNvSpPr>
            <p:nvPr/>
          </p:nvSpPr>
          <p:spPr bwMode="auto">
            <a:xfrm>
              <a:off x="12" y="0"/>
              <a:ext cx="10068" cy="1103"/>
            </a:xfrm>
            <a:prstGeom prst="rect">
              <a:avLst/>
            </a:prstGeom>
            <a:solidFill>
              <a:srgbClr val="00B8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78" name="Rectangle 4"/>
            <p:cNvSpPr>
              <a:spLocks noChangeArrowheads="1"/>
            </p:cNvSpPr>
            <p:nvPr/>
          </p:nvSpPr>
          <p:spPr bwMode="auto">
            <a:xfrm>
              <a:off x="9652" y="0"/>
              <a:ext cx="272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79" name="Rectangle 5"/>
            <p:cNvSpPr>
              <a:spLocks noChangeArrowheads="1"/>
            </p:cNvSpPr>
            <p:nvPr/>
          </p:nvSpPr>
          <p:spPr bwMode="auto">
            <a:xfrm>
              <a:off x="9150" y="0"/>
              <a:ext cx="271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0" name="Rectangle 6"/>
            <p:cNvSpPr>
              <a:spLocks noChangeArrowheads="1"/>
            </p:cNvSpPr>
            <p:nvPr/>
          </p:nvSpPr>
          <p:spPr bwMode="auto">
            <a:xfrm>
              <a:off x="9121" y="0"/>
              <a:ext cx="156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1" name="Rectangle 7"/>
            <p:cNvSpPr>
              <a:spLocks noChangeArrowheads="1"/>
            </p:cNvSpPr>
            <p:nvPr/>
          </p:nvSpPr>
          <p:spPr bwMode="auto">
            <a:xfrm>
              <a:off x="8831" y="0"/>
              <a:ext cx="157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2" name="Rectangle 8"/>
            <p:cNvSpPr>
              <a:spLocks noChangeArrowheads="1"/>
            </p:cNvSpPr>
            <p:nvPr/>
          </p:nvSpPr>
          <p:spPr bwMode="auto">
            <a:xfrm>
              <a:off x="8541" y="0"/>
              <a:ext cx="157" cy="1103"/>
            </a:xfrm>
            <a:prstGeom prst="rect">
              <a:avLst/>
            </a:prstGeom>
            <a:solidFill>
              <a:srgbClr val="85C76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3" name="Line 9"/>
            <p:cNvSpPr>
              <a:spLocks noChangeShapeType="1"/>
            </p:cNvSpPr>
            <p:nvPr/>
          </p:nvSpPr>
          <p:spPr bwMode="auto">
            <a:xfrm>
              <a:off x="8509" y="0"/>
              <a:ext cx="0" cy="1103"/>
            </a:xfrm>
            <a:prstGeom prst="line">
              <a:avLst/>
            </a:prstGeom>
            <a:noFill/>
            <a:ln w="19278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8384" name="Rectangle 10"/>
            <p:cNvSpPr>
              <a:spLocks noChangeArrowheads="1"/>
            </p:cNvSpPr>
            <p:nvPr/>
          </p:nvSpPr>
          <p:spPr bwMode="auto">
            <a:xfrm>
              <a:off x="8252" y="0"/>
              <a:ext cx="156" cy="1103"/>
            </a:xfrm>
            <a:prstGeom prst="rect">
              <a:avLst/>
            </a:prstGeom>
            <a:solidFill>
              <a:srgbClr val="A7D6A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/>
            </a:p>
          </p:txBody>
        </p:sp>
        <p:sp>
          <p:nvSpPr>
            <p:cNvPr id="58385" name="Line 11"/>
            <p:cNvSpPr>
              <a:spLocks noChangeShapeType="1"/>
            </p:cNvSpPr>
            <p:nvPr/>
          </p:nvSpPr>
          <p:spPr bwMode="auto">
            <a:xfrm>
              <a:off x="8219" y="0"/>
              <a:ext cx="0" cy="1103"/>
            </a:xfrm>
            <a:prstGeom prst="line">
              <a:avLst/>
            </a:prstGeom>
            <a:noFill/>
            <a:ln w="19265">
              <a:solidFill>
                <a:srgbClr val="7BC8A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</p:grpSp>
      <p:pic>
        <p:nvPicPr>
          <p:cNvPr id="5837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2650"/>
            <a:ext cx="9144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TextBox 37"/>
          <p:cNvSpPr txBox="1">
            <a:spLocks noChangeArrowheads="1"/>
          </p:cNvSpPr>
          <p:nvPr/>
        </p:nvSpPr>
        <p:spPr bwMode="auto">
          <a:xfrm>
            <a:off x="1619250" y="6446838"/>
            <a:ext cx="7589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600" i="1" dirty="0">
                <a:latin typeface="Monotype Corsiva" panose="03010101010201010101" pitchFamily="66" charset="0"/>
              </a:rPr>
              <a:t>Pengesahan </a:t>
            </a:r>
            <a:r>
              <a:rPr lang="en-US" sz="1600" i="1" dirty="0" err="1">
                <a:latin typeface="Monotype Corsiva" panose="03010101010201010101" pitchFamily="66" charset="0"/>
              </a:rPr>
              <a:t>Kelayakan</a:t>
            </a:r>
            <a:r>
              <a:rPr lang="en-US" sz="1600" i="1" dirty="0">
                <a:latin typeface="Monotype Corsiva" panose="03010101010201010101" pitchFamily="66" charset="0"/>
              </a:rPr>
              <a:t> Program Diploma </a:t>
            </a:r>
            <a:r>
              <a:rPr lang="en-US" sz="1600" i="1" dirty="0" err="1">
                <a:latin typeface="Monotype Corsiva" panose="03010101010201010101" pitchFamily="66" charset="0"/>
              </a:rPr>
              <a:t>Persijilan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Kemahiran</a:t>
            </a:r>
            <a:r>
              <a:rPr lang="en-US" sz="1600" i="1" dirty="0">
                <a:latin typeface="Monotype Corsiva" panose="03010101010201010101" pitchFamily="66" charset="0"/>
              </a:rPr>
              <a:t> Malaysia </a:t>
            </a:r>
            <a:r>
              <a:rPr lang="en-US" sz="1600" i="1" dirty="0" err="1">
                <a:latin typeface="Monotype Corsiva" panose="03010101010201010101" pitchFamily="66" charset="0"/>
              </a:rPr>
              <a:t>Melalui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Pentauliahan</a:t>
            </a:r>
            <a:r>
              <a:rPr lang="en-US" sz="1600" i="1" dirty="0">
                <a:latin typeface="Monotype Corsiva" panose="03010101010201010101" pitchFamily="66" charset="0"/>
              </a:rPr>
              <a:t> </a:t>
            </a:r>
            <a:r>
              <a:rPr lang="en-US" sz="1600" i="1" dirty="0" err="1">
                <a:latin typeface="Monotype Corsiva" panose="03010101010201010101" pitchFamily="66" charset="0"/>
              </a:rPr>
              <a:t>Induk</a:t>
            </a:r>
            <a:endParaRPr lang="ms-MY" sz="1600" i="1" dirty="0">
              <a:latin typeface="Monotype Corsiva" panose="03010101010201010101" pitchFamily="66" charset="0"/>
            </a:endParaRPr>
          </a:p>
          <a:p>
            <a:pPr eaLnBrk="1" hangingPunct="1"/>
            <a:endParaRPr lang="en-US" sz="1100" dirty="0">
              <a:latin typeface="Arial Rounded MT Bold" panose="020F07040305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981075"/>
            <a:ext cx="89154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latin typeface="Century Schoolbook" pitchFamily="18" charset="0"/>
                <a:cs typeface="Arial" charset="0"/>
              </a:rPr>
              <a:t> </a:t>
            </a:r>
            <a:endParaRPr lang="en-US" sz="1600" b="1" dirty="0">
              <a:solidFill>
                <a:srgbClr val="0000FF"/>
              </a:solidFill>
              <a:latin typeface="Century Schoolbook" pitchFamily="18" charset="0"/>
              <a:cs typeface="Arial" charset="0"/>
            </a:endParaRPr>
          </a:p>
          <a:p>
            <a:pPr algn="ctr">
              <a:defRPr/>
            </a:pPr>
            <a:endParaRPr lang="ms-MY" sz="1200" b="1" dirty="0">
              <a:solidFill>
                <a:schemeClr val="tx1">
                  <a:lumMod val="85000"/>
                  <a:lumOff val="1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58375" name="TextBox 17"/>
          <p:cNvSpPr txBox="1">
            <a:spLocks noChangeArrowheads="1"/>
          </p:cNvSpPr>
          <p:nvPr/>
        </p:nvSpPr>
        <p:spPr bwMode="auto">
          <a:xfrm>
            <a:off x="0" y="765175"/>
            <a:ext cx="891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sz="200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405" y="2910795"/>
            <a:ext cx="6517189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7056</TotalTime>
  <Words>58</Words>
  <Application>Microsoft Office PowerPoint</Application>
  <PresentationFormat>On-screen Show (4:3)</PresentationFormat>
  <Paragraphs>21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Aparajita</vt:lpstr>
      <vt:lpstr>Arial</vt:lpstr>
      <vt:lpstr>Arial Rounded MT Bold</vt:lpstr>
      <vt:lpstr>Berlin Sans FB Demi</vt:lpstr>
      <vt:lpstr>Calibri</vt:lpstr>
      <vt:lpstr>Century Schoolbook</vt:lpstr>
      <vt:lpstr>Georgia</vt:lpstr>
      <vt:lpstr>Monotype Corsiva</vt:lpstr>
      <vt:lpstr>Narkisim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A138000 : PENDIDIKAN KERJAYA</dc:title>
  <dc:creator>Home</dc:creator>
  <cp:lastModifiedBy>User</cp:lastModifiedBy>
  <cp:revision>360</cp:revision>
  <cp:lastPrinted>2017-02-15T08:21:23Z</cp:lastPrinted>
  <dcterms:created xsi:type="dcterms:W3CDTF">2016-05-01T21:22:05Z</dcterms:created>
  <dcterms:modified xsi:type="dcterms:W3CDTF">2017-02-15T16:49:09Z</dcterms:modified>
</cp:coreProperties>
</file>