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83" r:id="rId4"/>
    <p:sldId id="279" r:id="rId5"/>
    <p:sldId id="282" r:id="rId6"/>
    <p:sldId id="259" r:id="rId7"/>
    <p:sldId id="260" r:id="rId8"/>
    <p:sldId id="261" r:id="rId9"/>
    <p:sldId id="266" r:id="rId10"/>
    <p:sldId id="267" r:id="rId11"/>
    <p:sldId id="268" r:id="rId12"/>
    <p:sldId id="269" r:id="rId13"/>
    <p:sldId id="270" r:id="rId14"/>
    <p:sldId id="272" r:id="rId15"/>
    <p:sldId id="281" r:id="rId16"/>
    <p:sldId id="271" r:id="rId17"/>
    <p:sldId id="273" r:id="rId18"/>
    <p:sldId id="275" r:id="rId19"/>
    <p:sldId id="280" r:id="rId20"/>
    <p:sldId id="277" r:id="rId21"/>
    <p:sldId id="278" r:id="rId22"/>
    <p:sldId id="284" r:id="rId23"/>
    <p:sldId id="286" r:id="rId24"/>
    <p:sldId id="276" r:id="rId25"/>
    <p:sldId id="285" r:id="rId26"/>
    <p:sldId id="27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DeLeo" initials="JD" lastIdx="2" clrIdx="0">
    <p:extLst>
      <p:ext uri="{19B8F6BF-5375-455C-9EA6-DF929625EA0E}">
        <p15:presenceInfo xmlns:p15="http://schemas.microsoft.com/office/powerpoint/2012/main" userId="S-1-5-21-182518713-586212014-3862368150-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14" d="100"/>
          <a:sy n="114" d="100"/>
        </p:scale>
        <p:origin x="13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9CC4A-1354-49AA-B9A4-84131067821C}"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CA98C-236C-48BC-9805-A25183F1ED79}" type="slidenum">
              <a:rPr lang="en-US" smtClean="0"/>
              <a:t>‹#›</a:t>
            </a:fld>
            <a:endParaRPr lang="en-US"/>
          </a:p>
        </p:txBody>
      </p:sp>
    </p:spTree>
    <p:extLst>
      <p:ext uri="{BB962C8B-B14F-4D97-AF65-F5344CB8AC3E}">
        <p14:creationId xmlns:p14="http://schemas.microsoft.com/office/powerpoint/2010/main" val="333180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3F5E0E-BFA1-4740-AED3-E07CADA812CB}"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134673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38FA61-95E3-4CD4-9CB6-6842BF5211C8}"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405108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D7AE08-BBD1-433B-8A3A-09FC8ADC6133}"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234513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92B55-09F7-41FA-9292-7594C0EFB7CC}"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405101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BA0157-2D61-47E9-AFDF-27E3A267C510}" type="datetime1">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398068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B8B293-1183-4E21-9AA3-627E9DA63558}" type="datetime1">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348938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2A63AF-EF57-434F-80E3-4B4764B5C119}" type="datetime1">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85849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8E5432-691D-4DD1-89DA-E5166ED5D9DF}" type="datetime1">
              <a:rPr lang="en-US" smtClean="0"/>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25135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80C1D-D7EF-482F-A832-B58A32F95046}" type="datetime1">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117941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C6392C-5C8F-4AF9-B3F9-545FD5DF3C46}" type="datetime1">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402233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F39CA-DF0E-4E2D-B24F-30C0538D9D4B}" type="datetime1">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38FC4-1F97-4059-9988-FAC4C5D68CB2}" type="slidenum">
              <a:rPr lang="en-US" smtClean="0"/>
              <a:t>‹#›</a:t>
            </a:fld>
            <a:endParaRPr lang="en-US"/>
          </a:p>
        </p:txBody>
      </p:sp>
    </p:spTree>
    <p:extLst>
      <p:ext uri="{BB962C8B-B14F-4D97-AF65-F5344CB8AC3E}">
        <p14:creationId xmlns:p14="http://schemas.microsoft.com/office/powerpoint/2010/main" val="398868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E2699-7761-46D6-8D57-5E917EED7CE9}" type="datetime1">
              <a:rPr lang="en-US" smtClean="0"/>
              <a:t>8/15/2018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38FC4-1F97-4059-9988-FAC4C5D68CB2}" type="slidenum">
              <a:rPr lang="en-US" smtClean="0"/>
              <a:t>‹#›</a:t>
            </a:fld>
            <a:endParaRPr lang="en-US"/>
          </a:p>
        </p:txBody>
      </p:sp>
    </p:spTree>
    <p:extLst>
      <p:ext uri="{BB962C8B-B14F-4D97-AF65-F5344CB8AC3E}">
        <p14:creationId xmlns:p14="http://schemas.microsoft.com/office/powerpoint/2010/main" val="1178691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4D46-2F7D-460C-B53C-03CF7F4E05B9}"/>
              </a:ext>
            </a:extLst>
          </p:cNvPr>
          <p:cNvSpPr>
            <a:spLocks noGrp="1"/>
          </p:cNvSpPr>
          <p:nvPr>
            <p:ph type="ctrTitle"/>
          </p:nvPr>
        </p:nvSpPr>
        <p:spPr/>
        <p:txBody>
          <a:bodyPr/>
          <a:lstStyle/>
          <a:p>
            <a:r>
              <a:rPr lang="en-US" dirty="0"/>
              <a:t>iPad Guide</a:t>
            </a:r>
          </a:p>
        </p:txBody>
      </p:sp>
      <p:sp>
        <p:nvSpPr>
          <p:cNvPr id="3" name="Subtitle 2">
            <a:extLst>
              <a:ext uri="{FF2B5EF4-FFF2-40B4-BE49-F238E27FC236}">
                <a16:creationId xmlns:a16="http://schemas.microsoft.com/office/drawing/2014/main" id="{C6646535-1545-431E-B014-F8E16FB6E9D0}"/>
              </a:ext>
            </a:extLst>
          </p:cNvPr>
          <p:cNvSpPr>
            <a:spLocks noGrp="1"/>
          </p:cNvSpPr>
          <p:nvPr>
            <p:ph type="subTitle" idx="1"/>
          </p:nvPr>
        </p:nvSpPr>
        <p:spPr/>
        <p:txBody>
          <a:bodyPr/>
          <a:lstStyle/>
          <a:p>
            <a:r>
              <a:rPr lang="en-US" dirty="0"/>
              <a:t>Jack DeLeo</a:t>
            </a:r>
          </a:p>
        </p:txBody>
      </p:sp>
      <p:sp>
        <p:nvSpPr>
          <p:cNvPr id="4" name="Slide Number Placeholder 3">
            <a:extLst>
              <a:ext uri="{FF2B5EF4-FFF2-40B4-BE49-F238E27FC236}">
                <a16:creationId xmlns:a16="http://schemas.microsoft.com/office/drawing/2014/main" id="{496F8B65-1981-45A0-A73F-67BA9FA0B76E}"/>
              </a:ext>
            </a:extLst>
          </p:cNvPr>
          <p:cNvSpPr>
            <a:spLocks noGrp="1"/>
          </p:cNvSpPr>
          <p:nvPr>
            <p:ph type="sldNum" sz="quarter" idx="12"/>
          </p:nvPr>
        </p:nvSpPr>
        <p:spPr/>
        <p:txBody>
          <a:bodyPr/>
          <a:lstStyle/>
          <a:p>
            <a:fld id="{D9738FC4-1F97-4059-9988-FAC4C5D68CB2}" type="slidenum">
              <a:rPr lang="en-US" smtClean="0"/>
              <a:t>1</a:t>
            </a:fld>
            <a:endParaRPr lang="en-US"/>
          </a:p>
        </p:txBody>
      </p:sp>
    </p:spTree>
    <p:extLst>
      <p:ext uri="{BB962C8B-B14F-4D97-AF65-F5344CB8AC3E}">
        <p14:creationId xmlns:p14="http://schemas.microsoft.com/office/powerpoint/2010/main" val="1988124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880C-83B2-4315-A417-28D437BC0B9E}"/>
              </a:ext>
            </a:extLst>
          </p:cNvPr>
          <p:cNvSpPr>
            <a:spLocks noGrp="1"/>
          </p:cNvSpPr>
          <p:nvPr>
            <p:ph type="title"/>
          </p:nvPr>
        </p:nvSpPr>
        <p:spPr>
          <a:xfrm>
            <a:off x="628650" y="70338"/>
            <a:ext cx="4189535" cy="756139"/>
          </a:xfrm>
        </p:spPr>
        <p:txBody>
          <a:bodyPr>
            <a:normAutofit/>
          </a:bodyPr>
          <a:lstStyle/>
          <a:p>
            <a:r>
              <a:rPr lang="en-US" dirty="0"/>
              <a:t>Creating Folders</a:t>
            </a:r>
          </a:p>
        </p:txBody>
      </p:sp>
      <p:sp>
        <p:nvSpPr>
          <p:cNvPr id="3" name="Content Placeholder 2">
            <a:extLst>
              <a:ext uri="{FF2B5EF4-FFF2-40B4-BE49-F238E27FC236}">
                <a16:creationId xmlns:a16="http://schemas.microsoft.com/office/drawing/2014/main" id="{BBD6CB80-1E95-4E2A-8969-6578B617E5A9}"/>
              </a:ext>
            </a:extLst>
          </p:cNvPr>
          <p:cNvSpPr>
            <a:spLocks noGrp="1"/>
          </p:cNvSpPr>
          <p:nvPr>
            <p:ph idx="1"/>
          </p:nvPr>
        </p:nvSpPr>
        <p:spPr>
          <a:xfrm>
            <a:off x="628650" y="826478"/>
            <a:ext cx="7886700" cy="5350486"/>
          </a:xfrm>
        </p:spPr>
        <p:txBody>
          <a:bodyPr/>
          <a:lstStyle/>
          <a:p>
            <a:r>
              <a:rPr lang="en-US" dirty="0"/>
              <a:t>Tap and hold on the app’s icon until all the apps start to jiggle</a:t>
            </a:r>
          </a:p>
          <a:p>
            <a:r>
              <a:rPr lang="en-US" dirty="0"/>
              <a:t>Then tap, hold, and drag the app on top of another app, and both apps will go into a new folder</a:t>
            </a:r>
          </a:p>
        </p:txBody>
      </p:sp>
      <p:pic>
        <p:nvPicPr>
          <p:cNvPr id="5" name="Picture 4">
            <a:extLst>
              <a:ext uri="{FF2B5EF4-FFF2-40B4-BE49-F238E27FC236}">
                <a16:creationId xmlns:a16="http://schemas.microsoft.com/office/drawing/2014/main" id="{FDF13E58-5882-4D3F-85EC-AD4DD3F05A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097"/>
          <a:stretch/>
        </p:blipFill>
        <p:spPr>
          <a:xfrm>
            <a:off x="3376246" y="2795953"/>
            <a:ext cx="5767754" cy="4062045"/>
          </a:xfrm>
          <a:prstGeom prst="rect">
            <a:avLst/>
          </a:prstGeom>
        </p:spPr>
      </p:pic>
      <p:sp>
        <p:nvSpPr>
          <p:cNvPr id="4" name="Slide Number Placeholder 3">
            <a:extLst>
              <a:ext uri="{FF2B5EF4-FFF2-40B4-BE49-F238E27FC236}">
                <a16:creationId xmlns:a16="http://schemas.microsoft.com/office/drawing/2014/main" id="{728262B3-3F78-45D6-880F-16B4BD34112A}"/>
              </a:ext>
            </a:extLst>
          </p:cNvPr>
          <p:cNvSpPr>
            <a:spLocks noGrp="1"/>
          </p:cNvSpPr>
          <p:nvPr>
            <p:ph type="sldNum" sz="quarter" idx="12"/>
          </p:nvPr>
        </p:nvSpPr>
        <p:spPr/>
        <p:txBody>
          <a:bodyPr/>
          <a:lstStyle/>
          <a:p>
            <a:fld id="{D9738FC4-1F97-4059-9988-FAC4C5D68CB2}" type="slidenum">
              <a:rPr lang="en-US" smtClean="0"/>
              <a:t>10</a:t>
            </a:fld>
            <a:endParaRPr lang="en-US"/>
          </a:p>
        </p:txBody>
      </p:sp>
    </p:spTree>
    <p:extLst>
      <p:ext uri="{BB962C8B-B14F-4D97-AF65-F5344CB8AC3E}">
        <p14:creationId xmlns:p14="http://schemas.microsoft.com/office/powerpoint/2010/main" val="236919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615F9-1759-41BD-9732-A1121DCD52AA}"/>
              </a:ext>
            </a:extLst>
          </p:cNvPr>
          <p:cNvSpPr>
            <a:spLocks noGrp="1"/>
          </p:cNvSpPr>
          <p:nvPr>
            <p:ph idx="1"/>
          </p:nvPr>
        </p:nvSpPr>
        <p:spPr>
          <a:xfrm>
            <a:off x="628650" y="175846"/>
            <a:ext cx="7886700" cy="6682153"/>
          </a:xfrm>
        </p:spPr>
        <p:txBody>
          <a:bodyPr>
            <a:normAutofit/>
          </a:bodyPr>
          <a:lstStyle/>
          <a:p>
            <a:r>
              <a:rPr lang="en-US" sz="2400" dirty="0"/>
              <a:t>Tap outside of the blurred/grey area to exit the folder</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To put another app inside the folder, tap, hold and drag the app until it is over the folder</a:t>
            </a:r>
          </a:p>
          <a:p>
            <a:r>
              <a:rPr lang="en-US" sz="2400" dirty="0"/>
              <a:t>Try putting 10 apps in a folder, and then drag them all out </a:t>
            </a:r>
          </a:p>
          <a:p>
            <a:pPr marL="0" indent="0">
              <a:buNone/>
            </a:pPr>
            <a:r>
              <a:rPr lang="en-US" sz="2400" dirty="0"/>
              <a:t>The folder will automatically delete when there are no apps inside it</a:t>
            </a:r>
          </a:p>
        </p:txBody>
      </p:sp>
      <p:pic>
        <p:nvPicPr>
          <p:cNvPr id="5" name="Picture 4">
            <a:extLst>
              <a:ext uri="{FF2B5EF4-FFF2-40B4-BE49-F238E27FC236}">
                <a16:creationId xmlns:a16="http://schemas.microsoft.com/office/drawing/2014/main" id="{AE68BAFA-EB13-4986-85E4-AE9AFF28AD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4741" y="648432"/>
            <a:ext cx="5354517" cy="4015887"/>
          </a:xfrm>
          <a:prstGeom prst="rect">
            <a:avLst/>
          </a:prstGeom>
        </p:spPr>
      </p:pic>
      <p:sp>
        <p:nvSpPr>
          <p:cNvPr id="2" name="Slide Number Placeholder 1">
            <a:extLst>
              <a:ext uri="{FF2B5EF4-FFF2-40B4-BE49-F238E27FC236}">
                <a16:creationId xmlns:a16="http://schemas.microsoft.com/office/drawing/2014/main" id="{8E9701F1-ED9F-4C31-8ECB-5179A86E1DC7}"/>
              </a:ext>
            </a:extLst>
          </p:cNvPr>
          <p:cNvSpPr>
            <a:spLocks noGrp="1"/>
          </p:cNvSpPr>
          <p:nvPr>
            <p:ph type="sldNum" sz="quarter" idx="12"/>
          </p:nvPr>
        </p:nvSpPr>
        <p:spPr/>
        <p:txBody>
          <a:bodyPr/>
          <a:lstStyle/>
          <a:p>
            <a:fld id="{D9738FC4-1F97-4059-9988-FAC4C5D68CB2}" type="slidenum">
              <a:rPr lang="en-US" smtClean="0"/>
              <a:t>11</a:t>
            </a:fld>
            <a:endParaRPr lang="en-US"/>
          </a:p>
        </p:txBody>
      </p:sp>
    </p:spTree>
    <p:extLst>
      <p:ext uri="{BB962C8B-B14F-4D97-AF65-F5344CB8AC3E}">
        <p14:creationId xmlns:p14="http://schemas.microsoft.com/office/powerpoint/2010/main" val="285350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C40E-BDF5-4F48-B531-5A653A8129D8}"/>
              </a:ext>
            </a:extLst>
          </p:cNvPr>
          <p:cNvSpPr>
            <a:spLocks noGrp="1"/>
          </p:cNvSpPr>
          <p:nvPr>
            <p:ph type="title"/>
          </p:nvPr>
        </p:nvSpPr>
        <p:spPr/>
        <p:txBody>
          <a:bodyPr/>
          <a:lstStyle/>
          <a:p>
            <a:r>
              <a:rPr lang="en-US" dirty="0"/>
              <a:t>The App Store</a:t>
            </a:r>
          </a:p>
        </p:txBody>
      </p:sp>
      <p:sp>
        <p:nvSpPr>
          <p:cNvPr id="3" name="Content Placeholder 2">
            <a:extLst>
              <a:ext uri="{FF2B5EF4-FFF2-40B4-BE49-F238E27FC236}">
                <a16:creationId xmlns:a16="http://schemas.microsoft.com/office/drawing/2014/main" id="{EC6942AB-3388-446F-B68F-5075B9546F50}"/>
              </a:ext>
            </a:extLst>
          </p:cNvPr>
          <p:cNvSpPr>
            <a:spLocks noGrp="1"/>
          </p:cNvSpPr>
          <p:nvPr>
            <p:ph idx="1"/>
          </p:nvPr>
        </p:nvSpPr>
        <p:spPr>
          <a:xfrm>
            <a:off x="628650" y="1825625"/>
            <a:ext cx="3646170" cy="4351338"/>
          </a:xfrm>
        </p:spPr>
        <p:txBody>
          <a:bodyPr>
            <a:normAutofit lnSpcReduction="10000"/>
          </a:bodyPr>
          <a:lstStyle/>
          <a:p>
            <a:pPr>
              <a:lnSpc>
                <a:spcPct val="150000"/>
              </a:lnSpc>
            </a:pPr>
            <a:r>
              <a:rPr lang="en-US" dirty="0"/>
              <a:t>The App Store is the app where you can get other apps that can perform many various functions</a:t>
            </a:r>
          </a:p>
          <a:p>
            <a:pPr>
              <a:lnSpc>
                <a:spcPct val="150000"/>
              </a:lnSpc>
            </a:pPr>
            <a:r>
              <a:rPr lang="en-US" dirty="0"/>
              <a:t>Tap on the App Store app to begin</a:t>
            </a:r>
          </a:p>
        </p:txBody>
      </p:sp>
      <p:pic>
        <p:nvPicPr>
          <p:cNvPr id="6" name="Picture 5">
            <a:extLst>
              <a:ext uri="{FF2B5EF4-FFF2-40B4-BE49-F238E27FC236}">
                <a16:creationId xmlns:a16="http://schemas.microsoft.com/office/drawing/2014/main" id="{292A6A2C-3F1C-4B6D-A5CB-9DC1144354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4820" y="0"/>
            <a:ext cx="4869180" cy="6858000"/>
          </a:xfrm>
          <a:prstGeom prst="rect">
            <a:avLst/>
          </a:prstGeom>
        </p:spPr>
      </p:pic>
      <p:sp>
        <p:nvSpPr>
          <p:cNvPr id="4" name="Slide Number Placeholder 3">
            <a:extLst>
              <a:ext uri="{FF2B5EF4-FFF2-40B4-BE49-F238E27FC236}">
                <a16:creationId xmlns:a16="http://schemas.microsoft.com/office/drawing/2014/main" id="{70968FC0-6859-4B98-A267-239BD3B56FDB}"/>
              </a:ext>
            </a:extLst>
          </p:cNvPr>
          <p:cNvSpPr>
            <a:spLocks noGrp="1"/>
          </p:cNvSpPr>
          <p:nvPr>
            <p:ph type="sldNum" sz="quarter" idx="12"/>
          </p:nvPr>
        </p:nvSpPr>
        <p:spPr/>
        <p:txBody>
          <a:bodyPr/>
          <a:lstStyle/>
          <a:p>
            <a:fld id="{D9738FC4-1F97-4059-9988-FAC4C5D68CB2}" type="slidenum">
              <a:rPr lang="en-US" smtClean="0"/>
              <a:t>12</a:t>
            </a:fld>
            <a:endParaRPr lang="en-US"/>
          </a:p>
        </p:txBody>
      </p:sp>
    </p:spTree>
    <p:extLst>
      <p:ext uri="{BB962C8B-B14F-4D97-AF65-F5344CB8AC3E}">
        <p14:creationId xmlns:p14="http://schemas.microsoft.com/office/powerpoint/2010/main" val="3164484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AB0E-3C57-457D-B840-530AA4F1AC0C}"/>
              </a:ext>
            </a:extLst>
          </p:cNvPr>
          <p:cNvSpPr>
            <a:spLocks noGrp="1"/>
          </p:cNvSpPr>
          <p:nvPr>
            <p:ph type="title"/>
          </p:nvPr>
        </p:nvSpPr>
        <p:spPr>
          <a:xfrm>
            <a:off x="628650" y="131886"/>
            <a:ext cx="7886700" cy="923191"/>
          </a:xfrm>
        </p:spPr>
        <p:txBody>
          <a:bodyPr/>
          <a:lstStyle/>
          <a:p>
            <a:r>
              <a:rPr lang="en-US" dirty="0"/>
              <a:t>App Store</a:t>
            </a:r>
          </a:p>
        </p:txBody>
      </p:sp>
      <p:sp>
        <p:nvSpPr>
          <p:cNvPr id="3" name="Content Placeholder 2">
            <a:extLst>
              <a:ext uri="{FF2B5EF4-FFF2-40B4-BE49-F238E27FC236}">
                <a16:creationId xmlns:a16="http://schemas.microsoft.com/office/drawing/2014/main" id="{B972919F-F0E3-4564-9EC2-250B6714B9FD}"/>
              </a:ext>
            </a:extLst>
          </p:cNvPr>
          <p:cNvSpPr>
            <a:spLocks noGrp="1"/>
          </p:cNvSpPr>
          <p:nvPr>
            <p:ph idx="1"/>
          </p:nvPr>
        </p:nvSpPr>
        <p:spPr>
          <a:xfrm>
            <a:off x="628650" y="949569"/>
            <a:ext cx="7886700" cy="5227394"/>
          </a:xfrm>
        </p:spPr>
        <p:txBody>
          <a:bodyPr/>
          <a:lstStyle/>
          <a:p>
            <a:r>
              <a:rPr lang="en-US" dirty="0"/>
              <a:t>From here, go to the search bar in the top right corner</a:t>
            </a:r>
          </a:p>
          <a:p>
            <a:r>
              <a:rPr lang="en-US" dirty="0"/>
              <a:t>Type in the title of an app or a keyword on the on-screen keyboard</a:t>
            </a:r>
          </a:p>
        </p:txBody>
      </p:sp>
      <p:pic>
        <p:nvPicPr>
          <p:cNvPr id="7" name="Picture 6">
            <a:extLst>
              <a:ext uri="{FF2B5EF4-FFF2-40B4-BE49-F238E27FC236}">
                <a16:creationId xmlns:a16="http://schemas.microsoft.com/office/drawing/2014/main" id="{0C674CF4-83DF-445E-AF45-3C40096B28C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489" y="2839915"/>
            <a:ext cx="7773021" cy="4018085"/>
          </a:xfrm>
          <a:prstGeom prst="rect">
            <a:avLst/>
          </a:prstGeom>
        </p:spPr>
      </p:pic>
      <p:sp>
        <p:nvSpPr>
          <p:cNvPr id="4" name="Slide Number Placeholder 3">
            <a:extLst>
              <a:ext uri="{FF2B5EF4-FFF2-40B4-BE49-F238E27FC236}">
                <a16:creationId xmlns:a16="http://schemas.microsoft.com/office/drawing/2014/main" id="{12016B01-BF3A-4337-9654-73DBBDF62DE5}"/>
              </a:ext>
            </a:extLst>
          </p:cNvPr>
          <p:cNvSpPr>
            <a:spLocks noGrp="1"/>
          </p:cNvSpPr>
          <p:nvPr>
            <p:ph type="sldNum" sz="quarter" idx="12"/>
          </p:nvPr>
        </p:nvSpPr>
        <p:spPr/>
        <p:txBody>
          <a:bodyPr/>
          <a:lstStyle/>
          <a:p>
            <a:fld id="{D9738FC4-1F97-4059-9988-FAC4C5D68CB2}" type="slidenum">
              <a:rPr lang="en-US" smtClean="0"/>
              <a:t>13</a:t>
            </a:fld>
            <a:endParaRPr lang="en-US"/>
          </a:p>
        </p:txBody>
      </p:sp>
    </p:spTree>
    <p:extLst>
      <p:ext uri="{BB962C8B-B14F-4D97-AF65-F5344CB8AC3E}">
        <p14:creationId xmlns:p14="http://schemas.microsoft.com/office/powerpoint/2010/main" val="1206677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BC15-F7EF-41EC-BDA0-033C6FBA0E1C}"/>
              </a:ext>
            </a:extLst>
          </p:cNvPr>
          <p:cNvSpPr>
            <a:spLocks noGrp="1"/>
          </p:cNvSpPr>
          <p:nvPr>
            <p:ph type="title"/>
          </p:nvPr>
        </p:nvSpPr>
        <p:spPr/>
        <p:txBody>
          <a:bodyPr/>
          <a:lstStyle/>
          <a:p>
            <a:r>
              <a:rPr lang="en-US" dirty="0"/>
              <a:t>App Store</a:t>
            </a:r>
          </a:p>
        </p:txBody>
      </p:sp>
      <p:sp>
        <p:nvSpPr>
          <p:cNvPr id="3" name="Content Placeholder 2">
            <a:extLst>
              <a:ext uri="{FF2B5EF4-FFF2-40B4-BE49-F238E27FC236}">
                <a16:creationId xmlns:a16="http://schemas.microsoft.com/office/drawing/2014/main" id="{9DA55FF6-A3A1-411E-B57F-9B6FBCD5C640}"/>
              </a:ext>
            </a:extLst>
          </p:cNvPr>
          <p:cNvSpPr>
            <a:spLocks noGrp="1"/>
          </p:cNvSpPr>
          <p:nvPr>
            <p:ph idx="1"/>
          </p:nvPr>
        </p:nvSpPr>
        <p:spPr>
          <a:xfrm>
            <a:off x="628650" y="1690689"/>
            <a:ext cx="7886700" cy="5079388"/>
          </a:xfrm>
        </p:spPr>
        <p:txBody>
          <a:bodyPr/>
          <a:lstStyle/>
          <a:p>
            <a:pPr marL="0" indent="0">
              <a:buNone/>
            </a:pPr>
            <a:r>
              <a:rPr lang="en-US" dirty="0"/>
              <a:t>From here, there will be cards representing apps that show up in a grid</a:t>
            </a:r>
          </a:p>
          <a:p>
            <a:pPr marL="0" indent="0">
              <a:buNone/>
            </a:pPr>
            <a:endParaRPr lang="en-US" dirty="0"/>
          </a:p>
          <a:p>
            <a:r>
              <a:rPr lang="en-US" dirty="0"/>
              <a:t>Tap on a card to open further information about the app</a:t>
            </a:r>
          </a:p>
          <a:p>
            <a:pPr marL="0" indent="0">
              <a:buNone/>
            </a:pPr>
            <a:endParaRPr lang="en-US" dirty="0"/>
          </a:p>
          <a:p>
            <a:pPr marL="0" indent="0">
              <a:buNone/>
            </a:pPr>
            <a:r>
              <a:rPr lang="en-US" dirty="0"/>
              <a:t>If you want to download the app, there will be a blue-bordered button that says either “Get” if the app is free or states the price. (You will be required to enter your Apple ID password when downloading an app, paid or free)</a:t>
            </a:r>
          </a:p>
        </p:txBody>
      </p:sp>
      <p:sp>
        <p:nvSpPr>
          <p:cNvPr id="4" name="Slide Number Placeholder 3">
            <a:extLst>
              <a:ext uri="{FF2B5EF4-FFF2-40B4-BE49-F238E27FC236}">
                <a16:creationId xmlns:a16="http://schemas.microsoft.com/office/drawing/2014/main" id="{D922358A-475A-46C1-8EA2-D601DAB830D5}"/>
              </a:ext>
            </a:extLst>
          </p:cNvPr>
          <p:cNvSpPr>
            <a:spLocks noGrp="1"/>
          </p:cNvSpPr>
          <p:nvPr>
            <p:ph type="sldNum" sz="quarter" idx="12"/>
          </p:nvPr>
        </p:nvSpPr>
        <p:spPr/>
        <p:txBody>
          <a:bodyPr/>
          <a:lstStyle/>
          <a:p>
            <a:fld id="{D9738FC4-1F97-4059-9988-FAC4C5D68CB2}" type="slidenum">
              <a:rPr lang="en-US" smtClean="0"/>
              <a:t>14</a:t>
            </a:fld>
            <a:endParaRPr lang="en-US"/>
          </a:p>
        </p:txBody>
      </p:sp>
    </p:spTree>
    <p:extLst>
      <p:ext uri="{BB962C8B-B14F-4D97-AF65-F5344CB8AC3E}">
        <p14:creationId xmlns:p14="http://schemas.microsoft.com/office/powerpoint/2010/main" val="2771041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D066-EB0D-484E-9766-8D6519681EA1}"/>
              </a:ext>
            </a:extLst>
          </p:cNvPr>
          <p:cNvSpPr>
            <a:spLocks noGrp="1"/>
          </p:cNvSpPr>
          <p:nvPr>
            <p:ph type="title"/>
          </p:nvPr>
        </p:nvSpPr>
        <p:spPr>
          <a:xfrm>
            <a:off x="628650" y="123093"/>
            <a:ext cx="7886700" cy="747346"/>
          </a:xfrm>
        </p:spPr>
        <p:txBody>
          <a:bodyPr/>
          <a:lstStyle/>
          <a:p>
            <a:r>
              <a:rPr lang="en-US" dirty="0"/>
              <a:t>Camera</a:t>
            </a:r>
          </a:p>
        </p:txBody>
      </p:sp>
      <p:pic>
        <p:nvPicPr>
          <p:cNvPr id="5" name="Content Placeholder 4">
            <a:extLst>
              <a:ext uri="{FF2B5EF4-FFF2-40B4-BE49-F238E27FC236}">
                <a16:creationId xmlns:a16="http://schemas.microsoft.com/office/drawing/2014/main" id="{DA46886E-5FAD-4548-8DFD-6E0534903FD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2404903"/>
            <a:ext cx="9064869" cy="4431470"/>
          </a:xfrm>
        </p:spPr>
      </p:pic>
      <p:pic>
        <p:nvPicPr>
          <p:cNvPr id="6" name="Picture 5">
            <a:extLst>
              <a:ext uri="{FF2B5EF4-FFF2-40B4-BE49-F238E27FC236}">
                <a16:creationId xmlns:a16="http://schemas.microsoft.com/office/drawing/2014/main" id="{84C26211-029B-4D1D-AC75-B6A5F9F94F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8327" y="123093"/>
            <a:ext cx="1384995" cy="1384995"/>
          </a:xfrm>
          <a:prstGeom prst="rect">
            <a:avLst/>
          </a:prstGeom>
        </p:spPr>
      </p:pic>
      <p:sp>
        <p:nvSpPr>
          <p:cNvPr id="7" name="TextBox 6">
            <a:extLst>
              <a:ext uri="{FF2B5EF4-FFF2-40B4-BE49-F238E27FC236}">
                <a16:creationId xmlns:a16="http://schemas.microsoft.com/office/drawing/2014/main" id="{803F80C2-5512-4D9B-A359-740ABB405285}"/>
              </a:ext>
            </a:extLst>
          </p:cNvPr>
          <p:cNvSpPr txBox="1"/>
          <p:nvPr/>
        </p:nvSpPr>
        <p:spPr>
          <a:xfrm>
            <a:off x="5477608" y="2472678"/>
            <a:ext cx="3525715" cy="738664"/>
          </a:xfrm>
          <a:prstGeom prst="rect">
            <a:avLst/>
          </a:prstGeom>
          <a:noFill/>
        </p:spPr>
        <p:txBody>
          <a:bodyPr wrap="square" rtlCol="0">
            <a:spAutoFit/>
          </a:bodyPr>
          <a:lstStyle/>
          <a:p>
            <a:r>
              <a:rPr lang="en-US" sz="2100" dirty="0"/>
              <a:t>--- Set a timer to take a photo</a:t>
            </a:r>
          </a:p>
          <a:p>
            <a:r>
              <a:rPr lang="en-US" sz="2100" dirty="0"/>
              <a:t>--- Turn flash on or off</a:t>
            </a:r>
          </a:p>
        </p:txBody>
      </p:sp>
      <p:sp>
        <p:nvSpPr>
          <p:cNvPr id="8" name="TextBox 7">
            <a:extLst>
              <a:ext uri="{FF2B5EF4-FFF2-40B4-BE49-F238E27FC236}">
                <a16:creationId xmlns:a16="http://schemas.microsoft.com/office/drawing/2014/main" id="{A3DF87E6-8CDC-4023-BA85-0E85AAD308EF}"/>
              </a:ext>
            </a:extLst>
          </p:cNvPr>
          <p:cNvSpPr txBox="1"/>
          <p:nvPr/>
        </p:nvSpPr>
        <p:spPr>
          <a:xfrm>
            <a:off x="5477608" y="4449017"/>
            <a:ext cx="3200401" cy="738664"/>
          </a:xfrm>
          <a:prstGeom prst="rect">
            <a:avLst/>
          </a:prstGeom>
          <a:noFill/>
        </p:spPr>
        <p:txBody>
          <a:bodyPr wrap="square" rtlCol="0">
            <a:spAutoFit/>
          </a:bodyPr>
          <a:lstStyle/>
          <a:p>
            <a:r>
              <a:rPr lang="en-US" sz="2100" dirty="0"/>
              <a:t>--- View the photos you       	have just taken</a:t>
            </a:r>
          </a:p>
        </p:txBody>
      </p:sp>
      <p:sp>
        <p:nvSpPr>
          <p:cNvPr id="9" name="TextBox 8">
            <a:extLst>
              <a:ext uri="{FF2B5EF4-FFF2-40B4-BE49-F238E27FC236}">
                <a16:creationId xmlns:a16="http://schemas.microsoft.com/office/drawing/2014/main" id="{BF357464-0A14-4E62-8E20-E046E7FAFEFB}"/>
              </a:ext>
            </a:extLst>
          </p:cNvPr>
          <p:cNvSpPr txBox="1"/>
          <p:nvPr/>
        </p:nvSpPr>
        <p:spPr>
          <a:xfrm>
            <a:off x="465991" y="4620638"/>
            <a:ext cx="3305908" cy="923330"/>
          </a:xfrm>
          <a:prstGeom prst="rect">
            <a:avLst/>
          </a:prstGeom>
          <a:noFill/>
        </p:spPr>
        <p:txBody>
          <a:bodyPr wrap="square" rtlCol="0">
            <a:spAutoFit/>
          </a:bodyPr>
          <a:lstStyle/>
          <a:p>
            <a:r>
              <a:rPr lang="en-US" dirty="0">
                <a:solidFill>
                  <a:schemeClr val="bg1"/>
                </a:solidFill>
              </a:rPr>
              <a:t>-- Adjust the zoom</a:t>
            </a:r>
          </a:p>
          <a:p>
            <a:r>
              <a:rPr lang="en-US" dirty="0">
                <a:solidFill>
                  <a:schemeClr val="bg1"/>
                </a:solidFill>
              </a:rPr>
              <a:t>(NOTE: Adjusting the zoom will not make your pictures clearer)</a:t>
            </a:r>
          </a:p>
        </p:txBody>
      </p:sp>
      <p:sp>
        <p:nvSpPr>
          <p:cNvPr id="10" name="TextBox 9">
            <a:extLst>
              <a:ext uri="{FF2B5EF4-FFF2-40B4-BE49-F238E27FC236}">
                <a16:creationId xmlns:a16="http://schemas.microsoft.com/office/drawing/2014/main" id="{A8442022-44A5-4198-8EAD-679EB2049C2D}"/>
              </a:ext>
            </a:extLst>
          </p:cNvPr>
          <p:cNvSpPr txBox="1"/>
          <p:nvPr/>
        </p:nvSpPr>
        <p:spPr>
          <a:xfrm>
            <a:off x="372575" y="1019908"/>
            <a:ext cx="7549294"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Open the camera app from the home screen</a:t>
            </a:r>
          </a:p>
          <a:p>
            <a:pPr marL="457200" indent="-457200">
              <a:buFont typeface="Arial" panose="020B0604020202020204" pitchFamily="34" charset="0"/>
              <a:buChar char="•"/>
            </a:pPr>
            <a:r>
              <a:rPr lang="en-US" sz="2800" dirty="0"/>
              <a:t>To take a picture, tap the white circle or press the volume button</a:t>
            </a:r>
          </a:p>
        </p:txBody>
      </p:sp>
      <p:sp>
        <p:nvSpPr>
          <p:cNvPr id="3" name="Slide Number Placeholder 2">
            <a:extLst>
              <a:ext uri="{FF2B5EF4-FFF2-40B4-BE49-F238E27FC236}">
                <a16:creationId xmlns:a16="http://schemas.microsoft.com/office/drawing/2014/main" id="{AF510FAE-1BC2-4862-83C9-31A62EC93083}"/>
              </a:ext>
            </a:extLst>
          </p:cNvPr>
          <p:cNvSpPr>
            <a:spLocks noGrp="1"/>
          </p:cNvSpPr>
          <p:nvPr>
            <p:ph type="sldNum" sz="quarter" idx="12"/>
          </p:nvPr>
        </p:nvSpPr>
        <p:spPr/>
        <p:txBody>
          <a:bodyPr/>
          <a:lstStyle/>
          <a:p>
            <a:fld id="{D9738FC4-1F97-4059-9988-FAC4C5D68CB2}" type="slidenum">
              <a:rPr lang="en-US" smtClean="0"/>
              <a:t>15</a:t>
            </a:fld>
            <a:endParaRPr lang="en-US"/>
          </a:p>
        </p:txBody>
      </p:sp>
    </p:spTree>
    <p:extLst>
      <p:ext uri="{BB962C8B-B14F-4D97-AF65-F5344CB8AC3E}">
        <p14:creationId xmlns:p14="http://schemas.microsoft.com/office/powerpoint/2010/main" val="1188743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5090-EDA9-4ECF-B90F-8F89E26ADBE6}"/>
              </a:ext>
            </a:extLst>
          </p:cNvPr>
          <p:cNvSpPr>
            <a:spLocks noGrp="1"/>
          </p:cNvSpPr>
          <p:nvPr>
            <p:ph type="title"/>
          </p:nvPr>
        </p:nvSpPr>
        <p:spPr>
          <a:xfrm>
            <a:off x="628650" y="365126"/>
            <a:ext cx="7886700" cy="857005"/>
          </a:xfrm>
        </p:spPr>
        <p:txBody>
          <a:bodyPr/>
          <a:lstStyle/>
          <a:p>
            <a:r>
              <a:rPr lang="en-US" dirty="0"/>
              <a:t>Camera</a:t>
            </a:r>
          </a:p>
        </p:txBody>
      </p:sp>
      <p:sp>
        <p:nvSpPr>
          <p:cNvPr id="3" name="Content Placeholder 2">
            <a:extLst>
              <a:ext uri="{FF2B5EF4-FFF2-40B4-BE49-F238E27FC236}">
                <a16:creationId xmlns:a16="http://schemas.microsoft.com/office/drawing/2014/main" id="{FBC1F817-0484-4287-ABE1-3F52C13FD1AB}"/>
              </a:ext>
            </a:extLst>
          </p:cNvPr>
          <p:cNvSpPr>
            <a:spLocks noGrp="1"/>
          </p:cNvSpPr>
          <p:nvPr>
            <p:ph idx="1"/>
          </p:nvPr>
        </p:nvSpPr>
        <p:spPr>
          <a:xfrm>
            <a:off x="628651" y="1160585"/>
            <a:ext cx="7644911" cy="5424854"/>
          </a:xfrm>
        </p:spPr>
        <p:txBody>
          <a:bodyPr>
            <a:normAutofit/>
          </a:bodyPr>
          <a:lstStyle/>
          <a:p>
            <a:r>
              <a:rPr lang="en-US" dirty="0"/>
              <a:t>There are different camera modes that can be selected by tapping the one you want to use</a:t>
            </a:r>
          </a:p>
          <a:p>
            <a:r>
              <a:rPr lang="en-US" dirty="0"/>
              <a:t>Select video. To record, press the red circle or volume button. Press again to stop recording</a:t>
            </a:r>
          </a:p>
          <a:p>
            <a:r>
              <a:rPr lang="en-US" dirty="0"/>
              <a:t>Panorama: used to take ultra-wide photos. Hold up the iPad and follow the instructions on-screen</a:t>
            </a:r>
          </a:p>
        </p:txBody>
      </p:sp>
      <p:pic>
        <p:nvPicPr>
          <p:cNvPr id="6" name="Content Placeholder 4">
            <a:extLst>
              <a:ext uri="{FF2B5EF4-FFF2-40B4-BE49-F238E27FC236}">
                <a16:creationId xmlns:a16="http://schemas.microsoft.com/office/drawing/2014/main" id="{630F584A-9852-4FF0-ABDB-EB74C4B003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03637" y="3864220"/>
            <a:ext cx="5736725" cy="2835519"/>
          </a:xfrm>
          <a:prstGeom prst="rect">
            <a:avLst/>
          </a:prstGeom>
        </p:spPr>
      </p:pic>
      <p:pic>
        <p:nvPicPr>
          <p:cNvPr id="5" name="Picture 4">
            <a:extLst>
              <a:ext uri="{FF2B5EF4-FFF2-40B4-BE49-F238E27FC236}">
                <a16:creationId xmlns:a16="http://schemas.microsoft.com/office/drawing/2014/main" id="{4C264BF9-BFF3-4116-8159-786209A551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4477" y="123093"/>
            <a:ext cx="1318845" cy="1318845"/>
          </a:xfrm>
          <a:prstGeom prst="rect">
            <a:avLst/>
          </a:prstGeom>
        </p:spPr>
      </p:pic>
      <p:sp>
        <p:nvSpPr>
          <p:cNvPr id="4" name="Slide Number Placeholder 3">
            <a:extLst>
              <a:ext uri="{FF2B5EF4-FFF2-40B4-BE49-F238E27FC236}">
                <a16:creationId xmlns:a16="http://schemas.microsoft.com/office/drawing/2014/main" id="{0CFFB658-F7F2-4CAB-A2C4-B499AF2311CA}"/>
              </a:ext>
            </a:extLst>
          </p:cNvPr>
          <p:cNvSpPr>
            <a:spLocks noGrp="1"/>
          </p:cNvSpPr>
          <p:nvPr>
            <p:ph type="sldNum" sz="quarter" idx="12"/>
          </p:nvPr>
        </p:nvSpPr>
        <p:spPr/>
        <p:txBody>
          <a:bodyPr/>
          <a:lstStyle/>
          <a:p>
            <a:fld id="{D9738FC4-1F97-4059-9988-FAC4C5D68CB2}" type="slidenum">
              <a:rPr lang="en-US" smtClean="0"/>
              <a:t>16</a:t>
            </a:fld>
            <a:endParaRPr lang="en-US"/>
          </a:p>
        </p:txBody>
      </p:sp>
    </p:spTree>
    <p:extLst>
      <p:ext uri="{BB962C8B-B14F-4D97-AF65-F5344CB8AC3E}">
        <p14:creationId xmlns:p14="http://schemas.microsoft.com/office/powerpoint/2010/main" val="235401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E42011-3FFE-4A74-A440-29E1FFC325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1662" y="2023377"/>
            <a:ext cx="4462729" cy="4834623"/>
          </a:xfrm>
          <a:prstGeom prst="rect">
            <a:avLst/>
          </a:prstGeom>
        </p:spPr>
      </p:pic>
      <p:sp>
        <p:nvSpPr>
          <p:cNvPr id="2" name="Title 1">
            <a:extLst>
              <a:ext uri="{FF2B5EF4-FFF2-40B4-BE49-F238E27FC236}">
                <a16:creationId xmlns:a16="http://schemas.microsoft.com/office/drawing/2014/main" id="{41889200-76B1-437E-97C1-3DD6C5D547E8}"/>
              </a:ext>
            </a:extLst>
          </p:cNvPr>
          <p:cNvSpPr>
            <a:spLocks noGrp="1"/>
          </p:cNvSpPr>
          <p:nvPr>
            <p:ph type="title"/>
          </p:nvPr>
        </p:nvSpPr>
        <p:spPr>
          <a:xfrm>
            <a:off x="628650" y="184638"/>
            <a:ext cx="7886700" cy="958361"/>
          </a:xfrm>
        </p:spPr>
        <p:txBody>
          <a:bodyPr>
            <a:normAutofit/>
          </a:bodyPr>
          <a:lstStyle/>
          <a:p>
            <a:r>
              <a:rPr lang="en-US" dirty="0"/>
              <a:t>Photos</a:t>
            </a:r>
          </a:p>
        </p:txBody>
      </p:sp>
      <p:sp>
        <p:nvSpPr>
          <p:cNvPr id="3" name="Content Placeholder 2">
            <a:extLst>
              <a:ext uri="{FF2B5EF4-FFF2-40B4-BE49-F238E27FC236}">
                <a16:creationId xmlns:a16="http://schemas.microsoft.com/office/drawing/2014/main" id="{914567EE-E101-42AC-AED4-420D616F0C5B}"/>
              </a:ext>
            </a:extLst>
          </p:cNvPr>
          <p:cNvSpPr>
            <a:spLocks noGrp="1"/>
          </p:cNvSpPr>
          <p:nvPr>
            <p:ph idx="1"/>
          </p:nvPr>
        </p:nvSpPr>
        <p:spPr>
          <a:xfrm>
            <a:off x="369278" y="1142999"/>
            <a:ext cx="4220308" cy="5618286"/>
          </a:xfrm>
        </p:spPr>
        <p:txBody>
          <a:bodyPr>
            <a:normAutofit/>
          </a:bodyPr>
          <a:lstStyle/>
          <a:p>
            <a:r>
              <a:rPr lang="en-US" dirty="0"/>
              <a:t>To view the photos on your iPad, select photos from the home screen</a:t>
            </a:r>
          </a:p>
          <a:p>
            <a:r>
              <a:rPr lang="en-US" dirty="0"/>
              <a:t>From here, a timeline will be shown of all the photos on your iPad</a:t>
            </a:r>
          </a:p>
          <a:p>
            <a:r>
              <a:rPr lang="en-US" dirty="0"/>
              <a:t>Tap on a photo to view it</a:t>
            </a:r>
          </a:p>
          <a:p>
            <a:r>
              <a:rPr lang="en-US" dirty="0"/>
              <a:t>You can zoom in and out by “pinching”; put two fingers on the screen and move them apart to zoom in. Move them closer together to zoom out.</a:t>
            </a:r>
          </a:p>
        </p:txBody>
      </p:sp>
      <p:pic>
        <p:nvPicPr>
          <p:cNvPr id="8" name="Picture 7">
            <a:extLst>
              <a:ext uri="{FF2B5EF4-FFF2-40B4-BE49-F238E27FC236}">
                <a16:creationId xmlns:a16="http://schemas.microsoft.com/office/drawing/2014/main" id="{3DDA740E-ADD3-4D1F-840D-C12C834390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5963" y="167052"/>
            <a:ext cx="1758759" cy="1767255"/>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A38D9B94-4DD4-42C9-9F94-D7620945F100}"/>
              </a:ext>
            </a:extLst>
          </p:cNvPr>
          <p:cNvSpPr>
            <a:spLocks noGrp="1"/>
          </p:cNvSpPr>
          <p:nvPr>
            <p:ph type="sldNum" sz="quarter" idx="12"/>
          </p:nvPr>
        </p:nvSpPr>
        <p:spPr/>
        <p:txBody>
          <a:bodyPr/>
          <a:lstStyle/>
          <a:p>
            <a:fld id="{D9738FC4-1F97-4059-9988-FAC4C5D68CB2}" type="slidenum">
              <a:rPr lang="en-US" smtClean="0"/>
              <a:t>17</a:t>
            </a:fld>
            <a:endParaRPr lang="en-US"/>
          </a:p>
        </p:txBody>
      </p:sp>
    </p:spTree>
    <p:extLst>
      <p:ext uri="{BB962C8B-B14F-4D97-AF65-F5344CB8AC3E}">
        <p14:creationId xmlns:p14="http://schemas.microsoft.com/office/powerpoint/2010/main" val="156764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A03C1-B7F3-4DEC-899B-F780551340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8060" y="184639"/>
            <a:ext cx="1721621" cy="1683363"/>
          </a:xfrm>
          <a:prstGeom prst="rect">
            <a:avLst/>
          </a:prstGeom>
        </p:spPr>
      </p:pic>
      <p:sp>
        <p:nvSpPr>
          <p:cNvPr id="2" name="Title 1">
            <a:extLst>
              <a:ext uri="{FF2B5EF4-FFF2-40B4-BE49-F238E27FC236}">
                <a16:creationId xmlns:a16="http://schemas.microsoft.com/office/drawing/2014/main" id="{96ADD41D-CCD0-45C4-8689-FB24699AAA8B}"/>
              </a:ext>
            </a:extLst>
          </p:cNvPr>
          <p:cNvSpPr>
            <a:spLocks noGrp="1"/>
          </p:cNvSpPr>
          <p:nvPr>
            <p:ph type="title"/>
          </p:nvPr>
        </p:nvSpPr>
        <p:spPr>
          <a:xfrm>
            <a:off x="628650" y="184639"/>
            <a:ext cx="7886700" cy="738554"/>
          </a:xfrm>
        </p:spPr>
        <p:txBody>
          <a:bodyPr/>
          <a:lstStyle/>
          <a:p>
            <a:r>
              <a:rPr lang="en-US" dirty="0"/>
              <a:t>Notes</a:t>
            </a:r>
          </a:p>
        </p:txBody>
      </p:sp>
      <p:sp>
        <p:nvSpPr>
          <p:cNvPr id="3" name="Content Placeholder 2">
            <a:extLst>
              <a:ext uri="{FF2B5EF4-FFF2-40B4-BE49-F238E27FC236}">
                <a16:creationId xmlns:a16="http://schemas.microsoft.com/office/drawing/2014/main" id="{A0A00BD6-B441-4666-AD67-FE60357BCCBC}"/>
              </a:ext>
            </a:extLst>
          </p:cNvPr>
          <p:cNvSpPr>
            <a:spLocks noGrp="1"/>
          </p:cNvSpPr>
          <p:nvPr>
            <p:ph idx="1"/>
          </p:nvPr>
        </p:nvSpPr>
        <p:spPr>
          <a:xfrm>
            <a:off x="628650" y="923193"/>
            <a:ext cx="6994281" cy="5253770"/>
          </a:xfrm>
        </p:spPr>
        <p:txBody>
          <a:bodyPr/>
          <a:lstStyle/>
          <a:p>
            <a:r>
              <a:rPr lang="en-US" dirty="0"/>
              <a:t>Open the Notes app</a:t>
            </a:r>
          </a:p>
          <a:p>
            <a:r>
              <a:rPr lang="en-US" dirty="0"/>
              <a:t>Press the paper and pencil icon at the top right to create a new note</a:t>
            </a:r>
          </a:p>
          <a:p>
            <a:r>
              <a:rPr lang="en-US" dirty="0"/>
              <a:t>From there tap the white space until the on-screen keyboard appears and type</a:t>
            </a:r>
          </a:p>
        </p:txBody>
      </p:sp>
      <p:pic>
        <p:nvPicPr>
          <p:cNvPr id="7" name="Picture 6">
            <a:extLst>
              <a:ext uri="{FF2B5EF4-FFF2-40B4-BE49-F238E27FC236}">
                <a16:creationId xmlns:a16="http://schemas.microsoft.com/office/drawing/2014/main" id="{E5AE27FF-ECAF-4BA4-8CBC-FFE2908A11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4319" y="3269034"/>
            <a:ext cx="8375362" cy="3457458"/>
          </a:xfrm>
          <a:prstGeom prst="rect">
            <a:avLst/>
          </a:prstGeom>
        </p:spPr>
      </p:pic>
      <p:sp>
        <p:nvSpPr>
          <p:cNvPr id="4" name="Slide Number Placeholder 3">
            <a:extLst>
              <a:ext uri="{FF2B5EF4-FFF2-40B4-BE49-F238E27FC236}">
                <a16:creationId xmlns:a16="http://schemas.microsoft.com/office/drawing/2014/main" id="{6817D0AC-842B-4970-A534-553B5F2AB029}"/>
              </a:ext>
            </a:extLst>
          </p:cNvPr>
          <p:cNvSpPr>
            <a:spLocks noGrp="1"/>
          </p:cNvSpPr>
          <p:nvPr>
            <p:ph type="sldNum" sz="quarter" idx="12"/>
          </p:nvPr>
        </p:nvSpPr>
        <p:spPr/>
        <p:txBody>
          <a:bodyPr/>
          <a:lstStyle/>
          <a:p>
            <a:fld id="{D9738FC4-1F97-4059-9988-FAC4C5D68CB2}" type="slidenum">
              <a:rPr lang="en-US" smtClean="0"/>
              <a:t>18</a:t>
            </a:fld>
            <a:endParaRPr lang="en-US"/>
          </a:p>
        </p:txBody>
      </p:sp>
    </p:spTree>
    <p:extLst>
      <p:ext uri="{BB962C8B-B14F-4D97-AF65-F5344CB8AC3E}">
        <p14:creationId xmlns:p14="http://schemas.microsoft.com/office/powerpoint/2010/main" val="2056280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52EA-9D93-496E-BAAD-0A13B81EEA29}"/>
              </a:ext>
            </a:extLst>
          </p:cNvPr>
          <p:cNvSpPr>
            <a:spLocks noGrp="1"/>
          </p:cNvSpPr>
          <p:nvPr>
            <p:ph type="title"/>
          </p:nvPr>
        </p:nvSpPr>
        <p:spPr>
          <a:xfrm>
            <a:off x="628650" y="211016"/>
            <a:ext cx="7886700" cy="940776"/>
          </a:xfrm>
        </p:spPr>
        <p:txBody>
          <a:bodyPr/>
          <a:lstStyle/>
          <a:p>
            <a:r>
              <a:rPr lang="en-US" dirty="0"/>
              <a:t>Notes continued</a:t>
            </a:r>
          </a:p>
        </p:txBody>
      </p:sp>
      <p:sp>
        <p:nvSpPr>
          <p:cNvPr id="3" name="Content Placeholder 2">
            <a:extLst>
              <a:ext uri="{FF2B5EF4-FFF2-40B4-BE49-F238E27FC236}">
                <a16:creationId xmlns:a16="http://schemas.microsoft.com/office/drawing/2014/main" id="{400BA23C-FBEE-4B92-A954-E23D894933BD}"/>
              </a:ext>
            </a:extLst>
          </p:cNvPr>
          <p:cNvSpPr>
            <a:spLocks noGrp="1"/>
          </p:cNvSpPr>
          <p:nvPr>
            <p:ph idx="1"/>
          </p:nvPr>
        </p:nvSpPr>
        <p:spPr>
          <a:xfrm>
            <a:off x="628650" y="1230923"/>
            <a:ext cx="6409410" cy="4946040"/>
          </a:xfrm>
        </p:spPr>
        <p:txBody>
          <a:bodyPr/>
          <a:lstStyle/>
          <a:p>
            <a:pPr>
              <a:lnSpc>
                <a:spcPct val="150000"/>
              </a:lnSpc>
            </a:pPr>
            <a:r>
              <a:rPr lang="en-US" dirty="0"/>
              <a:t>You can also draw in notes; tap the circle with the pen inside it to start drawing</a:t>
            </a:r>
          </a:p>
          <a:p>
            <a:pPr>
              <a:lnSpc>
                <a:spcPct val="150000"/>
              </a:lnSpc>
            </a:pPr>
            <a:r>
              <a:rPr lang="en-US" dirty="0"/>
              <a:t>Additional commands are also listed</a:t>
            </a:r>
          </a:p>
        </p:txBody>
      </p:sp>
      <p:pic>
        <p:nvPicPr>
          <p:cNvPr id="5" name="Picture 4">
            <a:extLst>
              <a:ext uri="{FF2B5EF4-FFF2-40B4-BE49-F238E27FC236}">
                <a16:creationId xmlns:a16="http://schemas.microsoft.com/office/drawing/2014/main" id="{5E49135E-C89A-4D12-A9BE-797F4E6204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4431" y="3350083"/>
            <a:ext cx="4698023" cy="3437578"/>
          </a:xfrm>
          <a:prstGeom prst="rect">
            <a:avLst/>
          </a:prstGeom>
        </p:spPr>
      </p:pic>
      <p:pic>
        <p:nvPicPr>
          <p:cNvPr id="7" name="Picture 6">
            <a:extLst>
              <a:ext uri="{FF2B5EF4-FFF2-40B4-BE49-F238E27FC236}">
                <a16:creationId xmlns:a16="http://schemas.microsoft.com/office/drawing/2014/main" id="{C484FAD8-097A-473D-9AFE-585026EC57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46" y="4007094"/>
            <a:ext cx="5582624" cy="2249000"/>
          </a:xfrm>
          <a:prstGeom prst="rect">
            <a:avLst/>
          </a:prstGeom>
        </p:spPr>
      </p:pic>
      <p:pic>
        <p:nvPicPr>
          <p:cNvPr id="6" name="Picture 5">
            <a:extLst>
              <a:ext uri="{FF2B5EF4-FFF2-40B4-BE49-F238E27FC236}">
                <a16:creationId xmlns:a16="http://schemas.microsoft.com/office/drawing/2014/main" id="{BB0994A0-E30A-4AA1-9B51-6984E39CC4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8060" y="184639"/>
            <a:ext cx="1721621" cy="1683363"/>
          </a:xfrm>
          <a:prstGeom prst="rect">
            <a:avLst/>
          </a:prstGeom>
        </p:spPr>
      </p:pic>
      <p:sp>
        <p:nvSpPr>
          <p:cNvPr id="4" name="Slide Number Placeholder 3">
            <a:extLst>
              <a:ext uri="{FF2B5EF4-FFF2-40B4-BE49-F238E27FC236}">
                <a16:creationId xmlns:a16="http://schemas.microsoft.com/office/drawing/2014/main" id="{D313C7B4-9B2F-48A8-96CE-2AF9CE297D7B}"/>
              </a:ext>
            </a:extLst>
          </p:cNvPr>
          <p:cNvSpPr>
            <a:spLocks noGrp="1"/>
          </p:cNvSpPr>
          <p:nvPr>
            <p:ph type="sldNum" sz="quarter" idx="12"/>
          </p:nvPr>
        </p:nvSpPr>
        <p:spPr/>
        <p:txBody>
          <a:bodyPr/>
          <a:lstStyle/>
          <a:p>
            <a:fld id="{D9738FC4-1F97-4059-9988-FAC4C5D68CB2}" type="slidenum">
              <a:rPr lang="en-US" smtClean="0"/>
              <a:t>19</a:t>
            </a:fld>
            <a:endParaRPr lang="en-US"/>
          </a:p>
        </p:txBody>
      </p:sp>
    </p:spTree>
    <p:extLst>
      <p:ext uri="{BB962C8B-B14F-4D97-AF65-F5344CB8AC3E}">
        <p14:creationId xmlns:p14="http://schemas.microsoft.com/office/powerpoint/2010/main" val="970521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EEC0-9A7F-4A3E-A605-96ECAAB7047B}"/>
              </a:ext>
            </a:extLst>
          </p:cNvPr>
          <p:cNvSpPr>
            <a:spLocks noGrp="1"/>
          </p:cNvSpPr>
          <p:nvPr>
            <p:ph type="title"/>
          </p:nvPr>
        </p:nvSpPr>
        <p:spPr>
          <a:xfrm>
            <a:off x="628650" y="151002"/>
            <a:ext cx="8037178" cy="1323439"/>
          </a:xfrm>
        </p:spPr>
        <p:txBody>
          <a:bodyPr>
            <a:normAutofit/>
          </a:bodyPr>
          <a:lstStyle/>
          <a:p>
            <a:r>
              <a:rPr lang="en-US" dirty="0"/>
              <a:t>Here is what is on the outside of your iPad</a:t>
            </a:r>
          </a:p>
        </p:txBody>
      </p:sp>
      <p:pic>
        <p:nvPicPr>
          <p:cNvPr id="5" name="Content Placeholder 4">
            <a:extLst>
              <a:ext uri="{FF2B5EF4-FFF2-40B4-BE49-F238E27FC236}">
                <a16:creationId xmlns:a16="http://schemas.microsoft.com/office/drawing/2014/main" id="{D7989E9A-6AA7-4C38-923F-85080EFD587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79999" y="1031846"/>
            <a:ext cx="3935965" cy="5826154"/>
          </a:xfrm>
        </p:spPr>
      </p:pic>
      <p:sp>
        <p:nvSpPr>
          <p:cNvPr id="6" name="TextBox 5">
            <a:extLst>
              <a:ext uri="{FF2B5EF4-FFF2-40B4-BE49-F238E27FC236}">
                <a16:creationId xmlns:a16="http://schemas.microsoft.com/office/drawing/2014/main" id="{7308F1D9-8B0E-4607-AEF7-A7B1FB87DD6E}"/>
              </a:ext>
            </a:extLst>
          </p:cNvPr>
          <p:cNvSpPr txBox="1"/>
          <p:nvPr/>
        </p:nvSpPr>
        <p:spPr>
          <a:xfrm>
            <a:off x="485797" y="1533465"/>
            <a:ext cx="2894202" cy="5324535"/>
          </a:xfrm>
          <a:prstGeom prst="rect">
            <a:avLst/>
          </a:prstGeom>
          <a:noFill/>
        </p:spPr>
        <p:txBody>
          <a:bodyPr wrap="square" rtlCol="0">
            <a:spAutoFit/>
          </a:bodyPr>
          <a:lstStyle/>
          <a:p>
            <a:r>
              <a:rPr lang="en-US" sz="2000" dirty="0"/>
              <a:t>Headphone jack: insert wired audio connection</a:t>
            </a:r>
          </a:p>
          <a:p>
            <a:endParaRPr lang="en-US" sz="2000" dirty="0"/>
          </a:p>
          <a:p>
            <a:r>
              <a:rPr lang="en-US" sz="2000" dirty="0"/>
              <a:t>Camera: Both one on the front and back</a:t>
            </a:r>
          </a:p>
          <a:p>
            <a:endParaRPr lang="en-US" sz="2000" dirty="0"/>
          </a:p>
          <a:p>
            <a:r>
              <a:rPr lang="en-US" sz="2000" dirty="0"/>
              <a:t>On/Off button: press it to turn off your iPad</a:t>
            </a:r>
          </a:p>
          <a:p>
            <a:endParaRPr lang="en-US" sz="2000" dirty="0"/>
          </a:p>
          <a:p>
            <a:r>
              <a:rPr lang="en-US" sz="2000" dirty="0"/>
              <a:t>Volume buttons: increase or decrease the  volume of your iPad</a:t>
            </a:r>
          </a:p>
          <a:p>
            <a:endParaRPr lang="en-US" sz="2000" dirty="0"/>
          </a:p>
          <a:p>
            <a:r>
              <a:rPr lang="en-US" sz="2000" dirty="0"/>
              <a:t>Home button: used for a variety of functions, press once to go to the home screen</a:t>
            </a:r>
          </a:p>
        </p:txBody>
      </p:sp>
      <p:sp>
        <p:nvSpPr>
          <p:cNvPr id="7" name="TextBox 6">
            <a:extLst>
              <a:ext uri="{FF2B5EF4-FFF2-40B4-BE49-F238E27FC236}">
                <a16:creationId xmlns:a16="http://schemas.microsoft.com/office/drawing/2014/main" id="{27C9D473-AD73-449A-97E0-C4FED6327851}"/>
              </a:ext>
            </a:extLst>
          </p:cNvPr>
          <p:cNvSpPr txBox="1"/>
          <p:nvPr/>
        </p:nvSpPr>
        <p:spPr>
          <a:xfrm>
            <a:off x="7122253" y="4790114"/>
            <a:ext cx="1812021" cy="1323439"/>
          </a:xfrm>
          <a:prstGeom prst="rect">
            <a:avLst/>
          </a:prstGeom>
          <a:noFill/>
        </p:spPr>
        <p:txBody>
          <a:bodyPr wrap="square" rtlCol="0">
            <a:spAutoFit/>
          </a:bodyPr>
          <a:lstStyle/>
          <a:p>
            <a:r>
              <a:rPr lang="en-US" sz="2000" dirty="0"/>
              <a:t>Lighting connector port: use it to charge your iPad</a:t>
            </a:r>
          </a:p>
        </p:txBody>
      </p:sp>
      <p:sp>
        <p:nvSpPr>
          <p:cNvPr id="3" name="Slide Number Placeholder 2">
            <a:extLst>
              <a:ext uri="{FF2B5EF4-FFF2-40B4-BE49-F238E27FC236}">
                <a16:creationId xmlns:a16="http://schemas.microsoft.com/office/drawing/2014/main" id="{2F95A763-4B09-4C7F-956A-C40191D6A171}"/>
              </a:ext>
            </a:extLst>
          </p:cNvPr>
          <p:cNvSpPr>
            <a:spLocks noGrp="1"/>
          </p:cNvSpPr>
          <p:nvPr>
            <p:ph type="sldNum" sz="quarter" idx="12"/>
          </p:nvPr>
        </p:nvSpPr>
        <p:spPr/>
        <p:txBody>
          <a:bodyPr/>
          <a:lstStyle/>
          <a:p>
            <a:fld id="{D9738FC4-1F97-4059-9988-FAC4C5D68CB2}" type="slidenum">
              <a:rPr lang="en-US" smtClean="0"/>
              <a:t>2</a:t>
            </a:fld>
            <a:endParaRPr lang="en-US"/>
          </a:p>
        </p:txBody>
      </p:sp>
    </p:spTree>
    <p:extLst>
      <p:ext uri="{BB962C8B-B14F-4D97-AF65-F5344CB8AC3E}">
        <p14:creationId xmlns:p14="http://schemas.microsoft.com/office/powerpoint/2010/main" val="22423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DCE8F7-6261-4F45-B83A-94A77DEDC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280484" cy="6858000"/>
          </a:xfrm>
          <a:prstGeom prst="rect">
            <a:avLst/>
          </a:prstGeom>
        </p:spPr>
      </p:pic>
      <p:sp>
        <p:nvSpPr>
          <p:cNvPr id="2" name="Title 1">
            <a:extLst>
              <a:ext uri="{FF2B5EF4-FFF2-40B4-BE49-F238E27FC236}">
                <a16:creationId xmlns:a16="http://schemas.microsoft.com/office/drawing/2014/main" id="{2A64865C-D9BE-4A2A-812B-926D4484AE6E}"/>
              </a:ext>
            </a:extLst>
          </p:cNvPr>
          <p:cNvSpPr>
            <a:spLocks noGrp="1"/>
          </p:cNvSpPr>
          <p:nvPr>
            <p:ph type="title"/>
          </p:nvPr>
        </p:nvSpPr>
        <p:spPr>
          <a:xfrm>
            <a:off x="6461597" y="2012643"/>
            <a:ext cx="2457801" cy="883382"/>
          </a:xfrm>
        </p:spPr>
        <p:txBody>
          <a:bodyPr/>
          <a:lstStyle/>
          <a:p>
            <a:pPr algn="r"/>
            <a:r>
              <a:rPr lang="en-US" dirty="0"/>
              <a:t>Calendar</a:t>
            </a:r>
          </a:p>
        </p:txBody>
      </p:sp>
      <p:pic>
        <p:nvPicPr>
          <p:cNvPr id="5" name="Content Placeholder 4">
            <a:extLst>
              <a:ext uri="{FF2B5EF4-FFF2-40B4-BE49-F238E27FC236}">
                <a16:creationId xmlns:a16="http://schemas.microsoft.com/office/drawing/2014/main" id="{D6B68244-78F6-4BF6-9C9D-22319DEAE34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17769" y="211014"/>
            <a:ext cx="1801629" cy="1801629"/>
          </a:xfrm>
        </p:spPr>
      </p:pic>
      <p:sp>
        <p:nvSpPr>
          <p:cNvPr id="8" name="TextBox 7">
            <a:extLst>
              <a:ext uri="{FF2B5EF4-FFF2-40B4-BE49-F238E27FC236}">
                <a16:creationId xmlns:a16="http://schemas.microsoft.com/office/drawing/2014/main" id="{71CA883B-C10F-4189-BA9A-1EE2D4F284E9}"/>
              </a:ext>
            </a:extLst>
          </p:cNvPr>
          <p:cNvSpPr txBox="1"/>
          <p:nvPr/>
        </p:nvSpPr>
        <p:spPr>
          <a:xfrm>
            <a:off x="5442438" y="2896025"/>
            <a:ext cx="347695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Tap the plus in the top right corner to create a new event</a:t>
            </a:r>
          </a:p>
          <a:p>
            <a:pPr marL="285750" indent="-285750">
              <a:buFont typeface="Arial" panose="020B0604020202020204" pitchFamily="34" charset="0"/>
              <a:buChar char="•"/>
            </a:pPr>
            <a:r>
              <a:rPr lang="en-US" sz="2400" dirty="0"/>
              <a:t>From there you can edit the details of the event, including name, time, and location, and whether it repeats</a:t>
            </a:r>
          </a:p>
        </p:txBody>
      </p:sp>
      <p:sp>
        <p:nvSpPr>
          <p:cNvPr id="3" name="Slide Number Placeholder 2">
            <a:extLst>
              <a:ext uri="{FF2B5EF4-FFF2-40B4-BE49-F238E27FC236}">
                <a16:creationId xmlns:a16="http://schemas.microsoft.com/office/drawing/2014/main" id="{637FA67A-E300-498C-9295-2331AFE29409}"/>
              </a:ext>
            </a:extLst>
          </p:cNvPr>
          <p:cNvSpPr>
            <a:spLocks noGrp="1"/>
          </p:cNvSpPr>
          <p:nvPr>
            <p:ph type="sldNum" sz="quarter" idx="12"/>
          </p:nvPr>
        </p:nvSpPr>
        <p:spPr/>
        <p:txBody>
          <a:bodyPr/>
          <a:lstStyle/>
          <a:p>
            <a:fld id="{D9738FC4-1F97-4059-9988-FAC4C5D68CB2}" type="slidenum">
              <a:rPr lang="en-US" smtClean="0"/>
              <a:t>20</a:t>
            </a:fld>
            <a:endParaRPr lang="en-US"/>
          </a:p>
        </p:txBody>
      </p:sp>
    </p:spTree>
    <p:extLst>
      <p:ext uri="{BB962C8B-B14F-4D97-AF65-F5344CB8AC3E}">
        <p14:creationId xmlns:p14="http://schemas.microsoft.com/office/powerpoint/2010/main" val="623774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31C33D-BA1B-47CB-81C5-720D0961E4F3}"/>
              </a:ext>
            </a:extLst>
          </p:cNvPr>
          <p:cNvSpPr txBox="1"/>
          <p:nvPr/>
        </p:nvSpPr>
        <p:spPr>
          <a:xfrm>
            <a:off x="628650" y="1230923"/>
            <a:ext cx="6629400" cy="5575052"/>
          </a:xfrm>
          <a:prstGeom prst="rect">
            <a:avLst/>
          </a:prstGeom>
          <a:noFill/>
        </p:spPr>
        <p:txBody>
          <a:bodyPr wrap="square" rtlCol="0">
            <a:spAutoFit/>
          </a:bodyPr>
          <a:lstStyle/>
          <a:p>
            <a:pPr>
              <a:lnSpc>
                <a:spcPct val="150000"/>
              </a:lnSpc>
            </a:pPr>
            <a:r>
              <a:rPr lang="en-US" sz="2400" dirty="0"/>
              <a:t>Here you can read e-books you own or browse for new ones</a:t>
            </a:r>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endParaRPr lang="en-US" sz="2400" dirty="0"/>
          </a:p>
          <a:p>
            <a:pPr marL="342900" indent="-342900">
              <a:lnSpc>
                <a:spcPct val="150000"/>
              </a:lnSpc>
              <a:buFont typeface="Arial" panose="020B0604020202020204" pitchFamily="34" charset="0"/>
              <a:buChar char="•"/>
            </a:pPr>
            <a:r>
              <a:rPr lang="en-US" sz="2400" dirty="0"/>
              <a:t>The bottom bar can take you to your e-books or different sections of the </a:t>
            </a:r>
            <a:r>
              <a:rPr lang="en-US" sz="2400" dirty="0" err="1"/>
              <a:t>iBooks</a:t>
            </a:r>
            <a:r>
              <a:rPr lang="en-US" sz="2400" dirty="0"/>
              <a:t> store</a:t>
            </a:r>
          </a:p>
          <a:p>
            <a:pPr>
              <a:lnSpc>
                <a:spcPct val="150000"/>
              </a:lnSpc>
            </a:pPr>
            <a:r>
              <a:rPr lang="en-US" sz="2400" dirty="0"/>
              <a:t>The </a:t>
            </a:r>
            <a:r>
              <a:rPr lang="en-US" sz="2400" dirty="0" err="1"/>
              <a:t>iBooks</a:t>
            </a:r>
            <a:r>
              <a:rPr lang="en-US" sz="2400" dirty="0"/>
              <a:t> store functions similarly to the app store, except the e-books can be accessed through the books app</a:t>
            </a:r>
          </a:p>
        </p:txBody>
      </p:sp>
      <p:sp>
        <p:nvSpPr>
          <p:cNvPr id="2" name="Title 1">
            <a:extLst>
              <a:ext uri="{FF2B5EF4-FFF2-40B4-BE49-F238E27FC236}">
                <a16:creationId xmlns:a16="http://schemas.microsoft.com/office/drawing/2014/main" id="{EAD7C2E1-FA7F-41F5-BF55-FF7F5DAF0064}"/>
              </a:ext>
            </a:extLst>
          </p:cNvPr>
          <p:cNvSpPr>
            <a:spLocks noGrp="1"/>
          </p:cNvSpPr>
          <p:nvPr>
            <p:ph type="title"/>
          </p:nvPr>
        </p:nvSpPr>
        <p:spPr>
          <a:xfrm>
            <a:off x="628650" y="163452"/>
            <a:ext cx="7886700" cy="856457"/>
          </a:xfrm>
        </p:spPr>
        <p:txBody>
          <a:bodyPr>
            <a:normAutofit/>
          </a:bodyPr>
          <a:lstStyle/>
          <a:p>
            <a:r>
              <a:rPr lang="en-US" dirty="0"/>
              <a:t>Books</a:t>
            </a:r>
          </a:p>
        </p:txBody>
      </p:sp>
      <p:pic>
        <p:nvPicPr>
          <p:cNvPr id="5" name="Content Placeholder 4">
            <a:extLst>
              <a:ext uri="{FF2B5EF4-FFF2-40B4-BE49-F238E27FC236}">
                <a16:creationId xmlns:a16="http://schemas.microsoft.com/office/drawing/2014/main" id="{A27B79CC-ACA7-4891-9B28-E514AD65B62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477858" y="163452"/>
            <a:ext cx="1257300" cy="1257300"/>
          </a:xfrm>
        </p:spPr>
      </p:pic>
      <p:pic>
        <p:nvPicPr>
          <p:cNvPr id="7" name="Picture 6">
            <a:extLst>
              <a:ext uri="{FF2B5EF4-FFF2-40B4-BE49-F238E27FC236}">
                <a16:creationId xmlns:a16="http://schemas.microsoft.com/office/drawing/2014/main" id="{0FA61C70-2811-49D9-81D7-27EE86727F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650" y="2785273"/>
            <a:ext cx="6927427" cy="1065758"/>
          </a:xfrm>
          <a:prstGeom prst="rect">
            <a:avLst/>
          </a:prstGeom>
        </p:spPr>
      </p:pic>
      <p:sp>
        <p:nvSpPr>
          <p:cNvPr id="3" name="Slide Number Placeholder 2">
            <a:extLst>
              <a:ext uri="{FF2B5EF4-FFF2-40B4-BE49-F238E27FC236}">
                <a16:creationId xmlns:a16="http://schemas.microsoft.com/office/drawing/2014/main" id="{5C53288C-0982-4809-BCE5-743FDFFCEB46}"/>
              </a:ext>
            </a:extLst>
          </p:cNvPr>
          <p:cNvSpPr>
            <a:spLocks noGrp="1"/>
          </p:cNvSpPr>
          <p:nvPr>
            <p:ph type="sldNum" sz="quarter" idx="12"/>
          </p:nvPr>
        </p:nvSpPr>
        <p:spPr/>
        <p:txBody>
          <a:bodyPr/>
          <a:lstStyle/>
          <a:p>
            <a:fld id="{D9738FC4-1F97-4059-9988-FAC4C5D68CB2}" type="slidenum">
              <a:rPr lang="en-US" smtClean="0"/>
              <a:t>21</a:t>
            </a:fld>
            <a:endParaRPr lang="en-US"/>
          </a:p>
        </p:txBody>
      </p:sp>
    </p:spTree>
    <p:extLst>
      <p:ext uri="{BB962C8B-B14F-4D97-AF65-F5344CB8AC3E}">
        <p14:creationId xmlns:p14="http://schemas.microsoft.com/office/powerpoint/2010/main" val="3856920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83D8-1F26-4865-8148-544C9F2B9E4A}"/>
              </a:ext>
            </a:extLst>
          </p:cNvPr>
          <p:cNvSpPr>
            <a:spLocks noGrp="1"/>
          </p:cNvSpPr>
          <p:nvPr>
            <p:ph type="title"/>
          </p:nvPr>
        </p:nvSpPr>
        <p:spPr/>
        <p:txBody>
          <a:bodyPr/>
          <a:lstStyle/>
          <a:p>
            <a:r>
              <a:rPr lang="en-US" dirty="0"/>
              <a:t>Audiobooks</a:t>
            </a:r>
          </a:p>
        </p:txBody>
      </p:sp>
      <p:sp>
        <p:nvSpPr>
          <p:cNvPr id="3" name="Content Placeholder 2">
            <a:extLst>
              <a:ext uri="{FF2B5EF4-FFF2-40B4-BE49-F238E27FC236}">
                <a16:creationId xmlns:a16="http://schemas.microsoft.com/office/drawing/2014/main" id="{2D870722-2162-4F8A-9355-AC7800CD3F2D}"/>
              </a:ext>
            </a:extLst>
          </p:cNvPr>
          <p:cNvSpPr>
            <a:spLocks noGrp="1"/>
          </p:cNvSpPr>
          <p:nvPr>
            <p:ph idx="1"/>
          </p:nvPr>
        </p:nvSpPr>
        <p:spPr>
          <a:xfrm>
            <a:off x="628650" y="1825625"/>
            <a:ext cx="4040065" cy="4351338"/>
          </a:xfrm>
        </p:spPr>
        <p:txBody>
          <a:bodyPr/>
          <a:lstStyle/>
          <a:p>
            <a:pPr marL="0" indent="0">
              <a:lnSpc>
                <a:spcPct val="200000"/>
              </a:lnSpc>
              <a:buNone/>
            </a:pPr>
            <a:r>
              <a:rPr lang="en-US" dirty="0"/>
              <a:t>Audiobooks can be accessed and bought through the books app, just like e-books</a:t>
            </a:r>
          </a:p>
        </p:txBody>
      </p:sp>
      <p:pic>
        <p:nvPicPr>
          <p:cNvPr id="5" name="Picture 4">
            <a:extLst>
              <a:ext uri="{FF2B5EF4-FFF2-40B4-BE49-F238E27FC236}">
                <a16:creationId xmlns:a16="http://schemas.microsoft.com/office/drawing/2014/main" id="{6DC7728E-598E-4AFF-8E44-82C3113D02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4450" y="1690689"/>
            <a:ext cx="3105150" cy="1543050"/>
          </a:xfrm>
          <a:prstGeom prst="rect">
            <a:avLst/>
          </a:prstGeom>
        </p:spPr>
      </p:pic>
      <p:pic>
        <p:nvPicPr>
          <p:cNvPr id="7" name="Picture 6">
            <a:extLst>
              <a:ext uri="{FF2B5EF4-FFF2-40B4-BE49-F238E27FC236}">
                <a16:creationId xmlns:a16="http://schemas.microsoft.com/office/drawing/2014/main" id="{1951E951-6795-4C21-9691-FB0C557C6E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3429000"/>
            <a:ext cx="4210050" cy="3143250"/>
          </a:xfrm>
          <a:prstGeom prst="rect">
            <a:avLst/>
          </a:prstGeom>
        </p:spPr>
      </p:pic>
      <p:pic>
        <p:nvPicPr>
          <p:cNvPr id="8" name="Content Placeholder 4">
            <a:extLst>
              <a:ext uri="{FF2B5EF4-FFF2-40B4-BE49-F238E27FC236}">
                <a16:creationId xmlns:a16="http://schemas.microsoft.com/office/drawing/2014/main" id="{6F2D4A44-2F66-49F3-8B0A-4E52C46011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77858" y="163452"/>
            <a:ext cx="1257300" cy="1257300"/>
          </a:xfrm>
          <a:prstGeom prst="rect">
            <a:avLst/>
          </a:prstGeom>
        </p:spPr>
      </p:pic>
      <p:sp>
        <p:nvSpPr>
          <p:cNvPr id="4" name="Slide Number Placeholder 3">
            <a:extLst>
              <a:ext uri="{FF2B5EF4-FFF2-40B4-BE49-F238E27FC236}">
                <a16:creationId xmlns:a16="http://schemas.microsoft.com/office/drawing/2014/main" id="{77BC565E-2A0E-436A-A8EE-2BEAB805E33D}"/>
              </a:ext>
            </a:extLst>
          </p:cNvPr>
          <p:cNvSpPr>
            <a:spLocks noGrp="1"/>
          </p:cNvSpPr>
          <p:nvPr>
            <p:ph type="sldNum" sz="quarter" idx="12"/>
          </p:nvPr>
        </p:nvSpPr>
        <p:spPr/>
        <p:txBody>
          <a:bodyPr/>
          <a:lstStyle/>
          <a:p>
            <a:fld id="{D9738FC4-1F97-4059-9988-FAC4C5D68CB2}" type="slidenum">
              <a:rPr lang="en-US" smtClean="0"/>
              <a:t>22</a:t>
            </a:fld>
            <a:endParaRPr lang="en-US"/>
          </a:p>
        </p:txBody>
      </p:sp>
    </p:spTree>
    <p:extLst>
      <p:ext uri="{BB962C8B-B14F-4D97-AF65-F5344CB8AC3E}">
        <p14:creationId xmlns:p14="http://schemas.microsoft.com/office/powerpoint/2010/main" val="1297067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49699D-B2D7-4427-A3C6-266FC49A40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990" y="4607169"/>
            <a:ext cx="7315200" cy="2250831"/>
          </a:xfrm>
          <a:prstGeom prst="rect">
            <a:avLst/>
          </a:prstGeom>
        </p:spPr>
      </p:pic>
      <p:sp>
        <p:nvSpPr>
          <p:cNvPr id="2" name="Title 1">
            <a:extLst>
              <a:ext uri="{FF2B5EF4-FFF2-40B4-BE49-F238E27FC236}">
                <a16:creationId xmlns:a16="http://schemas.microsoft.com/office/drawing/2014/main" id="{5AEC0B83-66F8-4148-A3E6-C8E4731F97CB}"/>
              </a:ext>
            </a:extLst>
          </p:cNvPr>
          <p:cNvSpPr>
            <a:spLocks noGrp="1"/>
          </p:cNvSpPr>
          <p:nvPr>
            <p:ph type="title"/>
          </p:nvPr>
        </p:nvSpPr>
        <p:spPr>
          <a:xfrm>
            <a:off x="628650" y="149470"/>
            <a:ext cx="7886700" cy="949570"/>
          </a:xfrm>
        </p:spPr>
        <p:txBody>
          <a:bodyPr/>
          <a:lstStyle/>
          <a:p>
            <a:r>
              <a:rPr lang="en-US" dirty="0"/>
              <a:t>Safari</a:t>
            </a:r>
          </a:p>
        </p:txBody>
      </p:sp>
      <p:sp>
        <p:nvSpPr>
          <p:cNvPr id="3" name="Content Placeholder 2">
            <a:extLst>
              <a:ext uri="{FF2B5EF4-FFF2-40B4-BE49-F238E27FC236}">
                <a16:creationId xmlns:a16="http://schemas.microsoft.com/office/drawing/2014/main" id="{B6692463-03D3-4C74-AC08-627E326CD646}"/>
              </a:ext>
            </a:extLst>
          </p:cNvPr>
          <p:cNvSpPr>
            <a:spLocks noGrp="1"/>
          </p:cNvSpPr>
          <p:nvPr>
            <p:ph idx="1"/>
          </p:nvPr>
        </p:nvSpPr>
        <p:spPr>
          <a:xfrm>
            <a:off x="465991" y="923193"/>
            <a:ext cx="8304335" cy="3755488"/>
          </a:xfrm>
        </p:spPr>
        <p:txBody>
          <a:bodyPr>
            <a:normAutofit/>
          </a:bodyPr>
          <a:lstStyle/>
          <a:p>
            <a:pPr marL="0" indent="0">
              <a:lnSpc>
                <a:spcPct val="100000"/>
              </a:lnSpc>
              <a:buNone/>
            </a:pPr>
            <a:r>
              <a:rPr lang="en-US" sz="2000" dirty="0"/>
              <a:t>Safari is the iPad’s default web browser</a:t>
            </a:r>
          </a:p>
          <a:p>
            <a:pPr marL="0" indent="0">
              <a:lnSpc>
                <a:spcPct val="100000"/>
              </a:lnSpc>
              <a:buNone/>
            </a:pPr>
            <a:r>
              <a:rPr lang="en-US" sz="2000" dirty="0"/>
              <a:t>In Safari you can surf the internet</a:t>
            </a:r>
          </a:p>
          <a:p>
            <a:pPr>
              <a:lnSpc>
                <a:spcPct val="100000"/>
              </a:lnSpc>
            </a:pPr>
            <a:r>
              <a:rPr lang="en-US" sz="2000" dirty="0"/>
              <a:t>To open up a new tab, tap the plus at the top of the screen</a:t>
            </a:r>
          </a:p>
          <a:p>
            <a:pPr>
              <a:lnSpc>
                <a:spcPct val="100000"/>
              </a:lnSpc>
            </a:pPr>
            <a:r>
              <a:rPr lang="en-US" sz="2000" dirty="0"/>
              <a:t>From there, type what you want to search (Keywords, titles, </a:t>
            </a:r>
            <a:r>
              <a:rPr lang="en-US" sz="2000" dirty="0" err="1"/>
              <a:t>etc</a:t>
            </a:r>
            <a:r>
              <a:rPr lang="en-US" sz="2000" dirty="0"/>
              <a:t>) into the search bar at the top of the screen</a:t>
            </a:r>
          </a:p>
          <a:p>
            <a:pPr>
              <a:lnSpc>
                <a:spcPct val="100000"/>
              </a:lnSpc>
            </a:pPr>
            <a:r>
              <a:rPr lang="en-US" sz="2000" dirty="0"/>
              <a:t>You can have multiple tabs open, so you can have multiple webpages you can switch between quickly</a:t>
            </a:r>
          </a:p>
          <a:p>
            <a:pPr>
              <a:lnSpc>
                <a:spcPct val="100000"/>
              </a:lnSpc>
            </a:pPr>
            <a:r>
              <a:rPr lang="en-US" sz="2000" dirty="0"/>
              <a:t>To view open tabs, tap the button that looks like two squares</a:t>
            </a:r>
          </a:p>
          <a:p>
            <a:pPr>
              <a:lnSpc>
                <a:spcPct val="100000"/>
              </a:lnSpc>
            </a:pPr>
            <a:r>
              <a:rPr lang="en-US" sz="2000" dirty="0"/>
              <a:t>Tap to switch between an open webpage</a:t>
            </a:r>
          </a:p>
        </p:txBody>
      </p:sp>
      <p:pic>
        <p:nvPicPr>
          <p:cNvPr id="5" name="Picture 4">
            <a:extLst>
              <a:ext uri="{FF2B5EF4-FFF2-40B4-BE49-F238E27FC236}">
                <a16:creationId xmlns:a16="http://schemas.microsoft.com/office/drawing/2014/main" id="{E22B7569-A532-4468-A230-2937102B5E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6938" y="149469"/>
            <a:ext cx="1613389" cy="1621108"/>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DD0AE5CC-C19A-4430-A8F0-9813CEC87219}"/>
              </a:ext>
            </a:extLst>
          </p:cNvPr>
          <p:cNvSpPr txBox="1"/>
          <p:nvPr/>
        </p:nvSpPr>
        <p:spPr>
          <a:xfrm>
            <a:off x="7156938" y="5214263"/>
            <a:ext cx="1613389" cy="1200329"/>
          </a:xfrm>
          <a:prstGeom prst="rect">
            <a:avLst/>
          </a:prstGeom>
          <a:noFill/>
        </p:spPr>
        <p:txBody>
          <a:bodyPr wrap="square" rtlCol="0">
            <a:spAutoFit/>
          </a:bodyPr>
          <a:lstStyle/>
          <a:p>
            <a:r>
              <a:rPr lang="en-US" dirty="0">
                <a:solidFill>
                  <a:srgbClr val="FF0000"/>
                </a:solidFill>
              </a:rPr>
              <a:t>Switch tabs this way by tapping on them</a:t>
            </a:r>
          </a:p>
        </p:txBody>
      </p:sp>
      <p:sp>
        <p:nvSpPr>
          <p:cNvPr id="4" name="Slide Number Placeholder 3">
            <a:extLst>
              <a:ext uri="{FF2B5EF4-FFF2-40B4-BE49-F238E27FC236}">
                <a16:creationId xmlns:a16="http://schemas.microsoft.com/office/drawing/2014/main" id="{999B0CC7-EAE6-4F6E-9B18-E9E2AED2A31D}"/>
              </a:ext>
            </a:extLst>
          </p:cNvPr>
          <p:cNvSpPr>
            <a:spLocks noGrp="1"/>
          </p:cNvSpPr>
          <p:nvPr>
            <p:ph type="sldNum" sz="quarter" idx="12"/>
          </p:nvPr>
        </p:nvSpPr>
        <p:spPr/>
        <p:txBody>
          <a:bodyPr/>
          <a:lstStyle/>
          <a:p>
            <a:fld id="{D9738FC4-1F97-4059-9988-FAC4C5D68CB2}" type="slidenum">
              <a:rPr lang="en-US" smtClean="0"/>
              <a:t>23</a:t>
            </a:fld>
            <a:endParaRPr lang="en-US"/>
          </a:p>
        </p:txBody>
      </p:sp>
    </p:spTree>
    <p:extLst>
      <p:ext uri="{BB962C8B-B14F-4D97-AF65-F5344CB8AC3E}">
        <p14:creationId xmlns:p14="http://schemas.microsoft.com/office/powerpoint/2010/main" val="2665964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C2E834-3E6C-4436-B1E5-C785318308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7475" y="145806"/>
            <a:ext cx="2381250" cy="2381250"/>
          </a:xfrm>
          <a:prstGeom prst="rect">
            <a:avLst/>
          </a:prstGeom>
        </p:spPr>
      </p:pic>
      <p:sp>
        <p:nvSpPr>
          <p:cNvPr id="2" name="Title 1">
            <a:extLst>
              <a:ext uri="{FF2B5EF4-FFF2-40B4-BE49-F238E27FC236}">
                <a16:creationId xmlns:a16="http://schemas.microsoft.com/office/drawing/2014/main" id="{7E117DAC-E58C-44EF-B64E-2D3FB85E9A1C}"/>
              </a:ext>
            </a:extLst>
          </p:cNvPr>
          <p:cNvSpPr>
            <a:spLocks noGrp="1"/>
          </p:cNvSpPr>
          <p:nvPr>
            <p:ph type="title"/>
          </p:nvPr>
        </p:nvSpPr>
        <p:spPr/>
        <p:txBody>
          <a:bodyPr/>
          <a:lstStyle/>
          <a:p>
            <a:r>
              <a:rPr lang="en-US" dirty="0"/>
              <a:t>Settings</a:t>
            </a:r>
          </a:p>
        </p:txBody>
      </p:sp>
      <p:sp>
        <p:nvSpPr>
          <p:cNvPr id="3" name="Content Placeholder 2">
            <a:extLst>
              <a:ext uri="{FF2B5EF4-FFF2-40B4-BE49-F238E27FC236}">
                <a16:creationId xmlns:a16="http://schemas.microsoft.com/office/drawing/2014/main" id="{98E02F00-851D-4F23-AE96-321BCBD117E2}"/>
              </a:ext>
            </a:extLst>
          </p:cNvPr>
          <p:cNvSpPr>
            <a:spLocks noGrp="1"/>
          </p:cNvSpPr>
          <p:nvPr>
            <p:ph idx="1"/>
          </p:nvPr>
        </p:nvSpPr>
        <p:spPr>
          <a:xfrm>
            <a:off x="628650" y="1825624"/>
            <a:ext cx="7886700" cy="5032375"/>
          </a:xfrm>
        </p:spPr>
        <p:txBody>
          <a:bodyPr>
            <a:normAutofit fontScale="92500" lnSpcReduction="10000"/>
          </a:bodyPr>
          <a:lstStyle/>
          <a:p>
            <a:pPr>
              <a:lnSpc>
                <a:spcPct val="150000"/>
              </a:lnSpc>
            </a:pPr>
            <a:r>
              <a:rPr lang="en-US" dirty="0"/>
              <a:t>Open the settings app</a:t>
            </a:r>
          </a:p>
          <a:p>
            <a:pPr>
              <a:lnSpc>
                <a:spcPct val="150000"/>
              </a:lnSpc>
            </a:pPr>
            <a:r>
              <a:rPr lang="en-US" dirty="0"/>
              <a:t>From here you can adjust many of the iPad’s settings. They are sorted into categories, or you can search settings by scrolling up to the top of the main list and tapping the search bar</a:t>
            </a:r>
          </a:p>
          <a:p>
            <a:pPr>
              <a:lnSpc>
                <a:spcPct val="150000"/>
              </a:lnSpc>
            </a:pPr>
            <a:r>
              <a:rPr lang="en-US" dirty="0"/>
              <a:t>There are many settings senior citizens may find useful in accessibility. From the main settings menu, tap General, then Accessibility.</a:t>
            </a:r>
          </a:p>
        </p:txBody>
      </p:sp>
      <p:sp>
        <p:nvSpPr>
          <p:cNvPr id="4" name="Slide Number Placeholder 3">
            <a:extLst>
              <a:ext uri="{FF2B5EF4-FFF2-40B4-BE49-F238E27FC236}">
                <a16:creationId xmlns:a16="http://schemas.microsoft.com/office/drawing/2014/main" id="{10370999-6013-4C27-A067-03D5F281CA97}"/>
              </a:ext>
            </a:extLst>
          </p:cNvPr>
          <p:cNvSpPr>
            <a:spLocks noGrp="1"/>
          </p:cNvSpPr>
          <p:nvPr>
            <p:ph type="sldNum" sz="quarter" idx="12"/>
          </p:nvPr>
        </p:nvSpPr>
        <p:spPr/>
        <p:txBody>
          <a:bodyPr/>
          <a:lstStyle/>
          <a:p>
            <a:fld id="{D9738FC4-1F97-4059-9988-FAC4C5D68CB2}" type="slidenum">
              <a:rPr lang="en-US" smtClean="0"/>
              <a:t>24</a:t>
            </a:fld>
            <a:endParaRPr lang="en-US"/>
          </a:p>
        </p:txBody>
      </p:sp>
    </p:spTree>
    <p:extLst>
      <p:ext uri="{BB962C8B-B14F-4D97-AF65-F5344CB8AC3E}">
        <p14:creationId xmlns:p14="http://schemas.microsoft.com/office/powerpoint/2010/main" val="3875869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8EB1-2E19-49EF-9FA1-3CEA15191928}"/>
              </a:ext>
            </a:extLst>
          </p:cNvPr>
          <p:cNvSpPr>
            <a:spLocks noGrp="1"/>
          </p:cNvSpPr>
          <p:nvPr>
            <p:ph type="title"/>
          </p:nvPr>
        </p:nvSpPr>
        <p:spPr>
          <a:xfrm>
            <a:off x="628650" y="184637"/>
            <a:ext cx="7886700" cy="975947"/>
          </a:xfrm>
        </p:spPr>
        <p:txBody>
          <a:bodyPr>
            <a:normAutofit/>
          </a:bodyPr>
          <a:lstStyle/>
          <a:p>
            <a:r>
              <a:rPr lang="en-US" dirty="0"/>
              <a:t>Siri</a:t>
            </a:r>
          </a:p>
        </p:txBody>
      </p:sp>
      <p:sp>
        <p:nvSpPr>
          <p:cNvPr id="3" name="Content Placeholder 2">
            <a:extLst>
              <a:ext uri="{FF2B5EF4-FFF2-40B4-BE49-F238E27FC236}">
                <a16:creationId xmlns:a16="http://schemas.microsoft.com/office/drawing/2014/main" id="{77BCC014-5200-4FFC-B0BC-339BB73A30CA}"/>
              </a:ext>
            </a:extLst>
          </p:cNvPr>
          <p:cNvSpPr>
            <a:spLocks noGrp="1"/>
          </p:cNvSpPr>
          <p:nvPr>
            <p:ph idx="1"/>
          </p:nvPr>
        </p:nvSpPr>
        <p:spPr>
          <a:xfrm>
            <a:off x="628650" y="1160585"/>
            <a:ext cx="3442187" cy="5328138"/>
          </a:xfrm>
        </p:spPr>
        <p:txBody>
          <a:bodyPr>
            <a:normAutofit/>
          </a:bodyPr>
          <a:lstStyle/>
          <a:p>
            <a:pPr marL="0" indent="0">
              <a:buNone/>
            </a:pPr>
            <a:r>
              <a:rPr lang="en-US" dirty="0"/>
              <a:t>Siri is a virtual assistant that can be spoken to</a:t>
            </a:r>
          </a:p>
          <a:p>
            <a:pPr marL="0" indent="0">
              <a:buNone/>
            </a:pPr>
            <a:r>
              <a:rPr lang="en-US" dirty="0"/>
              <a:t>You can ask for information or help, or give her commands</a:t>
            </a:r>
          </a:p>
          <a:p>
            <a:r>
              <a:rPr lang="en-US" dirty="0"/>
              <a:t>Activate Siri by holding down the home button</a:t>
            </a:r>
          </a:p>
          <a:p>
            <a:pPr marL="0" indent="0">
              <a:buNone/>
            </a:pPr>
            <a:r>
              <a:rPr lang="en-US" dirty="0"/>
              <a:t>Ask Siri for help before contacting your nearest youth</a:t>
            </a:r>
          </a:p>
        </p:txBody>
      </p:sp>
      <p:pic>
        <p:nvPicPr>
          <p:cNvPr id="5" name="Picture 4">
            <a:extLst>
              <a:ext uri="{FF2B5EF4-FFF2-40B4-BE49-F238E27FC236}">
                <a16:creationId xmlns:a16="http://schemas.microsoft.com/office/drawing/2014/main" id="{087FC2F0-66E3-4CA3-AD1D-10D512B556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431" t="16011" r="19325"/>
          <a:stretch/>
        </p:blipFill>
        <p:spPr>
          <a:xfrm>
            <a:off x="4070837" y="967154"/>
            <a:ext cx="4932485" cy="5073162"/>
          </a:xfrm>
          <a:prstGeom prst="rect">
            <a:avLst/>
          </a:prstGeom>
        </p:spPr>
      </p:pic>
      <p:sp>
        <p:nvSpPr>
          <p:cNvPr id="4" name="Slide Number Placeholder 3">
            <a:extLst>
              <a:ext uri="{FF2B5EF4-FFF2-40B4-BE49-F238E27FC236}">
                <a16:creationId xmlns:a16="http://schemas.microsoft.com/office/drawing/2014/main" id="{BE5613EF-7270-4ED9-ADC0-507EA645CE22}"/>
              </a:ext>
            </a:extLst>
          </p:cNvPr>
          <p:cNvSpPr>
            <a:spLocks noGrp="1"/>
          </p:cNvSpPr>
          <p:nvPr>
            <p:ph type="sldNum" sz="quarter" idx="12"/>
          </p:nvPr>
        </p:nvSpPr>
        <p:spPr/>
        <p:txBody>
          <a:bodyPr/>
          <a:lstStyle/>
          <a:p>
            <a:fld id="{D9738FC4-1F97-4059-9988-FAC4C5D68CB2}" type="slidenum">
              <a:rPr lang="en-US" smtClean="0"/>
              <a:t>25</a:t>
            </a:fld>
            <a:endParaRPr lang="en-US"/>
          </a:p>
        </p:txBody>
      </p:sp>
    </p:spTree>
    <p:extLst>
      <p:ext uri="{BB962C8B-B14F-4D97-AF65-F5344CB8AC3E}">
        <p14:creationId xmlns:p14="http://schemas.microsoft.com/office/powerpoint/2010/main" val="1936927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E73F-ED75-4971-A5E6-B86577EC070D}"/>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AF59CEB1-1921-4437-A5EF-0E3DBFC860DC}"/>
              </a:ext>
            </a:extLst>
          </p:cNvPr>
          <p:cNvSpPr>
            <a:spLocks noGrp="1"/>
          </p:cNvSpPr>
          <p:nvPr>
            <p:ph idx="1"/>
          </p:nvPr>
        </p:nvSpPr>
        <p:spPr>
          <a:xfrm>
            <a:off x="628650" y="1556238"/>
            <a:ext cx="7886700" cy="4936636"/>
          </a:xfrm>
        </p:spPr>
        <p:txBody>
          <a:bodyPr>
            <a:normAutofit/>
          </a:bodyPr>
          <a:lstStyle/>
          <a:p>
            <a:pPr marL="0" indent="0">
              <a:lnSpc>
                <a:spcPct val="200000"/>
              </a:lnSpc>
              <a:buNone/>
            </a:pPr>
            <a:r>
              <a:rPr lang="en-US" sz="3600" dirty="0"/>
              <a:t>That concludes my presentation. </a:t>
            </a:r>
          </a:p>
          <a:p>
            <a:pPr marL="0" indent="0">
              <a:lnSpc>
                <a:spcPct val="200000"/>
              </a:lnSpc>
              <a:buNone/>
            </a:pPr>
            <a:endParaRPr lang="en-US" sz="3600" dirty="0"/>
          </a:p>
          <a:p>
            <a:pPr marL="0" indent="0">
              <a:lnSpc>
                <a:spcPct val="200000"/>
              </a:lnSpc>
              <a:buNone/>
            </a:pPr>
            <a:r>
              <a:rPr lang="en-US" sz="3600" dirty="0"/>
              <a:t>I can now individually help you and answer any questions you may have.</a:t>
            </a:r>
          </a:p>
        </p:txBody>
      </p:sp>
      <p:sp>
        <p:nvSpPr>
          <p:cNvPr id="4" name="Slide Number Placeholder 3">
            <a:extLst>
              <a:ext uri="{FF2B5EF4-FFF2-40B4-BE49-F238E27FC236}">
                <a16:creationId xmlns:a16="http://schemas.microsoft.com/office/drawing/2014/main" id="{D26664F1-DE5B-4181-9923-748A5FF886BB}"/>
              </a:ext>
            </a:extLst>
          </p:cNvPr>
          <p:cNvSpPr>
            <a:spLocks noGrp="1"/>
          </p:cNvSpPr>
          <p:nvPr>
            <p:ph type="sldNum" sz="quarter" idx="12"/>
          </p:nvPr>
        </p:nvSpPr>
        <p:spPr/>
        <p:txBody>
          <a:bodyPr/>
          <a:lstStyle/>
          <a:p>
            <a:fld id="{D9738FC4-1F97-4059-9988-FAC4C5D68CB2}" type="slidenum">
              <a:rPr lang="en-US" smtClean="0"/>
              <a:t>26</a:t>
            </a:fld>
            <a:endParaRPr lang="en-US"/>
          </a:p>
        </p:txBody>
      </p:sp>
    </p:spTree>
    <p:extLst>
      <p:ext uri="{BB962C8B-B14F-4D97-AF65-F5344CB8AC3E}">
        <p14:creationId xmlns:p14="http://schemas.microsoft.com/office/powerpoint/2010/main" val="1359815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D8BBAB-BF64-4BC1-A9F2-76C7D799926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flipH="1">
            <a:off x="3412417" y="1195755"/>
            <a:ext cx="5434112" cy="5297118"/>
          </a:xfrm>
        </p:spPr>
      </p:pic>
      <p:sp>
        <p:nvSpPr>
          <p:cNvPr id="2" name="Title 1">
            <a:extLst>
              <a:ext uri="{FF2B5EF4-FFF2-40B4-BE49-F238E27FC236}">
                <a16:creationId xmlns:a16="http://schemas.microsoft.com/office/drawing/2014/main" id="{262B9E9C-47E9-4D2C-8708-7D5CE8D7F6D0}"/>
              </a:ext>
            </a:extLst>
          </p:cNvPr>
          <p:cNvSpPr>
            <a:spLocks noGrp="1"/>
          </p:cNvSpPr>
          <p:nvPr>
            <p:ph type="title"/>
          </p:nvPr>
        </p:nvSpPr>
        <p:spPr>
          <a:xfrm>
            <a:off x="628650" y="365127"/>
            <a:ext cx="7886700" cy="830628"/>
          </a:xfrm>
        </p:spPr>
        <p:txBody>
          <a:bodyPr/>
          <a:lstStyle/>
          <a:p>
            <a:r>
              <a:rPr lang="en-US" dirty="0"/>
              <a:t>Charging the iPad</a:t>
            </a:r>
          </a:p>
        </p:txBody>
      </p:sp>
      <p:pic>
        <p:nvPicPr>
          <p:cNvPr id="7" name="Picture 6">
            <a:extLst>
              <a:ext uri="{FF2B5EF4-FFF2-40B4-BE49-F238E27FC236}">
                <a16:creationId xmlns:a16="http://schemas.microsoft.com/office/drawing/2014/main" id="{FCF2BF6E-8CE9-4738-808F-0FCE839E79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2876" y="4353918"/>
            <a:ext cx="1638300" cy="552450"/>
          </a:xfrm>
          <a:prstGeom prst="rect">
            <a:avLst/>
          </a:prstGeom>
        </p:spPr>
      </p:pic>
      <p:sp>
        <p:nvSpPr>
          <p:cNvPr id="8" name="TextBox 7">
            <a:extLst>
              <a:ext uri="{FF2B5EF4-FFF2-40B4-BE49-F238E27FC236}">
                <a16:creationId xmlns:a16="http://schemas.microsoft.com/office/drawing/2014/main" id="{EC7DF535-6A06-4388-9199-6597F1FD4240}"/>
              </a:ext>
            </a:extLst>
          </p:cNvPr>
          <p:cNvSpPr txBox="1"/>
          <p:nvPr/>
        </p:nvSpPr>
        <p:spPr>
          <a:xfrm>
            <a:off x="656490" y="1204789"/>
            <a:ext cx="522556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Plug the brick into the wall</a:t>
            </a:r>
          </a:p>
          <a:p>
            <a:pPr marL="342900" indent="-342900">
              <a:buFont typeface="Arial" panose="020B0604020202020204" pitchFamily="34" charset="0"/>
              <a:buChar char="•"/>
            </a:pPr>
            <a:r>
              <a:rPr lang="en-US" sz="2400" dirty="0"/>
              <a:t>Plug the cable’s larger end into the brick (make sure it is plugged in)</a:t>
            </a:r>
          </a:p>
          <a:p>
            <a:pPr marL="342900" indent="-342900">
              <a:buFont typeface="Arial" panose="020B0604020202020204" pitchFamily="34" charset="0"/>
              <a:buChar char="•"/>
            </a:pPr>
            <a:r>
              <a:rPr lang="en-US" sz="2400" dirty="0"/>
              <a:t>Plug the short end into the bottom of the iPad, under the home button</a:t>
            </a:r>
          </a:p>
          <a:p>
            <a:endParaRPr lang="en-US" sz="2400" dirty="0"/>
          </a:p>
          <a:p>
            <a:r>
              <a:rPr lang="en-US" sz="2400" dirty="0"/>
              <a:t>There will be a green battery logo and a lightning icon next to it if the iPad is charging</a:t>
            </a:r>
          </a:p>
        </p:txBody>
      </p:sp>
      <p:sp>
        <p:nvSpPr>
          <p:cNvPr id="3" name="Slide Number Placeholder 2">
            <a:extLst>
              <a:ext uri="{FF2B5EF4-FFF2-40B4-BE49-F238E27FC236}">
                <a16:creationId xmlns:a16="http://schemas.microsoft.com/office/drawing/2014/main" id="{2796F7DD-D446-47D9-98BD-12121D8888CB}"/>
              </a:ext>
            </a:extLst>
          </p:cNvPr>
          <p:cNvSpPr>
            <a:spLocks noGrp="1"/>
          </p:cNvSpPr>
          <p:nvPr>
            <p:ph type="sldNum" sz="quarter" idx="12"/>
          </p:nvPr>
        </p:nvSpPr>
        <p:spPr/>
        <p:txBody>
          <a:bodyPr/>
          <a:lstStyle/>
          <a:p>
            <a:fld id="{D9738FC4-1F97-4059-9988-FAC4C5D68CB2}" type="slidenum">
              <a:rPr lang="en-US" smtClean="0"/>
              <a:t>3</a:t>
            </a:fld>
            <a:endParaRPr lang="en-US"/>
          </a:p>
        </p:txBody>
      </p:sp>
    </p:spTree>
    <p:extLst>
      <p:ext uri="{BB962C8B-B14F-4D97-AF65-F5344CB8AC3E}">
        <p14:creationId xmlns:p14="http://schemas.microsoft.com/office/powerpoint/2010/main" val="1323316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AA9BC-A73E-48D4-AD0D-C434652F63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3485" y="1881997"/>
            <a:ext cx="4442314" cy="4659069"/>
          </a:xfrm>
          <a:prstGeom prst="rect">
            <a:avLst/>
          </a:prstGeom>
        </p:spPr>
      </p:pic>
      <p:sp>
        <p:nvSpPr>
          <p:cNvPr id="2" name="Title 1">
            <a:extLst>
              <a:ext uri="{FF2B5EF4-FFF2-40B4-BE49-F238E27FC236}">
                <a16:creationId xmlns:a16="http://schemas.microsoft.com/office/drawing/2014/main" id="{07C0CC3B-CB8A-4DBC-9F08-703611F5CD68}"/>
              </a:ext>
            </a:extLst>
          </p:cNvPr>
          <p:cNvSpPr>
            <a:spLocks noGrp="1"/>
          </p:cNvSpPr>
          <p:nvPr>
            <p:ph type="title"/>
          </p:nvPr>
        </p:nvSpPr>
        <p:spPr>
          <a:xfrm>
            <a:off x="227500" y="464129"/>
            <a:ext cx="7886700" cy="715535"/>
          </a:xfrm>
        </p:spPr>
        <p:txBody>
          <a:bodyPr/>
          <a:lstStyle/>
          <a:p>
            <a:r>
              <a:rPr lang="en-US" dirty="0"/>
              <a:t>Gestures</a:t>
            </a:r>
          </a:p>
        </p:txBody>
      </p:sp>
      <p:sp>
        <p:nvSpPr>
          <p:cNvPr id="3" name="Content Placeholder 2">
            <a:extLst>
              <a:ext uri="{FF2B5EF4-FFF2-40B4-BE49-F238E27FC236}">
                <a16:creationId xmlns:a16="http://schemas.microsoft.com/office/drawing/2014/main" id="{1134B139-E808-46E9-ADA5-48013DA94901}"/>
              </a:ext>
            </a:extLst>
          </p:cNvPr>
          <p:cNvSpPr>
            <a:spLocks noGrp="1"/>
          </p:cNvSpPr>
          <p:nvPr>
            <p:ph idx="1"/>
          </p:nvPr>
        </p:nvSpPr>
        <p:spPr>
          <a:xfrm>
            <a:off x="2621208" y="328677"/>
            <a:ext cx="6295292" cy="4351338"/>
          </a:xfrm>
        </p:spPr>
        <p:txBody>
          <a:bodyPr>
            <a:normAutofit/>
          </a:bodyPr>
          <a:lstStyle/>
          <a:p>
            <a:pPr marL="0" indent="0">
              <a:buNone/>
            </a:pPr>
            <a:r>
              <a:rPr lang="en-US" dirty="0"/>
              <a:t>There are several gestures that are essential to know when using your iPad</a:t>
            </a:r>
          </a:p>
        </p:txBody>
      </p:sp>
      <p:sp>
        <p:nvSpPr>
          <p:cNvPr id="6" name="TextBox 5">
            <a:extLst>
              <a:ext uri="{FF2B5EF4-FFF2-40B4-BE49-F238E27FC236}">
                <a16:creationId xmlns:a16="http://schemas.microsoft.com/office/drawing/2014/main" id="{77CAB5F7-4C8B-4B66-8422-4397B56998BF}"/>
              </a:ext>
            </a:extLst>
          </p:cNvPr>
          <p:cNvSpPr txBox="1"/>
          <p:nvPr/>
        </p:nvSpPr>
        <p:spPr>
          <a:xfrm>
            <a:off x="379719" y="2504346"/>
            <a:ext cx="1905732" cy="4524315"/>
          </a:xfrm>
          <a:prstGeom prst="rect">
            <a:avLst/>
          </a:prstGeom>
          <a:noFill/>
        </p:spPr>
        <p:txBody>
          <a:bodyPr wrap="square" rtlCol="0">
            <a:spAutoFit/>
          </a:bodyPr>
          <a:lstStyle/>
          <a:p>
            <a:r>
              <a:rPr lang="en-US" sz="2400" dirty="0"/>
              <a:t>Tap: tap on the screen</a:t>
            </a:r>
          </a:p>
          <a:p>
            <a:endParaRPr lang="en-US" sz="2400" dirty="0"/>
          </a:p>
          <a:p>
            <a:endParaRPr lang="en-US" sz="2400" dirty="0"/>
          </a:p>
          <a:p>
            <a:r>
              <a:rPr lang="en-US" sz="2400" dirty="0"/>
              <a:t>Drag: leave your finger on the screen, and move it around the screen</a:t>
            </a:r>
          </a:p>
          <a:p>
            <a:endParaRPr lang="en-US" sz="2400" dirty="0"/>
          </a:p>
        </p:txBody>
      </p:sp>
      <p:sp>
        <p:nvSpPr>
          <p:cNvPr id="7" name="TextBox 6">
            <a:extLst>
              <a:ext uri="{FF2B5EF4-FFF2-40B4-BE49-F238E27FC236}">
                <a16:creationId xmlns:a16="http://schemas.microsoft.com/office/drawing/2014/main" id="{5B241396-1204-47BC-BE0C-D9B7BCD10BBA}"/>
              </a:ext>
            </a:extLst>
          </p:cNvPr>
          <p:cNvSpPr txBox="1"/>
          <p:nvPr/>
        </p:nvSpPr>
        <p:spPr>
          <a:xfrm>
            <a:off x="6543677" y="2743671"/>
            <a:ext cx="2372823" cy="3785652"/>
          </a:xfrm>
          <a:prstGeom prst="rect">
            <a:avLst/>
          </a:prstGeom>
          <a:noFill/>
        </p:spPr>
        <p:txBody>
          <a:bodyPr wrap="square" rtlCol="0">
            <a:spAutoFit/>
          </a:bodyPr>
          <a:lstStyle/>
          <a:p>
            <a:r>
              <a:rPr lang="en-US" sz="2400" dirty="0"/>
              <a:t>Scroll: drag your finger up &amp; down or left &amp; right</a:t>
            </a:r>
          </a:p>
          <a:p>
            <a:endParaRPr lang="en-US" sz="2400" dirty="0"/>
          </a:p>
          <a:p>
            <a:endParaRPr lang="en-US" sz="2400" dirty="0"/>
          </a:p>
          <a:p>
            <a:r>
              <a:rPr lang="en-US" sz="2400" dirty="0"/>
              <a:t>Pinching: “Pinch” the screen. Usually used to zoom in and out</a:t>
            </a:r>
          </a:p>
          <a:p>
            <a:endParaRPr lang="en-US" sz="2400" dirty="0"/>
          </a:p>
        </p:txBody>
      </p:sp>
      <p:sp>
        <p:nvSpPr>
          <p:cNvPr id="4" name="Slide Number Placeholder 3">
            <a:extLst>
              <a:ext uri="{FF2B5EF4-FFF2-40B4-BE49-F238E27FC236}">
                <a16:creationId xmlns:a16="http://schemas.microsoft.com/office/drawing/2014/main" id="{C1AABD48-15B8-4445-A3BC-299EE71EDA5A}"/>
              </a:ext>
            </a:extLst>
          </p:cNvPr>
          <p:cNvSpPr>
            <a:spLocks noGrp="1"/>
          </p:cNvSpPr>
          <p:nvPr>
            <p:ph type="sldNum" sz="quarter" idx="12"/>
          </p:nvPr>
        </p:nvSpPr>
        <p:spPr/>
        <p:txBody>
          <a:bodyPr/>
          <a:lstStyle/>
          <a:p>
            <a:fld id="{D9738FC4-1F97-4059-9988-FAC4C5D68CB2}" type="slidenum">
              <a:rPr lang="en-US" smtClean="0"/>
              <a:t>4</a:t>
            </a:fld>
            <a:endParaRPr lang="en-US"/>
          </a:p>
        </p:txBody>
      </p:sp>
    </p:spTree>
    <p:extLst>
      <p:ext uri="{BB962C8B-B14F-4D97-AF65-F5344CB8AC3E}">
        <p14:creationId xmlns:p14="http://schemas.microsoft.com/office/powerpoint/2010/main" val="1549554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27AA-9467-44F5-8E6F-64FF2FB5D46B}"/>
              </a:ext>
            </a:extLst>
          </p:cNvPr>
          <p:cNvSpPr>
            <a:spLocks noGrp="1"/>
          </p:cNvSpPr>
          <p:nvPr>
            <p:ph type="title"/>
          </p:nvPr>
        </p:nvSpPr>
        <p:spPr>
          <a:xfrm>
            <a:off x="628650" y="131886"/>
            <a:ext cx="7886700" cy="905606"/>
          </a:xfrm>
        </p:spPr>
        <p:txBody>
          <a:bodyPr/>
          <a:lstStyle/>
          <a:p>
            <a:r>
              <a:rPr lang="en-US" dirty="0"/>
              <a:t>Orientation</a:t>
            </a:r>
          </a:p>
        </p:txBody>
      </p:sp>
      <p:sp>
        <p:nvSpPr>
          <p:cNvPr id="3" name="Content Placeholder 2">
            <a:extLst>
              <a:ext uri="{FF2B5EF4-FFF2-40B4-BE49-F238E27FC236}">
                <a16:creationId xmlns:a16="http://schemas.microsoft.com/office/drawing/2014/main" id="{32CB2375-164A-4E85-A6B1-1B8C9C46BCBF}"/>
              </a:ext>
            </a:extLst>
          </p:cNvPr>
          <p:cNvSpPr>
            <a:spLocks noGrp="1"/>
          </p:cNvSpPr>
          <p:nvPr>
            <p:ph idx="1"/>
          </p:nvPr>
        </p:nvSpPr>
        <p:spPr>
          <a:xfrm>
            <a:off x="628650" y="1037492"/>
            <a:ext cx="7886700" cy="5139471"/>
          </a:xfrm>
        </p:spPr>
        <p:txBody>
          <a:bodyPr/>
          <a:lstStyle/>
          <a:p>
            <a:r>
              <a:rPr lang="en-US" dirty="0"/>
              <a:t>The orientation of the iPad can be adjusted at almost any time. Simply flip your iPad to the orientation that you want it</a:t>
            </a:r>
          </a:p>
          <a:p>
            <a:r>
              <a:rPr lang="en-US" dirty="0"/>
              <a:t>You can lock your iPad in its current orientation by flipping the switch on the side of the iPad, above the volume  buttons</a:t>
            </a:r>
          </a:p>
        </p:txBody>
      </p:sp>
      <p:pic>
        <p:nvPicPr>
          <p:cNvPr id="5" name="Picture 4">
            <a:extLst>
              <a:ext uri="{FF2B5EF4-FFF2-40B4-BE49-F238E27FC236}">
                <a16:creationId xmlns:a16="http://schemas.microsoft.com/office/drawing/2014/main" id="{0219918A-F0F7-4D67-9B90-361905D200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5414" y="3155966"/>
            <a:ext cx="4289936" cy="3570148"/>
          </a:xfrm>
          <a:prstGeom prst="rect">
            <a:avLst/>
          </a:prstGeom>
        </p:spPr>
      </p:pic>
      <p:sp>
        <p:nvSpPr>
          <p:cNvPr id="4" name="Slide Number Placeholder 3">
            <a:extLst>
              <a:ext uri="{FF2B5EF4-FFF2-40B4-BE49-F238E27FC236}">
                <a16:creationId xmlns:a16="http://schemas.microsoft.com/office/drawing/2014/main" id="{D1E3B377-281A-4775-AEE7-0CAA7566DCAC}"/>
              </a:ext>
            </a:extLst>
          </p:cNvPr>
          <p:cNvSpPr>
            <a:spLocks noGrp="1"/>
          </p:cNvSpPr>
          <p:nvPr>
            <p:ph type="sldNum" sz="quarter" idx="12"/>
          </p:nvPr>
        </p:nvSpPr>
        <p:spPr/>
        <p:txBody>
          <a:bodyPr/>
          <a:lstStyle/>
          <a:p>
            <a:fld id="{D9738FC4-1F97-4059-9988-FAC4C5D68CB2}" type="slidenum">
              <a:rPr lang="en-US" smtClean="0"/>
              <a:t>5</a:t>
            </a:fld>
            <a:endParaRPr lang="en-US"/>
          </a:p>
        </p:txBody>
      </p:sp>
    </p:spTree>
    <p:extLst>
      <p:ext uri="{BB962C8B-B14F-4D97-AF65-F5344CB8AC3E}">
        <p14:creationId xmlns:p14="http://schemas.microsoft.com/office/powerpoint/2010/main" val="3689845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4479-6259-4B37-8705-D2553F3DA340}"/>
              </a:ext>
            </a:extLst>
          </p:cNvPr>
          <p:cNvSpPr>
            <a:spLocks noGrp="1"/>
          </p:cNvSpPr>
          <p:nvPr>
            <p:ph type="title"/>
          </p:nvPr>
        </p:nvSpPr>
        <p:spPr>
          <a:xfrm>
            <a:off x="628650" y="365127"/>
            <a:ext cx="7886700" cy="884834"/>
          </a:xfrm>
        </p:spPr>
        <p:txBody>
          <a:bodyPr>
            <a:normAutofit fontScale="90000"/>
          </a:bodyPr>
          <a:lstStyle/>
          <a:p>
            <a:r>
              <a:rPr lang="en-US" dirty="0"/>
              <a:t>Inside your iPad there is a home screen with apps</a:t>
            </a:r>
          </a:p>
        </p:txBody>
      </p:sp>
      <p:sp>
        <p:nvSpPr>
          <p:cNvPr id="3" name="Content Placeholder 2">
            <a:extLst>
              <a:ext uri="{FF2B5EF4-FFF2-40B4-BE49-F238E27FC236}">
                <a16:creationId xmlns:a16="http://schemas.microsoft.com/office/drawing/2014/main" id="{A94A245B-2FFB-4338-94F5-ED2104813804}"/>
              </a:ext>
            </a:extLst>
          </p:cNvPr>
          <p:cNvSpPr>
            <a:spLocks noGrp="1"/>
          </p:cNvSpPr>
          <p:nvPr>
            <p:ph idx="1"/>
          </p:nvPr>
        </p:nvSpPr>
        <p:spPr>
          <a:xfrm>
            <a:off x="628649" y="1825624"/>
            <a:ext cx="4153075" cy="4774159"/>
          </a:xfrm>
        </p:spPr>
        <p:txBody>
          <a:bodyPr>
            <a:normAutofit/>
          </a:bodyPr>
          <a:lstStyle/>
          <a:p>
            <a:pPr marL="0" indent="0">
              <a:buNone/>
            </a:pPr>
            <a:r>
              <a:rPr lang="en-US" dirty="0"/>
              <a:t>This is your home screen, the hub of the iPad</a:t>
            </a:r>
          </a:p>
          <a:p>
            <a:pPr marL="0" indent="0">
              <a:buNone/>
            </a:pPr>
            <a:endParaRPr lang="en-US" dirty="0"/>
          </a:p>
          <a:p>
            <a:pPr marL="0" indent="0">
              <a:buNone/>
            </a:pPr>
            <a:r>
              <a:rPr lang="en-US" dirty="0"/>
              <a:t>These icons all represent apps, which perform various functions.</a:t>
            </a:r>
          </a:p>
          <a:p>
            <a:pPr marL="0" indent="0">
              <a:buNone/>
            </a:pPr>
            <a:endParaRPr lang="en-US" dirty="0"/>
          </a:p>
          <a:p>
            <a:pPr marL="0" indent="0">
              <a:buNone/>
            </a:pPr>
            <a:r>
              <a:rPr lang="en-US" dirty="0"/>
              <a:t>You can go into these apps by tapping on them</a:t>
            </a:r>
          </a:p>
        </p:txBody>
      </p:sp>
      <p:pic>
        <p:nvPicPr>
          <p:cNvPr id="4" name="Content Placeholder 8">
            <a:extLst>
              <a:ext uri="{FF2B5EF4-FFF2-40B4-BE49-F238E27FC236}">
                <a16:creationId xmlns:a16="http://schemas.microsoft.com/office/drawing/2014/main" id="{0F9D17CF-AA2D-4A51-A0B5-566DA50D79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1571" y="1402803"/>
            <a:ext cx="3689856" cy="5196981"/>
          </a:xfrm>
          <a:prstGeom prst="rect">
            <a:avLst/>
          </a:prstGeom>
        </p:spPr>
      </p:pic>
      <p:sp>
        <p:nvSpPr>
          <p:cNvPr id="5" name="Slide Number Placeholder 4">
            <a:extLst>
              <a:ext uri="{FF2B5EF4-FFF2-40B4-BE49-F238E27FC236}">
                <a16:creationId xmlns:a16="http://schemas.microsoft.com/office/drawing/2014/main" id="{931783B9-8E3F-4060-BED9-1388BC6F9C02}"/>
              </a:ext>
            </a:extLst>
          </p:cNvPr>
          <p:cNvSpPr>
            <a:spLocks noGrp="1"/>
          </p:cNvSpPr>
          <p:nvPr>
            <p:ph type="sldNum" sz="quarter" idx="12"/>
          </p:nvPr>
        </p:nvSpPr>
        <p:spPr/>
        <p:txBody>
          <a:bodyPr/>
          <a:lstStyle/>
          <a:p>
            <a:fld id="{D9738FC4-1F97-4059-9988-FAC4C5D68CB2}" type="slidenum">
              <a:rPr lang="en-US" smtClean="0"/>
              <a:t>6</a:t>
            </a:fld>
            <a:endParaRPr lang="en-US"/>
          </a:p>
        </p:txBody>
      </p:sp>
    </p:spTree>
    <p:extLst>
      <p:ext uri="{BB962C8B-B14F-4D97-AF65-F5344CB8AC3E}">
        <p14:creationId xmlns:p14="http://schemas.microsoft.com/office/powerpoint/2010/main" val="2532081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EE71-19CC-4691-A865-101B94AC39E9}"/>
              </a:ext>
            </a:extLst>
          </p:cNvPr>
          <p:cNvSpPr>
            <a:spLocks noGrp="1"/>
          </p:cNvSpPr>
          <p:nvPr>
            <p:ph type="title"/>
          </p:nvPr>
        </p:nvSpPr>
        <p:spPr/>
        <p:txBody>
          <a:bodyPr/>
          <a:lstStyle/>
          <a:p>
            <a:r>
              <a:rPr lang="en-US" dirty="0"/>
              <a:t>The Home Screen</a:t>
            </a:r>
          </a:p>
        </p:txBody>
      </p:sp>
      <p:sp>
        <p:nvSpPr>
          <p:cNvPr id="3" name="Content Placeholder 2">
            <a:extLst>
              <a:ext uri="{FF2B5EF4-FFF2-40B4-BE49-F238E27FC236}">
                <a16:creationId xmlns:a16="http://schemas.microsoft.com/office/drawing/2014/main" id="{B073E1DA-AED9-45CC-980E-575DA455790A}"/>
              </a:ext>
            </a:extLst>
          </p:cNvPr>
          <p:cNvSpPr>
            <a:spLocks noGrp="1"/>
          </p:cNvSpPr>
          <p:nvPr>
            <p:ph idx="1"/>
          </p:nvPr>
        </p:nvSpPr>
        <p:spPr>
          <a:xfrm>
            <a:off x="628649" y="1825625"/>
            <a:ext cx="4371189" cy="4868790"/>
          </a:xfrm>
        </p:spPr>
        <p:txBody>
          <a:bodyPr>
            <a:normAutofit lnSpcReduction="10000"/>
          </a:bodyPr>
          <a:lstStyle/>
          <a:p>
            <a:pPr marL="0" indent="0">
              <a:buNone/>
            </a:pPr>
            <a:r>
              <a:rPr lang="en-US" dirty="0"/>
              <a:t>The home screen consists of one or more pages, which can be scrolled through by swiping left or right on the screen</a:t>
            </a:r>
          </a:p>
          <a:p>
            <a:pPr marL="0" indent="0">
              <a:buNone/>
            </a:pPr>
            <a:endParaRPr lang="en-US" dirty="0"/>
          </a:p>
          <a:p>
            <a:pPr marL="0" indent="0">
              <a:buNone/>
            </a:pPr>
            <a:r>
              <a:rPr lang="en-US" dirty="0"/>
              <a:t>The dock is a bar at the bottom of the home screen which is permanent. Apps placed here will stay there regardless of which page you are on</a:t>
            </a:r>
          </a:p>
        </p:txBody>
      </p:sp>
      <p:pic>
        <p:nvPicPr>
          <p:cNvPr id="8" name="Content Placeholder 4">
            <a:extLst>
              <a:ext uri="{FF2B5EF4-FFF2-40B4-BE49-F238E27FC236}">
                <a16:creationId xmlns:a16="http://schemas.microsoft.com/office/drawing/2014/main" id="{563AFBD5-ACEA-485C-8CAE-7A0BB33D3A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3133" y="1825625"/>
            <a:ext cx="2732348" cy="4351338"/>
          </a:xfrm>
          <a:prstGeom prst="rect">
            <a:avLst/>
          </a:prstGeom>
        </p:spPr>
      </p:pic>
      <p:sp>
        <p:nvSpPr>
          <p:cNvPr id="4" name="Slide Number Placeholder 3">
            <a:extLst>
              <a:ext uri="{FF2B5EF4-FFF2-40B4-BE49-F238E27FC236}">
                <a16:creationId xmlns:a16="http://schemas.microsoft.com/office/drawing/2014/main" id="{F8ADE14E-5B04-4466-918E-952D78E07441}"/>
              </a:ext>
            </a:extLst>
          </p:cNvPr>
          <p:cNvSpPr>
            <a:spLocks noGrp="1"/>
          </p:cNvSpPr>
          <p:nvPr>
            <p:ph type="sldNum" sz="quarter" idx="12"/>
          </p:nvPr>
        </p:nvSpPr>
        <p:spPr/>
        <p:txBody>
          <a:bodyPr/>
          <a:lstStyle/>
          <a:p>
            <a:fld id="{D9738FC4-1F97-4059-9988-FAC4C5D68CB2}" type="slidenum">
              <a:rPr lang="en-US" smtClean="0"/>
              <a:t>7</a:t>
            </a:fld>
            <a:endParaRPr lang="en-US"/>
          </a:p>
        </p:txBody>
      </p:sp>
    </p:spTree>
    <p:extLst>
      <p:ext uri="{BB962C8B-B14F-4D97-AF65-F5344CB8AC3E}">
        <p14:creationId xmlns:p14="http://schemas.microsoft.com/office/powerpoint/2010/main" val="113728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B730-E886-4DC5-8C4F-7FF7ED219EFC}"/>
              </a:ext>
            </a:extLst>
          </p:cNvPr>
          <p:cNvSpPr>
            <a:spLocks noGrp="1"/>
          </p:cNvSpPr>
          <p:nvPr>
            <p:ph type="title"/>
          </p:nvPr>
        </p:nvSpPr>
        <p:spPr>
          <a:xfrm>
            <a:off x="423749" y="323181"/>
            <a:ext cx="3943350" cy="1325563"/>
          </a:xfrm>
        </p:spPr>
        <p:txBody>
          <a:bodyPr/>
          <a:lstStyle/>
          <a:p>
            <a:r>
              <a:rPr lang="en-US" dirty="0"/>
              <a:t>Going into apps</a:t>
            </a:r>
          </a:p>
        </p:txBody>
      </p:sp>
      <p:sp>
        <p:nvSpPr>
          <p:cNvPr id="6" name="Content Placeholder 5">
            <a:extLst>
              <a:ext uri="{FF2B5EF4-FFF2-40B4-BE49-F238E27FC236}">
                <a16:creationId xmlns:a16="http://schemas.microsoft.com/office/drawing/2014/main" id="{E0AC33CB-680C-4B8A-AD64-BD83236041B5}"/>
              </a:ext>
            </a:extLst>
          </p:cNvPr>
          <p:cNvSpPr>
            <a:spLocks noGrp="1"/>
          </p:cNvSpPr>
          <p:nvPr>
            <p:ph idx="1"/>
          </p:nvPr>
        </p:nvSpPr>
        <p:spPr>
          <a:xfrm>
            <a:off x="516028" y="1825625"/>
            <a:ext cx="3758792" cy="4351338"/>
          </a:xfrm>
        </p:spPr>
        <p:txBody>
          <a:bodyPr>
            <a:normAutofit/>
          </a:bodyPr>
          <a:lstStyle/>
          <a:p>
            <a:pPr marL="0" indent="0">
              <a:buNone/>
            </a:pPr>
            <a:r>
              <a:rPr lang="en-US" dirty="0"/>
              <a:t>Tap on an app’s icon to enter it</a:t>
            </a:r>
          </a:p>
          <a:p>
            <a:pPr marL="0" indent="0">
              <a:buNone/>
            </a:pPr>
            <a:endParaRPr lang="en-US" dirty="0"/>
          </a:p>
          <a:p>
            <a:pPr marL="0" indent="0">
              <a:buNone/>
            </a:pPr>
            <a:r>
              <a:rPr lang="en-US" dirty="0"/>
              <a:t>Tap on the App Store app (blue)</a:t>
            </a:r>
          </a:p>
          <a:p>
            <a:pPr marL="0" indent="0">
              <a:buNone/>
            </a:pPr>
            <a:endParaRPr lang="en-US" dirty="0"/>
          </a:p>
          <a:p>
            <a:pPr marL="0" indent="0">
              <a:buNone/>
            </a:pPr>
            <a:r>
              <a:rPr lang="en-US" dirty="0"/>
              <a:t>Then press the Home button</a:t>
            </a:r>
          </a:p>
        </p:txBody>
      </p:sp>
      <p:pic>
        <p:nvPicPr>
          <p:cNvPr id="8" name="Picture 7">
            <a:extLst>
              <a:ext uri="{FF2B5EF4-FFF2-40B4-BE49-F238E27FC236}">
                <a16:creationId xmlns:a16="http://schemas.microsoft.com/office/drawing/2014/main" id="{E9BD0F91-3038-4AD6-8CEA-B4259E957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4820" y="0"/>
            <a:ext cx="4869180" cy="6858000"/>
          </a:xfrm>
          <a:prstGeom prst="rect">
            <a:avLst/>
          </a:prstGeom>
        </p:spPr>
      </p:pic>
      <p:sp>
        <p:nvSpPr>
          <p:cNvPr id="3" name="Slide Number Placeholder 2">
            <a:extLst>
              <a:ext uri="{FF2B5EF4-FFF2-40B4-BE49-F238E27FC236}">
                <a16:creationId xmlns:a16="http://schemas.microsoft.com/office/drawing/2014/main" id="{26D89023-5090-4E42-8486-722AFCC734C6}"/>
              </a:ext>
            </a:extLst>
          </p:cNvPr>
          <p:cNvSpPr>
            <a:spLocks noGrp="1"/>
          </p:cNvSpPr>
          <p:nvPr>
            <p:ph type="sldNum" sz="quarter" idx="12"/>
          </p:nvPr>
        </p:nvSpPr>
        <p:spPr/>
        <p:txBody>
          <a:bodyPr/>
          <a:lstStyle/>
          <a:p>
            <a:fld id="{D9738FC4-1F97-4059-9988-FAC4C5D68CB2}" type="slidenum">
              <a:rPr lang="en-US" smtClean="0"/>
              <a:t>8</a:t>
            </a:fld>
            <a:endParaRPr lang="en-US"/>
          </a:p>
        </p:txBody>
      </p:sp>
    </p:spTree>
    <p:extLst>
      <p:ext uri="{BB962C8B-B14F-4D97-AF65-F5344CB8AC3E}">
        <p14:creationId xmlns:p14="http://schemas.microsoft.com/office/powerpoint/2010/main" val="1833849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A941-A989-46DA-8E5E-8D575F565C9E}"/>
              </a:ext>
            </a:extLst>
          </p:cNvPr>
          <p:cNvSpPr>
            <a:spLocks noGrp="1"/>
          </p:cNvSpPr>
          <p:nvPr>
            <p:ph type="title"/>
          </p:nvPr>
        </p:nvSpPr>
        <p:spPr>
          <a:xfrm>
            <a:off x="628650" y="87924"/>
            <a:ext cx="7886700" cy="738553"/>
          </a:xfrm>
        </p:spPr>
        <p:txBody>
          <a:bodyPr>
            <a:normAutofit/>
          </a:bodyPr>
          <a:lstStyle/>
          <a:p>
            <a:r>
              <a:rPr lang="en-US" dirty="0"/>
              <a:t>Moving apps</a:t>
            </a:r>
          </a:p>
        </p:txBody>
      </p:sp>
      <p:sp>
        <p:nvSpPr>
          <p:cNvPr id="7" name="Content Placeholder 6">
            <a:extLst>
              <a:ext uri="{FF2B5EF4-FFF2-40B4-BE49-F238E27FC236}">
                <a16:creationId xmlns:a16="http://schemas.microsoft.com/office/drawing/2014/main" id="{0C3848DD-24BB-4998-84B0-4136546AC388}"/>
              </a:ext>
            </a:extLst>
          </p:cNvPr>
          <p:cNvSpPr>
            <a:spLocks noGrp="1"/>
          </p:cNvSpPr>
          <p:nvPr>
            <p:ph idx="1"/>
          </p:nvPr>
        </p:nvSpPr>
        <p:spPr>
          <a:xfrm>
            <a:off x="536330" y="826477"/>
            <a:ext cx="7886700" cy="2136531"/>
          </a:xfrm>
        </p:spPr>
        <p:txBody>
          <a:bodyPr>
            <a:normAutofit fontScale="92500" lnSpcReduction="20000"/>
          </a:bodyPr>
          <a:lstStyle/>
          <a:p>
            <a:r>
              <a:rPr lang="en-US" dirty="0"/>
              <a:t>To move an app, tap and hold on the app’s icon until all the apps start to jiggle</a:t>
            </a:r>
          </a:p>
          <a:p>
            <a:r>
              <a:rPr lang="en-US" dirty="0"/>
              <a:t>Then tap, hold, and drag the app to the place you want it</a:t>
            </a:r>
          </a:p>
          <a:p>
            <a:r>
              <a:rPr lang="en-US" dirty="0"/>
              <a:t>Tap the circle with the “x” to delete an app. Some apps cannot be deleted</a:t>
            </a:r>
          </a:p>
        </p:txBody>
      </p:sp>
      <p:pic>
        <p:nvPicPr>
          <p:cNvPr id="9" name="Picture 8">
            <a:extLst>
              <a:ext uri="{FF2B5EF4-FFF2-40B4-BE49-F238E27FC236}">
                <a16:creationId xmlns:a16="http://schemas.microsoft.com/office/drawing/2014/main" id="{CB482584-2250-40E0-86A4-38055F999B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002"/>
          <a:stretch/>
        </p:blipFill>
        <p:spPr>
          <a:xfrm>
            <a:off x="3382108" y="2795954"/>
            <a:ext cx="5761892" cy="4062046"/>
          </a:xfrm>
          <a:prstGeom prst="rect">
            <a:avLst/>
          </a:prstGeom>
        </p:spPr>
      </p:pic>
      <p:sp>
        <p:nvSpPr>
          <p:cNvPr id="3" name="Slide Number Placeholder 2">
            <a:extLst>
              <a:ext uri="{FF2B5EF4-FFF2-40B4-BE49-F238E27FC236}">
                <a16:creationId xmlns:a16="http://schemas.microsoft.com/office/drawing/2014/main" id="{87D0C176-ADB7-47F4-87EE-EC68617D4C07}"/>
              </a:ext>
            </a:extLst>
          </p:cNvPr>
          <p:cNvSpPr>
            <a:spLocks noGrp="1"/>
          </p:cNvSpPr>
          <p:nvPr>
            <p:ph type="sldNum" sz="quarter" idx="12"/>
          </p:nvPr>
        </p:nvSpPr>
        <p:spPr/>
        <p:txBody>
          <a:bodyPr/>
          <a:lstStyle/>
          <a:p>
            <a:fld id="{D9738FC4-1F97-4059-9988-FAC4C5D68CB2}" type="slidenum">
              <a:rPr lang="en-US" smtClean="0"/>
              <a:t>9</a:t>
            </a:fld>
            <a:endParaRPr lang="en-US"/>
          </a:p>
        </p:txBody>
      </p:sp>
    </p:spTree>
    <p:extLst>
      <p:ext uri="{BB962C8B-B14F-4D97-AF65-F5344CB8AC3E}">
        <p14:creationId xmlns:p14="http://schemas.microsoft.com/office/powerpoint/2010/main" val="1496243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TotalTime>
  <Words>1259</Words>
  <Application>Microsoft Office PowerPoint</Application>
  <PresentationFormat>On-screen Show (4:3)</PresentationFormat>
  <Paragraphs>164</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iPad Guide</vt:lpstr>
      <vt:lpstr>Here is what is on the outside of your iPad</vt:lpstr>
      <vt:lpstr>Charging the iPad</vt:lpstr>
      <vt:lpstr>Gestures</vt:lpstr>
      <vt:lpstr>Orientation</vt:lpstr>
      <vt:lpstr>Inside your iPad there is a home screen with apps</vt:lpstr>
      <vt:lpstr>The Home Screen</vt:lpstr>
      <vt:lpstr>Going into apps</vt:lpstr>
      <vt:lpstr>Moving apps</vt:lpstr>
      <vt:lpstr>Creating Folders</vt:lpstr>
      <vt:lpstr>PowerPoint Presentation</vt:lpstr>
      <vt:lpstr>The App Store</vt:lpstr>
      <vt:lpstr>App Store</vt:lpstr>
      <vt:lpstr>App Store</vt:lpstr>
      <vt:lpstr>Camera</vt:lpstr>
      <vt:lpstr>Camera</vt:lpstr>
      <vt:lpstr>Photos</vt:lpstr>
      <vt:lpstr>Notes</vt:lpstr>
      <vt:lpstr>Notes continued</vt:lpstr>
      <vt:lpstr>Calendar</vt:lpstr>
      <vt:lpstr>Books</vt:lpstr>
      <vt:lpstr>Audiobooks</vt:lpstr>
      <vt:lpstr>Safari</vt:lpstr>
      <vt:lpstr>Settings</vt:lpstr>
      <vt:lpstr>Siri</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iPads for Senior Citizens</dc:title>
  <dc:creator>John DeLeo</dc:creator>
  <cp:lastModifiedBy>John DeLeo</cp:lastModifiedBy>
  <cp:revision>44</cp:revision>
  <dcterms:created xsi:type="dcterms:W3CDTF">2018-06-18T02:11:33Z</dcterms:created>
  <dcterms:modified xsi:type="dcterms:W3CDTF">2018-08-15T21:18:47Z</dcterms:modified>
</cp:coreProperties>
</file>