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2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6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74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1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8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9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6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75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8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3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33AFE-67BA-4A3E-9362-DC82E333BA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99C59-F932-49CE-996C-77CBA0411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HELO</a:t>
            </a:r>
            <a:br>
              <a:rPr lang="en-US" smtClean="0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5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HELO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HELO </dc:title>
  <dc:creator>Hp</dc:creator>
  <cp:lastModifiedBy>Hp</cp:lastModifiedBy>
  <cp:revision>1</cp:revision>
  <dcterms:created xsi:type="dcterms:W3CDTF">2025-04-07T08:03:18Z</dcterms:created>
  <dcterms:modified xsi:type="dcterms:W3CDTF">2025-04-07T08:03:28Z</dcterms:modified>
</cp:coreProperties>
</file>