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ms-office.activeX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activeX/activeX1.xml" ContentType="application/vnd.ms-office.activeX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64D5-A0B4-497E-9514-79292748B017}" type="datetimeFigureOut">
              <a:rPr lang="es-ES_tradnl" smtClean="0"/>
              <a:t>14/04/2011</a:t>
            </a:fld>
            <a:endParaRPr lang="es-ES_tradnl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1056A-5C8D-4DAD-AFF7-40AA6C84F42F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64D5-A0B4-497E-9514-79292748B017}" type="datetimeFigureOut">
              <a:rPr lang="es-ES_tradnl" smtClean="0"/>
              <a:t>14/04/2011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1056A-5C8D-4DAD-AFF7-40AA6C84F42F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64D5-A0B4-497E-9514-79292748B017}" type="datetimeFigureOut">
              <a:rPr lang="es-ES_tradnl" smtClean="0"/>
              <a:t>14/04/2011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1056A-5C8D-4DAD-AFF7-40AA6C84F42F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64D5-A0B4-497E-9514-79292748B017}" type="datetimeFigureOut">
              <a:rPr lang="es-ES_tradnl" smtClean="0"/>
              <a:t>14/04/2011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1056A-5C8D-4DAD-AFF7-40AA6C84F42F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64D5-A0B4-497E-9514-79292748B017}" type="datetimeFigureOut">
              <a:rPr lang="es-ES_tradnl" smtClean="0"/>
              <a:t>14/04/2011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1056A-5C8D-4DAD-AFF7-40AA6C84F42F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64D5-A0B4-497E-9514-79292748B017}" type="datetimeFigureOut">
              <a:rPr lang="es-ES_tradnl" smtClean="0"/>
              <a:t>14/04/2011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1056A-5C8D-4DAD-AFF7-40AA6C84F42F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64D5-A0B4-497E-9514-79292748B017}" type="datetimeFigureOut">
              <a:rPr lang="es-ES_tradnl" smtClean="0"/>
              <a:t>14/04/2011</a:t>
            </a:fld>
            <a:endParaRPr lang="es-ES_tradn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1056A-5C8D-4DAD-AFF7-40AA6C84F42F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64D5-A0B4-497E-9514-79292748B017}" type="datetimeFigureOut">
              <a:rPr lang="es-ES_tradnl" smtClean="0"/>
              <a:t>14/04/2011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1056A-5C8D-4DAD-AFF7-40AA6C84F42F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64D5-A0B4-497E-9514-79292748B017}" type="datetimeFigureOut">
              <a:rPr lang="es-ES_tradnl" smtClean="0"/>
              <a:t>14/04/2011</a:t>
            </a:fld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1056A-5C8D-4DAD-AFF7-40AA6C84F42F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64D5-A0B4-497E-9514-79292748B017}" type="datetimeFigureOut">
              <a:rPr lang="es-ES_tradnl" smtClean="0"/>
              <a:t>14/04/2011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1056A-5C8D-4DAD-AFF7-40AA6C84F42F}" type="slidenum">
              <a:rPr lang="es-ES_tradnl" smtClean="0"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64D5-A0B4-497E-9514-79292748B017}" type="datetimeFigureOut">
              <a:rPr lang="es-ES_tradnl" smtClean="0"/>
              <a:t>14/04/2011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901056A-5C8D-4DAD-AFF7-40AA6C84F42F}" type="slidenum">
              <a:rPr lang="es-ES_tradnl" smtClean="0"/>
              <a:t>‹Nº›</a:t>
            </a:fld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BBF64D5-A0B4-497E-9514-79292748B017}" type="datetimeFigureOut">
              <a:rPr lang="es-ES_tradnl" smtClean="0"/>
              <a:t>14/04/2011</a:t>
            </a:fld>
            <a:endParaRPr lang="es-ES_tradnl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901056A-5C8D-4DAD-AFF7-40AA6C84F42F}" type="slidenum">
              <a:rPr lang="es-ES_tradnl" smtClean="0"/>
              <a:t>‹Nº›</a:t>
            </a:fld>
            <a:endParaRPr lang="es-ES_tradnl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sv/url?q=http://www.youtube.com/watch%3Fv%3D0D4qbmjBlqg&amp;sa=X&amp;ei=t3anTZjCA472gAeIhdHzBQ&amp;ved=0CDgQuAIwAg&amp;usg=AFQjCNGKkY9jFV-6Ppf_ot6ZgQMOoA_MO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F:\himno%20oficial%20del%20real%20madrid%20c%20f.mp3" TargetMode="External"/><Relationship Id="rId5" Type="http://schemas.openxmlformats.org/officeDocument/2006/relationships/image" Target="../media/image5.jpeg"/><Relationship Id="rId4" Type="http://schemas.openxmlformats.org/officeDocument/2006/relationships/hyperlink" Target="http://www.google.com.sv/url?q=http://www.youtube.com/watch%3Fv%3DoZCHUknBm74&amp;sa=X&amp;ei=mXenTePtK8KugQfxt8zzBQ&amp;ved=0CDkQuAIwAw&amp;usg=AFQjCNH8jLb7_fNoDIP1wtxqtIkHj47uGw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857224" y="642918"/>
            <a:ext cx="7772400" cy="1470025"/>
          </a:xfrm>
        </p:spPr>
        <p:txBody>
          <a:bodyPr/>
          <a:lstStyle/>
          <a:p>
            <a:r>
              <a:rPr lang="es-ES_tradnl" dirty="0" smtClean="0"/>
              <a:t>Iker casillas</a:t>
            </a:r>
            <a:endParaRPr lang="es-ES_tradnl" dirty="0"/>
          </a:p>
        </p:txBody>
      </p:sp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>
          <a:xfrm>
            <a:off x="1643042" y="571480"/>
            <a:ext cx="6400800" cy="1752600"/>
          </a:xfrm>
        </p:spPr>
        <p:txBody>
          <a:bodyPr/>
          <a:lstStyle/>
          <a:p>
            <a:r>
              <a:rPr lang="es-ES_tradnl" dirty="0" smtClean="0"/>
              <a:t>El mejor portero del mundo</a:t>
            </a:r>
            <a:endParaRPr lang="es-ES_tradnl" dirty="0"/>
          </a:p>
        </p:txBody>
      </p:sp>
      <p:pic>
        <p:nvPicPr>
          <p:cNvPr id="72706" name="Picture 2" descr="http://t2.gstatic.com/images?q=tbn:ANd9GcQmDKkX8N_pcr5_P05mpxrfThfaUz-PdAguzhTfwmPhX-5nKNYty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786058"/>
            <a:ext cx="4071966" cy="3500462"/>
          </a:xfrm>
          <a:prstGeom prst="rect">
            <a:avLst/>
          </a:prstGeom>
          <a:noFill/>
        </p:spPr>
      </p:pic>
      <p:sp>
        <p:nvSpPr>
          <p:cNvPr id="72708" name="AutoShape 4" descr="data:image/gif;base64,R0lGODlhAQABAIAAAP///////yH5BAEKAAEALAAAAAABAAEAAAICTAEAOw==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80963" y="-411163"/>
            <a:ext cx="1143000" cy="8572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_tradnl" dirty="0" smtClean="0"/>
              <a:t>La mejor atajada de la historia</a:t>
            </a:r>
            <a:endParaRPr lang="es-ES_tradnl" dirty="0"/>
          </a:p>
        </p:txBody>
      </p:sp>
    </p:spTree>
    <p:controls>
      <p:control spid="75781" name="ShockwaveFlash1" r:id="rId2" imgW="4321080" imgH="316872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292352" y="1428736"/>
            <a:ext cx="7851648" cy="1828800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/>
            </a:r>
            <a:br>
              <a:rPr lang="es-ES_tradnl" dirty="0" smtClean="0"/>
            </a:br>
            <a:r>
              <a:rPr lang="es-ES_tradnl" dirty="0" smtClean="0"/>
              <a:t>                himno del real Madrid</a:t>
            </a:r>
            <a:br>
              <a:rPr lang="es-ES_tradnl" dirty="0" smtClean="0"/>
            </a:br>
            <a:r>
              <a:rPr lang="es-ES_tradnl" dirty="0" smtClean="0"/>
              <a:t/>
            </a:r>
            <a:br>
              <a:rPr lang="es-ES_tradnl" dirty="0" smtClean="0"/>
            </a:br>
            <a:r>
              <a:rPr lang="es-ES_tradnl" dirty="0" smtClean="0"/>
              <a:t>¡hala Madrid! </a:t>
            </a:r>
            <a:endParaRPr lang="es-ES_tradnl" dirty="0"/>
          </a:p>
        </p:txBody>
      </p:sp>
      <p:pic>
        <p:nvPicPr>
          <p:cNvPr id="6" name="himno oficial del real madrid c f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8358214" y="6286520"/>
            <a:ext cx="304800" cy="304800"/>
          </a:xfrm>
          <a:prstGeom prst="rect">
            <a:avLst/>
          </a:prstGeom>
        </p:spPr>
      </p:pic>
      <p:sp>
        <p:nvSpPr>
          <p:cNvPr id="77826" name="AutoShape 2" descr="data:image/gif;base64,R0lGODlhAQABAIAAAP///////yH5BAEKAAEALAAAAAABAAEAAAICTAEAOw==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80963" y="-411163"/>
            <a:ext cx="1143000" cy="8572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77828" name="AutoShape 4" descr="data:image/gif;base64,R0lGODlhAQABAIAAAP///////yH5BAEKAAEALAAAAAABAAEAAAICTAEAOw==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80963" y="-411163"/>
            <a:ext cx="1143000" cy="8572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pic>
        <p:nvPicPr>
          <p:cNvPr id="77832" name="Picture 8" descr="http://t1.gstatic.com/images?q=tbn:ANd9GcRhRC8UDriIh5fM03bAtD7F4nHhQJAKMA3zgtUspnTs2poNys5lG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2620" y="2143116"/>
            <a:ext cx="5388074" cy="4453221"/>
          </a:xfrm>
          <a:prstGeom prst="rect">
            <a:avLst/>
          </a:prstGeom>
          <a:noFill/>
        </p:spPr>
      </p:pic>
      <p:sp>
        <p:nvSpPr>
          <p:cNvPr id="77834" name="AutoShape 10" descr="data:image/jpg;base64,/9j/4AAQSkZJRgABAQAAAQABAAD/2wBDAAkGBwgHBgkIBwgKCgkLDRYPDQwMDRsUFRAWIB0iIiAdHx8kKDQsJCYxJx8fLT0tMTU3Ojo6Iys/RD84QzQ5Ojf/2wBDAQoKCg0MDRoPDxo3JR8lNzc3Nzc3Nzc3Nzc3Nzc3Nzc3Nzc3Nzc3Nzc3Nzc3Nzc3Nzc3Nzc3Nzc3Nzc3Nzc3Nzf/wAARCACoAHQDASIAAhEBAxEB/8QAHAAAAgIDAQEAAAAAAAAAAAAABQYABAIDBwEI/8QAOxAAAgEDAwIEBAQEBQMFAAAAAQIDAAQRBRIhMUEGEyJRFGFxgTKRocEHFUKxIyQzUvBj0fElQ3KCsv/EABoBAAMBAQEBAAAAAAAAAAAAAAECAwQABQb/xAAnEQACAgIBAwMEAwAAAAAAAAAAAQIRAyESBBMxIkFRYXGx8AUjof/aAAwDAQACEQMRAD8A56NNcdjWz+VSHnBom95EDzWwahBgjI6e9RpGzuSAp02TPGa2rpMhUHJ5ogb+EE81tGpQKo5H50eKOeSYPXSnA71sXTnHBzV8anAR1H5142oQnvSSgg9yRUFg2cc1uTSnfAUEk1vS/hLZz0+dX7KLXL6Rm0yFTZglPNPALdx88dKRxQHkkCTo827Gxs+2KwbSpVPKsPqMVlrUmsaW+JZyOSNpBAJ6cD7fkaBvr2qxOGM7Bc52gDb9KMYJoV5pIKtpz9s1h/LZDxzVuw1mO8izIUWTuAen/OatrcJnI6U3FIKyyYHbSpPnWiXTnjGcUxecCOBVa63OuFQmm4oKyyFsw4OCKlEGhl3H/CNSlK8xfuLp1bDFgarm8bnk0YltY5RnFUZtNAzszVqRhU2UvjG9zU+Lf3NZNAUOCKxMRFdoPKRkLx8/iashev3YmtYir3y6GjuUgpoC3Op6tbWdvDLO0jjMcb7SVHJ9R4UY79q69LrOrW+qfAQaLEmmwKFiNvlsL2z0wcfI/euWeCby6ttXNrazND8Uu1mjj3yHHIVcKTyccYx79K7Jp1y/wisJFkCgEucHcD9APn2qc6Q8dq2DPHWifzLS1vY5WzAMiMjsf3rldzZsufSVI657V3W7ljnsmiYh1ccgAdKoatJYWmlPdXEURs4YCEQgg5x2H6dPv1BWMq0guHI4fagW3nSyjjb6T7EmrVtfqcHI/Oht/MWtTxt3NtwPzoWGI6E1binsjbXgfba+jOMt+tEYbmFu4/OubrPIvR2H3rNb64U8StR4gtnUVe3I7VK5oNVusfjNSu4nWyzDdMr7WogZFaLKkZoJE3qyatGYBeDQ9yssdKzNl8yTBrabMla1W8g3g0TjmRwMHn2oO7F1QFkheMncvHvWqmf4ZJFofdaaMkpwaItgmBkW6iMgym8bx7rnkflmuz+CtJm0zTJbWWQyRNI7QK3VYjjAP3yfvXGLq2mi52njuK6O/wDEHSbQf5YXEpPVmYlmPGSc9PpSzVrQ0ZIdEjkgbEnMQ/pzzWOs6Fb32j3kNpAkcs6k592yD/z60A0e7OuJBqgvD6Gx8OvAX/5dz/anS3u4bO1LXcipEgzu+Xt88VCt0h1LVs+dvEWnXOk3vwN2CsierHyPQ/pQqumfxCu9O1+WC4jspIcoVgvi3EqhsH09wGznvz3rnF3by2tw8NwhSRDhgf8An/mtUdqyL+fkwHSsc8172rFutMce5qVjUrji8eCfasWPHFRs5Na2YilRqyP0lm2J3Cr6g1o0yMSEZojdKEQEDFGRmLNlK6j3Hat0kyMcHhvY0OtpTgVm8oY4PWk8BpMtSRK49QyDQ640lLhv8NcsemBzW5nkTmNsj2NXdHt5tTmmwfLtokDTyew/2j5k4A+56A1XGuXknLQx+F7JdO0S3mkuAZ03qQmQpTdlSW6HBLdKA+KvEV1qJW3MzmBD6ivAf5Ae39+9X72UmMQgkIOiZ4XsOKV7qVZZ3xjYn656Vo7EYbIJzk7bD0CPdeGPNJ5tb5Sq/wC1Z4yDj5b0FD4prTVLZbLWIxGyDbFeRj1w/Ij+pM9u3UexJ+G5vi7HUbMDJuLB2Rf+pCwlX77QwoFcAR3TMn4WORj2PI/vWLpV/ZPG/wB/dnqdX6sakvn8oDarp1xpV/NZXibZoWwcHIPcEHuCMEH51SI5p311I9Z0G1uTk3li4t5G6+ZEclCfoQV+4pTls3jbmqyVOjDCXJFXBqVZ8v5VKA4UksNhOBmqF3Bt7YpouIxnAOaHXNkZBzSxWiuWdukDNOm8o4NXLq63LjNa109h71GsGJ5J/Oi0yakkbrTbsJLVqnk2P14rfDZEDBzXrafv4JP50FF2c5JmmGbcyjcME96614d8NWdjpQa4XzpZmLvkkL14AH5DmuVDTQDwea7LDc+dbW0UZAJhXBPuRVYOjD1UpJJL3Buo6PZ3CMY9OwCVXzEfYeemAOvTqa5lqGjTQ3l1FG4EcZwGY5OMDb98V1q4lcW8cSROCu8y5x6QMkfc+n7Cue6gjOBN5ZZlO1mQ+oDOTkHqOc/Kp4s0p22HKuw4xXlonhu3bStXtZmlV4oZ1MgwR6CNrj7qTQfV4ms5xHID5a7kD44YAkBh9Rij1kvmgSdpGLjPXb0H9v1oqRDLC0U0YbjOCu4MvfI/ccjr70YwSydxeQL+RyKPbkrQm6PLL/mo2QtA0Jyw6KQdw+3FVr5kJO2mW+0uCygla3VRHPFmIrj3wy8cHhgaAtZZPQ/lTS27LYMinFtAYg54qUcGnjH4T+VSlLBMoSelepb7+ApNbVkBPOKK6VEJHyQDVHS8iK2waumsRnyzWqayMfVDTwIo0iG7ANCdT8sA4HNR7q8DuDQouxQ42isoyzf0isrghpTivUcL7VS9CnpRj0WnO3b/ANPQkE/4QBAOD098UrQupweKarUf5JR/0hx/9aKMXW+EbNQunjsjGt68gYbVTzFb65I+VLU6bHc7cq3UVbuVZDvAyy/rWF7EZolltm+eDRSoxOVsYPCvhWDUNKglku2hjbICxIC3pJXktkdvb7002nhLRoCC0c07DvLO39lwP0pd8BXqw2DRSF+Jm2x7fw8Ann5kk01tqCLOq7DzXgdZLqnlag3R7WDDjcFKhX8e6bp8FkpsoBEfidrBSSD6ck4PfnHHvz0pH+FPtTn4vvUubZlVwWW5kdlzyo9IGftSj5oHU163Tcu2uQulJqJ6tmxHAqVcilUIOtSrWxuIrpNz1o/o92iAFmwaUvNrfDcyKPRTTXJUGLp2Pk9+hGA+aD6hcFs4PFDbSSR2GW60U+HDRjPNCHRySs0SfJASQEEk1TklPmYBq9qIMRP0oXbRyXE6xxIzyO21VUZJJ6AUNrTM9bC1hHNcSxwwKXkkIVFHUmnuGIxRGJiC0ce0kdMgAVs8PeHxoemyXVztN68ZHH/tg9FH7n7dOsHAmPX510JcrMHXaqIMuRgq+MgfiHyqqbN1BMEgMbc89qvswQjIyp4NW9I0lbtjLIjx227oT/qfQ+1NKSirZjxY5ZJcYmfhKynM8902FtioCFjy7g8kfLHGfemB4hu8w9QTz8qyG1YxjEUKdB0GB+1UrjU41R3Z1ESLjPHJrz5y5Ss+hww7UFEUtXWea91YOjquEEb9mAAJ/XNKdxLJA4DZNO8dyt28ykYKysOnVSDg0D1WCFnGMYzWxPjSMfTvuOb+pSilkaNSAeRUonGkIQAYxUramvg0CIrZNEYgoUVan0GWByfVj6VRu0e3GM1BwktiQnEJaLZ6lqdw8el2VxdNH+PyYy2369hTba6Jeouy6hlhcdVkQrj86YP4TGQeGIVigWON5pDJMGBZ2DcDA56dz/2o/rniFNKSRkQ3kok2eVG+Du4yijne3yHt2orqpq0kM5HM7nwnqep3Xw2nQ+Y5PJZgqr9Sf/NMuheCo/CQS81KWOe5dtiyoD5cOeAOecnpk46478vVx5N9aCKeIp/WrAbHjbsw/wBrD3/agkniKG5lg0qUxT6hMzQuir6SVJBkPsMLux26dqz5MncO5UbZtIv9Qt1MEI2Eg+pgOKTrq+tLMzx3V1BHIGKMN24qQ2DkLk8HjpT1Ym60WykWO+sLmdw0rJLItufSuMAYOScAFifrXDr2eJ9Wv74wW9rFIzSfDht6ozc7R9yfkKMPSqRny4I5ZcmdfsvClhPpsF4l58YtwA0cqHbEuRxnuRng8jFD4da09LXzJ5FjdCySQnrEynayHtwR+9Kmh+I5tM8MGDUBJbzefJPErAr6JEB4HbJJb6c96TtVmm17X72+gSSK2ubhpfLJ5Gf3PWpzi8jKY3jwp0OeveM423LbbnQdlHWqkEF1qFqktyWwTuC9gPpVWw0VRGomTCrgKPemm3jAj24wMYxVMeGMdswdT1sp6j4KaW/lvFIh4ZPKk+R/pNBLzS79Y8uSePamUOYWIKgqRg5/SruoX1qYcDbn6VojFN2N0E3ckc/aWSE+WzEEVK2aq8b3jkdKlae5H4PVGvWXiCNjFc81SZXmCngZ700XjFoSWYmkjU2JuGA4xUXmbVGSGKnYYg1vUtOsWGl3DxsgLJs6gnHT6df+9dC/h/4p06W9u0nuofi47eMRSzSAejaN+MnruHI6kBfauORyyK3LHFFrKaM7SyIWHRioyKSOFS96LKNnTPHHjmKOA2ehyF2ZNr3HQDPXHz/Sua2eoz294LlJmWbJzJnJ9QIP6E1cliE69Ota49JBPAxU5whF0hmqKWqa5qWppHYOHnMT7rd8HemeoB64PHBJHANGNN0D+X2sep6jKrT/AIo4CAVU+57E98dPrRG009bXR45CfU0jcbcnGcftVDUdS+JCwefGirwA7AUtJGDLmnKXGOiheme+eTEhd3fcWY5JPufejekwi1RVndGkOPw9aDw/DWreZdXkSjspcMT9gSaJ2urWsqbLa1muABndHb8H9RkfeiiGTk1SQwiVcgNkZ6ZHWrNvOrEgE5HBBFL3n6iyt8JpiGQDkS3AUge+ADx9DxWj+Ya8eLbR7ebaDuSB23KRyQRn2575pnJJWyEcMpulV/caZpF+mDgZPU0na/NPDq1yiyEISGA+RUH969bxqq7YdY0aReMH1Z4+hAz+dUNcvrW6vhNZH/LtEmzgjtz+uathkrNnR4548nqRg0hbluTUqkZ+alK3s9fmh+ubPzISACBSTq2nmKViw+hrq9zaiOFt3QUgeJyA5A6VlunYkGnGhNcYcj2qxbNtYVWmf1t9a9t3LSAD3rQmRfkZbSTI+lFYZQQOMUL06E+Vk1eA29u1Re2M3os686vpW0CUeQmPxHaS3U4zjvj61z+aNkbzlXcoPIPan7xHdQR20kASXakY2MBkMepB+9J8aNeyjZIFRRwoTgfWiYMUvLYR0mKKOJbi3QMjAb09/mPYimGAooW4t8EZzt9j3FK+izLDcTWquHVDuXHcdxR1B5ZMkRyrfiTtRRHOnyph6EhgksR9S8qe49xViQmKWO/t/SwI3r2z1B/570L0+fng96PW1rJJazTqgaBf9QBhuHzx1xQnKCj63ohj5RyJx9gf4i0uC/sLhPL3BojPbkdehbb+YI+xrmCNhQF6e1ditlB0+IbgWtpCnpOcgncv9j+dcl1KD4TUbq1x/pSsg+meP0xSYJXCn5Wj1orjlkl4ezBCNoz1qVq2t86lVsrs+gbmIPA3zHSuX+LYjHcFT3qVKnMbH5EmUetvrVvR4VecsexqVKr7CPyNa7YoUKjrXuQ1SpUn5OfgOzW0MaGec+gt3H1pT1GRtVkaGyiEFiretxw0p+XyqVKetHlQ1bBtzCmnywzomFjb1Ad1PUUbLYxsOVPtUqV3uUluKbNtpKUkxTf4YnBv44XOEnVoTz/uGP74qVKh1Svp5/Z/glj1ljXyiWpKNdxxhQdglPPO5Dz+n96QPHViLTxN5ijEV1CkyH3/AKT/APmpUqeGT5P60/8AD04pVF/QF7VqVKlXLn//2Q=="/>
          <p:cNvSpPr>
            <a:spLocks noChangeAspect="1" noChangeArrowheads="1"/>
          </p:cNvSpPr>
          <p:nvPr/>
        </p:nvSpPr>
        <p:spPr bwMode="auto">
          <a:xfrm>
            <a:off x="80963" y="-585788"/>
            <a:ext cx="847725" cy="1228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292352" y="0"/>
            <a:ext cx="7851648" cy="1828800"/>
          </a:xfrm>
        </p:spPr>
        <p:txBody>
          <a:bodyPr/>
          <a:lstStyle/>
          <a:p>
            <a:r>
              <a:rPr lang="es-ES_tradnl" dirty="0" smtClean="0"/>
              <a:t>La canción de casillas</a:t>
            </a:r>
            <a:endParaRPr lang="es-ES_tradnl" dirty="0"/>
          </a:p>
        </p:txBody>
      </p:sp>
      <p:sp>
        <p:nvSpPr>
          <p:cNvPr id="79874" name="AutoShape 2" descr="data:image/jpg;base64,/9j/4AAQSkZJRgABAQAAAQABAAD/2wBDAAkGBwgHBgkIBwgKCgkLDRYPDQwMDRsUFRAWIB0iIiAdHx8kKDQsJCYxJx8fLT0tMTU3Ojo6Iys/RD84QzQ5Ojf/2wBDAQoKCg0MDRoPDxo3JR8lNzc3Nzc3Nzc3Nzc3Nzc3Nzc3Nzc3Nzc3Nzc3Nzc3Nzc3Nzc3Nzc3Nzc3Nzc3Nzc3Nzf/wAARCACBAMkDASIAAhEBAxEB/8QAHAAAAQUBAQEAAAAAAAAAAAAABQECAwQGAAcI/8QARBAAAgECBQEGAwMJBQcFAAAAAQIDBBEABRIhMUEGEyJRYXEUgZEyobEHFUJScsHR4fAjMzRTkxYkQ1SS0vE1VWJ0ov/EABoBAAMBAQEBAAAAAAAAAAAAAAABAgMEBQb/xAApEQACAgICAQQBAwUAAAAAAAAAAQIRAxIhMQQTIkFRYRRxgTIzwfDx/9oADAMBAAIRAxEAPwDyhc1qlFlqJh6d438cb/JvyiZZQ5ZS00tNXNJFGFdgVN26m5a/N8efa6xqQUgs0KtqICC4Pva/yviD4abTq0ki1wQCRhN32FHqx/KjkxBVqSvII3BCG/8A+sMH5R+zwNxltQNPB7mPb78eVNBKCAUN72sdsNanlAuy3HO3lzhCPWR+UfIeTR1W/lCn/diKq7f9m62DuJKStsXUgKipuDfkPfHlSwyMNoycNYsoFwQSPLBQz1wflB7Lm4OW1FuP8LH/ABwh7fdkiwVsumv0vRxn9+PJu6ltfQ1rA7eu+OeGRQCym3n5Dbn6jBQHrQ7c9jWaxy6Qn/6KH9+Hnth2IBXXQlTe4vQAW9dseQiGTTrCNa9tQBwpgmvujc2HPOCgPXV7Tdg2aVp0d2lfVZ6VtthcCw4vc/PDo85/JztpjVd72FPKP3Y8dCMWK6SCOnyxIYpiD4HsObjjDTaFR7HR5v8Ak8oKoVVJULBOoNn0TDnnkYLf7X9kplKfnqOzbWKuOfdceDrTy2v3LW4vbrhfh5ilwm5tbCoKPSO13aqloMxjXJqqGshK3kDaiY2B4vce+Aa9tKjXdoYyLW2kc8+7YzoSRqZ1aijLIQxnLvr5G32tJ+l8Joqil+5axHF+mDodG4X8owlj0VmXwOp5UAkc/tYzdXmkdTVS1ImZWkkZ7BCAtzewsfXAoCcBT3DWe+nw82w3vW1WMPTc6MNSaE0aWjz2jpWV+5ppHVdIYh1uNNt9vc4nqe0VNUG5oqIppCEb3I98ZLvAwLd2dPGyYiMlwylbX4xMkpqpDjJx6DkNWYy4hnCBtQtqHBva/wBRiOWQzfaEBIPhA04HtPE8MSCNVKIQWtuxvzf7sNDQ3tJtsdr4vZ1VCoIo7RuVQhU17sjkG3uD0H4YYphZmE+khje5exv/ADxUkMLt3jspLWJ0kbfuxXYQliL3HmDthOVhVBWSpiSDREpK6dJW4I+vOBvfv/kJ9WxA2m9hhtj6YOB2aiiy2pSUSPMIqdwQpCl7mx2244P0xYzWSRJSWlsxhTvGRAoXY3AC9N+duDiWnkjroLxRzRdy+m2gEahYsb3/AGvr74ZXUdRmUgjyuNtCUveTADVtqJAvze1vv4GI5NKSAKRsy6+//slLKW2O1r8fO2LAoZhTAvUxE3UyC93GoWC787C//jE9Ll9NTQn4yokSCojXQNIXx8336A9f5Y0EWV0ZR0rFqLSvGxJALIgAuRYW1bj6+hwWJKwG+R1MUK1Mk8UUV1ABOrSStt7fs9L7+xxFNkc/dk1UykNpHeB7qF5BPX7OD1BGawVksklU9PHuoBALNpJ1Wt0soHocTVdNTxZbSzrRKJmhWKcNNfW7EXt5cncWtx7mw1C2ZybKq6GmjPxCAzHYqb6jwov8iPcYiaGVI6iczv8A2RBdLWNjwPLzuPQY1tbSRUkkfw9VJTJIgkMMoJaPdRqVvLVcWt574CyUpqIlkqJUWpEEneKqEHc/abjzJt64ExtMaOz1TURxy0dYHaSMyvF1QC29/L+GKclBMxYRSKjRnS8bI2piQQeR6cX5wSytsxkeNppI4klh7kKVP2C17W5FyBuN9/fBOupqtZhNMkrvWpI/emK6k+HjyGkW38x54GxJWY9MudXkmm1d5HGzkEabaCAb35vccYvSZLX0xVZWVS6goGB2F73I9vcb4JT5cfhBNNBG7zRkmHvCHDKbC49bC/XfBiMmoWSbXebvEjp10NpblL362KAX49cF8C15MxTZbIDNTnu6iqC2hWMsQD9q/AvcXHyxFNQS0uax0ctREZ13um6bg3ufMW8saiN0R/iYHp1lNo2mncDuWuBZRpO4ttfk4izHKYJaqKnhqVDNYjw6zq/4hBHIOocjY4VjobU5TLJS0qVCvGIiTL3aqEsfEPFYeK1vpgfPQISsEJh1RqSCLqzrqvdvK67e+LCU9RFmUb115IHAiBUXEYUeEb8bgfK/ngjlbU8vfSKqdwi3jVl1EKBe1rj18vTjA2NJANKDu6APNLG3fMwViSAOoAPHr/5xP8NTxxNFJTqZYw5169mW3k3UX2ti8z37twqGli8UhkhKgAXF7eR5v8+mLApY3h+M7lfh+7VVVTe23JJGx2vbbpbCtsKQAOXSxuoeGONvFswuptx4jtuPphsVCC0ule8cONBBGnfkG+3r5WwdgpataXWYtazTgBp/CzIbbWt0It9OOMVvh7vA+qLWyaWFzYsbabX9sKx6gM5fGYlkZe7EgCqot9pT4r/yxO+VUruAskFgFu9jfqT0/ebb4uRJFBI4llPxCkKoDm41WF7m1t7DbBBKWZ6qzzUohQFfCBe4A2vvv57+WHsw1RkzlaeOV1XSrX0cGxvYXGG/mqPQzmM2UC+kE9etuOm/rjWVMLkvI7GxsjPGylVPQ7Dcbc+eK81PHp7tFVpXUh1VDdt99uvn+7D2ZLigFX9n5aWGKZqVzBMP7OTkMeu9+mKf5mP6h/r54181VIaAQRIsRS50o53ubadyfutgP4/I/wBfLBsGqCmfKlFTSwR1aJTiZUaHSGDta72fnYge/wBcSUM9blWmuZ4Y7UawoTFfUBubA/pbm58vfAipp6BaiolpBJJArXVZiL3Yb7+Qt/V8aCgzKnn7IVtHWNF+ck1LGaiJrkPfe9vDtxby2ueaRNlimiyusoNEksQiC2iZb31DjY9bgfU74C02ZpSvAhgpqjShSSKDwDYkCx5NlG/rijU1VRFTpI8einVT3UW7aAz3Wx62APrtgv2KyB6+SDNKmQJBHUhkVgGEijf6388JvVDrZ0irVVVVSkzZfTSRZdW1BMivGXAS6lbkj7Vw525vh9NMkU01ZWyvNHE60oWOMBSFuAGuw/RW1xe1xgvmuU1GYVGZVUteaShklLwhAx1jwqWCHgcj5DFeeDKaXJM0yo0yGqmlR45e9S8elBtcsCT9u9tvHhRanwXUocixw0ldm8MsfxESQRlJIw4YKGsbC97Cx3G9icEEpqqKWeZcq7+KSJqf4iwZXQX0ECx3NiPU2G1xgNkMlLl+WVVbUZnUQd33SyRwRA2N7KFuRq29uL79DOUflEyigo6SmqHrqmKmUqAlKsZe521HvT0/HD0uP5Jc2n+AfmlfJmVblkuVRpCKZ1hfULCU6SxJtvYqLed8GcvyarrsyrIKfMZ4lpIgHScAFbEaRfex0r6W9MOynK4DmyNT5W89T3nfQR1IKEIRshY+QPUb2+eL6dna6szTvkSty7vahI6iCKTwPGpNy1xuNh58fQTsGmkZGt7KpWmmqZKgTlz3c4gI6Lc9Daw3t1A2GCz0+ZT0mYRZdUxiFJn1TbsY2VrkKRawN72taxxtj2LIiHxlSVpoUlEUdO5TVdrpc+gv1Fib73w+l7LLl3ihhSlSRjPLGo1qGawIVrDe4B/oDBJSr2ii1fJ5bDklfXrLNK4WqViyxAbyaRyCduDsfv2xBlCVT5iiyfEx1jCMIEUnSjm5bYCzDZtyNl3JucepZvkeYU47ykkkLTSKgQKVUCx3Nr+dt7C2LmVZE9NUzmCmjWrIRmkkiJ1HTYAn5DYHqcRGM7pltw7Rgs1yemqEmhSolqKpZEcoNAaxXxAgNfax6eWB8VJV5M7xw5eZaWrQusEwUkH9La972tt1G42xoo+zmYiHOX/Nx7yaaRXnQm5Uud1BJsLeR6DbGWzdEyyXvWjd5I4AJ4ZpDd9hpJINwbWJH4E2w756CrCPwEFTBBGIiUqkOlFU2dBzYiw25tsd8XZaIR0MUfdaKUsWDhSQCNIA62+yRz1OB3Z9czmzCnjhmDQQxFTOU8EAIv0G+pQACcXu18+qmpcvo6giPvmkqYS9ibg+Jfne4+nXBKL1tcCg7kovsE55BG6Q01LLVRgsFVtDWLWvuep9eRYYKZRBQ0NPTrmspWZoV1SRsum7A8C/Q7HbA+KcyyzVEoeehhUE2ZVJAW+wJ23vxzbFDLmkkgWqiiheUSladTIA6vfZrehI55IwopVyzeeNpWjSpHl35uZVjpnqWjMjMw1vZdzfbYc8b74zENpq8w0k5i2LNoZjoA6+fS3HXExzGOHLWMExheSQNHHY63Dc+LyH33w2NIKyaWdjBSyd0zMwGkP5jbknCWKTTlZenS+yWiWsqz8HBH3gILSlI2LWIIDX/VG+4/DF9Oz9WasQ1NQkagKdcjWW22rcWt03PrijkOYVNRLJSU706yyIVWSoewAG9tXO4GCtHFTSdxT0kypKsrCNZLtqPVA24v1v1t64cuDGcdZUCZcrpYpwBUSdzKwC6m8SAXtq43sOd+d7Yj/NlL/y6f638sEKKlzSWrWDMHp3jV2EhktsLAqynz8xz732t/CH/Ly//Uk/7sS/3GmqAEWSU7ZUwZXqtE4UAyNbTcAkA+gtfa22LuZZZHDl8MFHTosbsIp3ksSoK7ObEnbTf3v570c17Wy1NLJSx0lJCxiWNJNb3Usbg3vb6jF3Ips0mzKPLK+seaCq0Ra2kJVCxIHhPUWbj9XFv2q5GSafSLeZ0OVZblsUOW1Qn737eoAlrDdj1HzH4YoZZU/m1qM93ejhnLyopsWDEX6/0bYl7e0aZTmkL00PcQzR6xETcoQxX6G1/mcX8locqzHslmU1S2mqiVhHeSwbYEbX/jzheNkjnVu6fR35FHFgi4U38/yMz6mrhD8Rk5nhpauodIqYnSUVgDc72CnfjiwvziLtRltXl/ZulheoWVkl/tl3KxKbkMPLy3+6+CVTBnWXZNDU02YpU08N1KlQvhAPDcny5GBU2ZS1uWrVyBRLqaIaAQChUG5N9yD0bbFx9S3KK4OTLKMoKE/3Mfl9LV1NRppoxIytquU1KAP1r7cjrj1LIMv7HZYDnNcIPjIpFXSdTKrsbeFSSCb77cDyx5xmNXPV5XFDTxiJUqGCiBNPeHjgbHfFBaftIyFRS1QUm5vGFPFuT6Y0hb5ZzSpcI+n1kqjPIIcujBKi9SZgoY28rE7HbjFKSvmV66Gqjan+GGqJ3I0T31W6em4v1wTy6R5aCnd2HeSQqSyqebe+MbnlOmT5vSfDRSVTT98lQ08rEKSq2IXcbXPGIlfwUq+Qoua05LTrEJZ9N3lSNm6cC1wPL1wcBYUscjISwQHxMLqfwwHyqujpOzWWBX7gpRogRt9L6Bt8jg1QPGcqppGQ7wpsyWPA6dMOOyfINr6IZM8oqSSKCtmWCSVGdQ97WUgH5+IfXDYc3paqSSmy6QSvDGWKWJuLCxB9zgg1PC5DvFG+1rsoJHp9ww5YIo7tFFGrW3KqBiiTyHtZ2uzGsopkyuCroaeKeVpJHTQxMYB03vbdr7A38PXAGftFXzUc/eqrQzRWleSMsSOpsx26EgdBtvbG1/KTCZ6WqpkJC1GkDciwYG/39MYLMKWdKCoVQXRIyglsQp+eHjjCduXwOUpRSSQaMtFlmWDOqKeKFKuPvZBSU6hFYHZRuCNyfCRfnGUzDNlzcJ3DyKI2Zm1mzuSL3BF9hbjyOAc9FUw08RZHIe+khTYnkgbbnFujy2qpoI6qeFooCylWdSNXFxv6HyxUH1D4ZLtS3JIln1u4mZQ3/D0jSfWx2xajzGfKqSZp4YKh2FlIUjTf048j8sWBGrzAMbDURtbyxTrYjGoZKkRlpdN3a2+n2/q+NJeMopujR+TGVVw+So+aPJHTQVHxMkNOw0xEmwG17X9AMXvjx+bmpkpKZRIdWspeRdyR4r/LEVZTgRs0bkgeAalFyRz+/DaKmZ4dRUMqkC7ttq8vfEZPHejVcs6MXkR9RS2tJD6OKGny6SpMp7+STSkakllO3Nxbffje4wX7M5s9Tm1NTy1bo0l9K7m+kbDcbb6uOow3L442qP8AeYRG0ZUJYMtuQbevH9DFeho6aliqqxNCSRXZBp1aCdyAeRjnlFu7MpZdWkuTS0faSjocwNHU0Ms0Zdl8QUq9mNzZjvYAbW6Y7Wf/AGul/wBFf44ygqX74T1DsyrUIoIFgbh2J8xub/PDvhG/5h/r/PFxhBLkyeWdgd5ppkqFJZ5gRLEo5VwebeVunoMX8orqx62Ces79aVHaQ6U3uxvccXJ1Hf1wa/3APIUpaKISAAiOAmxHVSWup9rYWaWnSkdFc2EZVbx2AHluTbHO88JtL7EnRD2xqocwzczU81TURLFHHqqPtsAu5+u+O7M1eTwRyQZjTyz1CvaNQDpZbf8Ank4pMVvGxJNiAW9MTUsANbFGqlpS1kC8kkcY6/Gwr02lxTO7zJaThH7j/wANLmlRPmuVqqBKekUO0CR23KgkA/11xniJXWOCBG72qUyhWfSqm9z6DBLMJ5Mty9aWrV4Jbs1pOCPTb2xZpfgzFTPNRTa4FHdlKjY3WxuCL+u2I8nLDGlGL4OFRl/VNFPNezUtCKKGFC4jtK6PUDwsfFYMB54IUsk1OF8NiBuW8RP1GK1RNqkZkhQL07y7N8zxiJJpQLr3QHrGp/HHmy8uTfAcHo/Z/tC4gpYFo6ypCwt444dvSxNgSLG49MAc77VNmhpfh9cLw3aQm6kvfj5WH34l7KZy9LldbNOf8PFIY5Ao0aiBZfe54A88ZTVUMPDMWHqGF/vxpk8n2qvkLNMK5qrIRGjaqiKo1bfqMD1t54OZRm+aL2fAp6HvhC+jUX3O4NgPY/jjBwSVUTq0U5Vgb7MbX+uN9kVeuY9nMwSLT8Sg1MqHYsRsR8xgw5t3TBPk1uXEyUMErLpeRQzAHgne2Le3HPXFDImZ8mojLfX3K6r+Y2OLELFgSeRcffjuXQGC7QSrXpKkli8b92t7DZSRzxjLS5UWmWRainjpwdJRqlQWktewUAni5+RweM1MtZ2gopJoLlnMJZhYHXupJt1t8xjOUy0yEvDHGpPJKXJxwTnq2ynMirsoRoJRBJol0kxlJettv0fl88ZOppsyppVgzMVCyGlMrRzKdSNe1mBGxtY/TGzqJZj/AIYRcEeKMj77YjoaSpmoJqGprEp6KW6lRLqJO9iQBfqCCfvxWDK7K0WtuX8fJmK2T4aaDuXX7COQ9wRdRf584MZdDA89bBmFLBJo3iDR6gfJh4tjwb++CR7I5jmmZrFTCEKoEd5lIViu5INutubYgalmbNDXR00rpBGVlkVCY47nYN5X4x15PJyJasn04PmJk6pyxmiuCe86cbj+N8WY6phmPdFBo06iwbcEC1/LjbEqxytBXTvSwm0q6bW3I5t6b4iy2nEmYVMbMRJLCwF0PhOx5x1Py+Nq6M/07p8hyPLUrEjeSN2MR8ID6bX36YlOWosXdCBtHVdZsffEGQO0NNKrEqxa5QjUR058sFhVg/aLkeYTHj+Xlk8rfQKOqqwWcshI0mEBb3sS1r/XEvwcX+RD9Di8Z0PN/muE7yP1+hxzbz+wM+sqfoJb0th7yaomR11KwsRfCXa32UGFXvurC3piYtp8ADqQd48yBWV4v0bhr4vU9BUNF8ZEpXu7WdbCzC3r6j+hhlPEsebNKWFpIgCTtY3wRy6GTOEGVU9VBDFpMskhBstiALkXJ3Nvpj6SE0vGUsa77/yJ5ZZcyeR9CNleZ5hRCYU6zSI50X8VzweTe23tfE+YGoVgs1MlIynUypCy21WPU8eVtsSVmQvkyhpK2mdoZAgeObxFxY7A77XGIJauslheKatmkjc3dWdiG9/PHiZ829xdms3zXwVGaMG8kxN+Nh+/CLLEfsyOfa1sL3aL9pQfliQCmTlV+hxyGZLBVTQJIlPKyJKpV1uLMPUHbCiV22M2n54j7ymHQfTDlmp+gH0wNgOKxkXeck/LFyhzJ8vhqUpZ0K1Kqrl1OoAG/hsRvfzvigZ472WK/rbEkU62sUC+tsOMnHkDe5L2hzapy6NKdEkZgyxyaNgV5LE+Vxt67Yjyav7TtXVFISrufH4woIvtcEgbbdMZrJc3jy2tjkqZZfhb3YKLjV02+WNd2WzlM0rJkRSjgF0tyIyRYX+Yx6OJ7Ri2y9vwZDNqZpczqXrArTd62pvM3PlioYIFsS7gjoBgz2jLQZtVGWOQd5KzKbbEX88Du9iA2UsT0IxyT4k0ySmxhJ0qPmcKKdmTwEEc7FiR+7FrX17pAfbHXlfg6fbbE2IvRZtXQxRIJNGmwL2AaS3655b54uZfmFHFlddHUvM0lUxMkUaix6ix4vcnyA8sAmiYEFpRt1JvhWQubhGk9bWAxSyyTsaLMfZIVmUaaado6YsGUyrpaRtW4AF/YHk4XMuy9VkhFbPU/wCNFxEAVMJ2JUm9ja/446krq6gSVKeYQCUWdUAufS5/diOSqqJlSnlneUFhbXJwTtcnyxo80XBpdsvd1TAsCRQ5jUJ3Tq7DWZR1Btgg0igWLTEY1GfrQ0+S0eXQTLUzIe9ZoH1LqN7g4zJTa/jv+1jPM3av6FKVsgMkXBWS3phNdN+pN9RhWUm/2r+r4b3bev8A1/yxiSCozITwcTKD1Xc+bYbZy1yWHtviVUNh+lb0wmIQskI1yKrW6FdQxPkWavS5m89CY4pwD9mLY3O4scUq7VHSyMo8SgH78Euy+T/FUEnaHMZY4qCF3jkjUkSEAA+EcEk2Ax6fjy28dwT5NI4/a5vr/fgKz9pczlSRXniLSDxusCa2G/Jsdug8sA9Rfgn/AKsXK58uMqnLnqGR01H4hQrKbmy7HFe622K2x503K/cZjQFI5Yny1HCmOM2uAT674croNmsPbC9+otZSfliOQEECt+ivviRKVBuV4+/DRUO/hRVHvhHeVwLbW/V4wcgStFAN7fInDTCD9iIe52GHIGU+ABvJrHf7sOkkmLWYi3kuFymBDJSzFSEdEJFjcXGDHZDNYskzGRhSmpmeMINLW0i4JPrsB9MCVV73AuT+tvhrw94fH9ocXFsb4suslfSEa3Lc6hzVZKLMSDdiENhc77XPngdmuWyZc+pY9cBOzjj+OAsUbxECMiwNwRtbGuyDOBOvweYhDdbB2Ox9D/HGqnHLxIozL1bqPsX9lwwyNL9kE+5tjS51kUlNeoowrQeg3XAS7RdL+YGMpxcHTEVPF0QgjqTh+qRbEhj7XxZ1KymxG/FhiMngHnzxFgRixGpoyeu98d3zafCo46DEp1kX8PzNsRBxci3yOFYDWle1tNh6DCPI4IIAw7WL9BjtZCnxg+YvhDK7TXB1R29sR94P8s4m1rYhybHi1vwx3fQ/rn/TGAQLEkinxC3ocL3t+SflYYjAF7ks3ucTBVY7i/kBh8AWcomoFr1GbrJJSsjBghuwJGxHzwfj7U0dDA1HQZY0lFyO/ZNUhItduQPlbGbCqq2tz19cSqoA26jG0fInjjqugoZWTNWT978LFALWEcQsAB+J9cNWHwglWHqMPUgSAfjixY7FhzxjGU23YFV4UAGzm/riWNF4VTsOC2JJCtgSBt0GEAjYXsLkcYVgRhghIVSPQ73wr1FjuQDzxjiq8FD6XwuyjTYG4+mAB0c2rlrewwssjA3RyLnquGo1nOnYXwrSXvvYeuEAgll28TMb44szcjrv74cjrwTxw1sLqjPFyT1OGgGpt1thyzuhsB1NtIxGG8VlNrHfHXBcXNjfm2GmBquznaBjppas/wDxDsCdvI4t5xkTOHqKHTp+0YwN/W2MdqcLsRyemNH2b7QmlK09bKWjvZSd9O/4Y6YZIyWswA5DIxufcdQcI7XHoMa/PMkhr4zPRBBKwudP6WMdNE9PIySKVYGzXxnkxOD/AAAzUeGwrSeVh88Pp1id278sotcD1997YnpqfLJaWIy1jxVBDs40kjrpHHXbr1+kKIFF2UqLnffnbCM3Qkke/OLklPlkdWkUlYXgaNi8yqfC2kW2twGvfzGJmpMmMjGPM2ZCshWMqb7DwXNuvPyw9GMFPoC7Bj5jnDdUf+W+L1RFlsdFK8VYzVAVe7Rltyd77W4v/PAvvT+qv3YTjQFQ9cWab7R9v3Y7HYkQ9/7we+JR9nHY7EvtARN9nFxOY/fHY7CkBDUcYROV+eOx2BdALN+j+1iKf+8+WOx2GgHQ8thH5P8AXXHY7DfYCx/Yb2H4DDU4x2OwICQcj9nCnke6/ux2OwwFPGIh/fH3x2OxUewPSOzn+Bp/YfhjO9sP/Um/b/cMdjsdmf8AtoAI392fYfiMRnj5nHY7HEuwIjz8xivD/eH+vPHY7FPoBW4PtjsdjsID/9k="/>
          <p:cNvSpPr>
            <a:spLocks noChangeAspect="1" noChangeArrowheads="1"/>
          </p:cNvSpPr>
          <p:nvPr/>
        </p:nvSpPr>
        <p:spPr bwMode="auto">
          <a:xfrm>
            <a:off x="80963" y="-509588"/>
            <a:ext cx="1657350" cy="1066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79876" name="AutoShape 4" descr="data:image/jpg;base64,/9j/4AAQSkZJRgABAQAAAQABAAD/2wBDAAkGBwgHBgkIBwgKCgkLDRYPDQwMDRsUFRAWIB0iIiAdHx8kKDQsJCYxJx8fLT0tMTU3Ojo6Iys/RD84QzQ5Ojf/2wBDAQoKCg0MDRoPDxo3JR8lNzc3Nzc3Nzc3Nzc3Nzc3Nzc3Nzc3Nzc3Nzc3Nzc3Nzc3Nzc3Nzc3Nzc3Nzc3Nzc3Nzf/wAARCACBAMkDASIAAhEBAxEB/8QAHAAAAQUBAQEAAAAAAAAAAAAABQECAwQGAAcI/8QARBAAAgECBQEGAwMJBQcFAAAAAQIDBBEABRIhMUEGEyJRYXEUgZEyobEHFUJScsHR4fAjMzRTkxYkQ1SS0vE1VWJ0ov/EABoBAAMBAQEBAAAAAAAAAAAAAAABAgMEBQb/xAApEQACAgICAQQBAwUAAAAAAAAAAQIRAxIhMQQTIkFRYRRxgTIzwfDx/9oADAMBAAIRAxEAPwDyhc1qlFlqJh6d438cb/JvyiZZQ5ZS00tNXNJFGFdgVN26m5a/N8efa6xqQUgs0KtqICC4Pva/yviD4abTq0ki1wQCRhN32FHqx/KjkxBVqSvII3BCG/8A+sMH5R+zwNxltQNPB7mPb78eVNBKCAUN72sdsNanlAuy3HO3lzhCPWR+UfIeTR1W/lCn/diKq7f9m62DuJKStsXUgKipuDfkPfHlSwyMNoycNYsoFwQSPLBQz1wflB7Lm4OW1FuP8LH/ABwh7fdkiwVsumv0vRxn9+PJu6ltfQ1rA7eu+OeGRQCym3n5Dbn6jBQHrQ7c9jWaxy6Qn/6KH9+Hnth2IBXXQlTe4vQAW9dseQiGTTrCNa9tQBwpgmvujc2HPOCgPXV7Tdg2aVp0d2lfVZ6VtthcCw4vc/PDo85/JztpjVd72FPKP3Y8dCMWK6SCOnyxIYpiD4HsObjjDTaFR7HR5v8Ak8oKoVVJULBOoNn0TDnnkYLf7X9kplKfnqOzbWKuOfdceDrTy2v3LW4vbrhfh5ilwm5tbCoKPSO13aqloMxjXJqqGshK3kDaiY2B4vce+Aa9tKjXdoYyLW2kc8+7YzoSRqZ1aijLIQxnLvr5G32tJ+l8Joqil+5axHF+mDodG4X8owlj0VmXwOp5UAkc/tYzdXmkdTVS1ImZWkkZ7BCAtzewsfXAoCcBT3DWe+nw82w3vW1WMPTc6MNSaE0aWjz2jpWV+5ppHVdIYh1uNNt9vc4nqe0VNUG5oqIppCEb3I98ZLvAwLd2dPGyYiMlwylbX4xMkpqpDjJx6DkNWYy4hnCBtQtqHBva/wBRiOWQzfaEBIPhA04HtPE8MSCNVKIQWtuxvzf7sNDQ3tJtsdr4vZ1VCoIo7RuVQhU17sjkG3uD0H4YYphZmE+khje5exv/ADxUkMLt3jspLWJ0kbfuxXYQliL3HmDthOVhVBWSpiSDREpK6dJW4I+vOBvfv/kJ9WxA2m9hhtj6YOB2aiiy2pSUSPMIqdwQpCl7mx2244P0xYzWSRJSWlsxhTvGRAoXY3AC9N+duDiWnkjroLxRzRdy+m2gEahYsb3/AGvr74ZXUdRmUgjyuNtCUveTADVtqJAvze1vv4GI5NKSAKRsy6+//slLKW2O1r8fO2LAoZhTAvUxE3UyC93GoWC787C//jE9Ll9NTQn4yokSCojXQNIXx8336A9f5Y0EWV0ZR0rFqLSvGxJALIgAuRYW1bj6+hwWJKwG+R1MUK1Mk8UUV1ABOrSStt7fs9L7+xxFNkc/dk1UykNpHeB7qF5BPX7OD1BGawVksklU9PHuoBALNpJ1Wt0soHocTVdNTxZbSzrRKJmhWKcNNfW7EXt5cncWtx7mw1C2ZybKq6GmjPxCAzHYqb6jwov8iPcYiaGVI6iczv8A2RBdLWNjwPLzuPQY1tbSRUkkfw9VJTJIgkMMoJaPdRqVvLVcWt574CyUpqIlkqJUWpEEneKqEHc/abjzJt64ExtMaOz1TURxy0dYHaSMyvF1QC29/L+GKclBMxYRSKjRnS8bI2piQQeR6cX5wSytsxkeNppI4klh7kKVP2C17W5FyBuN9/fBOupqtZhNMkrvWpI/emK6k+HjyGkW38x54GxJWY9MudXkmm1d5HGzkEabaCAb35vccYvSZLX0xVZWVS6goGB2F73I9vcb4JT5cfhBNNBG7zRkmHvCHDKbC49bC/XfBiMmoWSbXebvEjp10NpblL362KAX49cF8C15MxTZbIDNTnu6iqC2hWMsQD9q/AvcXHyxFNQS0uax0ctREZ13um6bg3ufMW8saiN0R/iYHp1lNo2mncDuWuBZRpO4ttfk4izHKYJaqKnhqVDNYjw6zq/4hBHIOocjY4VjobU5TLJS0qVCvGIiTL3aqEsfEPFYeK1vpgfPQISsEJh1RqSCLqzrqvdvK67e+LCU9RFmUb115IHAiBUXEYUeEb8bgfK/ngjlbU8vfSKqdwi3jVl1EKBe1rj18vTjA2NJANKDu6APNLG3fMwViSAOoAPHr/5xP8NTxxNFJTqZYw5169mW3k3UX2ti8z37twqGli8UhkhKgAXF7eR5v8+mLApY3h+M7lfh+7VVVTe23JJGx2vbbpbCtsKQAOXSxuoeGONvFswuptx4jtuPphsVCC0ule8cONBBGnfkG+3r5WwdgpataXWYtazTgBp/CzIbbWt0It9OOMVvh7vA+qLWyaWFzYsbabX9sKx6gM5fGYlkZe7EgCqot9pT4r/yxO+VUruAskFgFu9jfqT0/ebb4uRJFBI4llPxCkKoDm41WF7m1t7DbBBKWZ6qzzUohQFfCBe4A2vvv57+WHsw1RkzlaeOV1XSrX0cGxvYXGG/mqPQzmM2UC+kE9etuOm/rjWVMLkvI7GxsjPGylVPQ7Dcbc+eK81PHp7tFVpXUh1VDdt99uvn+7D2ZLigFX9n5aWGKZqVzBMP7OTkMeu9+mKf5mP6h/r54181VIaAQRIsRS50o53ubadyfutgP4/I/wBfLBsGqCmfKlFTSwR1aJTiZUaHSGDta72fnYge/wBcSUM9blWmuZ4Y7UawoTFfUBubA/pbm58vfAipp6BaiolpBJJArXVZiL3Yb7+Qt/V8aCgzKnn7IVtHWNF+ck1LGaiJrkPfe9vDtxby2ueaRNlimiyusoNEksQiC2iZb31DjY9bgfU74C02ZpSvAhgpqjShSSKDwDYkCx5NlG/rijU1VRFTpI8einVT3UW7aAz3Wx62APrtgv2KyB6+SDNKmQJBHUhkVgGEijf6388JvVDrZ0irVVVVSkzZfTSRZdW1BMivGXAS6lbkj7Vw525vh9NMkU01ZWyvNHE60oWOMBSFuAGuw/RW1xe1xgvmuU1GYVGZVUteaShklLwhAx1jwqWCHgcj5DFeeDKaXJM0yo0yGqmlR45e9S8elBtcsCT9u9tvHhRanwXUocixw0ldm8MsfxESQRlJIw4YKGsbC97Cx3G9icEEpqqKWeZcq7+KSJqf4iwZXQX0ECx3NiPU2G1xgNkMlLl+WVVbUZnUQd33SyRwRA2N7KFuRq29uL79DOUflEyigo6SmqHrqmKmUqAlKsZe521HvT0/HD0uP5Jc2n+AfmlfJmVblkuVRpCKZ1hfULCU6SxJtvYqLed8GcvyarrsyrIKfMZ4lpIgHScAFbEaRfex0r6W9MOynK4DmyNT5W89T3nfQR1IKEIRshY+QPUb2+eL6dna6szTvkSty7vahI6iCKTwPGpNy1xuNh58fQTsGmkZGt7KpWmmqZKgTlz3c4gI6Lc9Daw3t1A2GCz0+ZT0mYRZdUxiFJn1TbsY2VrkKRawN72taxxtj2LIiHxlSVpoUlEUdO5TVdrpc+gv1Fib73w+l7LLl3ihhSlSRjPLGo1qGawIVrDe4B/oDBJSr2ii1fJ5bDklfXrLNK4WqViyxAbyaRyCduDsfv2xBlCVT5iiyfEx1jCMIEUnSjm5bYCzDZtyNl3JucepZvkeYU47ykkkLTSKgQKVUCx3Nr+dt7C2LmVZE9NUzmCmjWrIRmkkiJ1HTYAn5DYHqcRGM7pltw7Rgs1yemqEmhSolqKpZEcoNAaxXxAgNfax6eWB8VJV5M7xw5eZaWrQusEwUkH9La972tt1G42xoo+zmYiHOX/Nx7yaaRXnQm5Uud1BJsLeR6DbGWzdEyyXvWjd5I4AJ4ZpDd9hpJINwbWJH4E2w756CrCPwEFTBBGIiUqkOlFU2dBzYiw25tsd8XZaIR0MUfdaKUsWDhSQCNIA62+yRz1OB3Z9czmzCnjhmDQQxFTOU8EAIv0G+pQACcXu18+qmpcvo6giPvmkqYS9ibg+Jfne4+nXBKL1tcCg7kovsE55BG6Q01LLVRgsFVtDWLWvuep9eRYYKZRBQ0NPTrmspWZoV1SRsum7A8C/Q7HbA+KcyyzVEoeehhUE2ZVJAW+wJ23vxzbFDLmkkgWqiiheUSladTIA6vfZrehI55IwopVyzeeNpWjSpHl35uZVjpnqWjMjMw1vZdzfbYc8b74zENpq8w0k5i2LNoZjoA6+fS3HXExzGOHLWMExheSQNHHY63Dc+LyH33w2NIKyaWdjBSyd0zMwGkP5jbknCWKTTlZenS+yWiWsqz8HBH3gILSlI2LWIIDX/VG+4/DF9Oz9WasQ1NQkagKdcjWW22rcWt03PrijkOYVNRLJSU706yyIVWSoewAG9tXO4GCtHFTSdxT0kypKsrCNZLtqPVA24v1v1t64cuDGcdZUCZcrpYpwBUSdzKwC6m8SAXtq43sOd+d7Yj/NlL/y6f638sEKKlzSWrWDMHp3jV2EhktsLAqynz8xz732t/CH/Ly//Uk/7sS/3GmqAEWSU7ZUwZXqtE4UAyNbTcAkA+gtfa22LuZZZHDl8MFHTosbsIp3ksSoK7ObEnbTf3v570c17Wy1NLJSx0lJCxiWNJNb3Usbg3vb6jF3Ips0mzKPLK+seaCq0Ra2kJVCxIHhPUWbj9XFv2q5GSafSLeZ0OVZblsUOW1Qn737eoAlrDdj1HzH4YoZZU/m1qM93ejhnLyopsWDEX6/0bYl7e0aZTmkL00PcQzR6xETcoQxX6G1/mcX8locqzHslmU1S2mqiVhHeSwbYEbX/jzheNkjnVu6fR35FHFgi4U38/yMz6mrhD8Rk5nhpauodIqYnSUVgDc72CnfjiwvziLtRltXl/ZulheoWVkl/tl3KxKbkMPLy3+6+CVTBnWXZNDU02YpU08N1KlQvhAPDcny5GBU2ZS1uWrVyBRLqaIaAQChUG5N9yD0bbFx9S3KK4OTLKMoKE/3Mfl9LV1NRppoxIytquU1KAP1r7cjrj1LIMv7HZYDnNcIPjIpFXSdTKrsbeFSSCb77cDyx5xmNXPV5XFDTxiJUqGCiBNPeHjgbHfFBaftIyFRS1QUm5vGFPFuT6Y0hb5ZzSpcI+n1kqjPIIcujBKi9SZgoY28rE7HbjFKSvmV66Gqjan+GGqJ3I0T31W6em4v1wTy6R5aCnd2HeSQqSyqebe+MbnlOmT5vSfDRSVTT98lQ08rEKSq2IXcbXPGIlfwUq+Qoua05LTrEJZ9N3lSNm6cC1wPL1wcBYUscjISwQHxMLqfwwHyqujpOzWWBX7gpRogRt9L6Bt8jg1QPGcqppGQ7wpsyWPA6dMOOyfINr6IZM8oqSSKCtmWCSVGdQ97WUgH5+IfXDYc3paqSSmy6QSvDGWKWJuLCxB9zgg1PC5DvFG+1rsoJHp9ww5YIo7tFFGrW3KqBiiTyHtZ2uzGsopkyuCroaeKeVpJHTQxMYB03vbdr7A38PXAGftFXzUc/eqrQzRWleSMsSOpsx26EgdBtvbG1/KTCZ6WqpkJC1GkDciwYG/39MYLMKWdKCoVQXRIyglsQp+eHjjCduXwOUpRSSQaMtFlmWDOqKeKFKuPvZBSU6hFYHZRuCNyfCRfnGUzDNlzcJ3DyKI2Zm1mzuSL3BF9hbjyOAc9FUw08RZHIe+khTYnkgbbnFujy2qpoI6qeFooCylWdSNXFxv6HyxUH1D4ZLtS3JIln1u4mZQ3/D0jSfWx2xajzGfKqSZp4YKh2FlIUjTf048j8sWBGrzAMbDURtbyxTrYjGoZKkRlpdN3a2+n2/q+NJeMopujR+TGVVw+So+aPJHTQVHxMkNOw0xEmwG17X9AMXvjx+bmpkpKZRIdWspeRdyR4r/LEVZTgRs0bkgeAalFyRz+/DaKmZ4dRUMqkC7ttq8vfEZPHejVcs6MXkR9RS2tJD6OKGny6SpMp7+STSkakllO3Nxbffje4wX7M5s9Tm1NTy1bo0l9K7m+kbDcbb6uOow3L442qP8AeYRG0ZUJYMtuQbevH9DFeho6aliqqxNCSRXZBp1aCdyAeRjnlFu7MpZdWkuTS0faSjocwNHU0Ms0Zdl8QUq9mNzZjvYAbW6Y7Wf/AGul/wBFf44ygqX74T1DsyrUIoIFgbh2J8xub/PDvhG/5h/r/PFxhBLkyeWdgd5ppkqFJZ5gRLEo5VwebeVunoMX8orqx62Ces79aVHaQ6U3uxvccXJ1Hf1wa/3APIUpaKISAAiOAmxHVSWup9rYWaWnSkdFc2EZVbx2AHluTbHO88JtL7EnRD2xqocwzczU81TURLFHHqqPtsAu5+u+O7M1eTwRyQZjTyz1CvaNQDpZbf8Ank4pMVvGxJNiAW9MTUsANbFGqlpS1kC8kkcY6/Gwr02lxTO7zJaThH7j/wANLmlRPmuVqqBKekUO0CR23KgkA/11xniJXWOCBG72qUyhWfSqm9z6DBLMJ5Mty9aWrV4Jbs1pOCPTb2xZpfgzFTPNRTa4FHdlKjY3WxuCL+u2I8nLDGlGL4OFRl/VNFPNezUtCKKGFC4jtK6PUDwsfFYMB54IUsk1OF8NiBuW8RP1GK1RNqkZkhQL07y7N8zxiJJpQLr3QHrGp/HHmy8uTfAcHo/Z/tC4gpYFo6ypCwt444dvSxNgSLG49MAc77VNmhpfh9cLw3aQm6kvfj5WH34l7KZy9LldbNOf8PFIY5Ao0aiBZfe54A88ZTVUMPDMWHqGF/vxpk8n2qvkLNMK5qrIRGjaqiKo1bfqMD1t54OZRm+aL2fAp6HvhC+jUX3O4NgPY/jjBwSVUTq0U5Vgb7MbX+uN9kVeuY9nMwSLT8Sg1MqHYsRsR8xgw5t3TBPk1uXEyUMErLpeRQzAHgne2Le3HPXFDImZ8mojLfX3K6r+Y2OLELFgSeRcffjuXQGC7QSrXpKkli8b92t7DZSRzxjLS5UWmWRainjpwdJRqlQWktewUAni5+RweM1MtZ2gopJoLlnMJZhYHXupJt1t8xjOUy0yEvDHGpPJKXJxwTnq2ynMirsoRoJRBJol0kxlJettv0fl88ZOppsyppVgzMVCyGlMrRzKdSNe1mBGxtY/TGzqJZj/AIYRcEeKMj77YjoaSpmoJqGprEp6KW6lRLqJO9iQBfqCCfvxWDK7K0WtuX8fJmK2T4aaDuXX7COQ9wRdRf584MZdDA89bBmFLBJo3iDR6gfJh4tjwb++CR7I5jmmZrFTCEKoEd5lIViu5INutubYgalmbNDXR00rpBGVlkVCY47nYN5X4x15PJyJasn04PmJk6pyxmiuCe86cbj+N8WY6phmPdFBo06iwbcEC1/LjbEqxytBXTvSwm0q6bW3I5t6b4iy2nEmYVMbMRJLCwF0PhOx5x1Py+Nq6M/07p8hyPLUrEjeSN2MR8ID6bX36YlOWosXdCBtHVdZsffEGQO0NNKrEqxa5QjUR058sFhVg/aLkeYTHj+Xlk8rfQKOqqwWcshI0mEBb3sS1r/XEvwcX+RD9Di8Z0PN/muE7yP1+hxzbz+wM+sqfoJb0th7yaomR11KwsRfCXa32UGFXvurC3piYtp8ADqQd48yBWV4v0bhr4vU9BUNF8ZEpXu7WdbCzC3r6j+hhlPEsebNKWFpIgCTtY3wRy6GTOEGVU9VBDFpMskhBstiALkXJ3Nvpj6SE0vGUsa77/yJ5ZZcyeR9CNleZ5hRCYU6zSI50X8VzweTe23tfE+YGoVgs1MlIynUypCy21WPU8eVtsSVmQvkyhpK2mdoZAgeObxFxY7A77XGIJauslheKatmkjc3dWdiG9/PHiZ829xdms3zXwVGaMG8kxN+Nh+/CLLEfsyOfa1sL3aL9pQfliQCmTlV+hxyGZLBVTQJIlPKyJKpV1uLMPUHbCiV22M2n54j7ymHQfTDlmp+gH0wNgOKxkXeck/LFyhzJ8vhqUpZ0K1Kqrl1OoAG/hsRvfzvigZ472WK/rbEkU62sUC+tsOMnHkDe5L2hzapy6NKdEkZgyxyaNgV5LE+Vxt67Yjyav7TtXVFISrufH4woIvtcEgbbdMZrJc3jy2tjkqZZfhb3YKLjV02+WNd2WzlM0rJkRSjgF0tyIyRYX+Yx6OJ7Ri2y9vwZDNqZpczqXrArTd62pvM3PlioYIFsS7gjoBgz2jLQZtVGWOQd5KzKbbEX88Du9iA2UsT0IxyT4k0ySmxhJ0qPmcKKdmTwEEc7FiR+7FrX17pAfbHXlfg6fbbE2IvRZtXQxRIJNGmwL2AaS3655b54uZfmFHFlddHUvM0lUxMkUaix6ix4vcnyA8sAmiYEFpRt1JvhWQubhGk9bWAxSyyTsaLMfZIVmUaaado6YsGUyrpaRtW4AF/YHk4XMuy9VkhFbPU/wCNFxEAVMJ2JUm9ja/446krq6gSVKeYQCUWdUAufS5/diOSqqJlSnlneUFhbXJwTtcnyxo80XBpdsvd1TAsCRQ5jUJ3Tq7DWZR1Btgg0igWLTEY1GfrQ0+S0eXQTLUzIe9ZoH1LqN7g4zJTa/jv+1jPM3av6FKVsgMkXBWS3phNdN+pN9RhWUm/2r+r4b3bev8A1/yxiSCozITwcTKD1Xc+bYbZy1yWHtviVUNh+lb0wmIQskI1yKrW6FdQxPkWavS5m89CY4pwD9mLY3O4scUq7VHSyMo8SgH78Euy+T/FUEnaHMZY4qCF3jkjUkSEAA+EcEk2Ax6fjy28dwT5NI4/a5vr/fgKz9pczlSRXniLSDxusCa2G/Jsdug8sA9Rfgn/AKsXK58uMqnLnqGR01H4hQrKbmy7HFe622K2x503K/cZjQFI5Yny1HCmOM2uAT674croNmsPbC9+otZSfliOQEECt+ivviRKVBuV4+/DRUO/hRVHvhHeVwLbW/V4wcgStFAN7fInDTCD9iIe52GHIGU+ABvJrHf7sOkkmLWYi3kuFymBDJSzFSEdEJFjcXGDHZDNYskzGRhSmpmeMINLW0i4JPrsB9MCVV73AuT+tvhrw94fH9ocXFsb4suslfSEa3Lc6hzVZKLMSDdiENhc77XPngdmuWyZc+pY9cBOzjj+OAsUbxECMiwNwRtbGuyDOBOvweYhDdbB2Ox9D/HGqnHLxIozL1bqPsX9lwwyNL9kE+5tjS51kUlNeoowrQeg3XAS7RdL+YGMpxcHTEVPF0QgjqTh+qRbEhj7XxZ1KymxG/FhiMngHnzxFgRixGpoyeu98d3zafCo46DEp1kX8PzNsRBxci3yOFYDWle1tNh6DCPI4IIAw7WL9BjtZCnxg+YvhDK7TXB1R29sR94P8s4m1rYhybHi1vwx3fQ/rn/TGAQLEkinxC3ocL3t+SflYYjAF7ks3ucTBVY7i/kBh8AWcomoFr1GbrJJSsjBghuwJGxHzwfj7U0dDA1HQZY0lFyO/ZNUhItduQPlbGbCqq2tz19cSqoA26jG0fInjjqugoZWTNWT978LFALWEcQsAB+J9cNWHwglWHqMPUgSAfjixY7FhzxjGU23YFV4UAGzm/riWNF4VTsOC2JJCtgSBt0GEAjYXsLkcYVgRhghIVSPQ73wr1FjuQDzxjiq8FD6XwuyjTYG4+mAB0c2rlrewwssjA3RyLnquGo1nOnYXwrSXvvYeuEAgll28TMb44szcjrv74cjrwTxw1sLqjPFyT1OGgGpt1thyzuhsB1NtIxGG8VlNrHfHXBcXNjfm2GmBquznaBjppas/wDxDsCdvI4t5xkTOHqKHTp+0YwN/W2MdqcLsRyemNH2b7QmlK09bKWjvZSd9O/4Y6YZIyWswA5DIxufcdQcI7XHoMa/PMkhr4zPRBBKwudP6WMdNE9PIySKVYGzXxnkxOD/AAAzUeGwrSeVh88Pp1id278sotcD1997YnpqfLJaWIy1jxVBDs40kjrpHHXbr1+kKIFF2UqLnffnbCM3Qkke/OLklPlkdWkUlYXgaNi8yqfC2kW2twGvfzGJmpMmMjGPM2ZCshWMqb7DwXNuvPyw9GMFPoC7Bj5jnDdUf+W+L1RFlsdFK8VYzVAVe7Rltyd77W4v/PAvvT+qv3YTjQFQ9cWab7R9v3Y7HYkQ9/7we+JR9nHY7EvtARN9nFxOY/fHY7CkBDUcYROV+eOx2BdALN+j+1iKf+8+WOx2GgHQ8thH5P8AXXHY7DfYCx/Yb2H4DDU4x2OwICQcj9nCnke6/ux2OwwFPGIh/fH3x2OxUewPSOzn+Bp/YfhjO9sP/Um/b/cMdjsdmf8AtoAI392fYfiMRnj5nHY7HEuwIjz8xivD/eH+vPHY7FPoBW4PtjsdjsID/9k="/>
          <p:cNvSpPr>
            <a:spLocks noChangeAspect="1" noChangeArrowheads="1"/>
          </p:cNvSpPr>
          <p:nvPr/>
        </p:nvSpPr>
        <p:spPr bwMode="auto">
          <a:xfrm>
            <a:off x="80963" y="-509588"/>
            <a:ext cx="1657350" cy="1066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pic>
        <p:nvPicPr>
          <p:cNvPr id="79880" name="Picture 8" descr="http://t1.gstatic.com/images?q=tbn:ANd9GcQO9wmITZhNDNBLu958O7uMuwy5fD7fVAjZ-XKVXCv4qb5TADyliSNyEoQ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285992"/>
            <a:ext cx="5786478" cy="3571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292352" y="1643050"/>
            <a:ext cx="7851648" cy="1828800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>El “barca” que no se queda atrás le hace la pasarela al campeón</a:t>
            </a:r>
            <a:br>
              <a:rPr lang="es-ES_tradnl" dirty="0" smtClean="0"/>
            </a:br>
            <a:r>
              <a:rPr lang="es-ES_tradnl" dirty="0" smtClean="0"/>
              <a:t>¡ja </a:t>
            </a:r>
            <a:r>
              <a:rPr lang="es-ES_tradnl" dirty="0" smtClean="0"/>
              <a:t>ja</a:t>
            </a:r>
            <a:r>
              <a:rPr lang="es-ES_tradnl" dirty="0" smtClean="0"/>
              <a:t>!</a:t>
            </a:r>
            <a:endParaRPr lang="es-ES_tradnl" dirty="0"/>
          </a:p>
        </p:txBody>
      </p:sp>
      <p:sp>
        <p:nvSpPr>
          <p:cNvPr id="78850" name="AutoShape 2" descr="data:image/jpg;base64,/9j/4AAQSkZJRgABAQAAAQABAAD/2wBDAAkGBwgHBgkIBwgKCgkLDRYPDQwMDRsUFRAWIB0iIiAdHx8kKDQsJCYxJx8fLT0tMTU3Ojo6Iys/RD84QzQ5Ojf/2wBDAQoKCg0MDRoPDxo3JR8lNzc3Nzc3Nzc3Nzc3Nzc3Nzc3Nzc3Nzc3Nzc3Nzc3Nzc3Nzc3Nzc3Nzc3Nzc3Nzc3Nzf/wAARCACBAMkDASIAAhEBAxEB/8QAHAAAAQUBAQEAAAAAAAAAAAAABQECAwQGAAcI/8QARBAAAgECBQEGAwMJBQcFAAAAAQIDBBEABRIhMUEGEyJRYXEUgZEyobEHFUJScsHR4fAjMzRTkxYkQ1SS0vE1VWJ0ov/EABoBAAMBAQEBAAAAAAAAAAAAAAABAgMEBQb/xAApEQACAgICAQQBAwUAAAAAAAAAAQIRAxIhMQQTIkFRYRRxgTIzwfDx/9oADAMBAAIRAxEAPwDyhc1qlFlqJh6d438cb/JvyiZZQ5ZS00tNXNJFGFdgVN26m5a/N8efa6xqQUgs0KtqICC4Pva/yviD4abTq0ki1wQCRhN32FHqx/KjkxBVqSvII3BCG/8A+sMH5R+zwNxltQNPB7mPb78eVNBKCAUN72sdsNanlAuy3HO3lzhCPWR+UfIeTR1W/lCn/diKq7f9m62DuJKStsXUgKipuDfkPfHlSwyMNoycNYsoFwQSPLBQz1wflB7Lm4OW1FuP8LH/ABwh7fdkiwVsumv0vRxn9+PJu6ltfQ1rA7eu+OeGRQCym3n5Dbn6jBQHrQ7c9jWaxy6Qn/6KH9+Hnth2IBXXQlTe4vQAW9dseQiGTTrCNa9tQBwpgmvujc2HPOCgPXV7Tdg2aVp0d2lfVZ6VtthcCw4vc/PDo85/JztpjVd72FPKP3Y8dCMWK6SCOnyxIYpiD4HsObjjDTaFR7HR5v8Ak8oKoVVJULBOoNn0TDnnkYLf7X9kplKfnqOzbWKuOfdceDrTy2v3LW4vbrhfh5ilwm5tbCoKPSO13aqloMxjXJqqGshK3kDaiY2B4vce+Aa9tKjXdoYyLW2kc8+7YzoSRqZ1aijLIQxnLvr5G32tJ+l8Joqil+5axHF+mDodG4X8owlj0VmXwOp5UAkc/tYzdXmkdTVS1ImZWkkZ7BCAtzewsfXAoCcBT3DWe+nw82w3vW1WMPTc6MNSaE0aWjz2jpWV+5ppHVdIYh1uNNt9vc4nqe0VNUG5oqIppCEb3I98ZLvAwLd2dPGyYiMlwylbX4xMkpqpDjJx6DkNWYy4hnCBtQtqHBva/wBRiOWQzfaEBIPhA04HtPE8MSCNVKIQWtuxvzf7sNDQ3tJtsdr4vZ1VCoIo7RuVQhU17sjkG3uD0H4YYphZmE+khje5exv/ADxUkMLt3jspLWJ0kbfuxXYQliL3HmDthOVhVBWSpiSDREpK6dJW4I+vOBvfv/kJ9WxA2m9hhtj6YOB2aiiy2pSUSPMIqdwQpCl7mx2244P0xYzWSRJSWlsxhTvGRAoXY3AC9N+duDiWnkjroLxRzRdy+m2gEahYsb3/AGvr74ZXUdRmUgjyuNtCUveTADVtqJAvze1vv4GI5NKSAKRsy6+//slLKW2O1r8fO2LAoZhTAvUxE3UyC93GoWC787C//jE9Ll9NTQn4yokSCojXQNIXx8336A9f5Y0EWV0ZR0rFqLSvGxJALIgAuRYW1bj6+hwWJKwG+R1MUK1Mk8UUV1ABOrSStt7fs9L7+xxFNkc/dk1UykNpHeB7qF5BPX7OD1BGawVksklU9PHuoBALNpJ1Wt0soHocTVdNTxZbSzrRKJmhWKcNNfW7EXt5cncWtx7mw1C2ZybKq6GmjPxCAzHYqb6jwov8iPcYiaGVI6iczv8A2RBdLWNjwPLzuPQY1tbSRUkkfw9VJTJIgkMMoJaPdRqVvLVcWt574CyUpqIlkqJUWpEEneKqEHc/abjzJt64ExtMaOz1TURxy0dYHaSMyvF1QC29/L+GKclBMxYRSKjRnS8bI2piQQeR6cX5wSytsxkeNppI4klh7kKVP2C17W5FyBuN9/fBOupqtZhNMkrvWpI/emK6k+HjyGkW38x54GxJWY9MudXkmm1d5HGzkEabaCAb35vccYvSZLX0xVZWVS6goGB2F73I9vcb4JT5cfhBNNBG7zRkmHvCHDKbC49bC/XfBiMmoWSbXebvEjp10NpblL362KAX49cF8C15MxTZbIDNTnu6iqC2hWMsQD9q/AvcXHyxFNQS0uax0ctREZ13um6bg3ufMW8saiN0R/iYHp1lNo2mncDuWuBZRpO4ttfk4izHKYJaqKnhqVDNYjw6zq/4hBHIOocjY4VjobU5TLJS0qVCvGIiTL3aqEsfEPFYeK1vpgfPQISsEJh1RqSCLqzrqvdvK67e+LCU9RFmUb115IHAiBUXEYUeEb8bgfK/ngjlbU8vfSKqdwi3jVl1EKBe1rj18vTjA2NJANKDu6APNLG3fMwViSAOoAPHr/5xP8NTxxNFJTqZYw5169mW3k3UX2ti8z37twqGli8UhkhKgAXF7eR5v8+mLApY3h+M7lfh+7VVVTe23JJGx2vbbpbCtsKQAOXSxuoeGONvFswuptx4jtuPphsVCC0ule8cONBBGnfkG+3r5WwdgpataXWYtazTgBp/CzIbbWt0It9OOMVvh7vA+qLWyaWFzYsbabX9sKx6gM5fGYlkZe7EgCqot9pT4r/yxO+VUruAskFgFu9jfqT0/ebb4uRJFBI4llPxCkKoDm41WF7m1t7DbBBKWZ6qzzUohQFfCBe4A2vvv57+WHsw1RkzlaeOV1XSrX0cGxvYXGG/mqPQzmM2UC+kE9etuOm/rjWVMLkvI7GxsjPGylVPQ7Dcbc+eK81PHp7tFVpXUh1VDdt99uvn+7D2ZLigFX9n5aWGKZqVzBMP7OTkMeu9+mKf5mP6h/r54181VIaAQRIsRS50o53ubadyfutgP4/I/wBfLBsGqCmfKlFTSwR1aJTiZUaHSGDta72fnYge/wBcSUM9blWmuZ4Y7UawoTFfUBubA/pbm58vfAipp6BaiolpBJJArXVZiL3Yb7+Qt/V8aCgzKnn7IVtHWNF+ck1LGaiJrkPfe9vDtxby2ueaRNlimiyusoNEksQiC2iZb31DjY9bgfU74C02ZpSvAhgpqjShSSKDwDYkCx5NlG/rijU1VRFTpI8einVT3UW7aAz3Wx62APrtgv2KyB6+SDNKmQJBHUhkVgGEijf6388JvVDrZ0irVVVVSkzZfTSRZdW1BMivGXAS6lbkj7Vw525vh9NMkU01ZWyvNHE60oWOMBSFuAGuw/RW1xe1xgvmuU1GYVGZVUteaShklLwhAx1jwqWCHgcj5DFeeDKaXJM0yo0yGqmlR45e9S8elBtcsCT9u9tvHhRanwXUocixw0ldm8MsfxESQRlJIw4YKGsbC97Cx3G9icEEpqqKWeZcq7+KSJqf4iwZXQX0ECx3NiPU2G1xgNkMlLl+WVVbUZnUQd33SyRwRA2N7KFuRq29uL79DOUflEyigo6SmqHrqmKmUqAlKsZe521HvT0/HD0uP5Jc2n+AfmlfJmVblkuVRpCKZ1hfULCU6SxJtvYqLed8GcvyarrsyrIKfMZ4lpIgHScAFbEaRfex0r6W9MOynK4DmyNT5W89T3nfQR1IKEIRshY+QPUb2+eL6dna6szTvkSty7vahI6iCKTwPGpNy1xuNh58fQTsGmkZGt7KpWmmqZKgTlz3c4gI6Lc9Daw3t1A2GCz0+ZT0mYRZdUxiFJn1TbsY2VrkKRawN72taxxtj2LIiHxlSVpoUlEUdO5TVdrpc+gv1Fib73w+l7LLl3ihhSlSRjPLGo1qGawIVrDe4B/oDBJSr2ii1fJ5bDklfXrLNK4WqViyxAbyaRyCduDsfv2xBlCVT5iiyfEx1jCMIEUnSjm5bYCzDZtyNl3JucepZvkeYU47ykkkLTSKgQKVUCx3Nr+dt7C2LmVZE9NUzmCmjWrIRmkkiJ1HTYAn5DYHqcRGM7pltw7Rgs1yemqEmhSolqKpZEcoNAaxXxAgNfax6eWB8VJV5M7xw5eZaWrQusEwUkH9La972tt1G42xoo+zmYiHOX/Nx7yaaRXnQm5Uud1BJsLeR6DbGWzdEyyXvWjd5I4AJ4ZpDd9hpJINwbWJH4E2w756CrCPwEFTBBGIiUqkOlFU2dBzYiw25tsd8XZaIR0MUfdaKUsWDhSQCNIA62+yRz1OB3Z9czmzCnjhmDQQxFTOU8EAIv0G+pQACcXu18+qmpcvo6giPvmkqYS9ibg+Jfne4+nXBKL1tcCg7kovsE55BG6Q01LLVRgsFVtDWLWvuep9eRYYKZRBQ0NPTrmspWZoV1SRsum7A8C/Q7HbA+KcyyzVEoeehhUE2ZVJAW+wJ23vxzbFDLmkkgWqiiheUSladTIA6vfZrehI55IwopVyzeeNpWjSpHl35uZVjpnqWjMjMw1vZdzfbYc8b74zENpq8w0k5i2LNoZjoA6+fS3HXExzGOHLWMExheSQNHHY63Dc+LyH33w2NIKyaWdjBSyd0zMwGkP5jbknCWKTTlZenS+yWiWsqz8HBH3gILSlI2LWIIDX/VG+4/DF9Oz9WasQ1NQkagKdcjWW22rcWt03PrijkOYVNRLJSU706yyIVWSoewAG9tXO4GCtHFTSdxT0kypKsrCNZLtqPVA24v1v1t64cuDGcdZUCZcrpYpwBUSdzKwC6m8SAXtq43sOd+d7Yj/NlL/y6f638sEKKlzSWrWDMHp3jV2EhktsLAqynz8xz732t/CH/Ly//Uk/7sS/3GmqAEWSU7ZUwZXqtE4UAyNbTcAkA+gtfa22LuZZZHDl8MFHTosbsIp3ksSoK7ObEnbTf3v570c17Wy1NLJSx0lJCxiWNJNb3Usbg3vb6jF3Ips0mzKPLK+seaCq0Ra2kJVCxIHhPUWbj9XFv2q5GSafSLeZ0OVZblsUOW1Qn737eoAlrDdj1HzH4YoZZU/m1qM93ejhnLyopsWDEX6/0bYl7e0aZTmkL00PcQzR6xETcoQxX6G1/mcX8locqzHslmU1S2mqiVhHeSwbYEbX/jzheNkjnVu6fR35FHFgi4U38/yMz6mrhD8Rk5nhpauodIqYnSUVgDc72CnfjiwvziLtRltXl/ZulheoWVkl/tl3KxKbkMPLy3+6+CVTBnWXZNDU02YpU08N1KlQvhAPDcny5GBU2ZS1uWrVyBRLqaIaAQChUG5N9yD0bbFx9S3KK4OTLKMoKE/3Mfl9LV1NRppoxIytquU1KAP1r7cjrj1LIMv7HZYDnNcIPjIpFXSdTKrsbeFSSCb77cDyx5xmNXPV5XFDTxiJUqGCiBNPeHjgbHfFBaftIyFRS1QUm5vGFPFuT6Y0hb5ZzSpcI+n1kqjPIIcujBKi9SZgoY28rE7HbjFKSvmV66Gqjan+GGqJ3I0T31W6em4v1wTy6R5aCnd2HeSQqSyqebe+MbnlOmT5vSfDRSVTT98lQ08rEKSq2IXcbXPGIlfwUq+Qoua05LTrEJZ9N3lSNm6cC1wPL1wcBYUscjISwQHxMLqfwwHyqujpOzWWBX7gpRogRt9L6Bt8jg1QPGcqppGQ7wpsyWPA6dMOOyfINr6IZM8oqSSKCtmWCSVGdQ97WUgH5+IfXDYc3paqSSmy6QSvDGWKWJuLCxB9zgg1PC5DvFG+1rsoJHp9ww5YIo7tFFGrW3KqBiiTyHtZ2uzGsopkyuCroaeKeVpJHTQxMYB03vbdr7A38PXAGftFXzUc/eqrQzRWleSMsSOpsx26EgdBtvbG1/KTCZ6WqpkJC1GkDciwYG/39MYLMKWdKCoVQXRIyglsQp+eHjjCduXwOUpRSSQaMtFlmWDOqKeKFKuPvZBSU6hFYHZRuCNyfCRfnGUzDNlzcJ3DyKI2Zm1mzuSL3BF9hbjyOAc9FUw08RZHIe+khTYnkgbbnFujy2qpoI6qeFooCylWdSNXFxv6HyxUH1D4ZLtS3JIln1u4mZQ3/D0jSfWx2xajzGfKqSZp4YKh2FlIUjTf048j8sWBGrzAMbDURtbyxTrYjGoZKkRlpdN3a2+n2/q+NJeMopujR+TGVVw+So+aPJHTQVHxMkNOw0xEmwG17X9AMXvjx+bmpkpKZRIdWspeRdyR4r/LEVZTgRs0bkgeAalFyRz+/DaKmZ4dRUMqkC7ttq8vfEZPHejVcs6MXkR9RS2tJD6OKGny6SpMp7+STSkakllO3Nxbffje4wX7M5s9Tm1NTy1bo0l9K7m+kbDcbb6uOow3L442qP8AeYRG0ZUJYMtuQbevH9DFeho6aliqqxNCSRXZBp1aCdyAeRjnlFu7MpZdWkuTS0faSjocwNHU0Ms0Zdl8QUq9mNzZjvYAbW6Y7Wf/AGul/wBFf44ygqX74T1DsyrUIoIFgbh2J8xub/PDvhG/5h/r/PFxhBLkyeWdgd5ppkqFJZ5gRLEo5VwebeVunoMX8orqx62Ces79aVHaQ6U3uxvccXJ1Hf1wa/3APIUpaKISAAiOAmxHVSWup9rYWaWnSkdFc2EZVbx2AHluTbHO88JtL7EnRD2xqocwzczU81TURLFHHqqPtsAu5+u+O7M1eTwRyQZjTyz1CvaNQDpZbf8Ank4pMVvGxJNiAW9MTUsANbFGqlpS1kC8kkcY6/Gwr02lxTO7zJaThH7j/wANLmlRPmuVqqBKekUO0CR23KgkA/11xniJXWOCBG72qUyhWfSqm9z6DBLMJ5Mty9aWrV4Jbs1pOCPTb2xZpfgzFTPNRTa4FHdlKjY3WxuCL+u2I8nLDGlGL4OFRl/VNFPNezUtCKKGFC4jtK6PUDwsfFYMB54IUsk1OF8NiBuW8RP1GK1RNqkZkhQL07y7N8zxiJJpQLr3QHrGp/HHmy8uTfAcHo/Z/tC4gpYFo6ypCwt444dvSxNgSLG49MAc77VNmhpfh9cLw3aQm6kvfj5WH34l7KZy9LldbNOf8PFIY5Ao0aiBZfe54A88ZTVUMPDMWHqGF/vxpk8n2qvkLNMK5qrIRGjaqiKo1bfqMD1t54OZRm+aL2fAp6HvhC+jUX3O4NgPY/jjBwSVUTq0U5Vgb7MbX+uN9kVeuY9nMwSLT8Sg1MqHYsRsR8xgw5t3TBPk1uXEyUMErLpeRQzAHgne2Le3HPXFDImZ8mojLfX3K6r+Y2OLELFgSeRcffjuXQGC7QSrXpKkli8b92t7DZSRzxjLS5UWmWRainjpwdJRqlQWktewUAni5+RweM1MtZ2gopJoLlnMJZhYHXupJt1t8xjOUy0yEvDHGpPJKXJxwTnq2ynMirsoRoJRBJol0kxlJettv0fl88ZOppsyppVgzMVCyGlMrRzKdSNe1mBGxtY/TGzqJZj/AIYRcEeKMj77YjoaSpmoJqGprEp6KW6lRLqJO9iQBfqCCfvxWDK7K0WtuX8fJmK2T4aaDuXX7COQ9wRdRf584MZdDA89bBmFLBJo3iDR6gfJh4tjwb++CR7I5jmmZrFTCEKoEd5lIViu5INutubYgalmbNDXR00rpBGVlkVCY47nYN5X4x15PJyJasn04PmJk6pyxmiuCe86cbj+N8WY6phmPdFBo06iwbcEC1/LjbEqxytBXTvSwm0q6bW3I5t6b4iy2nEmYVMbMRJLCwF0PhOx5x1Py+Nq6M/07p8hyPLUrEjeSN2MR8ID6bX36YlOWosXdCBtHVdZsffEGQO0NNKrEqxa5QjUR058sFhVg/aLkeYTHj+Xlk8rfQKOqqwWcshI0mEBb3sS1r/XEvwcX+RD9Di8Z0PN/muE7yP1+hxzbz+wM+sqfoJb0th7yaomR11KwsRfCXa32UGFXvurC3piYtp8ADqQd48yBWV4v0bhr4vU9BUNF8ZEpXu7WdbCzC3r6j+hhlPEsebNKWFpIgCTtY3wRy6GTOEGVU9VBDFpMskhBstiALkXJ3Nvpj6SE0vGUsa77/yJ5ZZcyeR9CNleZ5hRCYU6zSI50X8VzweTe23tfE+YGoVgs1MlIynUypCy21WPU8eVtsSVmQvkyhpK2mdoZAgeObxFxY7A77XGIJauslheKatmkjc3dWdiG9/PHiZ829xdms3zXwVGaMG8kxN+Nh+/CLLEfsyOfa1sL3aL9pQfliQCmTlV+hxyGZLBVTQJIlPKyJKpV1uLMPUHbCiV22M2n54j7ymHQfTDlmp+gH0wNgOKxkXeck/LFyhzJ8vhqUpZ0K1Kqrl1OoAG/hsRvfzvigZ472WK/rbEkU62sUC+tsOMnHkDe5L2hzapy6NKdEkZgyxyaNgV5LE+Vxt67Yjyav7TtXVFISrufH4woIvtcEgbbdMZrJc3jy2tjkqZZfhb3YKLjV02+WNd2WzlM0rJkRSjgF0tyIyRYX+Yx6OJ7Ri2y9vwZDNqZpczqXrArTd62pvM3PlioYIFsS7gjoBgz2jLQZtVGWOQd5KzKbbEX88Du9iA2UsT0IxyT4k0ySmxhJ0qPmcKKdmTwEEc7FiR+7FrX17pAfbHXlfg6fbbE2IvRZtXQxRIJNGmwL2AaS3655b54uZfmFHFlddHUvM0lUxMkUaix6ix4vcnyA8sAmiYEFpRt1JvhWQubhGk9bWAxSyyTsaLMfZIVmUaaado6YsGUyrpaRtW4AF/YHk4XMuy9VkhFbPU/wCNFxEAVMJ2JUm9ja/446krq6gSVKeYQCUWdUAufS5/diOSqqJlSnlneUFhbXJwTtcnyxo80XBpdsvd1TAsCRQ5jUJ3Tq7DWZR1Btgg0igWLTEY1GfrQ0+S0eXQTLUzIe9ZoH1LqN7g4zJTa/jv+1jPM3av6FKVsgMkXBWS3phNdN+pN9RhWUm/2r+r4b3bev8A1/yxiSCozITwcTKD1Xc+bYbZy1yWHtviVUNh+lb0wmIQskI1yKrW6FdQxPkWavS5m89CY4pwD9mLY3O4scUq7VHSyMo8SgH78Euy+T/FUEnaHMZY4qCF3jkjUkSEAA+EcEk2Ax6fjy28dwT5NI4/a5vr/fgKz9pczlSRXniLSDxusCa2G/Jsdug8sA9Rfgn/AKsXK58uMqnLnqGR01H4hQrKbmy7HFe622K2x503K/cZjQFI5Yny1HCmOM2uAT674croNmsPbC9+otZSfliOQEECt+ivviRKVBuV4+/DRUO/hRVHvhHeVwLbW/V4wcgStFAN7fInDTCD9iIe52GHIGU+ABvJrHf7sOkkmLWYi3kuFymBDJSzFSEdEJFjcXGDHZDNYskzGRhSmpmeMINLW0i4JPrsB9MCVV73AuT+tvhrw94fH9ocXFsb4suslfSEa3Lc6hzVZKLMSDdiENhc77XPngdmuWyZc+pY9cBOzjj+OAsUbxECMiwNwRtbGuyDOBOvweYhDdbB2Ox9D/HGqnHLxIozL1bqPsX9lwwyNL9kE+5tjS51kUlNeoowrQeg3XAS7RdL+YGMpxcHTEVPF0QgjqTh+qRbEhj7XxZ1KymxG/FhiMngHnzxFgRixGpoyeu98d3zafCo46DEp1kX8PzNsRBxci3yOFYDWle1tNh6DCPI4IIAw7WL9BjtZCnxg+YvhDK7TXB1R29sR94P8s4m1rYhybHi1vwx3fQ/rn/TGAQLEkinxC3ocL3t+SflYYjAF7ks3ucTBVY7i/kBh8AWcomoFr1GbrJJSsjBghuwJGxHzwfj7U0dDA1HQZY0lFyO/ZNUhItduQPlbGbCqq2tz19cSqoA26jG0fInjjqugoZWTNWT978LFALWEcQsAB+J9cNWHwglWHqMPUgSAfjixY7FhzxjGU23YFV4UAGzm/riWNF4VTsOC2JJCtgSBt0GEAjYXsLkcYVgRhghIVSPQ73wr1FjuQDzxjiq8FD6XwuyjTYG4+mAB0c2rlrewwssjA3RyLnquGo1nOnYXwrSXvvYeuEAgll28TMb44szcjrv74cjrwTxw1sLqjPFyT1OGgGpt1thyzuhsB1NtIxGG8VlNrHfHXBcXNjfm2GmBquznaBjppas/wDxDsCdvI4t5xkTOHqKHTp+0YwN/W2MdqcLsRyemNH2b7QmlK09bKWjvZSd9O/4Y6YZIyWswA5DIxufcdQcI7XHoMa/PMkhr4zPRBBKwudP6WMdNE9PIySKVYGzXxnkxOD/AAAzUeGwrSeVh88Pp1id278sotcD1997YnpqfLJaWIy1jxVBDs40kjrpHHXbr1+kKIFF2UqLnffnbCM3Qkke/OLklPlkdWkUlYXgaNi8yqfC2kW2twGvfzGJmpMmMjGPM2ZCshWMqb7DwXNuvPyw9GMFPoC7Bj5jnDdUf+W+L1RFlsdFK8VYzVAVe7Rltyd77W4v/PAvvT+qv3YTjQFQ9cWab7R9v3Y7HYkQ9/7we+JR9nHY7EvtARN9nFxOY/fHY7CkBDUcYROV+eOx2BdALN+j+1iKf+8+WOx2GgHQ8thH5P8AXXHY7DfYCx/Yb2H4DDU4x2OwICQcj9nCnke6/ux2OwwFPGIh/fH3x2OxUewPSOzn+Bp/YfhjO9sP/Um/b/cMdjsdmf8AtoAI392fYfiMRnj5nHY7HEuwIjz8xivD/eH+vPHY7FPoBW4PtjsdjsID/9k="/>
          <p:cNvSpPr>
            <a:spLocks noChangeAspect="1" noChangeArrowheads="1"/>
          </p:cNvSpPr>
          <p:nvPr/>
        </p:nvSpPr>
        <p:spPr bwMode="auto">
          <a:xfrm>
            <a:off x="80963" y="-509588"/>
            <a:ext cx="1657350" cy="1066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78852" name="AutoShape 4" descr="data:image/jpg;base64,/9j/4AAQSkZJRgABAQAAAQABAAD/2wBDAAkGBwgHBgkIBwgKCgkLDRYPDQwMDRsUFRAWIB0iIiAdHx8kKDQsJCYxJx8fLT0tMTU3Ojo6Iys/RD84QzQ5Ojf/2wBDAQoKCg0MDRoPDxo3JR8lNzc3Nzc3Nzc3Nzc3Nzc3Nzc3Nzc3Nzc3Nzc3Nzc3Nzc3Nzc3Nzc3Nzc3Nzc3Nzc3Nzf/wAARCACBAMkDASIAAhEBAxEB/8QAHAAAAQUBAQEAAAAAAAAAAAAABQECAwQGAAcI/8QARBAAAgECBQEGAwMJBQcFAAAAAQIDBBEABRIhMUEGEyJRYXEUgZEyobEHFUJScsHR4fAjMzRTkxYkQ1SS0vE1VWJ0ov/EABoBAAMBAQEBAAAAAAAAAAAAAAABAgMEBQb/xAApEQACAgICAQQBAwUAAAAAAAAAAQIRAxIhMQQTIkFRYRRxgTIzwfDx/9oADAMBAAIRAxEAPwDyhc1qlFlqJh6d438cb/JvyiZZQ5ZS00tNXNJFGFdgVN26m5a/N8efa6xqQUgs0KtqICC4Pva/yviD4abTq0ki1wQCRhN32FHqx/KjkxBVqSvII3BCG/8A+sMH5R+zwNxltQNPB7mPb78eVNBKCAUN72sdsNanlAuy3HO3lzhCPWR+UfIeTR1W/lCn/diKq7f9m62DuJKStsXUgKipuDfkPfHlSwyMNoycNYsoFwQSPLBQz1wflB7Lm4OW1FuP8LH/ABwh7fdkiwVsumv0vRxn9+PJu6ltfQ1rA7eu+OeGRQCym3n5Dbn6jBQHrQ7c9jWaxy6Qn/6KH9+Hnth2IBXXQlTe4vQAW9dseQiGTTrCNa9tQBwpgmvujc2HPOCgPXV7Tdg2aVp0d2lfVZ6VtthcCw4vc/PDo85/JztpjVd72FPKP3Y8dCMWK6SCOnyxIYpiD4HsObjjDTaFR7HR5v8Ak8oKoVVJULBOoNn0TDnnkYLf7X9kplKfnqOzbWKuOfdceDrTy2v3LW4vbrhfh5ilwm5tbCoKPSO13aqloMxjXJqqGshK3kDaiY2B4vce+Aa9tKjXdoYyLW2kc8+7YzoSRqZ1aijLIQxnLvr5G32tJ+l8Joqil+5axHF+mDodG4X8owlj0VmXwOp5UAkc/tYzdXmkdTVS1ImZWkkZ7BCAtzewsfXAoCcBT3DWe+nw82w3vW1WMPTc6MNSaE0aWjz2jpWV+5ppHVdIYh1uNNt9vc4nqe0VNUG5oqIppCEb3I98ZLvAwLd2dPGyYiMlwylbX4xMkpqpDjJx6DkNWYy4hnCBtQtqHBva/wBRiOWQzfaEBIPhA04HtPE8MSCNVKIQWtuxvzf7sNDQ3tJtsdr4vZ1VCoIo7RuVQhU17sjkG3uD0H4YYphZmE+khje5exv/ADxUkMLt3jspLWJ0kbfuxXYQliL3HmDthOVhVBWSpiSDREpK6dJW4I+vOBvfv/kJ9WxA2m9hhtj6YOB2aiiy2pSUSPMIqdwQpCl7mx2244P0xYzWSRJSWlsxhTvGRAoXY3AC9N+duDiWnkjroLxRzRdy+m2gEahYsb3/AGvr74ZXUdRmUgjyuNtCUveTADVtqJAvze1vv4GI5NKSAKRsy6+//slLKW2O1r8fO2LAoZhTAvUxE3UyC93GoWC787C//jE9Ll9NTQn4yokSCojXQNIXx8336A9f5Y0EWV0ZR0rFqLSvGxJALIgAuRYW1bj6+hwWJKwG+R1MUK1Mk8UUV1ABOrSStt7fs9L7+xxFNkc/dk1UykNpHeB7qF5BPX7OD1BGawVksklU9PHuoBALNpJ1Wt0soHocTVdNTxZbSzrRKJmhWKcNNfW7EXt5cncWtx7mw1C2ZybKq6GmjPxCAzHYqb6jwov8iPcYiaGVI6iczv8A2RBdLWNjwPLzuPQY1tbSRUkkfw9VJTJIgkMMoJaPdRqVvLVcWt574CyUpqIlkqJUWpEEneKqEHc/abjzJt64ExtMaOz1TURxy0dYHaSMyvF1QC29/L+GKclBMxYRSKjRnS8bI2piQQeR6cX5wSytsxkeNppI4klh7kKVP2C17W5FyBuN9/fBOupqtZhNMkrvWpI/emK6k+HjyGkW38x54GxJWY9MudXkmm1d5HGzkEabaCAb35vccYvSZLX0xVZWVS6goGB2F73I9vcb4JT5cfhBNNBG7zRkmHvCHDKbC49bC/XfBiMmoWSbXebvEjp10NpblL362KAX49cF8C15MxTZbIDNTnu6iqC2hWMsQD9q/AvcXHyxFNQS0uax0ctREZ13um6bg3ufMW8saiN0R/iYHp1lNo2mncDuWuBZRpO4ttfk4izHKYJaqKnhqVDNYjw6zq/4hBHIOocjY4VjobU5TLJS0qVCvGIiTL3aqEsfEPFYeK1vpgfPQISsEJh1RqSCLqzrqvdvK67e+LCU9RFmUb115IHAiBUXEYUeEb8bgfK/ngjlbU8vfSKqdwi3jVl1EKBe1rj18vTjA2NJANKDu6APNLG3fMwViSAOoAPHr/5xP8NTxxNFJTqZYw5169mW3k3UX2ti8z37twqGli8UhkhKgAXF7eR5v8+mLApY3h+M7lfh+7VVVTe23JJGx2vbbpbCtsKQAOXSxuoeGONvFswuptx4jtuPphsVCC0ule8cONBBGnfkG+3r5WwdgpataXWYtazTgBp/CzIbbWt0It9OOMVvh7vA+qLWyaWFzYsbabX9sKx6gM5fGYlkZe7EgCqot9pT4r/yxO+VUruAskFgFu9jfqT0/ebb4uRJFBI4llPxCkKoDm41WF7m1t7DbBBKWZ6qzzUohQFfCBe4A2vvv57+WHsw1RkzlaeOV1XSrX0cGxvYXGG/mqPQzmM2UC+kE9etuOm/rjWVMLkvI7GxsjPGylVPQ7Dcbc+eK81PHp7tFVpXUh1VDdt99uvn+7D2ZLigFX9n5aWGKZqVzBMP7OTkMeu9+mKf5mP6h/r54181VIaAQRIsRS50o53ubadyfutgP4/I/wBfLBsGqCmfKlFTSwR1aJTiZUaHSGDta72fnYge/wBcSUM9blWmuZ4Y7UawoTFfUBubA/pbm58vfAipp6BaiolpBJJArXVZiL3Yb7+Qt/V8aCgzKnn7IVtHWNF+ck1LGaiJrkPfe9vDtxby2ueaRNlimiyusoNEksQiC2iZb31DjY9bgfU74C02ZpSvAhgpqjShSSKDwDYkCx5NlG/rijU1VRFTpI8einVT3UW7aAz3Wx62APrtgv2KyB6+SDNKmQJBHUhkVgGEijf6388JvVDrZ0irVVVVSkzZfTSRZdW1BMivGXAS6lbkj7Vw525vh9NMkU01ZWyvNHE60oWOMBSFuAGuw/RW1xe1xgvmuU1GYVGZVUteaShklLwhAx1jwqWCHgcj5DFeeDKaXJM0yo0yGqmlR45e9S8elBtcsCT9u9tvHhRanwXUocixw0ldm8MsfxESQRlJIw4YKGsbC97Cx3G9icEEpqqKWeZcq7+KSJqf4iwZXQX0ECx3NiPU2G1xgNkMlLl+WVVbUZnUQd33SyRwRA2N7KFuRq29uL79DOUflEyigo6SmqHrqmKmUqAlKsZe521HvT0/HD0uP5Jc2n+AfmlfJmVblkuVRpCKZ1hfULCU6SxJtvYqLed8GcvyarrsyrIKfMZ4lpIgHScAFbEaRfex0r6W9MOynK4DmyNT5W89T3nfQR1IKEIRshY+QPUb2+eL6dna6szTvkSty7vahI6iCKTwPGpNy1xuNh58fQTsGmkZGt7KpWmmqZKgTlz3c4gI6Lc9Daw3t1A2GCz0+ZT0mYRZdUxiFJn1TbsY2VrkKRawN72taxxtj2LIiHxlSVpoUlEUdO5TVdrpc+gv1Fib73w+l7LLl3ihhSlSRjPLGo1qGawIVrDe4B/oDBJSr2ii1fJ5bDklfXrLNK4WqViyxAbyaRyCduDsfv2xBlCVT5iiyfEx1jCMIEUnSjm5bYCzDZtyNl3JucepZvkeYU47ykkkLTSKgQKVUCx3Nr+dt7C2LmVZE9NUzmCmjWrIRmkkiJ1HTYAn5DYHqcRGM7pltw7Rgs1yemqEmhSolqKpZEcoNAaxXxAgNfax6eWB8VJV5M7xw5eZaWrQusEwUkH9La972tt1G42xoo+zmYiHOX/Nx7yaaRXnQm5Uud1BJsLeR6DbGWzdEyyXvWjd5I4AJ4ZpDd9hpJINwbWJH4E2w756CrCPwEFTBBGIiUqkOlFU2dBzYiw25tsd8XZaIR0MUfdaKUsWDhSQCNIA62+yRz1OB3Z9czmzCnjhmDQQxFTOU8EAIv0G+pQACcXu18+qmpcvo6giPvmkqYS9ibg+Jfne4+nXBKL1tcCg7kovsE55BG6Q01LLVRgsFVtDWLWvuep9eRYYKZRBQ0NPTrmspWZoV1SRsum7A8C/Q7HbA+KcyyzVEoeehhUE2ZVJAW+wJ23vxzbFDLmkkgWqiiheUSladTIA6vfZrehI55IwopVyzeeNpWjSpHl35uZVjpnqWjMjMw1vZdzfbYc8b74zENpq8w0k5i2LNoZjoA6+fS3HXExzGOHLWMExheSQNHHY63Dc+LyH33w2NIKyaWdjBSyd0zMwGkP5jbknCWKTTlZenS+yWiWsqz8HBH3gILSlI2LWIIDX/VG+4/DF9Oz9WasQ1NQkagKdcjWW22rcWt03PrijkOYVNRLJSU706yyIVWSoewAG9tXO4GCtHFTSdxT0kypKsrCNZLtqPVA24v1v1t64cuDGcdZUCZcrpYpwBUSdzKwC6m8SAXtq43sOd+d7Yj/NlL/y6f638sEKKlzSWrWDMHp3jV2EhktsLAqynz8xz732t/CH/Ly//Uk/7sS/3GmqAEWSU7ZUwZXqtE4UAyNbTcAkA+gtfa22LuZZZHDl8MFHTosbsIp3ksSoK7ObEnbTf3v570c17Wy1NLJSx0lJCxiWNJNb3Usbg3vb6jF3Ips0mzKPLK+seaCq0Ra2kJVCxIHhPUWbj9XFv2q5GSafSLeZ0OVZblsUOW1Qn737eoAlrDdj1HzH4YoZZU/m1qM93ejhnLyopsWDEX6/0bYl7e0aZTmkL00PcQzR6xETcoQxX6G1/mcX8locqzHslmU1S2mqiVhHeSwbYEbX/jzheNkjnVu6fR35FHFgi4U38/yMz6mrhD8Rk5nhpauodIqYnSUVgDc72CnfjiwvziLtRltXl/ZulheoWVkl/tl3KxKbkMPLy3+6+CVTBnWXZNDU02YpU08N1KlQvhAPDcny5GBU2ZS1uWrVyBRLqaIaAQChUG5N9yD0bbFx9S3KK4OTLKMoKE/3Mfl9LV1NRppoxIytquU1KAP1r7cjrj1LIMv7HZYDnNcIPjIpFXSdTKrsbeFSSCb77cDyx5xmNXPV5XFDTxiJUqGCiBNPeHjgbHfFBaftIyFRS1QUm5vGFPFuT6Y0hb5ZzSpcI+n1kqjPIIcujBKi9SZgoY28rE7HbjFKSvmV66Gqjan+GGqJ3I0T31W6em4v1wTy6R5aCnd2HeSQqSyqebe+MbnlOmT5vSfDRSVTT98lQ08rEKSq2IXcbXPGIlfwUq+Qoua05LTrEJZ9N3lSNm6cC1wPL1wcBYUscjISwQHxMLqfwwHyqujpOzWWBX7gpRogRt9L6Bt8jg1QPGcqppGQ7wpsyWPA6dMOOyfINr6IZM8oqSSKCtmWCSVGdQ97WUgH5+IfXDYc3paqSSmy6QSvDGWKWJuLCxB9zgg1PC5DvFG+1rsoJHp9ww5YIo7tFFGrW3KqBiiTyHtZ2uzGsopkyuCroaeKeVpJHTQxMYB03vbdr7A38PXAGftFXzUc/eqrQzRWleSMsSOpsx26EgdBtvbG1/KTCZ6WqpkJC1GkDciwYG/39MYLMKWdKCoVQXRIyglsQp+eHjjCduXwOUpRSSQaMtFlmWDOqKeKFKuPvZBSU6hFYHZRuCNyfCRfnGUzDNlzcJ3DyKI2Zm1mzuSL3BF9hbjyOAc9FUw08RZHIe+khTYnkgbbnFujy2qpoI6qeFooCylWdSNXFxv6HyxUH1D4ZLtS3JIln1u4mZQ3/D0jSfWx2xajzGfKqSZp4YKh2FlIUjTf048j8sWBGrzAMbDURtbyxTrYjGoZKkRlpdN3a2+n2/q+NJeMopujR+TGVVw+So+aPJHTQVHxMkNOw0xEmwG17X9AMXvjx+bmpkpKZRIdWspeRdyR4r/LEVZTgRs0bkgeAalFyRz+/DaKmZ4dRUMqkC7ttq8vfEZPHejVcs6MXkR9RS2tJD6OKGny6SpMp7+STSkakllO3Nxbffje4wX7M5s9Tm1NTy1bo0l9K7m+kbDcbb6uOow3L442qP8AeYRG0ZUJYMtuQbevH9DFeho6aliqqxNCSRXZBp1aCdyAeRjnlFu7MpZdWkuTS0faSjocwNHU0Ms0Zdl8QUq9mNzZjvYAbW6Y7Wf/AGul/wBFf44ygqX74T1DsyrUIoIFgbh2J8xub/PDvhG/5h/r/PFxhBLkyeWdgd5ppkqFJZ5gRLEo5VwebeVunoMX8orqx62Ces79aVHaQ6U3uxvccXJ1Hf1wa/3APIUpaKISAAiOAmxHVSWup9rYWaWnSkdFc2EZVbx2AHluTbHO88JtL7EnRD2xqocwzczU81TURLFHHqqPtsAu5+u+O7M1eTwRyQZjTyz1CvaNQDpZbf8Ank4pMVvGxJNiAW9MTUsANbFGqlpS1kC8kkcY6/Gwr02lxTO7zJaThH7j/wANLmlRPmuVqqBKekUO0CR23KgkA/11xniJXWOCBG72qUyhWfSqm9z6DBLMJ5Mty9aWrV4Jbs1pOCPTb2xZpfgzFTPNRTa4FHdlKjY3WxuCL+u2I8nLDGlGL4OFRl/VNFPNezUtCKKGFC4jtK6PUDwsfFYMB54IUsk1OF8NiBuW8RP1GK1RNqkZkhQL07y7N8zxiJJpQLr3QHrGp/HHmy8uTfAcHo/Z/tC4gpYFo6ypCwt444dvSxNgSLG49MAc77VNmhpfh9cLw3aQm6kvfj5WH34l7KZy9LldbNOf8PFIY5Ao0aiBZfe54A88ZTVUMPDMWHqGF/vxpk8n2qvkLNMK5qrIRGjaqiKo1bfqMD1t54OZRm+aL2fAp6HvhC+jUX3O4NgPY/jjBwSVUTq0U5Vgb7MbX+uN9kVeuY9nMwSLT8Sg1MqHYsRsR8xgw5t3TBPk1uXEyUMErLpeRQzAHgne2Le3HPXFDImZ8mojLfX3K6r+Y2OLELFgSeRcffjuXQGC7QSrXpKkli8b92t7DZSRzxjLS5UWmWRainjpwdJRqlQWktewUAni5+RweM1MtZ2gopJoLlnMJZhYHXupJt1t8xjOUy0yEvDHGpPJKXJxwTnq2ynMirsoRoJRBJol0kxlJettv0fl88ZOppsyppVgzMVCyGlMrRzKdSNe1mBGxtY/TGzqJZj/AIYRcEeKMj77YjoaSpmoJqGprEp6KW6lRLqJO9iQBfqCCfvxWDK7K0WtuX8fJmK2T4aaDuXX7COQ9wRdRf584MZdDA89bBmFLBJo3iDR6gfJh4tjwb++CR7I5jmmZrFTCEKoEd5lIViu5INutubYgalmbNDXR00rpBGVlkVCY47nYN5X4x15PJyJasn04PmJk6pyxmiuCe86cbj+N8WY6phmPdFBo06iwbcEC1/LjbEqxytBXTvSwm0q6bW3I5t6b4iy2nEmYVMbMRJLCwF0PhOx5x1Py+Nq6M/07p8hyPLUrEjeSN2MR8ID6bX36YlOWosXdCBtHVdZsffEGQO0NNKrEqxa5QjUR058sFhVg/aLkeYTHj+Xlk8rfQKOqqwWcshI0mEBb3sS1r/XEvwcX+RD9Di8Z0PN/muE7yP1+hxzbz+wM+sqfoJb0th7yaomR11KwsRfCXa32UGFXvurC3piYtp8ADqQd48yBWV4v0bhr4vU9BUNF8ZEpXu7WdbCzC3r6j+hhlPEsebNKWFpIgCTtY3wRy6GTOEGVU9VBDFpMskhBstiALkXJ3Nvpj6SE0vGUsa77/yJ5ZZcyeR9CNleZ5hRCYU6zSI50X8VzweTe23tfE+YGoVgs1MlIynUypCy21WPU8eVtsSVmQvkyhpK2mdoZAgeObxFxY7A77XGIJauslheKatmkjc3dWdiG9/PHiZ829xdms3zXwVGaMG8kxN+Nh+/CLLEfsyOfa1sL3aL9pQfliQCmTlV+hxyGZLBVTQJIlPKyJKpV1uLMPUHbCiV22M2n54j7ymHQfTDlmp+gH0wNgOKxkXeck/LFyhzJ8vhqUpZ0K1Kqrl1OoAG/hsRvfzvigZ472WK/rbEkU62sUC+tsOMnHkDe5L2hzapy6NKdEkZgyxyaNgV5LE+Vxt67Yjyav7TtXVFISrufH4woIvtcEgbbdMZrJc3jy2tjkqZZfhb3YKLjV02+WNd2WzlM0rJkRSjgF0tyIyRYX+Yx6OJ7Ri2y9vwZDNqZpczqXrArTd62pvM3PlioYIFsS7gjoBgz2jLQZtVGWOQd5KzKbbEX88Du9iA2UsT0IxyT4k0ySmxhJ0qPmcKKdmTwEEc7FiR+7FrX17pAfbHXlfg6fbbE2IvRZtXQxRIJNGmwL2AaS3655b54uZfmFHFlddHUvM0lUxMkUaix6ix4vcnyA8sAmiYEFpRt1JvhWQubhGk9bWAxSyyTsaLMfZIVmUaaado6YsGUyrpaRtW4AF/YHk4XMuy9VkhFbPU/wCNFxEAVMJ2JUm9ja/446krq6gSVKeYQCUWdUAufS5/diOSqqJlSnlneUFhbXJwTtcnyxo80XBpdsvd1TAsCRQ5jUJ3Tq7DWZR1Btgg0igWLTEY1GfrQ0+S0eXQTLUzIe9ZoH1LqN7g4zJTa/jv+1jPM3av6FKVsgMkXBWS3phNdN+pN9RhWUm/2r+r4b3bev8A1/yxiSCozITwcTKD1Xc+bYbZy1yWHtviVUNh+lb0wmIQskI1yKrW6FdQxPkWavS5m89CY4pwD9mLY3O4scUq7VHSyMo8SgH78Euy+T/FUEnaHMZY4qCF3jkjUkSEAA+EcEk2Ax6fjy28dwT5NI4/a5vr/fgKz9pczlSRXniLSDxusCa2G/Jsdug8sA9Rfgn/AKsXK58uMqnLnqGR01H4hQrKbmy7HFe622K2x503K/cZjQFI5Yny1HCmOM2uAT674croNmsPbC9+otZSfliOQEECt+ivviRKVBuV4+/DRUO/hRVHvhHeVwLbW/V4wcgStFAN7fInDTCD9iIe52GHIGU+ABvJrHf7sOkkmLWYi3kuFymBDJSzFSEdEJFjcXGDHZDNYskzGRhSmpmeMINLW0i4JPrsB9MCVV73AuT+tvhrw94fH9ocXFsb4suslfSEa3Lc6hzVZKLMSDdiENhc77XPngdmuWyZc+pY9cBOzjj+OAsUbxECMiwNwRtbGuyDOBOvweYhDdbB2Ox9D/HGqnHLxIozL1bqPsX9lwwyNL9kE+5tjS51kUlNeoowrQeg3XAS7RdL+YGMpxcHTEVPF0QgjqTh+qRbEhj7XxZ1KymxG/FhiMngHnzxFgRixGpoyeu98d3zafCo46DEp1kX8PzNsRBxci3yOFYDWle1tNh6DCPI4IIAw7WL9BjtZCnxg+YvhDK7TXB1R29sR94P8s4m1rYhybHi1vwx3fQ/rn/TGAQLEkinxC3ocL3t+SflYYjAF7ks3ucTBVY7i/kBh8AWcomoFr1GbrJJSsjBghuwJGxHzwfj7U0dDA1HQZY0lFyO/ZNUhItduQPlbGbCqq2tz19cSqoA26jG0fInjjqugoZWTNWT978LFALWEcQsAB+J9cNWHwglWHqMPUgSAfjixY7FhzxjGU23YFV4UAGzm/riWNF4VTsOC2JJCtgSBt0GEAjYXsLkcYVgRhghIVSPQ73wr1FjuQDzxjiq8FD6XwuyjTYG4+mAB0c2rlrewwssjA3RyLnquGo1nOnYXwrSXvvYeuEAgll28TMb44szcjrv74cjrwTxw1sLqjPFyT1OGgGpt1thyzuhsB1NtIxGG8VlNrHfHXBcXNjfm2GmBquznaBjppas/wDxDsCdvI4t5xkTOHqKHTp+0YwN/W2MdqcLsRyemNH2b7QmlK09bKWjvZSd9O/4Y6YZIyWswA5DIxufcdQcI7XHoMa/PMkhr4zPRBBKwudP6WMdNE9PIySKVYGzXxnkxOD/AAAzUeGwrSeVh88Pp1id278sotcD1997YnpqfLJaWIy1jxVBDs40kjrpHHXbr1+kKIFF2UqLnffnbCM3Qkke/OLklPlkdWkUlYXgaNi8yqfC2kW2twGvfzGJmpMmMjGPM2ZCshWMqb7DwXNuvPyw9GMFPoC7Bj5jnDdUf+W+L1RFlsdFK8VYzVAVe7Rltyd77W4v/PAvvT+qv3YTjQFQ9cWab7R9v3Y7HYkQ9/7we+JR9nHY7EvtARN9nFxOY/fHY7CkBDUcYROV+eOx2BdALN+j+1iKf+8+WOx2GgHQ8thH5P8AXXHY7DfYCx/Yb2H4DDU4x2OwICQcj9nCnke6/ux2OwwFPGIh/fH3x2OxUewPSOzn+Bp/YfhjO9sP/Um/b/cMdjsdmf8AtoAI392fYfiMRnj5nHY7HEuwIjz8xivD/eH+vPHY7FPoBW4PtjsdjsID/9k="/>
          <p:cNvSpPr>
            <a:spLocks noChangeAspect="1" noChangeArrowheads="1"/>
          </p:cNvSpPr>
          <p:nvPr/>
        </p:nvSpPr>
        <p:spPr bwMode="auto">
          <a:xfrm>
            <a:off x="80963" y="-509588"/>
            <a:ext cx="1657350" cy="1066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78854" name="AutoShape 6" descr="data:image/jpg;base64,/9j/4AAQSkZJRgABAQAAAQABAAD/2wBDAAkGBwgHBgkIBwgKCgkLDRYPDQwMDRsUFRAWIB0iIiAdHx8kKDQsJCYxJx8fLT0tMTU3Ojo6Iys/RD84QzQ5Ojf/2wBDAQoKCg0MDRoPDxo3JR8lNzc3Nzc3Nzc3Nzc3Nzc3Nzc3Nzc3Nzc3Nzc3Nzc3Nzc3Nzc3Nzc3Nzc3Nzc3Nzc3Nzf/wAARCACBAMkDASIAAhEBAxEB/8QAHAAAAQUBAQEAAAAAAAAAAAAABQECAwQGAAcI/8QARBAAAgECBQEGAwMJBQcFAAAAAQIDBBEABRIhMUEGEyJRYXEUgZEyobEHFUJScsHR4fAjMzRTkxYkQ1SS0vE1VWJ0ov/EABoBAAMBAQEBAAAAAAAAAAAAAAABAgMEBQb/xAApEQACAgICAQQBAwUAAAAAAAAAAQIRAxIhMQQTIkFRYRRxgTIzwfDx/9oADAMBAAIRAxEAPwDyhc1qlFlqJh6d438cb/JvyiZZQ5ZS00tNXNJFGFdgVN26m5a/N8efa6xqQUgs0KtqICC4Pva/yviD4abTq0ki1wQCRhN32FHqx/KjkxBVqSvII3BCG/8A+sMH5R+zwNxltQNPB7mPb78eVNBKCAUN72sdsNanlAuy3HO3lzhCPWR+UfIeTR1W/lCn/diKq7f9m62DuJKStsXUgKipuDfkPfHlSwyMNoycNYsoFwQSPLBQz1wflB7Lm4OW1FuP8LH/ABwh7fdkiwVsumv0vRxn9+PJu6ltfQ1rA7eu+OeGRQCym3n5Dbn6jBQHrQ7c9jWaxy6Qn/6KH9+Hnth2IBXXQlTe4vQAW9dseQiGTTrCNa9tQBwpgmvujc2HPOCgPXV7Tdg2aVp0d2lfVZ6VtthcCw4vc/PDo85/JztpjVd72FPKP3Y8dCMWK6SCOnyxIYpiD4HsObjjDTaFR7HR5v8Ak8oKoVVJULBOoNn0TDnnkYLf7X9kplKfnqOzbWKuOfdceDrTy2v3LW4vbrhfh5ilwm5tbCoKPSO13aqloMxjXJqqGshK3kDaiY2B4vce+Aa9tKjXdoYyLW2kc8+7YzoSRqZ1aijLIQxnLvr5G32tJ+l8Joqil+5axHF+mDodG4X8owlj0VmXwOp5UAkc/tYzdXmkdTVS1ImZWkkZ7BCAtzewsfXAoCcBT3DWe+nw82w3vW1WMPTc6MNSaE0aWjz2jpWV+5ppHVdIYh1uNNt9vc4nqe0VNUG5oqIppCEb3I98ZLvAwLd2dPGyYiMlwylbX4xMkpqpDjJx6DkNWYy4hnCBtQtqHBva/wBRiOWQzfaEBIPhA04HtPE8MSCNVKIQWtuxvzf7sNDQ3tJtsdr4vZ1VCoIo7RuVQhU17sjkG3uD0H4YYphZmE+khje5exv/ADxUkMLt3jspLWJ0kbfuxXYQliL3HmDthOVhVBWSpiSDREpK6dJW4I+vOBvfv/kJ9WxA2m9hhtj6YOB2aiiy2pSUSPMIqdwQpCl7mx2244P0xYzWSRJSWlsxhTvGRAoXY3AC9N+duDiWnkjroLxRzRdy+m2gEahYsb3/AGvr74ZXUdRmUgjyuNtCUveTADVtqJAvze1vv4GI5NKSAKRsy6+//slLKW2O1r8fO2LAoZhTAvUxE3UyC93GoWC787C//jE9Ll9NTQn4yokSCojXQNIXx8336A9f5Y0EWV0ZR0rFqLSvGxJALIgAuRYW1bj6+hwWJKwG+R1MUK1Mk8UUV1ABOrSStt7fs9L7+xxFNkc/dk1UykNpHeB7qF5BPX7OD1BGawVksklU9PHuoBALNpJ1Wt0soHocTVdNTxZbSzrRKJmhWKcNNfW7EXt5cncWtx7mw1C2ZybKq6GmjPxCAzHYqb6jwov8iPcYiaGVI6iczv8A2RBdLWNjwPLzuPQY1tbSRUkkfw9VJTJIgkMMoJaPdRqVvLVcWt574CyUpqIlkqJUWpEEneKqEHc/abjzJt64ExtMaOz1TURxy0dYHaSMyvF1QC29/L+GKclBMxYRSKjRnS8bI2piQQeR6cX5wSytsxkeNppI4klh7kKVP2C17W5FyBuN9/fBOupqtZhNMkrvWpI/emK6k+HjyGkW38x54GxJWY9MudXkmm1d5HGzkEabaCAb35vccYvSZLX0xVZWVS6goGB2F73I9vcb4JT5cfhBNNBG7zRkmHvCHDKbC49bC/XfBiMmoWSbXebvEjp10NpblL362KAX49cF8C15MxTZbIDNTnu6iqC2hWMsQD9q/AvcXHyxFNQS0uax0ctREZ13um6bg3ufMW8saiN0R/iYHp1lNo2mncDuWuBZRpO4ttfk4izHKYJaqKnhqVDNYjw6zq/4hBHIOocjY4VjobU5TLJS0qVCvGIiTL3aqEsfEPFYeK1vpgfPQISsEJh1RqSCLqzrqvdvK67e+LCU9RFmUb115IHAiBUXEYUeEb8bgfK/ngjlbU8vfSKqdwi3jVl1EKBe1rj18vTjA2NJANKDu6APNLG3fMwViSAOoAPHr/5xP8NTxxNFJTqZYw5169mW3k3UX2ti8z37twqGli8UhkhKgAXF7eR5v8+mLApY3h+M7lfh+7VVVTe23JJGx2vbbpbCtsKQAOXSxuoeGONvFswuptx4jtuPphsVCC0ule8cONBBGnfkG+3r5WwdgpataXWYtazTgBp/CzIbbWt0It9OOMVvh7vA+qLWyaWFzYsbabX9sKx6gM5fGYlkZe7EgCqot9pT4r/yxO+VUruAskFgFu9jfqT0/ebb4uRJFBI4llPxCkKoDm41WF7m1t7DbBBKWZ6qzzUohQFfCBe4A2vvv57+WHsw1RkzlaeOV1XSrX0cGxvYXGG/mqPQzmM2UC+kE9etuOm/rjWVMLkvI7GxsjPGylVPQ7Dcbc+eK81PHp7tFVpXUh1VDdt99uvn+7D2ZLigFX9n5aWGKZqVzBMP7OTkMeu9+mKf5mP6h/r54181VIaAQRIsRS50o53ubadyfutgP4/I/wBfLBsGqCmfKlFTSwR1aJTiZUaHSGDta72fnYge/wBcSUM9blWmuZ4Y7UawoTFfUBubA/pbm58vfAipp6BaiolpBJJArXVZiL3Yb7+Qt/V8aCgzKnn7IVtHWNF+ck1LGaiJrkPfe9vDtxby2ueaRNlimiyusoNEksQiC2iZb31DjY9bgfU74C02ZpSvAhgpqjShSSKDwDYkCx5NlG/rijU1VRFTpI8einVT3UW7aAz3Wx62APrtgv2KyB6+SDNKmQJBHUhkVgGEijf6388JvVDrZ0irVVVVSkzZfTSRZdW1BMivGXAS6lbkj7Vw525vh9NMkU01ZWyvNHE60oWOMBSFuAGuw/RW1xe1xgvmuU1GYVGZVUteaShklLwhAx1jwqWCHgcj5DFeeDKaXJM0yo0yGqmlR45e9S8elBtcsCT9u9tvHhRanwXUocixw0ldm8MsfxESQRlJIw4YKGsbC97Cx3G9icEEpqqKWeZcq7+KSJqf4iwZXQX0ECx3NiPU2G1xgNkMlLl+WVVbUZnUQd33SyRwRA2N7KFuRq29uL79DOUflEyigo6SmqHrqmKmUqAlKsZe521HvT0/HD0uP5Jc2n+AfmlfJmVblkuVRpCKZ1hfULCU6SxJtvYqLed8GcvyarrsyrIKfMZ4lpIgHScAFbEaRfex0r6W9MOynK4DmyNT5W89T3nfQR1IKEIRshY+QPUb2+eL6dna6szTvkSty7vahI6iCKTwPGpNy1xuNh58fQTsGmkZGt7KpWmmqZKgTlz3c4gI6Lc9Daw3t1A2GCz0+ZT0mYRZdUxiFJn1TbsY2VrkKRawN72taxxtj2LIiHxlSVpoUlEUdO5TVdrpc+gv1Fib73w+l7LLl3ihhSlSRjPLGo1qGawIVrDe4B/oDBJSr2ii1fJ5bDklfXrLNK4WqViyxAbyaRyCduDsfv2xBlCVT5iiyfEx1jCMIEUnSjm5bYCzDZtyNl3JucepZvkeYU47ykkkLTSKgQKVUCx3Nr+dt7C2LmVZE9NUzmCmjWrIRmkkiJ1HTYAn5DYHqcRGM7pltw7Rgs1yemqEmhSolqKpZEcoNAaxXxAgNfax6eWB8VJV5M7xw5eZaWrQusEwUkH9La972tt1G42xoo+zmYiHOX/Nx7yaaRXnQm5Uud1BJsLeR6DbGWzdEyyXvWjd5I4AJ4ZpDd9hpJINwbWJH4E2w756CrCPwEFTBBGIiUqkOlFU2dBzYiw25tsd8XZaIR0MUfdaKUsWDhSQCNIA62+yRz1OB3Z9czmzCnjhmDQQxFTOU8EAIv0G+pQACcXu18+qmpcvo6giPvmkqYS9ibg+Jfne4+nXBKL1tcCg7kovsE55BG6Q01LLVRgsFVtDWLWvuep9eRYYKZRBQ0NPTrmspWZoV1SRsum7A8C/Q7HbA+KcyyzVEoeehhUE2ZVJAW+wJ23vxzbFDLmkkgWqiiheUSladTIA6vfZrehI55IwopVyzeeNpWjSpHl35uZVjpnqWjMjMw1vZdzfbYc8b74zENpq8w0k5i2LNoZjoA6+fS3HXExzGOHLWMExheSQNHHY63Dc+LyH33w2NIKyaWdjBSyd0zMwGkP5jbknCWKTTlZenS+yWiWsqz8HBH3gILSlI2LWIIDX/VG+4/DF9Oz9WasQ1NQkagKdcjWW22rcWt03PrijkOYVNRLJSU706yyIVWSoewAG9tXO4GCtHFTSdxT0kypKsrCNZLtqPVA24v1v1t64cuDGcdZUCZcrpYpwBUSdzKwC6m8SAXtq43sOd+d7Yj/NlL/y6f638sEKKlzSWrWDMHp3jV2EhktsLAqynz8xz732t/CH/Ly//Uk/7sS/3GmqAEWSU7ZUwZXqtE4UAyNbTcAkA+gtfa22LuZZZHDl8MFHTosbsIp3ksSoK7ObEnbTf3v570c17Wy1NLJSx0lJCxiWNJNb3Usbg3vb6jF3Ips0mzKPLK+seaCq0Ra2kJVCxIHhPUWbj9XFv2q5GSafSLeZ0OVZblsUOW1Qn737eoAlrDdj1HzH4YoZZU/m1qM93ejhnLyopsWDEX6/0bYl7e0aZTmkL00PcQzR6xETcoQxX6G1/mcX8locqzHslmU1S2mqiVhHeSwbYEbX/jzheNkjnVu6fR35FHFgi4U38/yMz6mrhD8Rk5nhpauodIqYnSUVgDc72CnfjiwvziLtRltXl/ZulheoWVkl/tl3KxKbkMPLy3+6+CVTBnWXZNDU02YpU08N1KlQvhAPDcny5GBU2ZS1uWrVyBRLqaIaAQChUG5N9yD0bbFx9S3KK4OTLKMoKE/3Mfl9LV1NRppoxIytquU1KAP1r7cjrj1LIMv7HZYDnNcIPjIpFXSdTKrsbeFSSCb77cDyx5xmNXPV5XFDTxiJUqGCiBNPeHjgbHfFBaftIyFRS1QUm5vGFPFuT6Y0hb5ZzSpcI+n1kqjPIIcujBKi9SZgoY28rE7HbjFKSvmV66Gqjan+GGqJ3I0T31W6em4v1wTy6R5aCnd2HeSQqSyqebe+MbnlOmT5vSfDRSVTT98lQ08rEKSq2IXcbXPGIlfwUq+Qoua05LTrEJZ9N3lSNm6cC1wPL1wcBYUscjISwQHxMLqfwwHyqujpOzWWBX7gpRogRt9L6Bt8jg1QPGcqppGQ7wpsyWPA6dMOOyfINr6IZM8oqSSKCtmWCSVGdQ97WUgH5+IfXDYc3paqSSmy6QSvDGWKWJuLCxB9zgg1PC5DvFG+1rsoJHp9ww5YIo7tFFGrW3KqBiiTyHtZ2uzGsopkyuCroaeKeVpJHTQxMYB03vbdr7A38PXAGftFXzUc/eqrQzRWleSMsSOpsx26EgdBtvbG1/KTCZ6WqpkJC1GkDciwYG/39MYLMKWdKCoVQXRIyglsQp+eHjjCduXwOUpRSSQaMtFlmWDOqKeKFKuPvZBSU6hFYHZRuCNyfCRfnGUzDNlzcJ3DyKI2Zm1mzuSL3BF9hbjyOAc9FUw08RZHIe+khTYnkgbbnFujy2qpoI6qeFooCylWdSNXFxv6HyxUH1D4ZLtS3JIln1u4mZQ3/D0jSfWx2xajzGfKqSZp4YKh2FlIUjTf048j8sWBGrzAMbDURtbyxTrYjGoZKkRlpdN3a2+n2/q+NJeMopujR+TGVVw+So+aPJHTQVHxMkNOw0xEmwG17X9AMXvjx+bmpkpKZRIdWspeRdyR4r/LEVZTgRs0bkgeAalFyRz+/DaKmZ4dRUMqkC7ttq8vfEZPHejVcs6MXkR9RS2tJD6OKGny6SpMp7+STSkakllO3Nxbffje4wX7M5s9Tm1NTy1bo0l9K7m+kbDcbb6uOow3L442qP8AeYRG0ZUJYMtuQbevH9DFeho6aliqqxNCSRXZBp1aCdyAeRjnlFu7MpZdWkuTS0faSjocwNHU0Ms0Zdl8QUq9mNzZjvYAbW6Y7Wf/AGul/wBFf44ygqX74T1DsyrUIoIFgbh2J8xub/PDvhG/5h/r/PFxhBLkyeWdgd5ppkqFJZ5gRLEo5VwebeVunoMX8orqx62Ces79aVHaQ6U3uxvccXJ1Hf1wa/3APIUpaKISAAiOAmxHVSWup9rYWaWnSkdFc2EZVbx2AHluTbHO88JtL7EnRD2xqocwzczU81TURLFHHqqPtsAu5+u+O7M1eTwRyQZjTyz1CvaNQDpZbf8Ank4pMVvGxJNiAW9MTUsANbFGqlpS1kC8kkcY6/Gwr02lxTO7zJaThH7j/wANLmlRPmuVqqBKekUO0CR23KgkA/11xniJXWOCBG72qUyhWfSqm9z6DBLMJ5Mty9aWrV4Jbs1pOCPTb2xZpfgzFTPNRTa4FHdlKjY3WxuCL+u2I8nLDGlGL4OFRl/VNFPNezUtCKKGFC4jtK6PUDwsfFYMB54IUsk1OF8NiBuW8RP1GK1RNqkZkhQL07y7N8zxiJJpQLr3QHrGp/HHmy8uTfAcHo/Z/tC4gpYFo6ypCwt444dvSxNgSLG49MAc77VNmhpfh9cLw3aQm6kvfj5WH34l7KZy9LldbNOf8PFIY5Ao0aiBZfe54A88ZTVUMPDMWHqGF/vxpk8n2qvkLNMK5qrIRGjaqiKo1bfqMD1t54OZRm+aL2fAp6HvhC+jUX3O4NgPY/jjBwSVUTq0U5Vgb7MbX+uN9kVeuY9nMwSLT8Sg1MqHYsRsR8xgw5t3TBPk1uXEyUMErLpeRQzAHgne2Le3HPXFDImZ8mojLfX3K6r+Y2OLELFgSeRcffjuXQGC7QSrXpKkli8b92t7DZSRzxjLS5UWmWRainjpwdJRqlQWktewUAni5+RweM1MtZ2gopJoLlnMJZhYHXupJt1t8xjOUy0yEvDHGpPJKXJxwTnq2ynMirsoRoJRBJol0kxlJettv0fl88ZOppsyppVgzMVCyGlMrRzKdSNe1mBGxtY/TGzqJZj/AIYRcEeKMj77YjoaSpmoJqGprEp6KW6lRLqJO9iQBfqCCfvxWDK7K0WtuX8fJmK2T4aaDuXX7COQ9wRdRf584MZdDA89bBmFLBJo3iDR6gfJh4tjwb++CR7I5jmmZrFTCEKoEd5lIViu5INutubYgalmbNDXR00rpBGVlkVCY47nYN5X4x15PJyJasn04PmJk6pyxmiuCe86cbj+N8WY6phmPdFBo06iwbcEC1/LjbEqxytBXTvSwm0q6bW3I5t6b4iy2nEmYVMbMRJLCwF0PhOx5x1Py+Nq6M/07p8hyPLUrEjeSN2MR8ID6bX36YlOWosXdCBtHVdZsffEGQO0NNKrEqxa5QjUR058sFhVg/aLkeYTHj+Xlk8rfQKOqqwWcshI0mEBb3sS1r/XEvwcX+RD9Di8Z0PN/muE7yP1+hxzbz+wM+sqfoJb0th7yaomR11KwsRfCXa32UGFXvurC3piYtp8ADqQd48yBWV4v0bhr4vU9BUNF8ZEpXu7WdbCzC3r6j+hhlPEsebNKWFpIgCTtY3wRy6GTOEGVU9VBDFpMskhBstiALkXJ3Nvpj6SE0vGUsa77/yJ5ZZcyeR9CNleZ5hRCYU6zSI50X8VzweTe23tfE+YGoVgs1MlIynUypCy21WPU8eVtsSVmQvkyhpK2mdoZAgeObxFxY7A77XGIJauslheKatmkjc3dWdiG9/PHiZ829xdms3zXwVGaMG8kxN+Nh+/CLLEfsyOfa1sL3aL9pQfliQCmTlV+hxyGZLBVTQJIlPKyJKpV1uLMPUHbCiV22M2n54j7ymHQfTDlmp+gH0wNgOKxkXeck/LFyhzJ8vhqUpZ0K1Kqrl1OoAG/hsRvfzvigZ472WK/rbEkU62sUC+tsOMnHkDe5L2hzapy6NKdEkZgyxyaNgV5LE+Vxt67Yjyav7TtXVFISrufH4woIvtcEgbbdMZrJc3jy2tjkqZZfhb3YKLjV02+WNd2WzlM0rJkRSjgF0tyIyRYX+Yx6OJ7Ri2y9vwZDNqZpczqXrArTd62pvM3PlioYIFsS7gjoBgz2jLQZtVGWOQd5KzKbbEX88Du9iA2UsT0IxyT4k0ySmxhJ0qPmcKKdmTwEEc7FiR+7FrX17pAfbHXlfg6fbbE2IvRZtXQxRIJNGmwL2AaS3655b54uZfmFHFlddHUvM0lUxMkUaix6ix4vcnyA8sAmiYEFpRt1JvhWQubhGk9bWAxSyyTsaLMfZIVmUaaado6YsGUyrpaRtW4AF/YHk4XMuy9VkhFbPU/wCNFxEAVMJ2JUm9ja/446krq6gSVKeYQCUWdUAufS5/diOSqqJlSnlneUFhbXJwTtcnyxo80XBpdsvd1TAsCRQ5jUJ3Tq7DWZR1Btgg0igWLTEY1GfrQ0+S0eXQTLUzIe9ZoH1LqN7g4zJTa/jv+1jPM3av6FKVsgMkXBWS3phNdN+pN9RhWUm/2r+r4b3bev8A1/yxiSCozITwcTKD1Xc+bYbZy1yWHtviVUNh+lb0wmIQskI1yKrW6FdQxPkWavS5m89CY4pwD9mLY3O4scUq7VHSyMo8SgH78Euy+T/FUEnaHMZY4qCF3jkjUkSEAA+EcEk2Ax6fjy28dwT5NI4/a5vr/fgKz9pczlSRXniLSDxusCa2G/Jsdug8sA9Rfgn/AKsXK58uMqnLnqGR01H4hQrKbmy7HFe622K2x503K/cZjQFI5Yny1HCmOM2uAT674croNmsPbC9+otZSfliOQEECt+ivviRKVBuV4+/DRUO/hRVHvhHeVwLbW/V4wcgStFAN7fInDTCD9iIe52GHIGU+ABvJrHf7sOkkmLWYi3kuFymBDJSzFSEdEJFjcXGDHZDNYskzGRhSmpmeMINLW0i4JPrsB9MCVV73AuT+tvhrw94fH9ocXFsb4suslfSEa3Lc6hzVZKLMSDdiENhc77XPngdmuWyZc+pY9cBOzjj+OAsUbxECMiwNwRtbGuyDOBOvweYhDdbB2Ox9D/HGqnHLxIozL1bqPsX9lwwyNL9kE+5tjS51kUlNeoowrQeg3XAS7RdL+YGMpxcHTEVPF0QgjqTh+qRbEhj7XxZ1KymxG/FhiMngHnzxFgRixGpoyeu98d3zafCo46DEp1kX8PzNsRBxci3yOFYDWle1tNh6DCPI4IIAw7WL9BjtZCnxg+YvhDK7TXB1R29sR94P8s4m1rYhybHi1vwx3fQ/rn/TGAQLEkinxC3ocL3t+SflYYjAF7ks3ucTBVY7i/kBh8AWcomoFr1GbrJJSsjBghuwJGxHzwfj7U0dDA1HQZY0lFyO/ZNUhItduQPlbGbCqq2tz19cSqoA26jG0fInjjqugoZWTNWT978LFALWEcQsAB+J9cNWHwglWHqMPUgSAfjixY7FhzxjGU23YFV4UAGzm/riWNF4VTsOC2JJCtgSBt0GEAjYXsLkcYVgRhghIVSPQ73wr1FjuQDzxjiq8FD6XwuyjTYG4+mAB0c2rlrewwssjA3RyLnquGo1nOnYXwrSXvvYeuEAgll28TMb44szcjrv74cjrwTxw1sLqjPFyT1OGgGpt1thyzuhsB1NtIxGG8VlNrHfHXBcXNjfm2GmBquznaBjppas/wDxDsCdvI4t5xkTOHqKHTp+0YwN/W2MdqcLsRyemNH2b7QmlK09bKWjvZSd9O/4Y6YZIyWswA5DIxufcdQcI7XHoMa/PMkhr4zPRBBKwudP6WMdNE9PIySKVYGzXxnkxOD/AAAzUeGwrSeVh88Pp1id278sotcD1997YnpqfLJaWIy1jxVBDs40kjrpHHXbr1+kKIFF2UqLnffnbCM3Qkke/OLklPlkdWkUlYXgaNi8yqfC2kW2twGvfzGJmpMmMjGPM2ZCshWMqb7DwXNuvPyw9GMFPoC7Bj5jnDdUf+W+L1RFlsdFK8VYzVAVe7Rltyd77W4v/PAvvT+qv3YTjQFQ9cWab7R9v3Y7HYkQ9/7we+JR9nHY7EvtARN9nFxOY/fHY7CkBDUcYROV+eOx2BdALN+j+1iKf+8+WOx2GgHQ8thH5P8AXXHY7DfYCx/Yb2H4DDU4x2OwICQcj9nCnke6/ux2OwwFPGIh/fH3x2OxUewPSOzn+Bp/YfhjO9sP/Um/b/cMdjsdmf8AtoAI392fYfiMRnj5nHY7HEuwIjz8xivD/eH+vPHY7FPoBW4PtjsdjsID/9k="/>
          <p:cNvSpPr>
            <a:spLocks noChangeAspect="1" noChangeArrowheads="1"/>
          </p:cNvSpPr>
          <p:nvPr/>
        </p:nvSpPr>
        <p:spPr bwMode="auto">
          <a:xfrm>
            <a:off x="80963" y="-509588"/>
            <a:ext cx="1657350" cy="1066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pic>
        <p:nvPicPr>
          <p:cNvPr id="7" name="Picture 6" descr="http://t0.gstatic.com/images?q=tbn:ANd9GcQHN6vVqoJxPp2mY0HdGDSuqseXZGYPuJiUW1xXeNDlwii8Iry-Y4yvQvEpX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428868"/>
            <a:ext cx="4081284" cy="3929090"/>
          </a:xfrm>
          <a:prstGeom prst="rect">
            <a:avLst/>
          </a:prstGeom>
          <a:noFill/>
        </p:spPr>
      </p:pic>
      <p:sp>
        <p:nvSpPr>
          <p:cNvPr id="78856" name="AutoShape 8" descr="data:image/jpg;base64,/9j/4AAQSkZJRgABAQAAAQABAAD/2wBDAAkGBwgHBgkIBwgKCgkLDRYPDQwMDRsUFRAWIB0iIiAdHx8kKDQsJCYxJx8fLT0tMTU3Ojo6Iys/RD84QzQ5Ojf/2wBDAQoKCg0MDRoPDxo3JR8lNzc3Nzc3Nzc3Nzc3Nzc3Nzc3Nzc3Nzc3Nzc3Nzc3Nzc3Nzc3Nzc3Nzc3Nzc3Nzc3Nzf/wAARCACBAMkDASIAAhEBAxEB/8QAHAAAAQUBAQEAAAAAAAAAAAAABQECAwQGAAcI/8QARBAAAgECBQEGAwMJBQcFAAAAAQIDBBEABRIhMUEGEyJRYXEUgZEyobEHFUJScsHR4fAjMzRTkxYkQ1SS0vE1VWJ0ov/EABoBAAMBAQEBAAAAAAAAAAAAAAABAgMEBQb/xAApEQACAgICAQQBAwUAAAAAAAAAAQIRAxIhMQQTIkFRYRRxgTIzwfDx/9oADAMBAAIRAxEAPwDyhc1qlFlqJh6d438cb/JvyiZZQ5ZS00tNXNJFGFdgVN26m5a/N8efa6xqQUgs0KtqICC4Pva/yviD4abTq0ki1wQCRhN32FHqx/KjkxBVqSvII3BCG/8A+sMH5R+zwNxltQNPB7mPb78eVNBKCAUN72sdsNanlAuy3HO3lzhCPWR+UfIeTR1W/lCn/diKq7f9m62DuJKStsXUgKipuDfkPfHlSwyMNoycNYsoFwQSPLBQz1wflB7Lm4OW1FuP8LH/ABwh7fdkiwVsumv0vRxn9+PJu6ltfQ1rA7eu+OeGRQCym3n5Dbn6jBQHrQ7c9jWaxy6Qn/6KH9+Hnth2IBXXQlTe4vQAW9dseQiGTTrCNa9tQBwpgmvujc2HPOCgPXV7Tdg2aVp0d2lfVZ6VtthcCw4vc/PDo85/JztpjVd72FPKP3Y8dCMWK6SCOnyxIYpiD4HsObjjDTaFR7HR5v8Ak8oKoVVJULBOoNn0TDnnkYLf7X9kplKfnqOzbWKuOfdceDrTy2v3LW4vbrhfh5ilwm5tbCoKPSO13aqloMxjXJqqGshK3kDaiY2B4vce+Aa9tKjXdoYyLW2kc8+7YzoSRqZ1aijLIQxnLvr5G32tJ+l8Joqil+5axHF+mDodG4X8owlj0VmXwOp5UAkc/tYzdXmkdTVS1ImZWkkZ7BCAtzewsfXAoCcBT3DWe+nw82w3vW1WMPTc6MNSaE0aWjz2jpWV+5ppHVdIYh1uNNt9vc4nqe0VNUG5oqIppCEb3I98ZLvAwLd2dPGyYiMlwylbX4xMkpqpDjJx6DkNWYy4hnCBtQtqHBva/wBRiOWQzfaEBIPhA04HtPE8MSCNVKIQWtuxvzf7sNDQ3tJtsdr4vZ1VCoIo7RuVQhU17sjkG3uD0H4YYphZmE+khje5exv/ADxUkMLt3jspLWJ0kbfuxXYQliL3HmDthOVhVBWSpiSDREpK6dJW4I+vOBvfv/kJ9WxA2m9hhtj6YOB2aiiy2pSUSPMIqdwQpCl7mx2244P0xYzWSRJSWlsxhTvGRAoXY3AC9N+duDiWnkjroLxRzRdy+m2gEahYsb3/AGvr74ZXUdRmUgjyuNtCUveTADVtqJAvze1vv4GI5NKSAKRsy6+//slLKW2O1r8fO2LAoZhTAvUxE3UyC93GoWC787C//jE9Ll9NTQn4yokSCojXQNIXx8336A9f5Y0EWV0ZR0rFqLSvGxJALIgAuRYW1bj6+hwWJKwG+R1MUK1Mk8UUV1ABOrSStt7fs9L7+xxFNkc/dk1UykNpHeB7qF5BPX7OD1BGawVksklU9PHuoBALNpJ1Wt0soHocTVdNTxZbSzrRKJmhWKcNNfW7EXt5cncWtx7mw1C2ZybKq6GmjPxCAzHYqb6jwov8iPcYiaGVI6iczv8A2RBdLWNjwPLzuPQY1tbSRUkkfw9VJTJIgkMMoJaPdRqVvLVcWt574CyUpqIlkqJUWpEEneKqEHc/abjzJt64ExtMaOz1TURxy0dYHaSMyvF1QC29/L+GKclBMxYRSKjRnS8bI2piQQeR6cX5wSytsxkeNppI4klh7kKVP2C17W5FyBuN9/fBOupqtZhNMkrvWpI/emK6k+HjyGkW38x54GxJWY9MudXkmm1d5HGzkEabaCAb35vccYvSZLX0xVZWVS6goGB2F73I9vcb4JT5cfhBNNBG7zRkmHvCHDKbC49bC/XfBiMmoWSbXebvEjp10NpblL362KAX49cF8C15MxTZbIDNTnu6iqC2hWMsQD9q/AvcXHyxFNQS0uax0ctREZ13um6bg3ufMW8saiN0R/iYHp1lNo2mncDuWuBZRpO4ttfk4izHKYJaqKnhqVDNYjw6zq/4hBHIOocjY4VjobU5TLJS0qVCvGIiTL3aqEsfEPFYeK1vpgfPQISsEJh1RqSCLqzrqvdvK67e+LCU9RFmUb115IHAiBUXEYUeEb8bgfK/ngjlbU8vfSKqdwi3jVl1EKBe1rj18vTjA2NJANKDu6APNLG3fMwViSAOoAPHr/5xP8NTxxNFJTqZYw5169mW3k3UX2ti8z37twqGli8UhkhKgAXF7eR5v8+mLApY3h+M7lfh+7VVVTe23JJGx2vbbpbCtsKQAOXSxuoeGONvFswuptx4jtuPphsVCC0ule8cONBBGnfkG+3r5WwdgpataXWYtazTgBp/CzIbbWt0It9OOMVvh7vA+qLWyaWFzYsbabX9sKx6gM5fGYlkZe7EgCqot9pT4r/yxO+VUruAskFgFu9jfqT0/ebb4uRJFBI4llPxCkKoDm41WF7m1t7DbBBKWZ6qzzUohQFfCBe4A2vvv57+WHsw1RkzlaeOV1XSrX0cGxvYXGG/mqPQzmM2UC+kE9etuOm/rjWVMLkvI7GxsjPGylVPQ7Dcbc+eK81PHp7tFVpXUh1VDdt99uvn+7D2ZLigFX9n5aWGKZqVzBMP7OTkMeu9+mKf5mP6h/r54181VIaAQRIsRS50o53ubadyfutgP4/I/wBfLBsGqCmfKlFTSwR1aJTiZUaHSGDta72fnYge/wBcSUM9blWmuZ4Y7UawoTFfUBubA/pbm58vfAipp6BaiolpBJJArXVZiL3Yb7+Qt/V8aCgzKnn7IVtHWNF+ck1LGaiJrkPfe9vDtxby2ueaRNlimiyusoNEksQiC2iZb31DjY9bgfU74C02ZpSvAhgpqjShSSKDwDYkCx5NlG/rijU1VRFTpI8einVT3UW7aAz3Wx62APrtgv2KyB6+SDNKmQJBHUhkVgGEijf6388JvVDrZ0irVVVVSkzZfTSRZdW1BMivGXAS6lbkj7Vw525vh9NMkU01ZWyvNHE60oWOMBSFuAGuw/RW1xe1xgvmuU1GYVGZVUteaShklLwhAx1jwqWCHgcj5DFeeDKaXJM0yo0yGqmlR45e9S8elBtcsCT9u9tvHhRanwXUocixw0ldm8MsfxESQRlJIw4YKGsbC97Cx3G9icEEpqqKWeZcq7+KSJqf4iwZXQX0ECx3NiPU2G1xgNkMlLl+WVVbUZnUQd33SyRwRA2N7KFuRq29uL79DOUflEyigo6SmqHrqmKmUqAlKsZe521HvT0/HD0uP5Jc2n+AfmlfJmVblkuVRpCKZ1hfULCU6SxJtvYqLed8GcvyarrsyrIKfMZ4lpIgHScAFbEaRfex0r6W9MOynK4DmyNT5W89T3nfQR1IKEIRshY+QPUb2+eL6dna6szTvkSty7vahI6iCKTwPGpNy1xuNh58fQTsGmkZGt7KpWmmqZKgTlz3c4gI6Lc9Daw3t1A2GCz0+ZT0mYRZdUxiFJn1TbsY2VrkKRawN72taxxtj2LIiHxlSVpoUlEUdO5TVdrpc+gv1Fib73w+l7LLl3ihhSlSRjPLGo1qGawIVrDe4B/oDBJSr2ii1fJ5bDklfXrLNK4WqViyxAbyaRyCduDsfv2xBlCVT5iiyfEx1jCMIEUnSjm5bYCzDZtyNl3JucepZvkeYU47ykkkLTSKgQKVUCx3Nr+dt7C2LmVZE9NUzmCmjWrIRmkkiJ1HTYAn5DYHqcRGM7pltw7Rgs1yemqEmhSolqKpZEcoNAaxXxAgNfax6eWB8VJV5M7xw5eZaWrQusEwUkH9La972tt1G42xoo+zmYiHOX/Nx7yaaRXnQm5Uud1BJsLeR6DbGWzdEyyXvWjd5I4AJ4ZpDd9hpJINwbWJH4E2w756CrCPwEFTBBGIiUqkOlFU2dBzYiw25tsd8XZaIR0MUfdaKUsWDhSQCNIA62+yRz1OB3Z9czmzCnjhmDQQxFTOU8EAIv0G+pQACcXu18+qmpcvo6giPvmkqYS9ibg+Jfne4+nXBKL1tcCg7kovsE55BG6Q01LLVRgsFVtDWLWvuep9eRYYKZRBQ0NPTrmspWZoV1SRsum7A8C/Q7HbA+KcyyzVEoeehhUE2ZVJAW+wJ23vxzbFDLmkkgWqiiheUSladTIA6vfZrehI55IwopVyzeeNpWjSpHl35uZVjpnqWjMjMw1vZdzfbYc8b74zENpq8w0k5i2LNoZjoA6+fS3HXExzGOHLWMExheSQNHHY63Dc+LyH33w2NIKyaWdjBSyd0zMwGkP5jbknCWKTTlZenS+yWiWsqz8HBH3gILSlI2LWIIDX/VG+4/DF9Oz9WasQ1NQkagKdcjWW22rcWt03PrijkOYVNRLJSU706yyIVWSoewAG9tXO4GCtHFTSdxT0kypKsrCNZLtqPVA24v1v1t64cuDGcdZUCZcrpYpwBUSdzKwC6m8SAXtq43sOd+d7Yj/NlL/y6f638sEKKlzSWrWDMHp3jV2EhktsLAqynz8xz732t/CH/Ly//Uk/7sS/3GmqAEWSU7ZUwZXqtE4UAyNbTcAkA+gtfa22LuZZZHDl8MFHTosbsIp3ksSoK7ObEnbTf3v570c17Wy1NLJSx0lJCxiWNJNb3Usbg3vb6jF3Ips0mzKPLK+seaCq0Ra2kJVCxIHhPUWbj9XFv2q5GSafSLeZ0OVZblsUOW1Qn737eoAlrDdj1HzH4YoZZU/m1qM93ejhnLyopsWDEX6/0bYl7e0aZTmkL00PcQzR6xETcoQxX6G1/mcX8locqzHslmU1S2mqiVhHeSwbYEbX/jzheNkjnVu6fR35FHFgi4U38/yMz6mrhD8Rk5nhpauodIqYnSUVgDc72CnfjiwvziLtRltXl/ZulheoWVkl/tl3KxKbkMPLy3+6+CVTBnWXZNDU02YpU08N1KlQvhAPDcny5GBU2ZS1uWrVyBRLqaIaAQChUG5N9yD0bbFx9S3KK4OTLKMoKE/3Mfl9LV1NRppoxIytquU1KAP1r7cjrj1LIMv7HZYDnNcIPjIpFXSdTKrsbeFSSCb77cDyx5xmNXPV5XFDTxiJUqGCiBNPeHjgbHfFBaftIyFRS1QUm5vGFPFuT6Y0hb5ZzSpcI+n1kqjPIIcujBKi9SZgoY28rE7HbjFKSvmV66Gqjan+GGqJ3I0T31W6em4v1wTy6R5aCnd2HeSQqSyqebe+MbnlOmT5vSfDRSVTT98lQ08rEKSq2IXcbXPGIlfwUq+Qoua05LTrEJZ9N3lSNm6cC1wPL1wcBYUscjISwQHxMLqfwwHyqujpOzWWBX7gpRogRt9L6Bt8jg1QPGcqppGQ7wpsyWPA6dMOOyfINr6IZM8oqSSKCtmWCSVGdQ97WUgH5+IfXDYc3paqSSmy6QSvDGWKWJuLCxB9zgg1PC5DvFG+1rsoJHp9ww5YIo7tFFGrW3KqBiiTyHtZ2uzGsopkyuCroaeKeVpJHTQxMYB03vbdr7A38PXAGftFXzUc/eqrQzRWleSMsSOpsx26EgdBtvbG1/KTCZ6WqpkJC1GkDciwYG/39MYLMKWdKCoVQXRIyglsQp+eHjjCduXwOUpRSSQaMtFlmWDOqKeKFKuPvZBSU6hFYHZRuCNyfCRfnGUzDNlzcJ3DyKI2Zm1mzuSL3BF9hbjyOAc9FUw08RZHIe+khTYnkgbbnFujy2qpoI6qeFooCylWdSNXFxv6HyxUH1D4ZLtS3JIln1u4mZQ3/D0jSfWx2xajzGfKqSZp4YKh2FlIUjTf048j8sWBGrzAMbDURtbyxTrYjGoZKkRlpdN3a2+n2/q+NJeMopujR+TGVVw+So+aPJHTQVHxMkNOw0xEmwG17X9AMXvjx+bmpkpKZRIdWspeRdyR4r/LEVZTgRs0bkgeAalFyRz+/DaKmZ4dRUMqkC7ttq8vfEZPHejVcs6MXkR9RS2tJD6OKGny6SpMp7+STSkakllO3Nxbffje4wX7M5s9Tm1NTy1bo0l9K7m+kbDcbb6uOow3L442qP8AeYRG0ZUJYMtuQbevH9DFeho6aliqqxNCSRXZBp1aCdyAeRjnlFu7MpZdWkuTS0faSjocwNHU0Ms0Zdl8QUq9mNzZjvYAbW6Y7Wf/AGul/wBFf44ygqX74T1DsyrUIoIFgbh2J8xub/PDvhG/5h/r/PFxhBLkyeWdgd5ppkqFJZ5gRLEo5VwebeVunoMX8orqx62Ces79aVHaQ6U3uxvccXJ1Hf1wa/3APIUpaKISAAiOAmxHVSWup9rYWaWnSkdFc2EZVbx2AHluTbHO88JtL7EnRD2xqocwzczU81TURLFHHqqPtsAu5+u+O7M1eTwRyQZjTyz1CvaNQDpZbf8Ank4pMVvGxJNiAW9MTUsANbFGqlpS1kC8kkcY6/Gwr02lxTO7zJaThH7j/wANLmlRPmuVqqBKekUO0CR23KgkA/11xniJXWOCBG72qUyhWfSqm9z6DBLMJ5Mty9aWrV4Jbs1pOCPTb2xZpfgzFTPNRTa4FHdlKjY3WxuCL+u2I8nLDGlGL4OFRl/VNFPNezUtCKKGFC4jtK6PUDwsfFYMB54IUsk1OF8NiBuW8RP1GK1RNqkZkhQL07y7N8zxiJJpQLr3QHrGp/HHmy8uTfAcHo/Z/tC4gpYFo6ypCwt444dvSxNgSLG49MAc77VNmhpfh9cLw3aQm6kvfj5WH34l7KZy9LldbNOf8PFIY5Ao0aiBZfe54A88ZTVUMPDMWHqGF/vxpk8n2qvkLNMK5qrIRGjaqiKo1bfqMD1t54OZRm+aL2fAp6HvhC+jUX3O4NgPY/jjBwSVUTq0U5Vgb7MbX+uN9kVeuY9nMwSLT8Sg1MqHYsRsR8xgw5t3TBPk1uXEyUMErLpeRQzAHgne2Le3HPXFDImZ8mojLfX3K6r+Y2OLELFgSeRcffjuXQGC7QSrXpKkli8b92t7DZSRzxjLS5UWmWRainjpwdJRqlQWktewUAni5+RweM1MtZ2gopJoLlnMJZhYHXupJt1t8xjOUy0yEvDHGpPJKXJxwTnq2ynMirsoRoJRBJol0kxlJettv0fl88ZOppsyppVgzMVCyGlMrRzKdSNe1mBGxtY/TGzqJZj/AIYRcEeKMj77YjoaSpmoJqGprEp6KW6lRLqJO9iQBfqCCfvxWDK7K0WtuX8fJmK2T4aaDuXX7COQ9wRdRf584MZdDA89bBmFLBJo3iDR6gfJh4tjwb++CR7I5jmmZrFTCEKoEd5lIViu5INutubYgalmbNDXR00rpBGVlkVCY47nYN5X4x15PJyJasn04PmJk6pyxmiuCe86cbj+N8WY6phmPdFBo06iwbcEC1/LjbEqxytBXTvSwm0q6bW3I5t6b4iy2nEmYVMbMRJLCwF0PhOx5x1Py+Nq6M/07p8hyPLUrEjeSN2MR8ID6bX36YlOWosXdCBtHVdZsffEGQO0NNKrEqxa5QjUR058sFhVg/aLkeYTHj+Xlk8rfQKOqqwWcshI0mEBb3sS1r/XEvwcX+RD9Di8Z0PN/muE7yP1+hxzbz+wM+sqfoJb0th7yaomR11KwsRfCXa32UGFXvurC3piYtp8ADqQd48yBWV4v0bhr4vU9BUNF8ZEpXu7WdbCzC3r6j+hhlPEsebNKWFpIgCTtY3wRy6GTOEGVU9VBDFpMskhBstiALkXJ3Nvpj6SE0vGUsa77/yJ5ZZcyeR9CNleZ5hRCYU6zSI50X8VzweTe23tfE+YGoVgs1MlIynUypCy21WPU8eVtsSVmQvkyhpK2mdoZAgeObxFxY7A77XGIJauslheKatmkjc3dWdiG9/PHiZ829xdms3zXwVGaMG8kxN+Nh+/CLLEfsyOfa1sL3aL9pQfliQCmTlV+hxyGZLBVTQJIlPKyJKpV1uLMPUHbCiV22M2n54j7ymHQfTDlmp+gH0wNgOKxkXeck/LFyhzJ8vhqUpZ0K1Kqrl1OoAG/hsRvfzvigZ472WK/rbEkU62sUC+tsOMnHkDe5L2hzapy6NKdEkZgyxyaNgV5LE+Vxt67Yjyav7TtXVFISrufH4woIvtcEgbbdMZrJc3jy2tjkqZZfhb3YKLjV02+WNd2WzlM0rJkRSjgF0tyIyRYX+Yx6OJ7Ri2y9vwZDNqZpczqXrArTd62pvM3PlioYIFsS7gjoBgz2jLQZtVGWOQd5KzKbbEX88Du9iA2UsT0IxyT4k0ySmxhJ0qPmcKKdmTwEEc7FiR+7FrX17pAfbHXlfg6fbbE2IvRZtXQxRIJNGmwL2AaS3655b54uZfmFHFlddHUvM0lUxMkUaix6ix4vcnyA8sAmiYEFpRt1JvhWQubhGk9bWAxSyyTsaLMfZIVmUaaado6YsGUyrpaRtW4AF/YHk4XMuy9VkhFbPU/wCNFxEAVMJ2JUm9ja/446krq6gSVKeYQCUWdUAufS5/diOSqqJlSnlneUFhbXJwTtcnyxo80XBpdsvd1TAsCRQ5jUJ3Tq7DWZR1Btgg0igWLTEY1GfrQ0+S0eXQTLUzIe9ZoH1LqN7g4zJTa/jv+1jPM3av6FKVsgMkXBWS3phNdN+pN9RhWUm/2r+r4b3bev8A1/yxiSCozITwcTKD1Xc+bYbZy1yWHtviVUNh+lb0wmIQskI1yKrW6FdQxPkWavS5m89CY4pwD9mLY3O4scUq7VHSyMo8SgH78Euy+T/FUEnaHMZY4qCF3jkjUkSEAA+EcEk2Ax6fjy28dwT5NI4/a5vr/fgKz9pczlSRXniLSDxusCa2G/Jsdug8sA9Rfgn/AKsXK58uMqnLnqGR01H4hQrKbmy7HFe622K2x503K/cZjQFI5Yny1HCmOM2uAT674croNmsPbC9+otZSfliOQEECt+ivviRKVBuV4+/DRUO/hRVHvhHeVwLbW/V4wcgStFAN7fInDTCD9iIe52GHIGU+ABvJrHf7sOkkmLWYi3kuFymBDJSzFSEdEJFjcXGDHZDNYskzGRhSmpmeMINLW0i4JPrsB9MCVV73AuT+tvhrw94fH9ocXFsb4suslfSEa3Lc6hzVZKLMSDdiENhc77XPngdmuWyZc+pY9cBOzjj+OAsUbxECMiwNwRtbGuyDOBOvweYhDdbB2Ox9D/HGqnHLxIozL1bqPsX9lwwyNL9kE+5tjS51kUlNeoowrQeg3XAS7RdL+YGMpxcHTEVPF0QgjqTh+qRbEhj7XxZ1KymxG/FhiMngHnzxFgRixGpoyeu98d3zafCo46DEp1kX8PzNsRBxci3yOFYDWle1tNh6DCPI4IIAw7WL9BjtZCnxg+YvhDK7TXB1R29sR94P8s4m1rYhybHi1vwx3fQ/rn/TGAQLEkinxC3ocL3t+SflYYjAF7ks3ucTBVY7i/kBh8AWcomoFr1GbrJJSsjBghuwJGxHzwfj7U0dDA1HQZY0lFyO/ZNUhItduQPlbGbCqq2tz19cSqoA26jG0fInjjqugoZWTNWT978LFALWEcQsAB+J9cNWHwglWHqMPUgSAfjixY7FhzxjGU23YFV4UAGzm/riWNF4VTsOC2JJCtgSBt0GEAjYXsLkcYVgRhghIVSPQ73wr1FjuQDzxjiq8FD6XwuyjTYG4+mAB0c2rlrewwssjA3RyLnquGo1nOnYXwrSXvvYeuEAgll28TMb44szcjrv74cjrwTxw1sLqjPFyT1OGgGpt1thyzuhsB1NtIxGG8VlNrHfHXBcXNjfm2GmBquznaBjppas/wDxDsCdvI4t5xkTOHqKHTp+0YwN/W2MdqcLsRyemNH2b7QmlK09bKWjvZSd9O/4Y6YZIyWswA5DIxufcdQcI7XHoMa/PMkhr4zPRBBKwudP6WMdNE9PIySKVYGzXxnkxOD/AAAzUeGwrSeVh88Pp1id278sotcD1997YnpqfLJaWIy1jxVBDs40kjrpHHXbr1+kKIFF2UqLnffnbCM3Qkke/OLklPlkdWkUlYXgaNi8yqfC2kW2twGvfzGJmpMmMjGPM2ZCshWMqb7DwXNuvPyw9GMFPoC7Bj5jnDdUf+W+L1RFlsdFK8VYzVAVe7Rltyd77W4v/PAvvT+qv3YTjQFQ9cWab7R9v3Y7HYkQ9/7we+JR9nHY7EvtARN9nFxOY/fHY7CkBDUcYROV+eOx2BdALN+j+1iKf+8+WOx2GgHQ8thH5P8AXXHY7DfYCx/Yb2H4DDU4x2OwICQcj9nCnke6/ux2OwwFPGIh/fH3x2OxUewPSOzn+Bp/YfhjO9sP/Um/b/cMdjsdmf8AtoAI392fYfiMRnj5nHY7HEuwIjz8xivD/eH+vPHY7FPoBW4PtjsdjsID/9k="/>
          <p:cNvSpPr>
            <a:spLocks noChangeAspect="1" noChangeArrowheads="1"/>
          </p:cNvSpPr>
          <p:nvPr/>
        </p:nvSpPr>
        <p:spPr bwMode="auto">
          <a:xfrm>
            <a:off x="80963" y="-509588"/>
            <a:ext cx="1657350" cy="1066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78858" name="AutoShape 10" descr="data:image/jpg;base64,/9j/4AAQSkZJRgABAQAAAQABAAD/2wBDAAkGBwgHBgkIBwgKCgkLDRYPDQwMDRsUFRAWIB0iIiAdHx8kKDQsJCYxJx8fLT0tMTU3Ojo6Iys/RD84QzQ5Ojf/2wBDAQoKCg0MDRoPDxo3JR8lNzc3Nzc3Nzc3Nzc3Nzc3Nzc3Nzc3Nzc3Nzc3Nzc3Nzc3Nzc3Nzc3Nzc3Nzc3Nzc3Nzf/wAARCACBAMkDASIAAhEBAxEB/8QAHAAAAQUBAQEAAAAAAAAAAAAABQECAwQGAAcI/8QARBAAAgECBQEGAwMJBQcFAAAAAQIDBBEABRIhMUEGEyJRYXEUgZEyobEHFUJScsHR4fAjMzRTkxYkQ1SS0vE1VWJ0ov/EABoBAAMBAQEBAAAAAAAAAAAAAAABAgMEBQb/xAApEQACAgICAQQBAwUAAAAAAAAAAQIRAxIhMQQTIkFRYRRxgTIzwfDx/9oADAMBAAIRAxEAPwDyhc1qlFlqJh6d438cb/JvyiZZQ5ZS00tNXNJFGFdgVN26m5a/N8efa6xqQUgs0KtqICC4Pva/yviD4abTq0ki1wQCRhN32FHqx/KjkxBVqSvII3BCG/8A+sMH5R+zwNxltQNPB7mPb78eVNBKCAUN72sdsNanlAuy3HO3lzhCPWR+UfIeTR1W/lCn/diKq7f9m62DuJKStsXUgKipuDfkPfHlSwyMNoycNYsoFwQSPLBQz1wflB7Lm4OW1FuP8LH/ABwh7fdkiwVsumv0vRxn9+PJu6ltfQ1rA7eu+OeGRQCym3n5Dbn6jBQHrQ7c9jWaxy6Qn/6KH9+Hnth2IBXXQlTe4vQAW9dseQiGTTrCNa9tQBwpgmvujc2HPOCgPXV7Tdg2aVp0d2lfVZ6VtthcCw4vc/PDo85/JztpjVd72FPKP3Y8dCMWK6SCOnyxIYpiD4HsObjjDTaFR7HR5v8Ak8oKoVVJULBOoNn0TDnnkYLf7X9kplKfnqOzbWKuOfdceDrTy2v3LW4vbrhfh5ilwm5tbCoKPSO13aqloMxjXJqqGshK3kDaiY2B4vce+Aa9tKjXdoYyLW2kc8+7YzoSRqZ1aijLIQxnLvr5G32tJ+l8Joqil+5axHF+mDodG4X8owlj0VmXwOp5UAkc/tYzdXmkdTVS1ImZWkkZ7BCAtzewsfXAoCcBT3DWe+nw82w3vW1WMPTc6MNSaE0aWjz2jpWV+5ppHVdIYh1uNNt9vc4nqe0VNUG5oqIppCEb3I98ZLvAwLd2dPGyYiMlwylbX4xMkpqpDjJx6DkNWYy4hnCBtQtqHBva/wBRiOWQzfaEBIPhA04HtPE8MSCNVKIQWtuxvzf7sNDQ3tJtsdr4vZ1VCoIo7RuVQhU17sjkG3uD0H4YYphZmE+khje5exv/ADxUkMLt3jspLWJ0kbfuxXYQliL3HmDthOVhVBWSpiSDREpK6dJW4I+vOBvfv/kJ9WxA2m9hhtj6YOB2aiiy2pSUSPMIqdwQpCl7mx2244P0xYzWSRJSWlsxhTvGRAoXY3AC9N+duDiWnkjroLxRzRdy+m2gEahYsb3/AGvr74ZXUdRmUgjyuNtCUveTADVtqJAvze1vv4GI5NKSAKRsy6+//slLKW2O1r8fO2LAoZhTAvUxE3UyC93GoWC787C//jE9Ll9NTQn4yokSCojXQNIXx8336A9f5Y0EWV0ZR0rFqLSvGxJALIgAuRYW1bj6+hwWJKwG+R1MUK1Mk8UUV1ABOrSStt7fs9L7+xxFNkc/dk1UykNpHeB7qF5BPX7OD1BGawVksklU9PHuoBALNpJ1Wt0soHocTVdNTxZbSzrRKJmhWKcNNfW7EXt5cncWtx7mw1C2ZybKq6GmjPxCAzHYqb6jwov8iPcYiaGVI6iczv8A2RBdLWNjwPLzuPQY1tbSRUkkfw9VJTJIgkMMoJaPdRqVvLVcWt574CyUpqIlkqJUWpEEneKqEHc/abjzJt64ExtMaOz1TURxy0dYHaSMyvF1QC29/L+GKclBMxYRSKjRnS8bI2piQQeR6cX5wSytsxkeNppI4klh7kKVP2C17W5FyBuN9/fBOupqtZhNMkrvWpI/emK6k+HjyGkW38x54GxJWY9MudXkmm1d5HGzkEabaCAb35vccYvSZLX0xVZWVS6goGB2F73I9vcb4JT5cfhBNNBG7zRkmHvCHDKbC49bC/XfBiMmoWSbXebvEjp10NpblL362KAX49cF8C15MxTZbIDNTnu6iqC2hWMsQD9q/AvcXHyxFNQS0uax0ctREZ13um6bg3ufMW8saiN0R/iYHp1lNo2mncDuWuBZRpO4ttfk4izHKYJaqKnhqVDNYjw6zq/4hBHIOocjY4VjobU5TLJS0qVCvGIiTL3aqEsfEPFYeK1vpgfPQISsEJh1RqSCLqzrqvdvK67e+LCU9RFmUb115IHAiBUXEYUeEb8bgfK/ngjlbU8vfSKqdwi3jVl1EKBe1rj18vTjA2NJANKDu6APNLG3fMwViSAOoAPHr/5xP8NTxxNFJTqZYw5169mW3k3UX2ti8z37twqGli8UhkhKgAXF7eR5v8+mLApY3h+M7lfh+7VVVTe23JJGx2vbbpbCtsKQAOXSxuoeGONvFswuptx4jtuPphsVCC0ule8cONBBGnfkG+3r5WwdgpataXWYtazTgBp/CzIbbWt0It9OOMVvh7vA+qLWyaWFzYsbabX9sKx6gM5fGYlkZe7EgCqot9pT4r/yxO+VUruAskFgFu9jfqT0/ebb4uRJFBI4llPxCkKoDm41WF7m1t7DbBBKWZ6qzzUohQFfCBe4A2vvv57+WHsw1RkzlaeOV1XSrX0cGxvYXGG/mqPQzmM2UC+kE9etuOm/rjWVMLkvI7GxsjPGylVPQ7Dcbc+eK81PHp7tFVpXUh1VDdt99uvn+7D2ZLigFX9n5aWGKZqVzBMP7OTkMeu9+mKf5mP6h/r54181VIaAQRIsRS50o53ubadyfutgP4/I/wBfLBsGqCmfKlFTSwR1aJTiZUaHSGDta72fnYge/wBcSUM9blWmuZ4Y7UawoTFfUBubA/pbm58vfAipp6BaiolpBJJArXVZiL3Yb7+Qt/V8aCgzKnn7IVtHWNF+ck1LGaiJrkPfe9vDtxby2ueaRNlimiyusoNEksQiC2iZb31DjY9bgfU74C02ZpSvAhgpqjShSSKDwDYkCx5NlG/rijU1VRFTpI8einVT3UW7aAz3Wx62APrtgv2KyB6+SDNKmQJBHUhkVgGEijf6388JvVDrZ0irVVVVSkzZfTSRZdW1BMivGXAS6lbkj7Vw525vh9NMkU01ZWyvNHE60oWOMBSFuAGuw/RW1xe1xgvmuU1GYVGZVUteaShklLwhAx1jwqWCHgcj5DFeeDKaXJM0yo0yGqmlR45e9S8elBtcsCT9u9tvHhRanwXUocixw0ldm8MsfxESQRlJIw4YKGsbC97Cx3G9icEEpqqKWeZcq7+KSJqf4iwZXQX0ECx3NiPU2G1xgNkMlLl+WVVbUZnUQd33SyRwRA2N7KFuRq29uL79DOUflEyigo6SmqHrqmKmUqAlKsZe521HvT0/HD0uP5Jc2n+AfmlfJmVblkuVRpCKZ1hfULCU6SxJtvYqLed8GcvyarrsyrIKfMZ4lpIgHScAFbEaRfex0r6W9MOynK4DmyNT5W89T3nfQR1IKEIRshY+QPUb2+eL6dna6szTvkSty7vahI6iCKTwPGpNy1xuNh58fQTsGmkZGt7KpWmmqZKgTlz3c4gI6Lc9Daw3t1A2GCz0+ZT0mYRZdUxiFJn1TbsY2VrkKRawN72taxxtj2LIiHxlSVpoUlEUdO5TVdrpc+gv1Fib73w+l7LLl3ihhSlSRjPLGo1qGawIVrDe4B/oDBJSr2ii1fJ5bDklfXrLNK4WqViyxAbyaRyCduDsfv2xBlCVT5iiyfEx1jCMIEUnSjm5bYCzDZtyNl3JucepZvkeYU47ykkkLTSKgQKVUCx3Nr+dt7C2LmVZE9NUzmCmjWrIRmkkiJ1HTYAn5DYHqcRGM7pltw7Rgs1yemqEmhSolqKpZEcoNAaxXxAgNfax6eWB8VJV5M7xw5eZaWrQusEwUkH9La972tt1G42xoo+zmYiHOX/Nx7yaaRXnQm5Uud1BJsLeR6DbGWzdEyyXvWjd5I4AJ4ZpDd9hpJINwbWJH4E2w756CrCPwEFTBBGIiUqkOlFU2dBzYiw25tsd8XZaIR0MUfdaKUsWDhSQCNIA62+yRz1OB3Z9czmzCnjhmDQQxFTOU8EAIv0G+pQACcXu18+qmpcvo6giPvmkqYS9ibg+Jfne4+nXBKL1tcCg7kovsE55BG6Q01LLVRgsFVtDWLWvuep9eRYYKZRBQ0NPTrmspWZoV1SRsum7A8C/Q7HbA+KcyyzVEoeehhUE2ZVJAW+wJ23vxzbFDLmkkgWqiiheUSladTIA6vfZrehI55IwopVyzeeNpWjSpHl35uZVjpnqWjMjMw1vZdzfbYc8b74zENpq8w0k5i2LNoZjoA6+fS3HXExzGOHLWMExheSQNHHY63Dc+LyH33w2NIKyaWdjBSyd0zMwGkP5jbknCWKTTlZenS+yWiWsqz8HBH3gILSlI2LWIIDX/VG+4/DF9Oz9WasQ1NQkagKdcjWW22rcWt03PrijkOYVNRLJSU706yyIVWSoewAG9tXO4GCtHFTSdxT0kypKsrCNZLtqPVA24v1v1t64cuDGcdZUCZcrpYpwBUSdzKwC6m8SAXtq43sOd+d7Yj/NlL/y6f638sEKKlzSWrWDMHp3jV2EhktsLAqynz8xz732t/CH/Ly//Uk/7sS/3GmqAEWSU7ZUwZXqtE4UAyNbTcAkA+gtfa22LuZZZHDl8MFHTosbsIp3ksSoK7ObEnbTf3v570c17Wy1NLJSx0lJCxiWNJNb3Usbg3vb6jF3Ips0mzKPLK+seaCq0Ra2kJVCxIHhPUWbj9XFv2q5GSafSLeZ0OVZblsUOW1Qn737eoAlrDdj1HzH4YoZZU/m1qM93ejhnLyopsWDEX6/0bYl7e0aZTmkL00PcQzR6xETcoQxX6G1/mcX8locqzHslmU1S2mqiVhHeSwbYEbX/jzheNkjnVu6fR35FHFgi4U38/yMz6mrhD8Rk5nhpauodIqYnSUVgDc72CnfjiwvziLtRltXl/ZulheoWVkl/tl3KxKbkMPLy3+6+CVTBnWXZNDU02YpU08N1KlQvhAPDcny5GBU2ZS1uWrVyBRLqaIaAQChUG5N9yD0bbFx9S3KK4OTLKMoKE/3Mfl9LV1NRppoxIytquU1KAP1r7cjrj1LIMv7HZYDnNcIPjIpFXSdTKrsbeFSSCb77cDyx5xmNXPV5XFDTxiJUqGCiBNPeHjgbHfFBaftIyFRS1QUm5vGFPFuT6Y0hb5ZzSpcI+n1kqjPIIcujBKi9SZgoY28rE7HbjFKSvmV66Gqjan+GGqJ3I0T31W6em4v1wTy6R5aCnd2HeSQqSyqebe+MbnlOmT5vSfDRSVTT98lQ08rEKSq2IXcbXPGIlfwUq+Qoua05LTrEJZ9N3lSNm6cC1wPL1wcBYUscjISwQHxMLqfwwHyqujpOzWWBX7gpRogRt9L6Bt8jg1QPGcqppGQ7wpsyWPA6dMOOyfINr6IZM8oqSSKCtmWCSVGdQ97WUgH5+IfXDYc3paqSSmy6QSvDGWKWJuLCxB9zgg1PC5DvFG+1rsoJHp9ww5YIo7tFFGrW3KqBiiTyHtZ2uzGsopkyuCroaeKeVpJHTQxMYB03vbdr7A38PXAGftFXzUc/eqrQzRWleSMsSOpsx26EgdBtvbG1/KTCZ6WqpkJC1GkDciwYG/39MYLMKWdKCoVQXRIyglsQp+eHjjCduXwOUpRSSQaMtFlmWDOqKeKFKuPvZBSU6hFYHZRuCNyfCRfnGUzDNlzcJ3DyKI2Zm1mzuSL3BF9hbjyOAc9FUw08RZHIe+khTYnkgbbnFujy2qpoI6qeFooCylWdSNXFxv6HyxUH1D4ZLtS3JIln1u4mZQ3/D0jSfWx2xajzGfKqSZp4YKh2FlIUjTf048j8sWBGrzAMbDURtbyxTrYjGoZKkRlpdN3a2+n2/q+NJeMopujR+TGVVw+So+aPJHTQVHxMkNOw0xEmwG17X9AMXvjx+bmpkpKZRIdWspeRdyR4r/LEVZTgRs0bkgeAalFyRz+/DaKmZ4dRUMqkC7ttq8vfEZPHejVcs6MXkR9RS2tJD6OKGny6SpMp7+STSkakllO3Nxbffje4wX7M5s9Tm1NTy1bo0l9K7m+kbDcbb6uOow3L442qP8AeYRG0ZUJYMtuQbevH9DFeho6aliqqxNCSRXZBp1aCdyAeRjnlFu7MpZdWkuTS0faSjocwNHU0Ms0Zdl8QUq9mNzZjvYAbW6Y7Wf/AGul/wBFf44ygqX74T1DsyrUIoIFgbh2J8xub/PDvhG/5h/r/PFxhBLkyeWdgd5ppkqFJZ5gRLEo5VwebeVunoMX8orqx62Ces79aVHaQ6U3uxvccXJ1Hf1wa/3APIUpaKISAAiOAmxHVSWup9rYWaWnSkdFc2EZVbx2AHluTbHO88JtL7EnRD2xqocwzczU81TURLFHHqqPtsAu5+u+O7M1eTwRyQZjTyz1CvaNQDpZbf8Ank4pMVvGxJNiAW9MTUsANbFGqlpS1kC8kkcY6/Gwr02lxTO7zJaThH7j/wANLmlRPmuVqqBKekUO0CR23KgkA/11xniJXWOCBG72qUyhWfSqm9z6DBLMJ5Mty9aWrV4Jbs1pOCPTb2xZpfgzFTPNRTa4FHdlKjY3WxuCL+u2I8nLDGlGL4OFRl/VNFPNezUtCKKGFC4jtK6PUDwsfFYMB54IUsk1OF8NiBuW8RP1GK1RNqkZkhQL07y7N8zxiJJpQLr3QHrGp/HHmy8uTfAcHo/Z/tC4gpYFo6ypCwt444dvSxNgSLG49MAc77VNmhpfh9cLw3aQm6kvfj5WH34l7KZy9LldbNOf8PFIY5Ao0aiBZfe54A88ZTVUMPDMWHqGF/vxpk8n2qvkLNMK5qrIRGjaqiKo1bfqMD1t54OZRm+aL2fAp6HvhC+jUX3O4NgPY/jjBwSVUTq0U5Vgb7MbX+uN9kVeuY9nMwSLT8Sg1MqHYsRsR8xgw5t3TBPk1uXEyUMErLpeRQzAHgne2Le3HPXFDImZ8mojLfX3K6r+Y2OLELFgSeRcffjuXQGC7QSrXpKkli8b92t7DZSRzxjLS5UWmWRainjpwdJRqlQWktewUAni5+RweM1MtZ2gopJoLlnMJZhYHXupJt1t8xjOUy0yEvDHGpPJKXJxwTnq2ynMirsoRoJRBJol0kxlJettv0fl88ZOppsyppVgzMVCyGlMrRzKdSNe1mBGxtY/TGzqJZj/AIYRcEeKMj77YjoaSpmoJqGprEp6KW6lRLqJO9iQBfqCCfvxWDK7K0WtuX8fJmK2T4aaDuXX7COQ9wRdRf584MZdDA89bBmFLBJo3iDR6gfJh4tjwb++CR7I5jmmZrFTCEKoEd5lIViu5INutubYgalmbNDXR00rpBGVlkVCY47nYN5X4x15PJyJasn04PmJk6pyxmiuCe86cbj+N8WY6phmPdFBo06iwbcEC1/LjbEqxytBXTvSwm0q6bW3I5t6b4iy2nEmYVMbMRJLCwF0PhOx5x1Py+Nq6M/07p8hyPLUrEjeSN2MR8ID6bX36YlOWosXdCBtHVdZsffEGQO0NNKrEqxa5QjUR058sFhVg/aLkeYTHj+Xlk8rfQKOqqwWcshI0mEBb3sS1r/XEvwcX+RD9Di8Z0PN/muE7yP1+hxzbz+wM+sqfoJb0th7yaomR11KwsRfCXa32UGFXvurC3piYtp8ADqQd48yBWV4v0bhr4vU9BUNF8ZEpXu7WdbCzC3r6j+hhlPEsebNKWFpIgCTtY3wRy6GTOEGVU9VBDFpMskhBstiALkXJ3Nvpj6SE0vGUsa77/yJ5ZZcyeR9CNleZ5hRCYU6zSI50X8VzweTe23tfE+YGoVgs1MlIynUypCy21WPU8eVtsSVmQvkyhpK2mdoZAgeObxFxY7A77XGIJauslheKatmkjc3dWdiG9/PHiZ829xdms3zXwVGaMG8kxN+Nh+/CLLEfsyOfa1sL3aL9pQfliQCmTlV+hxyGZLBVTQJIlPKyJKpV1uLMPUHbCiV22M2n54j7ymHQfTDlmp+gH0wNgOKxkXeck/LFyhzJ8vhqUpZ0K1Kqrl1OoAG/hsRvfzvigZ472WK/rbEkU62sUC+tsOMnHkDe5L2hzapy6NKdEkZgyxyaNgV5LE+Vxt67Yjyav7TtXVFISrufH4woIvtcEgbbdMZrJc3jy2tjkqZZfhb3YKLjV02+WNd2WzlM0rJkRSjgF0tyIyRYX+Yx6OJ7Ri2y9vwZDNqZpczqXrArTd62pvM3PlioYIFsS7gjoBgz2jLQZtVGWOQd5KzKbbEX88Du9iA2UsT0IxyT4k0ySmxhJ0qPmcKKdmTwEEc7FiR+7FrX17pAfbHXlfg6fbbE2IvRZtXQxRIJNGmwL2AaS3655b54uZfmFHFlddHUvM0lUxMkUaix6ix4vcnyA8sAmiYEFpRt1JvhWQubhGk9bWAxSyyTsaLMfZIVmUaaado6YsGUyrpaRtW4AF/YHk4XMuy9VkhFbPU/wCNFxEAVMJ2JUm9ja/446krq6gSVKeYQCUWdUAufS5/diOSqqJlSnlneUFhbXJwTtcnyxo80XBpdsvd1TAsCRQ5jUJ3Tq7DWZR1Btgg0igWLTEY1GfrQ0+S0eXQTLUzIe9ZoH1LqN7g4zJTa/jv+1jPM3av6FKVsgMkXBWS3phNdN+pN9RhWUm/2r+r4b3bev8A1/yxiSCozITwcTKD1Xc+bYbZy1yWHtviVUNh+lb0wmIQskI1yKrW6FdQxPkWavS5m89CY4pwD9mLY3O4scUq7VHSyMo8SgH78Euy+T/FUEnaHMZY4qCF3jkjUkSEAA+EcEk2Ax6fjy28dwT5NI4/a5vr/fgKz9pczlSRXniLSDxusCa2G/Jsdug8sA9Rfgn/AKsXK58uMqnLnqGR01H4hQrKbmy7HFe622K2x503K/cZjQFI5Yny1HCmOM2uAT674croNmsPbC9+otZSfliOQEECt+ivviRKVBuV4+/DRUO/hRVHvhHeVwLbW/V4wcgStFAN7fInDTCD9iIe52GHIGU+ABvJrHf7sOkkmLWYi3kuFymBDJSzFSEdEJFjcXGDHZDNYskzGRhSmpmeMINLW0i4JPrsB9MCVV73AuT+tvhrw94fH9ocXFsb4suslfSEa3Lc6hzVZKLMSDdiENhc77XPngdmuWyZc+pY9cBOzjj+OAsUbxECMiwNwRtbGuyDOBOvweYhDdbB2Ox9D/HGqnHLxIozL1bqPsX9lwwyNL9kE+5tjS51kUlNeoowrQeg3XAS7RdL+YGMpxcHTEVPF0QgjqTh+qRbEhj7XxZ1KymxG/FhiMngHnzxFgRixGpoyeu98d3zafCo46DEp1kX8PzNsRBxci3yOFYDWle1tNh6DCPI4IIAw7WL9BjtZCnxg+YvhDK7TXB1R29sR94P8s4m1rYhybHi1vwx3fQ/rn/TGAQLEkinxC3ocL3t+SflYYjAF7ks3ucTBVY7i/kBh8AWcomoFr1GbrJJSsjBghuwJGxHzwfj7U0dDA1HQZY0lFyO/ZNUhItduQPlbGbCqq2tz19cSqoA26jG0fInjjqugoZWTNWT978LFALWEcQsAB+J9cNWHwglWHqMPUgSAfjixY7FhzxjGU23YFV4UAGzm/riWNF4VTsOC2JJCtgSBt0GEAjYXsLkcYVgRhghIVSPQ73wr1FjuQDzxjiq8FD6XwuyjTYG4+mAB0c2rlrewwssjA3RyLnquGo1nOnYXwrSXvvYeuEAgll28TMb44szcjrv74cjrwTxw1sLqjPFyT1OGgGpt1thyzuhsB1NtIxGG8VlNrHfHXBcXNjfm2GmBquznaBjppas/wDxDsCdvI4t5xkTOHqKHTp+0YwN/W2MdqcLsRyemNH2b7QmlK09bKWjvZSd9O/4Y6YZIyWswA5DIxufcdQcI7XHoMa/PMkhr4zPRBBKwudP6WMdNE9PIySKVYGzXxnkxOD/AAAzUeGwrSeVh88Pp1id278sotcD1997YnpqfLJaWIy1jxVBDs40kjrpHHXbr1+kKIFF2UqLnffnbCM3Qkke/OLklPlkdWkUlYXgaNi8yqfC2kW2twGvfzGJmpMmMjGPM2ZCshWMqb7DwXNuvPyw9GMFPoC7Bj5jnDdUf+W+L1RFlsdFK8VYzVAVe7Rltyd77W4v/PAvvT+qv3YTjQFQ9cWab7R9v3Y7HYkQ9/7we+JR9nHY7EvtARN9nFxOY/fHY7CkBDUcYROV+eOx2BdALN+j+1iKf+8+WOx2GgHQ8thH5P8AXXHY7DfYCx/Yb2H4DDU4x2OwICQcj9nCnke6/ux2OwwFPGIh/fH3x2OxUewPSOzn+Bp/YfhjO9sP/Um/b/cMdjsdmf8AtoAI392fYfiMRnj5nHY7HEuwIjz8xivD/eH+vPHY7FPoBW4PtjsdjsID/9k="/>
          <p:cNvSpPr>
            <a:spLocks noChangeAspect="1" noChangeArrowheads="1"/>
          </p:cNvSpPr>
          <p:nvPr/>
        </p:nvSpPr>
        <p:spPr bwMode="auto">
          <a:xfrm>
            <a:off x="80963" y="-563563"/>
            <a:ext cx="1838325" cy="11811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pic>
        <p:nvPicPr>
          <p:cNvPr id="78860" name="Picture 12" descr="http://t3.gstatic.com/images?q=tbn:ANd9GcRnWvaZcChtPDoLjsvDuy0JZbiiwitDwz10JJwurrJi3zgZ7cudzXGMk4z7d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3364922"/>
            <a:ext cx="3286148" cy="31168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071538" y="428604"/>
            <a:ext cx="7851648" cy="1828800"/>
          </a:xfrm>
        </p:spPr>
        <p:txBody>
          <a:bodyPr/>
          <a:lstStyle/>
          <a:p>
            <a:r>
              <a:rPr lang="es-ES_tradnl" dirty="0" smtClean="0"/>
              <a:t>Víctor Valdez asústate que hay viene tu papa’ </a:t>
            </a:r>
            <a:endParaRPr lang="es-ES_tradnl" dirty="0"/>
          </a:p>
        </p:txBody>
      </p:sp>
      <p:pic>
        <p:nvPicPr>
          <p:cNvPr id="80898" name="Picture 2" descr="http://t1.gstatic.com/images?q=tbn:ANd9GcSspGDVjUHpW5TgLk5m1fjrmNHYMKbp_2XXC4WSaNPf29U9JIe5wBkMtt1x7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7955" y="4752494"/>
            <a:ext cx="1832822" cy="1958289"/>
          </a:xfrm>
          <a:prstGeom prst="rect">
            <a:avLst/>
          </a:prstGeom>
          <a:noFill/>
        </p:spPr>
      </p:pic>
      <p:sp>
        <p:nvSpPr>
          <p:cNvPr id="80900" name="AutoShape 4" descr="data:image/jpg;base64,/9j/4AAQSkZJRgABAQAAAQABAAD/2wBDAAkGBwgHBgkIBwgKCgkLDRYPDQwMDRsUFRAWIB0iIiAdHx8kKDQsJCYxJx8fLT0tMTU3Ojo6Iys/RD84QzQ5Ojf/2wBDAQoKCg0MDRoPDxo3JR8lNzc3Nzc3Nzc3Nzc3Nzc3Nzc3Nzc3Nzc3Nzc3Nzc3Nzc3Nzc3Nzc3Nzc3Nzc3Nzc3Nzf/wAARCACLALoDASIAAhEBAxEB/8QAHAAAAgIDAQEAAAAAAAAAAAAABAUDBgECBwAI/8QAQBAAAgECBQIEBAIHBgUFAAAAAQIDBBEABRIhMQZBEyJRYRQycYGRsQcjM0JSocEVJGLR8PEWQ3KS4SU0RFOy/8QAGgEAAgMBAQAAAAAAAAAAAAAABAUBAgMABv/EADIRAAICAQMDAwEGBQUAAAAAAAECAAMRBCExBRJBEyJRYXGBkbHB8AYUIzJCM6HR4fH/2gAMAwEAAhEDEQA/AObDHicZGMcm2A57nxPKN8SjGoFhjYHbETRBiZHOJVGI9aoLsRhlk2Q5pnZLUcHhUvJqJtl97d2+2Id1QZY4Eh70qGWMAaQKRc79sWPJeic0zJEmq/7lStYjWP1jA+i9vvb74u3TXSGXZMTLb4mptbx5ADY99I7fn74strn2GEup6p/jT+MW369m2XaKcm6byvI470VMvjabGZ/M7fft9rYOnYkR06ckbn0GJppBGhYnYYjo4ySZZB52/kMKWdnPc5zAgT/cYTGgVAo4xs50iw5OMjyC55xqq3JJxhKc7zKKEF8C1k2lWVSNxckmwAxNUziJff0xyz9IXU7pNLlNNIRtpqCB8x7qT6Db74M0WkbU2dokO4rXvMtFR1tkuVFlcVElv3xHYMfa53wJP+krLJI1KxSXPK7nT9dvvjkQSSVxK7sxva7G5xf+k8oyasodEkRaoUbsTe30x6I9L0qDJGfvga32O3MuXTnWOT5nIIEZ4aliQFmFr/Q8fbD6S8je354rWVdK9PmUiWIiYi4JkIxa0UgWJBI2uOD74T9R0SUYsrzjzCanP+XMiVABjDsFXfjEjkKN8K6yqBuqnbC1QWM3AzNKyouSF+mFkrlvKh59MSMXkfSgN/XBVNSBBcjc4KGEEvxBoKQnzPvfBXw/scFrHbtjbwz/AAj8MZmwnmVJnBe2PJ740aRU5O/ph3lfS+cZppcxijp2/wCZOLMR7Lz+Q98etd1QZY4jV70TmKGlWP5yMNcn6ezbOTelp/Bg/wDvn8ot7Dk/bF6yXo/KssAlaM1VRsfEnsdJ9l4H88WXhbfvEWGFd3Uwu1QzA7dY7bDaVrIeh8roQJ6sGuqB+9MPID7J/mTi0tddEUYW52A7AD2xlbLHvsANzgeCpPxlnS+pgvPmW+429Ld/rhVZZZc2WOYIW8mMkXSoF+2NxjHAF9r4gqpiqBF+Zth9MC4ztKgZM0N6qcIv7NDv6E4YooUW4tiCjp/BjAIN97k4IY7bYq5ztJY52mpuxA5GPSyLDGWJFgPXGbhFuTgBQ2YTAi/godvc4gDPMgDO/ib0sT1Mvjyjyj5RjhHVKmo6uzRYg0r/ABcoAUX2B/pbH0MzLAgsBcHgY4KtTF0315WLXJ4kQqXV2I1WVmDhrfhfD3oZzY5+kG1XuxniJ1pagVCxVCPEt92ZbX9Mdcy3KosuylYqGyyOoLuPmJ+uAK+sy1MskZZqWpFQweNE0jSTyAB9vfknBb5miUUdk0tpHH0w7dy0hKwplequmK6pzZKiprSlOreZY5X1H7knnFy6cjpqfMKtoa5mWSMXpTLcKw5YKTtfbb1J9RhZCy/Bl5iWVjcgm18KelM7oJc7rqTKMvQRlS0tWCATY8AW7k833tfAusUvp2H0l0ChgJea2s5Vf5YXJG87XA27nE1PTPM2pr6ffDOKBUFgLDHmu4IMCHHaDQUoj7A4JEfpiZU7WxuFtjEuTMyZEEHcY229sekdUUljgX4xP4RjgCZIEp+R9O5ZlcoeCDxJkAPjS2Zvt2H2GH6+eQn90cYEpjrLOeCbD7f6ODI/Lv2wba7OcsczOSDzMLcYmTdx7YiiG5vjMsyU8DOxHtc2xjjO0kCSNeeVYV+UG7e/sMC5pU07NTpHLrKkgrA133tpsR7hTcXttsQcBV0wkSCjgqFtMWaokTzWUAk7fQNsebexwbHlVFHR3qAsIKXZywGgEfxHvvyT/lgmtVqIZ/wmTnvyqwZK+uliEMbMuhdRl2ZmG9vTt627eoBiyqlrM61y1krmKKRlQ30aj+B7EfT+WK9mHUz5ZUFIoUqGmPiOXew03vYWF+b/APnGld1NX0cEZy1o6eOrRJSyrrYErYi5Frggg9+Nh3NOnswewAZ4/WaU6axwv1l3mWuypC0EjTRrxE51X72U7b2GwsPa/GGeWVsVfT/ER7cXX0/8b845CnVOdLKskuYyyorBykpBVrEGxHpcdrYu1Dm08NLK8tP4E8qxhIiQx+W99udjxa/rvgbU6J1T3YJ+k0u0j6cjuOxllqJGq5vh4dkH7RvT2wcipTQgLsALC2F9PV01FATIkyaT5/FXS1/cE3J+gOC1vMQ7HydvfCt0I2PEod+OJmNTM2tuBjkH6Y8gkpc3TOIFHw9UAr/4JFH9QP5HHX6mtp6OPVPKka8Lc7sewHqfYYRz1eU9VUclPHKs6QTjxISCrqy/LccgE+vYEYY9LW9LhYq+3zBryrjtJlG6OykUuTLJWU6tKdRUuLkA+mJ0DSyaVey3Ox3xa6yIRppVNvb0xSs8pxS+JVwyssgO6jHolJYyje0DEe1UatlckLyFVYFCR2vtfEf6OenhllLUCUI7Fx+uX5ZF7WP3wq6fkznO6F3o8vE0CNoLvMqAnna535xeukMuly/L5EqKCGikeTUY4pA+rb5mIJFz/TAHUL0SlkDDPxNKyCwbEbJHYWA2GJVXG+nHnYKMeXJyYR3ZmLAYGqJ1QW1b4jqaojZDc8bYGSJ5DqfF1XyZYLNHZ52vf7Yz8Pg2OAJv3xJpxbvxxJzK5CoChRxib0AxEpxKnN8EmZyZWCIWY2wqnRs2zEQlrU8ZuRvued7EbWHG3IwTNIZ51pk4PzkdhiJS9BmsqgrokCsgJt2IPa/ftc7DnfGtIIJxziQ5wBAM8OVZHNTSiW1TG20CganQ+UiyrtcbXPt6YqnVmZ1ubZjFSBjLDZBTRJvruNmI/iPFu3A91dbJU1uZTGZg9RNMVY6ti17fgOPpg9U+FzJJssmSCppkjDM7qEjksVIu21za/wCOHNdIrALbtjmGihKCDnJIkmeZTWRVizW8Wmnk8OlmEqkSdgBY/wC218NemJ6FcseiNT4slQ/i1NM8Fl0RgsRruOQOSdI9Ma1NHDMtPJmZW0Uao7yStolfc2EdgTyOCC25AI3LGsgiyykqG8JJ5Wk/WePMNLggNr07jTcgWKC1sUezuUIeZnZqO6oVfH3RbliSt1GKmlygQapv1dNKo0IhVhex5tYG4uP5YeoaoVzo90ZCnitIP2y3JNuyi9j72v2thr03lVRGGqqTKVSSQftqgLTxqvYABdR/7APfDCVlzZEIjVJYX0zU8wvpa26tb0JuOx2O4IwLqWsQhmT28ZMzXVK7fMCoMrgTTUyWkVX1JJKdRFzsBfn+VziPM+qIoo3+GdQkcXivNIdKLHeyuxG4DH5QBqa19hZigzrOZ8yzytoImKw0NMyWB5nkZYQdvTxDb3GK5+kKp0UiJGdMNVmFU5UD5kiKwxD6AKfxwfounqyi27c+B8RdqtWztgTTNeuo2kbwFqpzv5lYUyG//TeQj6v9cbZNNmFVEmf5WkdNmMTFGi3MdRGOxubn635HN98UrLqVavMIKdmCq8gUm/bDrMeoagzfD0DiCnjHhqYwASB7+mH1IQKe7j4i9i2RjmdmppFzrJoKqkkiSsnj1SUMkyiaNrkEWvvuDbja2KJnWX1tTNLTyxSRCxLaxY/TFBhGuYO7MPNq8QfMD9eb4u9DmvVTU4XLOpIamIDZJZ01j6rIAfz++BvQUn2zb1TjDS0dJZrFklGMvzCMwkQrU3YHaMkoSTbaxXe+3mBvi8U08NRGskLhlYXBBuCPr/ljh1Xm2e0eermGY1kNXW+GyOrSJKmg7FCF8o+gwTldQYwJOna+amq/2n9nhjvb5lUn5rcgG9xhdq+i1ajLIcN+cuuqZOeJ2mWVU774AlleQkDFU6X6wTOZ1ocwAhrr2XsshHb2Pti6QwADjHlr9O+lfssG8aVujL3CDw02+/zdzgpY1QcYlCgD2GNGe50gYHLEy2czVjttzjWxxvptzzjHiJ646dKsjXxmebwIyRux8oHqcRRsFXWxsO2NaNWrKgzMLRp8oP54YY8mQIflsBhjMji8jbk4mqqeKqpzHMt/Q919xhP1TmsdDl7RkqZJ1ZI1Mvh39Tq7WBHpv3GEfTee5pW1ooJmEqiO7Wjs0YAA3N7m52v3sTjRNPY6esu2JBxnBkGfZTC9VFRU1HCF1qPFQaZJVta1hx+8CwBJ22JIBMJakWJ1kjmCEs9TPINMRVipGkG4Itp5uBYazfTh7nz5VR5X4Ga1jQEsHVYntKxH8IG+/H9cc+zrNpc6lVEibZywZAdcl+5UEgEC424F+N8MNMz3IMjb5l1qew7cCNK3qamgKrQU4mdCwjmnJ8mprkLw7D2JUf4cPGFdkGQpnWaz/wDqMkqrS07QgpB3ayCyh9IJ1cjYb9610v03PmuTZjmFFFLLVRFYKZUCkl206mJfYAK3J4uTyBiXqyKtpckjhzPpaKGqUxwnMviSPEKiwJUMVZtK7nfbm3GHWl0aD3QbW2Ip9JBxyY7q+sM06o6dzTLoTFBVRwiQeBqR6mMG0qBTe403Jsb+2xOLllAp5siynNaOZ5mEMUM7uRqddlIb3RiT7At2OOWdLVtRklfR5hW0L2HnjVlZNakHzKx2O17Hj8Tjp/TlXR10uY/2XDLHQuEch00AOQdQA7bAf7Wx3UlC0spXIMFrr3ypnL+kHafPszaQEs9fSq19/wD5QY//AJwn61m8WLKEANlo3cn1ZppCT+WLt+jmiE0+eTRxRBzmRf4iWnMoiSI6vKP4iZBb6H2xt+lLLKaj6Qg8ehoo8wp6xIVqKan8NTEVdwB7X598XVgFUQcpyficqyhhHmNI5YBfFF/YYhiR5HRY1LM2wAFyftiBiVPluL7YedI5umR53BWyxeKiqyMAbEBgRce4vjXxiVggEkRMciMrA2KkWIwwyKlgrczjhqqhKeEHU7MwF7fui/c4J6yzmlznOWrKMFU8JEu1tUhF/Mbd7WH2wiZwwA7DtiPsneJZup6Cko6sT5dJG1JL8qowOhrbrze3cH39sIp2PlmiYq6n5l2I++AwfNq2v9MM8hgjzDNYKWV2WOUkMUXURt/r8ccTjedjMnfMqhavK88chpUlHiECxZo2BufUlSL4+iUZXjWRPkYBl+hx8vVTMivQI+sRVEmkjhjsot9bY+maVTFSwQ33SJFN/ZQMec/iEKSjed/0hmjB3Ekckmy4xYKLnnGSRGN+cQMxZtuMecAzD5l3JO2NNBxIibXPGPeIuLfZLSjzO08q08Z/6j7YbwIsUaxqLWGF2WU/hReJILyNvfDDxAouxthg/wACVivqyipq/KWikjZ6hQfhihsyyEbW3H3/APGFvROUr024WqqYJJqpwskcYJeNrErc32HI4HIwZmvjVUAmjTXHG48hJswPl3sRfcjv63xJk+U1Gdq8VVP8JTU0xjekp1Cujqe4ACr2I2Y2IOrfZlpabbafTU7Qe51RsnmUrqXKJsqzFtbPJBMS0MzG5YX3DH+IXH1vfvhUviEsIJCvlYuFvfSOeMXvr2pibL6fLJWBrhPxGu9hddQH+K4IH+WKkKZUiSOjgE/jDeR+TcCxG+3J3t3HlN7A6hnKf1Bg8QqzXEVKi/sR30N1V/w5PNTVF/gqoqXYC7RONtVu4tse+wtxbF/ruj6DOc5izY1n61I43jjGmVHs19TKxIZSCBYWGwIOOMzwPAVDMDGwJDqe39DhtJkk+WUEOY/EpFKLMqR3DJ32YdxY/lfB9BcqSu+JTW1ad2Fgft7vz/fMvHV2Z02edSwZPSQ1TVdMZITHIoCGy6gVuduLXIG1sOuma0plixsgRfFIRbj1sb/e+KSc+oqfKpJmjY5xmsAWr8EDWx1PdrjddQYEj6WG2zzpOabNcsinhSNFgn8PwENtKBRYe/OF/U2X0sCV01ThSrjb5nv0ZaYun6/y1AqHzh41eE2YFgt+x/hPbbAv6YczTMOjMtaOnlhElfdfF5kAiJ1D/use1wcKMkzefKYKl4pGQGvzBoyirqBWK4F7X+ZgftiudcZ5muYvl9LmDyfDwUcLxQMRsTGLvsO/NsMVUFVYxOR7jiVGSxUMOcE5dXT5fUrU03hmRVZf1iB1sRY3B+uBpDdSQCLG9rY8nzAHjvjSdH/xGbdXV9NTLHBJOiuIkSNYgf3iSeO3fG9Z0nnuX1EcVRQ3MiM6sjq6FRa5LA2Frjn1wV+jfMqHK+oZKquZ1Q00kUAWBpSXNreUC52vhtmPVkawQUEEEc9I0LRa6dBTK95LnyWITheNzff0xVjgZkqMmLKbJKWnWmBiOYyz2AIYpCCeBqBBJ+pGD2y+hyDx62SSKGdIgUgWpMp1E7W8oPax+v46x9RxTWyuspjS08kYjcQnZrDyta2x2H4D0wujWmrMrlp6fLFapTUJ6meQ2XcgcCy3JB3+5tfA6M+fdN2VcbRFkq+NntC0m+qqjJ+7jH05Iwi1W9cfMOSv4ebULnhaiMn7MMfSYvNKTY6b4S9eHuT75voxkGZeRdLPIyog3LMwAH3OPUs9NUDVTzxSC17owIwq6yniounp3kcjSrMoXlmCmwH3tjlWV5tmcdWamJdYjbxXhglih1qQbC4sx4ufpxvgTSdO/mKe/OJrZeVftAnaKuqWNCSwCjk+uERzhLmwNu2E3Tmb/wDFKuJXeN4BqlhcWYAny79xbvixChgttEPwwO9IoYo/MIRgy5EXK3HoMDSu9VMIEHl/exDU1BUCNPmOw98GUkYpYQzbytjXtxvKiFkKkPwwUEMLMCOQeRhHmGcp01VeKp8Wp8BoihbeWO14ix7lW1Lfkg+18MaysTLqVp5fNJpYqt92IBP5A/gcDZhkUOV0j51PSx5nXAGSdah7ALYboCCBp07C3F974ZdNW5e514/MzG41lgHnPGqpq6uaqqZUklqGLSNIbK197Hmw4t2G2CjLRxVCCoj8WFbr4CKBt239dhvtvb3ubJRUvUQauy/TRzCRRVwPuqqxt4gsOL82t67ckafJ4KSHN4KuRmqqV40hKnQh1HuOePfbfBouAbPn4h1lNVxGRjAxjiL6irNRNCqIFWPaNS2qwuLC1ht/r0tNmOZyVf8Adk1R09t47hrDy7fit9vwtbA2cSpJmchp4Y4I1VUWNUttYAGw7n+uN6ekiBUTVCqJIy2oWIG5FufvyPxwStgVMjzMn06NYu3tXjzvNqcRRSKpj1hXJcG3mUDcDa42vvfFz6AzF8pzSWjriVhrCGV2FgHBIv8AQ7g+hAxUZa2FJC0kEIMiWC/fY37cgb72H1JLywkVcZdpZwpF2VSNFuQT9ha/pgO+v1UKngwgGs5XH2/MZ5XUUp1yalWAZhXqpbtrp/Lf0uRhNU5YOqM3hq42kFMaeFZi17RuqAMoPB47XwP0hQUmZpUtWxColjkBAZzax9vxxcTmUdGgijhAVRYKosBg57u0dqiI66QT3HiJp+hsuKOkFTUpr0ncB7Wv7cb4Eq+hYaSgqJ1rJmEcbPpKAarC9sWA9QKAWKIPvgCv6oUo0bMioylWB3uDzjEPaTuZq4qA4lNgqky+mSSLSHdGVm4NiNgPXYm/05xvTGozDJ1p6OmVZKVy8ki7FtVh+NxhDUftmAZmtsrE8r2xtHJKt9MjANsQDscFFcjaBg4MPqn+SQyP44usiONJX0IGDKKsEk86vL4dPMusxk7OxFrH2vhIxcMbs1zzv2wxpsmrKm2nSkZFwSbbY4qPMsCc7QSlbwZkk5MTBj9iO+Pp+klEtJDNoaPxUV9DcrcXsffHDsn6WpVYSV5Mw7IGKj/PFj6z61rsvy+mo6CZo5ZlKtMd3VRYbH+I+tsKupaVtWUCHiEUn0gS0cfpXtPkiP4Mk6QVC6/DbTo8puT+KjHM2lp46WNq/KptUqjwGWYedhsTa24JtsPtiydK55Q1GSz5XmhR49RJ1tzq3ub8798VvMmpcuzJ6XLJDWRuhVklAYAE8X+3I9MFaar0UFXxMi/qNkeZbeg80SmrZjmVVDHSpS3SeUgMRqFkO9zax25xaj1902CQKxzbuKZ/8sckpqRYohqYuecT6F/hX8MCajQ1XWF2M9JpemuKx3nBl/oEuTUTfYHBjTBFaeYk24Uc+wwIZVYamNo04GJaZTLapqB5B+zQ/mcK2HkxaJh8ueapgzOZ/wBfDq0QNvG6sLFWHuDa43+vGKvnWf1dXD/Y9FJJNS6gi6heUgcRXBIcAgAEbtYX4ubfVR/HU80ckjRq6lNSHcXFtsUjIqV6XMqkNB4k1JIuhh8qlWDah7m1vo2GnTrWKlCdpxFa/wBRtyOBH9PSR9M5TUQ1jK9XVxKXC76SdQCe9tvqSe1jhPWCWoFdmVSCQK5I5VHZQN/5WH4+uGOc0tUIJK6YmWWnnikkH+D29r7fb64Jmamy6qnqZFNRkOcKC7KN4nPfbg3v/uMUZ0Llq/P6Y2hWnVmHexyTNmp6akzbMMtzJ9GXZwiyQVAOyPyD6bE/l64q+Y0M2UVTUOYwqSSdElzoYcahbkcXHO1jiwysaHL1o8zUZjkMjf3esiN3hv8AT/X5Y2n8fJ1pIaoJmuUzOho5nUNa5F0a99itxb6EcWHUOe4DPP7/AB+RNn2U4/8AcfrKo4eoDyTXmZR5XUgb88W3tsSfT2tYzKz+vhSESq5YM6i9mHqAPt/PnDFcnSvrrRaMqSpqZYI1E7SxRyR3ukhNmXi4bcG/A3sXlPS+c10qT5bV5XV08TaGlp6pSu1j5vKCdrHf64Pet+04g630qRkgH6/9bGc8y7MJMpzB5EJ0nUjqPqfywyn6jWW4VWY8kk3/AAwozMK+YVelgymZ7MOD5jvifJqXxYMyZY1dkpwbHt5hc4LWoORmIWsK5xIKnNWlYabj6YD+JaQnWbf1xAIyTjBFr23xIUCQSTJXkB2tbGms3x4KTY3ttjU82xMrNyS0ZN98WSmzNFjRDIDsL74rikBSObjDRcuFRBBPAVQlLOD3I2vilmPMJ09FlxIrGSJamzeJYxpl+UYrud1n9qSxqgLMgIB55xtDlwH7SZmPootgyOGOEWjUL6kd8Y9wU5EbU9I1Fv8Aq+0f7xXS5QT5qlyL/uqd/ucHR0sNOGMSWJHN7nBB9b41O4xUuTzHdHT6KBhV3+TzNI22scbXOIzscZ1nFZuDgYMvUNprSyC0CnyL/EfXBok1DXIdKDgYF/5oHYbAYEzSRwAoYgXtbCLHccTy3EKnrJKl/ApBYfxemNMqrqakpqmA00088j8/KCSi3BJ3uG1du2DsmijEY8o7YxSRq3UNXS6dMNyxCeUklVJFxva5JtxufXBGn1Ho9wUeJlanfjMYQ1MVUBG48Gq0lGR1urg8qR3HJ07MPQXN05yjM8pnZssplqsvkv41C0gZSP8ADqt/X74Jnlf42WnU6YYSpjjQaVB2I2GLHTC1PCbkkg3JNzizaayrS/zIIKnxJq1mLjSB/wASmyNF0/VBoo5JcnrBpqaKaNtUJPOx3/2t6HBnTkFMlTPTnNaR8jinWenEh1u7qdQAXnSG0knvpsPmJxbLmwFzYe+N4yQot35wJXrwhDFcn7YRdY9idmcZ5lIpckq6zM6mqzUmvmkNvFgpjCJAwKvcuEAuhO4DEGx7WL6nyQZXkNdBC7Ijo8giVyylytgXY7vbbsF2+W++G9MS2ok3N+cB9SyvHkWYsjFSKSUgj1CnGjdTuusVOBkcQQaZUGeSPmcEzBYUrpxTEmESERk91BIGGfSBf+1xGI3kjmQxSaVvYHgn2uMJ2GwHtjWN3RvI7L/0m2PUdxU5HiLsZENzLp+upa2Wn+En8r2U6DZhyD+GBDlVadkpZnJFxpQntf8AIj8cWPq6WU0WVz+LJ4skXncOQW8qn+p/HFekmm0g+NLe/wDGfbHWI6sRtOUgjMDkR4XMcilXUkMpFiCO2NXKkbbHv74kk3Nybki5JwMecRJm6eY2xZcp/wDYJ73/ADxWY923xZstJNNv2NhjK3+2OOhtjVY+QYSdsevjxxg4Gnrp4nGDj2NTjpUmYbGtsbY9iZkd5//Z"/>
          <p:cNvSpPr>
            <a:spLocks noChangeAspect="1" noChangeArrowheads="1"/>
          </p:cNvSpPr>
          <p:nvPr/>
        </p:nvSpPr>
        <p:spPr bwMode="auto">
          <a:xfrm>
            <a:off x="80963" y="-487363"/>
            <a:ext cx="1362075" cy="10191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80902" name="AutoShape 6" descr="data:image/jpg;base64,/9j/4AAQSkZJRgABAQAAAQABAAD/2wBDAAkGBwgHBgkIBwgKCgkLDRYPDQwMDRsUFRAWIB0iIiAdHx8kKDQsJCYxJx8fLT0tMTU3Ojo6Iys/RD84QzQ5Ojf/2wBDAQoKCg0MDRoPDxo3JR8lNzc3Nzc3Nzc3Nzc3Nzc3Nzc3Nzc3Nzc3Nzc3Nzc3Nzc3Nzc3Nzc3Nzc3Nzc3Nzc3Nzf/wAARCACLALoDASIAAhEBAxEB/8QAHAAAAgIDAQEAAAAAAAAAAAAABAUDBgECBwAI/8QAQBAAAgECBQIEBAIHBgUFAAAAAQIDBBEABRIhMQZBEyJRYRQycYGRsQcjM0JSocEVJGLR8PEWQ3KS4SU0RFOy/8QAGgEAAgMBAQAAAAAAAAAAAAAABAUBAgMABv/EADIRAAICAQMDAwEGBQUAAAAAAAECAAMRBCExBRJBEyJRYXGBkbHB8AYUIzJCM6HR4fH/2gAMAwEAAhEDEQA/AObDHicZGMcm2A57nxPKN8SjGoFhjYHbETRBiZHOJVGI9aoLsRhlk2Q5pnZLUcHhUvJqJtl97d2+2Id1QZY4Eh70qGWMAaQKRc79sWPJeic0zJEmq/7lStYjWP1jA+i9vvb74u3TXSGXZMTLb4mptbx5ADY99I7fn74strn2GEup6p/jT+MW369m2XaKcm6byvI470VMvjabGZ/M7fft9rYOnYkR06ckbn0GJppBGhYnYYjo4ySZZB52/kMKWdnPc5zAgT/cYTGgVAo4xs50iw5OMjyC55xqq3JJxhKc7zKKEF8C1k2lWVSNxckmwAxNUziJff0xyz9IXU7pNLlNNIRtpqCB8x7qT6Db74M0WkbU2dokO4rXvMtFR1tkuVFlcVElv3xHYMfa53wJP+krLJI1KxSXPK7nT9dvvjkQSSVxK7sxva7G5xf+k8oyasodEkRaoUbsTe30x6I9L0qDJGfvga32O3MuXTnWOT5nIIEZ4aliQFmFr/Q8fbD6S8je354rWVdK9PmUiWIiYi4JkIxa0UgWJBI2uOD74T9R0SUYsrzjzCanP+XMiVABjDsFXfjEjkKN8K6yqBuqnbC1QWM3AzNKyouSF+mFkrlvKh59MSMXkfSgN/XBVNSBBcjc4KGEEvxBoKQnzPvfBXw/scFrHbtjbwz/AAj8MZmwnmVJnBe2PJ740aRU5O/ph3lfS+cZppcxijp2/wCZOLMR7Lz+Q98etd1QZY4jV70TmKGlWP5yMNcn6ezbOTelp/Bg/wDvn8ot7Dk/bF6yXo/KssAlaM1VRsfEnsdJ9l4H88WXhbfvEWGFd3Uwu1QzA7dY7bDaVrIeh8roQJ6sGuqB+9MPID7J/mTi0tddEUYW52A7AD2xlbLHvsANzgeCpPxlnS+pgvPmW+429Ld/rhVZZZc2WOYIW8mMkXSoF+2NxjHAF9r4gqpiqBF+Zth9MC4ztKgZM0N6qcIv7NDv6E4YooUW4tiCjp/BjAIN97k4IY7bYq5ztJY52mpuxA5GPSyLDGWJFgPXGbhFuTgBQ2YTAi/godvc4gDPMgDO/ib0sT1Mvjyjyj5RjhHVKmo6uzRYg0r/ABcoAUX2B/pbH0MzLAgsBcHgY4KtTF0315WLXJ4kQqXV2I1WVmDhrfhfD3oZzY5+kG1XuxniJ1pagVCxVCPEt92ZbX9Mdcy3KosuylYqGyyOoLuPmJ+uAK+sy1MskZZqWpFQweNE0jSTyAB9vfknBb5miUUdk0tpHH0w7dy0hKwplequmK6pzZKiprSlOreZY5X1H7knnFy6cjpqfMKtoa5mWSMXpTLcKw5YKTtfbb1J9RhZCy/Bl5iWVjcgm18KelM7oJc7rqTKMvQRlS0tWCATY8AW7k833tfAusUvp2H0l0ChgJea2s5Vf5YXJG87XA27nE1PTPM2pr6ffDOKBUFgLDHmu4IMCHHaDQUoj7A4JEfpiZU7WxuFtjEuTMyZEEHcY229sekdUUljgX4xP4RjgCZIEp+R9O5ZlcoeCDxJkAPjS2Zvt2H2GH6+eQn90cYEpjrLOeCbD7f6ODI/Lv2wba7OcsczOSDzMLcYmTdx7YiiG5vjMsyU8DOxHtc2xjjO0kCSNeeVYV+UG7e/sMC5pU07NTpHLrKkgrA133tpsR7hTcXttsQcBV0wkSCjgqFtMWaokTzWUAk7fQNsebexwbHlVFHR3qAsIKXZywGgEfxHvvyT/lgmtVqIZ/wmTnvyqwZK+uliEMbMuhdRl2ZmG9vTt627eoBiyqlrM61y1krmKKRlQ30aj+B7EfT+WK9mHUz5ZUFIoUqGmPiOXew03vYWF+b/APnGld1NX0cEZy1o6eOrRJSyrrYErYi5Frggg9+Nh3NOnswewAZ4/WaU6axwv1l3mWuypC0EjTRrxE51X72U7b2GwsPa/GGeWVsVfT/ER7cXX0/8b845CnVOdLKskuYyyorBykpBVrEGxHpcdrYu1Dm08NLK8tP4E8qxhIiQx+W99udjxa/rvgbU6J1T3YJ+k0u0j6cjuOxllqJGq5vh4dkH7RvT2wcipTQgLsALC2F9PV01FATIkyaT5/FXS1/cE3J+gOC1vMQ7HydvfCt0I2PEod+OJmNTM2tuBjkH6Y8gkpc3TOIFHw9UAr/4JFH9QP5HHX6mtp6OPVPKka8Lc7sewHqfYYRz1eU9VUclPHKs6QTjxISCrqy/LccgE+vYEYY9LW9LhYq+3zBryrjtJlG6OykUuTLJWU6tKdRUuLkA+mJ0DSyaVey3Ox3xa6yIRppVNvb0xSs8pxS+JVwyssgO6jHolJYyje0DEe1UatlckLyFVYFCR2vtfEf6OenhllLUCUI7Fx+uX5ZF7WP3wq6fkznO6F3o8vE0CNoLvMqAnna535xeukMuly/L5EqKCGikeTUY4pA+rb5mIJFz/TAHUL0SlkDDPxNKyCwbEbJHYWA2GJVXG+nHnYKMeXJyYR3ZmLAYGqJ1QW1b4jqaojZDc8bYGSJ5DqfF1XyZYLNHZ52vf7Yz8Pg2OAJv3xJpxbvxxJzK5CoChRxib0AxEpxKnN8EmZyZWCIWY2wqnRs2zEQlrU8ZuRvued7EbWHG3IwTNIZ51pk4PzkdhiJS9BmsqgrokCsgJt2IPa/ftc7DnfGtIIJxziQ5wBAM8OVZHNTSiW1TG20CganQ+UiyrtcbXPt6YqnVmZ1ubZjFSBjLDZBTRJvruNmI/iPFu3A91dbJU1uZTGZg9RNMVY6ti17fgOPpg9U+FzJJssmSCppkjDM7qEjksVIu21za/wCOHNdIrALbtjmGihKCDnJIkmeZTWRVizW8Wmnk8OlmEqkSdgBY/wC218NemJ6FcseiNT4slQ/i1NM8Fl0RgsRruOQOSdI9Ma1NHDMtPJmZW0Uao7yStolfc2EdgTyOCC25AI3LGsgiyykqG8JJ5Wk/WePMNLggNr07jTcgWKC1sUezuUIeZnZqO6oVfH3RbliSt1GKmlygQapv1dNKo0IhVhex5tYG4uP5YeoaoVzo90ZCnitIP2y3JNuyi9j72v2thr03lVRGGqqTKVSSQftqgLTxqvYABdR/7APfDCVlzZEIjVJYX0zU8wvpa26tb0JuOx2O4IwLqWsQhmT28ZMzXVK7fMCoMrgTTUyWkVX1JJKdRFzsBfn+VziPM+qIoo3+GdQkcXivNIdKLHeyuxG4DH5QBqa19hZigzrOZ8yzytoImKw0NMyWB5nkZYQdvTxDb3GK5+kKp0UiJGdMNVmFU5UD5kiKwxD6AKfxwfounqyi27c+B8RdqtWztgTTNeuo2kbwFqpzv5lYUyG//TeQj6v9cbZNNmFVEmf5WkdNmMTFGi3MdRGOxubn635HN98UrLqVavMIKdmCq8gUm/bDrMeoagzfD0DiCnjHhqYwASB7+mH1IQKe7j4i9i2RjmdmppFzrJoKqkkiSsnj1SUMkyiaNrkEWvvuDbja2KJnWX1tTNLTyxSRCxLaxY/TFBhGuYO7MPNq8QfMD9eb4u9DmvVTU4XLOpIamIDZJZ01j6rIAfz++BvQUn2zb1TjDS0dJZrFklGMvzCMwkQrU3YHaMkoSTbaxXe+3mBvi8U08NRGskLhlYXBBuCPr/ljh1Xm2e0eermGY1kNXW+GyOrSJKmg7FCF8o+gwTldQYwJOna+amq/2n9nhjvb5lUn5rcgG9xhdq+i1ajLIcN+cuuqZOeJ2mWVU774AlleQkDFU6X6wTOZ1ocwAhrr2XsshHb2Pti6QwADjHlr9O+lfssG8aVujL3CDw02+/zdzgpY1QcYlCgD2GNGe50gYHLEy2czVjttzjWxxvptzzjHiJ646dKsjXxmebwIyRux8oHqcRRsFXWxsO2NaNWrKgzMLRp8oP54YY8mQIflsBhjMji8jbk4mqqeKqpzHMt/Q919xhP1TmsdDl7RkqZJ1ZI1Mvh39Tq7WBHpv3GEfTee5pW1ooJmEqiO7Wjs0YAA3N7m52v3sTjRNPY6esu2JBxnBkGfZTC9VFRU1HCF1qPFQaZJVta1hx+8CwBJ22JIBMJakWJ1kjmCEs9TPINMRVipGkG4Itp5uBYazfTh7nz5VR5X4Ga1jQEsHVYntKxH8IG+/H9cc+zrNpc6lVEibZywZAdcl+5UEgEC424F+N8MNMz3IMjb5l1qew7cCNK3qamgKrQU4mdCwjmnJ8mprkLw7D2JUf4cPGFdkGQpnWaz/wDqMkqrS07QgpB3ayCyh9IJ1cjYb9610v03PmuTZjmFFFLLVRFYKZUCkl206mJfYAK3J4uTyBiXqyKtpckjhzPpaKGqUxwnMviSPEKiwJUMVZtK7nfbm3GHWl0aD3QbW2Ip9JBxyY7q+sM06o6dzTLoTFBVRwiQeBqR6mMG0qBTe403Jsb+2xOLllAp5siynNaOZ5mEMUM7uRqddlIb3RiT7At2OOWdLVtRklfR5hW0L2HnjVlZNakHzKx2O17Hj8Tjp/TlXR10uY/2XDLHQuEch00AOQdQA7bAf7Wx3UlC0spXIMFrr3ypnL+kHafPszaQEs9fSq19/wD5QY//AJwn61m8WLKEANlo3cn1ZppCT+WLt+jmiE0+eTRxRBzmRf4iWnMoiSI6vKP4iZBb6H2xt+lLLKaj6Qg8ehoo8wp6xIVqKan8NTEVdwB7X598XVgFUQcpyficqyhhHmNI5YBfFF/YYhiR5HRY1LM2wAFyftiBiVPluL7YedI5umR53BWyxeKiqyMAbEBgRce4vjXxiVggEkRMciMrA2KkWIwwyKlgrczjhqqhKeEHU7MwF7fui/c4J6yzmlznOWrKMFU8JEu1tUhF/Mbd7WH2wiZwwA7DtiPsneJZup6Cko6sT5dJG1JL8qowOhrbrze3cH39sIp2PlmiYq6n5l2I++AwfNq2v9MM8hgjzDNYKWV2WOUkMUXURt/r8ccTjedjMnfMqhavK88chpUlHiECxZo2BufUlSL4+iUZXjWRPkYBl+hx8vVTMivQI+sRVEmkjhjsot9bY+maVTFSwQ33SJFN/ZQMec/iEKSjed/0hmjB3Ekckmy4xYKLnnGSRGN+cQMxZtuMecAzD5l3JO2NNBxIibXPGPeIuLfZLSjzO08q08Z/6j7YbwIsUaxqLWGF2WU/hReJILyNvfDDxAouxthg/wACVivqyipq/KWikjZ6hQfhihsyyEbW3H3/APGFvROUr024WqqYJJqpwskcYJeNrErc32HI4HIwZmvjVUAmjTXHG48hJswPl3sRfcjv63xJk+U1Gdq8VVP8JTU0xjekp1Cujqe4ACr2I2Y2IOrfZlpabbafTU7Qe51RsnmUrqXKJsqzFtbPJBMS0MzG5YX3DH+IXH1vfvhUviEsIJCvlYuFvfSOeMXvr2pibL6fLJWBrhPxGu9hddQH+K4IH+WKkKZUiSOjgE/jDeR+TcCxG+3J3t3HlN7A6hnKf1Bg8QqzXEVKi/sR30N1V/w5PNTVF/gqoqXYC7RONtVu4tse+wtxbF/ruj6DOc5izY1n61I43jjGmVHs19TKxIZSCBYWGwIOOMzwPAVDMDGwJDqe39DhtJkk+WUEOY/EpFKLMqR3DJ32YdxY/lfB9BcqSu+JTW1ad2Fgft7vz/fMvHV2Z02edSwZPSQ1TVdMZITHIoCGy6gVuduLXIG1sOuma0plixsgRfFIRbj1sb/e+KSc+oqfKpJmjY5xmsAWr8EDWx1PdrjddQYEj6WG2zzpOabNcsinhSNFgn8PwENtKBRYe/OF/U2X0sCV01ThSrjb5nv0ZaYun6/y1AqHzh41eE2YFgt+x/hPbbAv6YczTMOjMtaOnlhElfdfF5kAiJ1D/use1wcKMkzefKYKl4pGQGvzBoyirqBWK4F7X+ZgftiudcZ5muYvl9LmDyfDwUcLxQMRsTGLvsO/NsMVUFVYxOR7jiVGSxUMOcE5dXT5fUrU03hmRVZf1iB1sRY3B+uBpDdSQCLG9rY8nzAHjvjSdH/xGbdXV9NTLHBJOiuIkSNYgf3iSeO3fG9Z0nnuX1EcVRQ3MiM6sjq6FRa5LA2Frjn1wV+jfMqHK+oZKquZ1Q00kUAWBpSXNreUC52vhtmPVkawQUEEEc9I0LRa6dBTK95LnyWITheNzff0xVjgZkqMmLKbJKWnWmBiOYyz2AIYpCCeBqBBJ+pGD2y+hyDx62SSKGdIgUgWpMp1E7W8oPax+v46x9RxTWyuspjS08kYjcQnZrDyta2x2H4D0wujWmrMrlp6fLFapTUJ6meQ2XcgcCy3JB3+5tfA6M+fdN2VcbRFkq+NntC0m+qqjJ+7jH05Iwi1W9cfMOSv4ebULnhaiMn7MMfSYvNKTY6b4S9eHuT75voxkGZeRdLPIyog3LMwAH3OPUs9NUDVTzxSC17owIwq6yniounp3kcjSrMoXlmCmwH3tjlWV5tmcdWamJdYjbxXhglih1qQbC4sx4ufpxvgTSdO/mKe/OJrZeVftAnaKuqWNCSwCjk+uERzhLmwNu2E3Tmb/wDFKuJXeN4BqlhcWYAny79xbvixChgttEPwwO9IoYo/MIRgy5EXK3HoMDSu9VMIEHl/exDU1BUCNPmOw98GUkYpYQzbytjXtxvKiFkKkPwwUEMLMCOQeRhHmGcp01VeKp8Wp8BoihbeWO14ix7lW1Lfkg+18MaysTLqVp5fNJpYqt92IBP5A/gcDZhkUOV0j51PSx5nXAGSdah7ALYboCCBp07C3F974ZdNW5e514/MzG41lgHnPGqpq6uaqqZUklqGLSNIbK197Hmw4t2G2CjLRxVCCoj8WFbr4CKBt239dhvtvb3ubJRUvUQauy/TRzCRRVwPuqqxt4gsOL82t67ckafJ4KSHN4KuRmqqV40hKnQh1HuOePfbfBouAbPn4h1lNVxGRjAxjiL6irNRNCqIFWPaNS2qwuLC1ht/r0tNmOZyVf8Adk1R09t47hrDy7fit9vwtbA2cSpJmchp4Y4I1VUWNUttYAGw7n+uN6ekiBUTVCqJIy2oWIG5FufvyPxwStgVMjzMn06NYu3tXjzvNqcRRSKpj1hXJcG3mUDcDa42vvfFz6AzF8pzSWjriVhrCGV2FgHBIv8AQ7g+hAxUZa2FJC0kEIMiWC/fY37cgb72H1JLywkVcZdpZwpF2VSNFuQT9ha/pgO+v1UKngwgGs5XH2/MZ5XUUp1yalWAZhXqpbtrp/Lf0uRhNU5YOqM3hq42kFMaeFZi17RuqAMoPB47XwP0hQUmZpUtWxColjkBAZzax9vxxcTmUdGgijhAVRYKosBg57u0dqiI66QT3HiJp+hsuKOkFTUpr0ncB7Wv7cb4Eq+hYaSgqJ1rJmEcbPpKAarC9sWA9QKAWKIPvgCv6oUo0bMioylWB3uDzjEPaTuZq4qA4lNgqky+mSSLSHdGVm4NiNgPXYm/05xvTGozDJ1p6OmVZKVy8ki7FtVh+NxhDUftmAZmtsrE8r2xtHJKt9MjANsQDscFFcjaBg4MPqn+SQyP44usiONJX0IGDKKsEk86vL4dPMusxk7OxFrH2vhIxcMbs1zzv2wxpsmrKm2nSkZFwSbbY4qPMsCc7QSlbwZkk5MTBj9iO+Pp+klEtJDNoaPxUV9DcrcXsffHDsn6WpVYSV5Mw7IGKj/PFj6z61rsvy+mo6CZo5ZlKtMd3VRYbH+I+tsKupaVtWUCHiEUn0gS0cfpXtPkiP4Mk6QVC6/DbTo8puT+KjHM2lp46WNq/KptUqjwGWYedhsTa24JtsPtiydK55Q1GSz5XmhR49RJ1tzq3ub8798VvMmpcuzJ6XLJDWRuhVklAYAE8X+3I9MFaar0UFXxMi/qNkeZbeg80SmrZjmVVDHSpS3SeUgMRqFkO9zax25xaj1902CQKxzbuKZ/8sckpqRYohqYuecT6F/hX8MCajQ1XWF2M9JpemuKx3nBl/oEuTUTfYHBjTBFaeYk24Uc+wwIZVYamNo04GJaZTLapqB5B+zQ/mcK2HkxaJh8ueapgzOZ/wBfDq0QNvG6sLFWHuDa43+vGKvnWf1dXD/Y9FJJNS6gi6heUgcRXBIcAgAEbtYX4ubfVR/HU80ckjRq6lNSHcXFtsUjIqV6XMqkNB4k1JIuhh8qlWDah7m1vo2GnTrWKlCdpxFa/wBRtyOBH9PSR9M5TUQ1jK9XVxKXC76SdQCe9tvqSe1jhPWCWoFdmVSCQK5I5VHZQN/5WH4+uGOc0tUIJK6YmWWnnikkH+D29r7fb64Jmamy6qnqZFNRkOcKC7KN4nPfbg3v/uMUZ0Llq/P6Y2hWnVmHexyTNmp6akzbMMtzJ9GXZwiyQVAOyPyD6bE/l64q+Y0M2UVTUOYwqSSdElzoYcahbkcXHO1jiwysaHL1o8zUZjkMjf3esiN3hv8AT/X5Y2n8fJ1pIaoJmuUzOho5nUNa5F0a99itxb6EcWHUOe4DPP7/AB+RNn2U4/8AcfrKo4eoDyTXmZR5XUgb88W3tsSfT2tYzKz+vhSESq5YM6i9mHqAPt/PnDFcnSvrrRaMqSpqZYI1E7SxRyR3ukhNmXi4bcG/A3sXlPS+c10qT5bV5XV08TaGlp6pSu1j5vKCdrHf64Pet+04g630qRkgH6/9bGc8y7MJMpzB5EJ0nUjqPqfywyn6jWW4VWY8kk3/AAwozMK+YVelgymZ7MOD5jvifJqXxYMyZY1dkpwbHt5hc4LWoORmIWsK5xIKnNWlYabj6YD+JaQnWbf1xAIyTjBFr23xIUCQSTJXkB2tbGms3x4KTY3ttjU82xMrNyS0ZN98WSmzNFjRDIDsL74rikBSObjDRcuFRBBPAVQlLOD3I2vilmPMJ09FlxIrGSJamzeJYxpl+UYrud1n9qSxqgLMgIB55xtDlwH7SZmPootgyOGOEWjUL6kd8Y9wU5EbU9I1Fv8Aq+0f7xXS5QT5qlyL/uqd/ucHR0sNOGMSWJHN7nBB9b41O4xUuTzHdHT6KBhV3+TzNI22scbXOIzscZ1nFZuDgYMvUNprSyC0CnyL/EfXBok1DXIdKDgYF/5oHYbAYEzSRwAoYgXtbCLHccTy3EKnrJKl/ApBYfxemNMqrqakpqmA00088j8/KCSi3BJ3uG1du2DsmijEY8o7YxSRq3UNXS6dMNyxCeUklVJFxva5JtxufXBGn1Ho9wUeJlanfjMYQ1MVUBG48Gq0lGR1urg8qR3HJ07MPQXN05yjM8pnZssplqsvkv41C0gZSP8ADqt/X74Jnlf42WnU6YYSpjjQaVB2I2GLHTC1PCbkkg3JNzizaayrS/zIIKnxJq1mLjSB/wASmyNF0/VBoo5JcnrBpqaKaNtUJPOx3/2t6HBnTkFMlTPTnNaR8jinWenEh1u7qdQAXnSG0knvpsPmJxbLmwFzYe+N4yQot35wJXrwhDFcn7YRdY9idmcZ5lIpckq6zM6mqzUmvmkNvFgpjCJAwKvcuEAuhO4DEGx7WL6nyQZXkNdBC7Ijo8giVyylytgXY7vbbsF2+W++G9MS2ok3N+cB9SyvHkWYsjFSKSUgj1CnGjdTuusVOBkcQQaZUGeSPmcEzBYUrpxTEmESERk91BIGGfSBf+1xGI3kjmQxSaVvYHgn2uMJ2GwHtjWN3RvI7L/0m2PUdxU5HiLsZENzLp+upa2Wn+En8r2U6DZhyD+GBDlVadkpZnJFxpQntf8AIj8cWPq6WU0WVz+LJ4skXncOQW8qn+p/HFekmm0g+NLe/wDGfbHWI6sRtOUgjMDkR4XMcilXUkMpFiCO2NXKkbbHv74kk3Nybki5JwMecRJm6eY2xZcp/wDYJ73/ADxWY923xZstJNNv2NhjK3+2OOhtjVY+QYSdsevjxxg4Gnrp4nGDj2NTjpUmYbGtsbY9iZkd5//Z"/>
          <p:cNvSpPr>
            <a:spLocks noChangeAspect="1" noChangeArrowheads="1"/>
          </p:cNvSpPr>
          <p:nvPr/>
        </p:nvSpPr>
        <p:spPr bwMode="auto">
          <a:xfrm>
            <a:off x="80963" y="-487363"/>
            <a:ext cx="1362075" cy="10191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80904" name="AutoShape 8" descr="data:image/jpg;base64,/9j/4AAQSkZJRgABAQAAAQABAAD/2wBDAAkGBwgHBgkIBwgKCgkLDRYPDQwMDRsUFRAWIB0iIiAdHx8kKDQsJCYxJx8fLT0tMTU3Ojo6Iys/RD84QzQ5Ojf/2wBDAQoKCg0MDRoPDxo3JR8lNzc3Nzc3Nzc3Nzc3Nzc3Nzc3Nzc3Nzc3Nzc3Nzc3Nzc3Nzc3Nzc3Nzc3Nzc3Nzc3Nzf/wAARCACLALoDASIAAhEBAxEB/8QAHAAAAgIDAQEAAAAAAAAAAAAABAUDBgECBwAI/8QAQBAAAgECBQIEBAIHBgUFAAAAAQIDBBEABRIhMQZBEyJRYRQycYGRsQcjM0JSocEVJGLR8PEWQ3KS4SU0RFOy/8QAGgEAAgMBAQAAAAAAAAAAAAAABAUBAgMABv/EADIRAAICAQMDAwEGBQUAAAAAAAECAAMRBCExBRJBEyJRYXGBkbHB8AYUIzJCM6HR4fH/2gAMAwEAAhEDEQA/AObDHicZGMcm2A57nxPKN8SjGoFhjYHbETRBiZHOJVGI9aoLsRhlk2Q5pnZLUcHhUvJqJtl97d2+2Id1QZY4Eh70qGWMAaQKRc79sWPJeic0zJEmq/7lStYjWP1jA+i9vvb74u3TXSGXZMTLb4mptbx5ADY99I7fn74strn2GEup6p/jT+MW369m2XaKcm6byvI470VMvjabGZ/M7fft9rYOnYkR06ckbn0GJppBGhYnYYjo4ySZZB52/kMKWdnPc5zAgT/cYTGgVAo4xs50iw5OMjyC55xqq3JJxhKc7zKKEF8C1k2lWVSNxckmwAxNUziJff0xyz9IXU7pNLlNNIRtpqCB8x7qT6Db74M0WkbU2dokO4rXvMtFR1tkuVFlcVElv3xHYMfa53wJP+krLJI1KxSXPK7nT9dvvjkQSSVxK7sxva7G5xf+k8oyasodEkRaoUbsTe30x6I9L0qDJGfvga32O3MuXTnWOT5nIIEZ4aliQFmFr/Q8fbD6S8je354rWVdK9PmUiWIiYi4JkIxa0UgWJBI2uOD74T9R0SUYsrzjzCanP+XMiVABjDsFXfjEjkKN8K6yqBuqnbC1QWM3AzNKyouSF+mFkrlvKh59MSMXkfSgN/XBVNSBBcjc4KGEEvxBoKQnzPvfBXw/scFrHbtjbwz/AAj8MZmwnmVJnBe2PJ740aRU5O/ph3lfS+cZppcxijp2/wCZOLMR7Lz+Q98etd1QZY4jV70TmKGlWP5yMNcn6ezbOTelp/Bg/wDvn8ot7Dk/bF6yXo/KssAlaM1VRsfEnsdJ9l4H88WXhbfvEWGFd3Uwu1QzA7dY7bDaVrIeh8roQJ6sGuqB+9MPID7J/mTi0tddEUYW52A7AD2xlbLHvsANzgeCpPxlnS+pgvPmW+429Ld/rhVZZZc2WOYIW8mMkXSoF+2NxjHAF9r4gqpiqBF+Zth9MC4ztKgZM0N6qcIv7NDv6E4YooUW4tiCjp/BjAIN97k4IY7bYq5ztJY52mpuxA5GPSyLDGWJFgPXGbhFuTgBQ2YTAi/godvc4gDPMgDO/ib0sT1Mvjyjyj5RjhHVKmo6uzRYg0r/ABcoAUX2B/pbH0MzLAgsBcHgY4KtTF0315WLXJ4kQqXV2I1WVmDhrfhfD3oZzY5+kG1XuxniJ1pagVCxVCPEt92ZbX9Mdcy3KosuylYqGyyOoLuPmJ+uAK+sy1MskZZqWpFQweNE0jSTyAB9vfknBb5miUUdk0tpHH0w7dy0hKwplequmK6pzZKiprSlOreZY5X1H7knnFy6cjpqfMKtoa5mWSMXpTLcKw5YKTtfbb1J9RhZCy/Bl5iWVjcgm18KelM7oJc7rqTKMvQRlS0tWCATY8AW7k833tfAusUvp2H0l0ChgJea2s5Vf5YXJG87XA27nE1PTPM2pr6ffDOKBUFgLDHmu4IMCHHaDQUoj7A4JEfpiZU7WxuFtjEuTMyZEEHcY229sekdUUljgX4xP4RjgCZIEp+R9O5ZlcoeCDxJkAPjS2Zvt2H2GH6+eQn90cYEpjrLOeCbD7f6ODI/Lv2wba7OcsczOSDzMLcYmTdx7YiiG5vjMsyU8DOxHtc2xjjO0kCSNeeVYV+UG7e/sMC5pU07NTpHLrKkgrA133tpsR7hTcXttsQcBV0wkSCjgqFtMWaokTzWUAk7fQNsebexwbHlVFHR3qAsIKXZywGgEfxHvvyT/lgmtVqIZ/wmTnvyqwZK+uliEMbMuhdRl2ZmG9vTt627eoBiyqlrM61y1krmKKRlQ30aj+B7EfT+WK9mHUz5ZUFIoUqGmPiOXew03vYWF+b/APnGld1NX0cEZy1o6eOrRJSyrrYErYi5Frggg9+Nh3NOnswewAZ4/WaU6axwv1l3mWuypC0EjTRrxE51X72U7b2GwsPa/GGeWVsVfT/ER7cXX0/8b845CnVOdLKskuYyyorBykpBVrEGxHpcdrYu1Dm08NLK8tP4E8qxhIiQx+W99udjxa/rvgbU6J1T3YJ+k0u0j6cjuOxllqJGq5vh4dkH7RvT2wcipTQgLsALC2F9PV01FATIkyaT5/FXS1/cE3J+gOC1vMQ7HydvfCt0I2PEod+OJmNTM2tuBjkH6Y8gkpc3TOIFHw9UAr/4JFH9QP5HHX6mtp6OPVPKka8Lc7sewHqfYYRz1eU9VUclPHKs6QTjxISCrqy/LccgE+vYEYY9LW9LhYq+3zBryrjtJlG6OykUuTLJWU6tKdRUuLkA+mJ0DSyaVey3Ox3xa6yIRppVNvb0xSs8pxS+JVwyssgO6jHolJYyje0DEe1UatlckLyFVYFCR2vtfEf6OenhllLUCUI7Fx+uX5ZF7WP3wq6fkznO6F3o8vE0CNoLvMqAnna535xeukMuly/L5EqKCGikeTUY4pA+rb5mIJFz/TAHUL0SlkDDPxNKyCwbEbJHYWA2GJVXG+nHnYKMeXJyYR3ZmLAYGqJ1QW1b4jqaojZDc8bYGSJ5DqfF1XyZYLNHZ52vf7Yz8Pg2OAJv3xJpxbvxxJzK5CoChRxib0AxEpxKnN8EmZyZWCIWY2wqnRs2zEQlrU8ZuRvued7EbWHG3IwTNIZ51pk4PzkdhiJS9BmsqgrokCsgJt2IPa/ftc7DnfGtIIJxziQ5wBAM8OVZHNTSiW1TG20CganQ+UiyrtcbXPt6YqnVmZ1ubZjFSBjLDZBTRJvruNmI/iPFu3A91dbJU1uZTGZg9RNMVY6ti17fgOPpg9U+FzJJssmSCppkjDM7qEjksVIu21za/wCOHNdIrALbtjmGihKCDnJIkmeZTWRVizW8Wmnk8OlmEqkSdgBY/wC218NemJ6FcseiNT4slQ/i1NM8Fl0RgsRruOQOSdI9Ma1NHDMtPJmZW0Uao7yStolfc2EdgTyOCC25AI3LGsgiyykqG8JJ5Wk/WePMNLggNr07jTcgWKC1sUezuUIeZnZqO6oVfH3RbliSt1GKmlygQapv1dNKo0IhVhex5tYG4uP5YeoaoVzo90ZCnitIP2y3JNuyi9j72v2thr03lVRGGqqTKVSSQftqgLTxqvYABdR/7APfDCVlzZEIjVJYX0zU8wvpa26tb0JuOx2O4IwLqWsQhmT28ZMzXVK7fMCoMrgTTUyWkVX1JJKdRFzsBfn+VziPM+qIoo3+GdQkcXivNIdKLHeyuxG4DH5QBqa19hZigzrOZ8yzytoImKw0NMyWB5nkZYQdvTxDb3GK5+kKp0UiJGdMNVmFU5UD5kiKwxD6AKfxwfounqyi27c+B8RdqtWztgTTNeuo2kbwFqpzv5lYUyG//TeQj6v9cbZNNmFVEmf5WkdNmMTFGi3MdRGOxubn635HN98UrLqVavMIKdmCq8gUm/bDrMeoagzfD0DiCnjHhqYwASB7+mH1IQKe7j4i9i2RjmdmppFzrJoKqkkiSsnj1SUMkyiaNrkEWvvuDbja2KJnWX1tTNLTyxSRCxLaxY/TFBhGuYO7MPNq8QfMD9eb4u9DmvVTU4XLOpIamIDZJZ01j6rIAfz++BvQUn2zb1TjDS0dJZrFklGMvzCMwkQrU3YHaMkoSTbaxXe+3mBvi8U08NRGskLhlYXBBuCPr/ljh1Xm2e0eermGY1kNXW+GyOrSJKmg7FCF8o+gwTldQYwJOna+amq/2n9nhjvb5lUn5rcgG9xhdq+i1ajLIcN+cuuqZOeJ2mWVU774AlleQkDFU6X6wTOZ1ocwAhrr2XsshHb2Pti6QwADjHlr9O+lfssG8aVujL3CDw02+/zdzgpY1QcYlCgD2GNGe50gYHLEy2czVjttzjWxxvptzzjHiJ646dKsjXxmebwIyRux8oHqcRRsFXWxsO2NaNWrKgzMLRp8oP54YY8mQIflsBhjMji8jbk4mqqeKqpzHMt/Q919xhP1TmsdDl7RkqZJ1ZI1Mvh39Tq7WBHpv3GEfTee5pW1ooJmEqiO7Wjs0YAA3N7m52v3sTjRNPY6esu2JBxnBkGfZTC9VFRU1HCF1qPFQaZJVta1hx+8CwBJ22JIBMJakWJ1kjmCEs9TPINMRVipGkG4Itp5uBYazfTh7nz5VR5X4Ga1jQEsHVYntKxH8IG+/H9cc+zrNpc6lVEibZywZAdcl+5UEgEC424F+N8MNMz3IMjb5l1qew7cCNK3qamgKrQU4mdCwjmnJ8mprkLw7D2JUf4cPGFdkGQpnWaz/wDqMkqrS07QgpB3ayCyh9IJ1cjYb9610v03PmuTZjmFFFLLVRFYKZUCkl206mJfYAK3J4uTyBiXqyKtpckjhzPpaKGqUxwnMviSPEKiwJUMVZtK7nfbm3GHWl0aD3QbW2Ip9JBxyY7q+sM06o6dzTLoTFBVRwiQeBqR6mMG0qBTe403Jsb+2xOLllAp5siynNaOZ5mEMUM7uRqddlIb3RiT7At2OOWdLVtRklfR5hW0L2HnjVlZNakHzKx2O17Hj8Tjp/TlXR10uY/2XDLHQuEch00AOQdQA7bAf7Wx3UlC0spXIMFrr3ypnL+kHafPszaQEs9fSq19/wD5QY//AJwn61m8WLKEANlo3cn1ZppCT+WLt+jmiE0+eTRxRBzmRf4iWnMoiSI6vKP4iZBb6H2xt+lLLKaj6Qg8ehoo8wp6xIVqKan8NTEVdwB7X598XVgFUQcpyficqyhhHmNI5YBfFF/YYhiR5HRY1LM2wAFyftiBiVPluL7YedI5umR53BWyxeKiqyMAbEBgRce4vjXxiVggEkRMciMrA2KkWIwwyKlgrczjhqqhKeEHU7MwF7fui/c4J6yzmlznOWrKMFU8JEu1tUhF/Mbd7WH2wiZwwA7DtiPsneJZup6Cko6sT5dJG1JL8qowOhrbrze3cH39sIp2PlmiYq6n5l2I++AwfNq2v9MM8hgjzDNYKWV2WOUkMUXURt/r8ccTjedjMnfMqhavK88chpUlHiECxZo2BufUlSL4+iUZXjWRPkYBl+hx8vVTMivQI+sRVEmkjhjsot9bY+maVTFSwQ33SJFN/ZQMec/iEKSjed/0hmjB3Ekckmy4xYKLnnGSRGN+cQMxZtuMecAzD5l3JO2NNBxIibXPGPeIuLfZLSjzO08q08Z/6j7YbwIsUaxqLWGF2WU/hReJILyNvfDDxAouxthg/wACVivqyipq/KWikjZ6hQfhihsyyEbW3H3/APGFvROUr024WqqYJJqpwskcYJeNrErc32HI4HIwZmvjVUAmjTXHG48hJswPl3sRfcjv63xJk+U1Gdq8VVP8JTU0xjekp1Cujqe4ACr2I2Y2IOrfZlpabbafTU7Qe51RsnmUrqXKJsqzFtbPJBMS0MzG5YX3DH+IXH1vfvhUviEsIJCvlYuFvfSOeMXvr2pibL6fLJWBrhPxGu9hddQH+K4IH+WKkKZUiSOjgE/jDeR+TcCxG+3J3t3HlN7A6hnKf1Bg8QqzXEVKi/sR30N1V/w5PNTVF/gqoqXYC7RONtVu4tse+wtxbF/ruj6DOc5izY1n61I43jjGmVHs19TKxIZSCBYWGwIOOMzwPAVDMDGwJDqe39DhtJkk+WUEOY/EpFKLMqR3DJ32YdxY/lfB9BcqSu+JTW1ad2Fgft7vz/fMvHV2Z02edSwZPSQ1TVdMZITHIoCGy6gVuduLXIG1sOuma0plixsgRfFIRbj1sb/e+KSc+oqfKpJmjY5xmsAWr8EDWx1PdrjddQYEj6WG2zzpOabNcsinhSNFgn8PwENtKBRYe/OF/U2X0sCV01ThSrjb5nv0ZaYun6/y1AqHzh41eE2YFgt+x/hPbbAv6YczTMOjMtaOnlhElfdfF5kAiJ1D/use1wcKMkzefKYKl4pGQGvzBoyirqBWK4F7X+ZgftiudcZ5muYvl9LmDyfDwUcLxQMRsTGLvsO/NsMVUFVYxOR7jiVGSxUMOcE5dXT5fUrU03hmRVZf1iB1sRY3B+uBpDdSQCLG9rY8nzAHjvjSdH/xGbdXV9NTLHBJOiuIkSNYgf3iSeO3fG9Z0nnuX1EcVRQ3MiM6sjq6FRa5LA2Frjn1wV+jfMqHK+oZKquZ1Q00kUAWBpSXNreUC52vhtmPVkawQUEEEc9I0LRa6dBTK95LnyWITheNzff0xVjgZkqMmLKbJKWnWmBiOYyz2AIYpCCeBqBBJ+pGD2y+hyDx62SSKGdIgUgWpMp1E7W8oPax+v46x9RxTWyuspjS08kYjcQnZrDyta2x2H4D0wujWmrMrlp6fLFapTUJ6meQ2XcgcCy3JB3+5tfA6M+fdN2VcbRFkq+NntC0m+qqjJ+7jH05Iwi1W9cfMOSv4ebULnhaiMn7MMfSYvNKTY6b4S9eHuT75voxkGZeRdLPIyog3LMwAH3OPUs9NUDVTzxSC17owIwq6yniounp3kcjSrMoXlmCmwH3tjlWV5tmcdWamJdYjbxXhglih1qQbC4sx4ufpxvgTSdO/mKe/OJrZeVftAnaKuqWNCSwCjk+uERzhLmwNu2E3Tmb/wDFKuJXeN4BqlhcWYAny79xbvixChgttEPwwO9IoYo/MIRgy5EXK3HoMDSu9VMIEHl/exDU1BUCNPmOw98GUkYpYQzbytjXtxvKiFkKkPwwUEMLMCOQeRhHmGcp01VeKp8Wp8BoihbeWO14ix7lW1Lfkg+18MaysTLqVp5fNJpYqt92IBP5A/gcDZhkUOV0j51PSx5nXAGSdah7ALYboCCBp07C3F974ZdNW5e514/MzG41lgHnPGqpq6uaqqZUklqGLSNIbK197Hmw4t2G2CjLRxVCCoj8WFbr4CKBt239dhvtvb3ubJRUvUQauy/TRzCRRVwPuqqxt4gsOL82t67ckafJ4KSHN4KuRmqqV40hKnQh1HuOePfbfBouAbPn4h1lNVxGRjAxjiL6irNRNCqIFWPaNS2qwuLC1ht/r0tNmOZyVf8Adk1R09t47hrDy7fit9vwtbA2cSpJmchp4Y4I1VUWNUttYAGw7n+uN6ekiBUTVCqJIy2oWIG5FufvyPxwStgVMjzMn06NYu3tXjzvNqcRRSKpj1hXJcG3mUDcDa42vvfFz6AzF8pzSWjriVhrCGV2FgHBIv8AQ7g+hAxUZa2FJC0kEIMiWC/fY37cgb72H1JLywkVcZdpZwpF2VSNFuQT9ha/pgO+v1UKngwgGs5XH2/MZ5XUUp1yalWAZhXqpbtrp/Lf0uRhNU5YOqM3hq42kFMaeFZi17RuqAMoPB47XwP0hQUmZpUtWxColjkBAZzax9vxxcTmUdGgijhAVRYKosBg57u0dqiI66QT3HiJp+hsuKOkFTUpr0ncB7Wv7cb4Eq+hYaSgqJ1rJmEcbPpKAarC9sWA9QKAWKIPvgCv6oUo0bMioylWB3uDzjEPaTuZq4qA4lNgqky+mSSLSHdGVm4NiNgPXYm/05xvTGozDJ1p6OmVZKVy8ki7FtVh+NxhDUftmAZmtsrE8r2xtHJKt9MjANsQDscFFcjaBg4MPqn+SQyP44usiONJX0IGDKKsEk86vL4dPMusxk7OxFrH2vhIxcMbs1zzv2wxpsmrKm2nSkZFwSbbY4qPMsCc7QSlbwZkk5MTBj9iO+Pp+klEtJDNoaPxUV9DcrcXsffHDsn6WpVYSV5Mw7IGKj/PFj6z61rsvy+mo6CZo5ZlKtMd3VRYbH+I+tsKupaVtWUCHiEUn0gS0cfpXtPkiP4Mk6QVC6/DbTo8puT+KjHM2lp46WNq/KptUqjwGWYedhsTa24JtsPtiydK55Q1GSz5XmhR49RJ1tzq3ub8798VvMmpcuzJ6XLJDWRuhVklAYAE8X+3I9MFaar0UFXxMi/qNkeZbeg80SmrZjmVVDHSpS3SeUgMRqFkO9zax25xaj1902CQKxzbuKZ/8sckpqRYohqYuecT6F/hX8MCajQ1XWF2M9JpemuKx3nBl/oEuTUTfYHBjTBFaeYk24Uc+wwIZVYamNo04GJaZTLapqB5B+zQ/mcK2HkxaJh8ueapgzOZ/wBfDq0QNvG6sLFWHuDa43+vGKvnWf1dXD/Y9FJJNS6gi6heUgcRXBIcAgAEbtYX4ubfVR/HU80ckjRq6lNSHcXFtsUjIqV6XMqkNB4k1JIuhh8qlWDah7m1vo2GnTrWKlCdpxFa/wBRtyOBH9PSR9M5TUQ1jK9XVxKXC76SdQCe9tvqSe1jhPWCWoFdmVSCQK5I5VHZQN/5WH4+uGOc0tUIJK6YmWWnnikkH+D29r7fb64Jmamy6qnqZFNRkOcKC7KN4nPfbg3v/uMUZ0Llq/P6Y2hWnVmHexyTNmp6akzbMMtzJ9GXZwiyQVAOyPyD6bE/l64q+Y0M2UVTUOYwqSSdElzoYcahbkcXHO1jiwysaHL1o8zUZjkMjf3esiN3hv8AT/X5Y2n8fJ1pIaoJmuUzOho5nUNa5F0a99itxb6EcWHUOe4DPP7/AB+RNn2U4/8AcfrKo4eoDyTXmZR5XUgb88W3tsSfT2tYzKz+vhSESq5YM6i9mHqAPt/PnDFcnSvrrRaMqSpqZYI1E7SxRyR3ukhNmXi4bcG/A3sXlPS+c10qT5bV5XV08TaGlp6pSu1j5vKCdrHf64Pet+04g630qRkgH6/9bGc8y7MJMpzB5EJ0nUjqPqfywyn6jWW4VWY8kk3/AAwozMK+YVelgymZ7MOD5jvifJqXxYMyZY1dkpwbHt5hc4LWoORmIWsK5xIKnNWlYabj6YD+JaQnWbf1xAIyTjBFr23xIUCQSTJXkB2tbGms3x4KTY3ttjU82xMrNyS0ZN98WSmzNFjRDIDsL74rikBSObjDRcuFRBBPAVQlLOD3I2vilmPMJ09FlxIrGSJamzeJYxpl+UYrud1n9qSxqgLMgIB55xtDlwH7SZmPootgyOGOEWjUL6kd8Y9wU5EbU9I1Fv8Aq+0f7xXS5QT5qlyL/uqd/ucHR0sNOGMSWJHN7nBB9b41O4xUuTzHdHT6KBhV3+TzNI22scbXOIzscZ1nFZuDgYMvUNprSyC0CnyL/EfXBok1DXIdKDgYF/5oHYbAYEzSRwAoYgXtbCLHccTy3EKnrJKl/ApBYfxemNMqrqakpqmA00088j8/KCSi3BJ3uG1du2DsmijEY8o7YxSRq3UNXS6dMNyxCeUklVJFxva5JtxufXBGn1Ho9wUeJlanfjMYQ1MVUBG48Gq0lGR1urg8qR3HJ07MPQXN05yjM8pnZssplqsvkv41C0gZSP8ADqt/X74Jnlf42WnU6YYSpjjQaVB2I2GLHTC1PCbkkg3JNzizaayrS/zIIKnxJq1mLjSB/wASmyNF0/VBoo5JcnrBpqaKaNtUJPOx3/2t6HBnTkFMlTPTnNaR8jinWenEh1u7qdQAXnSG0knvpsPmJxbLmwFzYe+N4yQot35wJXrwhDFcn7YRdY9idmcZ5lIpckq6zM6mqzUmvmkNvFgpjCJAwKvcuEAuhO4DEGx7WL6nyQZXkNdBC7Ijo8giVyylytgXY7vbbsF2+W++G9MS2ok3N+cB9SyvHkWYsjFSKSUgj1CnGjdTuusVOBkcQQaZUGeSPmcEzBYUrpxTEmESERk91BIGGfSBf+1xGI3kjmQxSaVvYHgn2uMJ2GwHtjWN3RvI7L/0m2PUdxU5HiLsZENzLp+upa2Wn+En8r2U6DZhyD+GBDlVadkpZnJFxpQntf8AIj8cWPq6WU0WVz+LJ4skXncOQW8qn+p/HFekmm0g+NLe/wDGfbHWI6sRtOUgjMDkR4XMcilXUkMpFiCO2NXKkbbHv74kk3Nybki5JwMecRJm6eY2xZcp/wDYJ73/ADxWY923xZstJNNv2NhjK3+2OOhtjVY+QYSdsevjxxg4Gnrp4nGDj2NTjpUmYbGtsbY9iZkd5//Z"/>
          <p:cNvSpPr>
            <a:spLocks noChangeAspect="1" noChangeArrowheads="1"/>
          </p:cNvSpPr>
          <p:nvPr/>
        </p:nvSpPr>
        <p:spPr bwMode="auto">
          <a:xfrm>
            <a:off x="80963" y="-487363"/>
            <a:ext cx="1362075" cy="10191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80906" name="AutoShape 10" descr="data:image/jpg;base64,/9j/4AAQSkZJRgABAQAAAQABAAD/2wBDAAkGBwgHBgkIBwgKCgkLDRYPDQwMDRsUFRAWIB0iIiAdHx8kKDQsJCYxJx8fLT0tMTU3Ojo6Iys/RD84QzQ5Ojf/2wBDAQoKCg0MDRoPDxo3JR8lNzc3Nzc3Nzc3Nzc3Nzc3Nzc3Nzc3Nzc3Nzc3Nzc3Nzc3Nzc3Nzc3Nzc3Nzc3Nzc3Nzf/wAARCACLALoDASIAAhEBAxEB/8QAHAAAAgIDAQEAAAAAAAAAAAAABAUDBgECBwAI/8QAQBAAAgECBQIEBAIHBgUFAAAAAQIDBBEABRIhMQZBEyJRYRQycYGRsQcjM0JSocEVJGLR8PEWQ3KS4SU0RFOy/8QAGgEAAgMBAQAAAAAAAAAAAAAABAUBAgMABv/EADIRAAICAQMDAwEGBQUAAAAAAAECAAMRBCExBRJBEyJRYXGBkbHB8AYUIzJCM6HR4fH/2gAMAwEAAhEDEQA/AObDHicZGMcm2A57nxPKN8SjGoFhjYHbETRBiZHOJVGI9aoLsRhlk2Q5pnZLUcHhUvJqJtl97d2+2Id1QZY4Eh70qGWMAaQKRc79sWPJeic0zJEmq/7lStYjWP1jA+i9vvb74u3TXSGXZMTLb4mptbx5ADY99I7fn74strn2GEup6p/jT+MW369m2XaKcm6byvI470VMvjabGZ/M7fft9rYOnYkR06ckbn0GJppBGhYnYYjo4ySZZB52/kMKWdnPc5zAgT/cYTGgVAo4xs50iw5OMjyC55xqq3JJxhKc7zKKEF8C1k2lWVSNxckmwAxNUziJff0xyz9IXU7pNLlNNIRtpqCB8x7qT6Db74M0WkbU2dokO4rXvMtFR1tkuVFlcVElv3xHYMfa53wJP+krLJI1KxSXPK7nT9dvvjkQSSVxK7sxva7G5xf+k8oyasodEkRaoUbsTe30x6I9L0qDJGfvga32O3MuXTnWOT5nIIEZ4aliQFmFr/Q8fbD6S8je354rWVdK9PmUiWIiYi4JkIxa0UgWJBI2uOD74T9R0SUYsrzjzCanP+XMiVABjDsFXfjEjkKN8K6yqBuqnbC1QWM3AzNKyouSF+mFkrlvKh59MSMXkfSgN/XBVNSBBcjc4KGEEvxBoKQnzPvfBXw/scFrHbtjbwz/AAj8MZmwnmVJnBe2PJ740aRU5O/ph3lfS+cZppcxijp2/wCZOLMR7Lz+Q98etd1QZY4jV70TmKGlWP5yMNcn6ezbOTelp/Bg/wDvn8ot7Dk/bF6yXo/KssAlaM1VRsfEnsdJ9l4H88WXhbfvEWGFd3Uwu1QzA7dY7bDaVrIeh8roQJ6sGuqB+9MPID7J/mTi0tddEUYW52A7AD2xlbLHvsANzgeCpPxlnS+pgvPmW+429Ld/rhVZZZc2WOYIW8mMkXSoF+2NxjHAF9r4gqpiqBF+Zth9MC4ztKgZM0N6qcIv7NDv6E4YooUW4tiCjp/BjAIN97k4IY7bYq5ztJY52mpuxA5GPSyLDGWJFgPXGbhFuTgBQ2YTAi/godvc4gDPMgDO/ib0sT1Mvjyjyj5RjhHVKmo6uzRYg0r/ABcoAUX2B/pbH0MzLAgsBcHgY4KtTF0315WLXJ4kQqXV2I1WVmDhrfhfD3oZzY5+kG1XuxniJ1pagVCxVCPEt92ZbX9Mdcy3KosuylYqGyyOoLuPmJ+uAK+sy1MskZZqWpFQweNE0jSTyAB9vfknBb5miUUdk0tpHH0w7dy0hKwplequmK6pzZKiprSlOreZY5X1H7knnFy6cjpqfMKtoa5mWSMXpTLcKw5YKTtfbb1J9RhZCy/Bl5iWVjcgm18KelM7oJc7rqTKMvQRlS0tWCATY8AW7k833tfAusUvp2H0l0ChgJea2s5Vf5YXJG87XA27nE1PTPM2pr6ffDOKBUFgLDHmu4IMCHHaDQUoj7A4JEfpiZU7WxuFtjEuTMyZEEHcY229sekdUUljgX4xP4RjgCZIEp+R9O5ZlcoeCDxJkAPjS2Zvt2H2GH6+eQn90cYEpjrLOeCbD7f6ODI/Lv2wba7OcsczOSDzMLcYmTdx7YiiG5vjMsyU8DOxHtc2xjjO0kCSNeeVYV+UG7e/sMC5pU07NTpHLrKkgrA133tpsR7hTcXttsQcBV0wkSCjgqFtMWaokTzWUAk7fQNsebexwbHlVFHR3qAsIKXZywGgEfxHvvyT/lgmtVqIZ/wmTnvyqwZK+uliEMbMuhdRl2ZmG9vTt627eoBiyqlrM61y1krmKKRlQ30aj+B7EfT+WK9mHUz5ZUFIoUqGmPiOXew03vYWF+b/APnGld1NX0cEZy1o6eOrRJSyrrYErYi5Frggg9+Nh3NOnswewAZ4/WaU6axwv1l3mWuypC0EjTRrxE51X72U7b2GwsPa/GGeWVsVfT/ER7cXX0/8b845CnVOdLKskuYyyorBykpBVrEGxHpcdrYu1Dm08NLK8tP4E8qxhIiQx+W99udjxa/rvgbU6J1T3YJ+k0u0j6cjuOxllqJGq5vh4dkH7RvT2wcipTQgLsALC2F9PV01FATIkyaT5/FXS1/cE3J+gOC1vMQ7HydvfCt0I2PEod+OJmNTM2tuBjkH6Y8gkpc3TOIFHw9UAr/4JFH9QP5HHX6mtp6OPVPKka8Lc7sewHqfYYRz1eU9VUclPHKs6QTjxISCrqy/LccgE+vYEYY9LW9LhYq+3zBryrjtJlG6OykUuTLJWU6tKdRUuLkA+mJ0DSyaVey3Ox3xa6yIRppVNvb0xSs8pxS+JVwyssgO6jHolJYyje0DEe1UatlckLyFVYFCR2vtfEf6OenhllLUCUI7Fx+uX5ZF7WP3wq6fkznO6F3o8vE0CNoLvMqAnna535xeukMuly/L5EqKCGikeTUY4pA+rb5mIJFz/TAHUL0SlkDDPxNKyCwbEbJHYWA2GJVXG+nHnYKMeXJyYR3ZmLAYGqJ1QW1b4jqaojZDc8bYGSJ5DqfF1XyZYLNHZ52vf7Yz8Pg2OAJv3xJpxbvxxJzK5CoChRxib0AxEpxKnN8EmZyZWCIWY2wqnRs2zEQlrU8ZuRvued7EbWHG3IwTNIZ51pk4PzkdhiJS9BmsqgrokCsgJt2IPa/ftc7DnfGtIIJxziQ5wBAM8OVZHNTSiW1TG20CganQ+UiyrtcbXPt6YqnVmZ1ubZjFSBjLDZBTRJvruNmI/iPFu3A91dbJU1uZTGZg9RNMVY6ti17fgOPpg9U+FzJJssmSCppkjDM7qEjksVIu21za/wCOHNdIrALbtjmGihKCDnJIkmeZTWRVizW8Wmnk8OlmEqkSdgBY/wC218NemJ6FcseiNT4slQ/i1NM8Fl0RgsRruOQOSdI9Ma1NHDMtPJmZW0Uao7yStolfc2EdgTyOCC25AI3LGsgiyykqG8JJ5Wk/WePMNLggNr07jTcgWKC1sUezuUIeZnZqO6oVfH3RbliSt1GKmlygQapv1dNKo0IhVhex5tYG4uP5YeoaoVzo90ZCnitIP2y3JNuyi9j72v2thr03lVRGGqqTKVSSQftqgLTxqvYABdR/7APfDCVlzZEIjVJYX0zU8wvpa26tb0JuOx2O4IwLqWsQhmT28ZMzXVK7fMCoMrgTTUyWkVX1JJKdRFzsBfn+VziPM+qIoo3+GdQkcXivNIdKLHeyuxG4DH5QBqa19hZigzrOZ8yzytoImKw0NMyWB5nkZYQdvTxDb3GK5+kKp0UiJGdMNVmFU5UD5kiKwxD6AKfxwfounqyi27c+B8RdqtWztgTTNeuo2kbwFqpzv5lYUyG//TeQj6v9cbZNNmFVEmf5WkdNmMTFGi3MdRGOxubn635HN98UrLqVavMIKdmCq8gUm/bDrMeoagzfD0DiCnjHhqYwASB7+mH1IQKe7j4i9i2RjmdmppFzrJoKqkkiSsnj1SUMkyiaNrkEWvvuDbja2KJnWX1tTNLTyxSRCxLaxY/TFBhGuYO7MPNq8QfMD9eb4u9DmvVTU4XLOpIamIDZJZ01j6rIAfz++BvQUn2zb1TjDS0dJZrFklGMvzCMwkQrU3YHaMkoSTbaxXe+3mBvi8U08NRGskLhlYXBBuCPr/ljh1Xm2e0eermGY1kNXW+GyOrSJKmg7FCF8o+gwTldQYwJOna+amq/2n9nhjvb5lUn5rcgG9xhdq+i1ajLIcN+cuuqZOeJ2mWVU774AlleQkDFU6X6wTOZ1ocwAhrr2XsshHb2Pti6QwADjHlr9O+lfssG8aVujL3CDw02+/zdzgpY1QcYlCgD2GNGe50gYHLEy2czVjttzjWxxvptzzjHiJ646dKsjXxmebwIyRux8oHqcRRsFXWxsO2NaNWrKgzMLRp8oP54YY8mQIflsBhjMji8jbk4mqqeKqpzHMt/Q919xhP1TmsdDl7RkqZJ1ZI1Mvh39Tq7WBHpv3GEfTee5pW1ooJmEqiO7Wjs0YAA3N7m52v3sTjRNPY6esu2JBxnBkGfZTC9VFRU1HCF1qPFQaZJVta1hx+8CwBJ22JIBMJakWJ1kjmCEs9TPINMRVipGkG4Itp5uBYazfTh7nz5VR5X4Ga1jQEsHVYntKxH8IG+/H9cc+zrNpc6lVEibZywZAdcl+5UEgEC424F+N8MNMz3IMjb5l1qew7cCNK3qamgKrQU4mdCwjmnJ8mprkLw7D2JUf4cPGFdkGQpnWaz/wDqMkqrS07QgpB3ayCyh9IJ1cjYb9610v03PmuTZjmFFFLLVRFYKZUCkl206mJfYAK3J4uTyBiXqyKtpckjhzPpaKGqUxwnMviSPEKiwJUMVZtK7nfbm3GHWl0aD3QbW2Ip9JBxyY7q+sM06o6dzTLoTFBVRwiQeBqR6mMG0qBTe403Jsb+2xOLllAp5siynNaOZ5mEMUM7uRqddlIb3RiT7At2OOWdLVtRklfR5hW0L2HnjVlZNakHzKx2O17Hj8Tjp/TlXR10uY/2XDLHQuEch00AOQdQA7bAf7Wx3UlC0spXIMFrr3ypnL+kHafPszaQEs9fSq19/wD5QY//AJwn61m8WLKEANlo3cn1ZppCT+WLt+jmiE0+eTRxRBzmRf4iWnMoiSI6vKP4iZBb6H2xt+lLLKaj6Qg8ehoo8wp6xIVqKan8NTEVdwB7X598XVgFUQcpyficqyhhHmNI5YBfFF/YYhiR5HRY1LM2wAFyftiBiVPluL7YedI5umR53BWyxeKiqyMAbEBgRce4vjXxiVggEkRMciMrA2KkWIwwyKlgrczjhqqhKeEHU7MwF7fui/c4J6yzmlznOWrKMFU8JEu1tUhF/Mbd7WH2wiZwwA7DtiPsneJZup6Cko6sT5dJG1JL8qowOhrbrze3cH39sIp2PlmiYq6n5l2I++AwfNq2v9MM8hgjzDNYKWV2WOUkMUXURt/r8ccTjedjMnfMqhavK88chpUlHiECxZo2BufUlSL4+iUZXjWRPkYBl+hx8vVTMivQI+sRVEmkjhjsot9bY+maVTFSwQ33SJFN/ZQMec/iEKSjed/0hmjB3Ekckmy4xYKLnnGSRGN+cQMxZtuMecAzD5l3JO2NNBxIibXPGPeIuLfZLSjzO08q08Z/6j7YbwIsUaxqLWGF2WU/hReJILyNvfDDxAouxthg/wACVivqyipq/KWikjZ6hQfhihsyyEbW3H3/APGFvROUr024WqqYJJqpwskcYJeNrErc32HI4HIwZmvjVUAmjTXHG48hJswPl3sRfcjv63xJk+U1Gdq8VVP8JTU0xjekp1Cujqe4ACr2I2Y2IOrfZlpabbafTU7Qe51RsnmUrqXKJsqzFtbPJBMS0MzG5YX3DH+IXH1vfvhUviEsIJCvlYuFvfSOeMXvr2pibL6fLJWBrhPxGu9hddQH+K4IH+WKkKZUiSOjgE/jDeR+TcCxG+3J3t3HlN7A6hnKf1Bg8QqzXEVKi/sR30N1V/w5PNTVF/gqoqXYC7RONtVu4tse+wtxbF/ruj6DOc5izY1n61I43jjGmVHs19TKxIZSCBYWGwIOOMzwPAVDMDGwJDqe39DhtJkk+WUEOY/EpFKLMqR3DJ32YdxY/lfB9BcqSu+JTW1ad2Fgft7vz/fMvHV2Z02edSwZPSQ1TVdMZITHIoCGy6gVuduLXIG1sOuma0plixsgRfFIRbj1sb/e+KSc+oqfKpJmjY5xmsAWr8EDWx1PdrjddQYEj6WG2zzpOabNcsinhSNFgn8PwENtKBRYe/OF/U2X0sCV01ThSrjb5nv0ZaYun6/y1AqHzh41eE2YFgt+x/hPbbAv6YczTMOjMtaOnlhElfdfF5kAiJ1D/use1wcKMkzefKYKl4pGQGvzBoyirqBWK4F7X+ZgftiudcZ5muYvl9LmDyfDwUcLxQMRsTGLvsO/NsMVUFVYxOR7jiVGSxUMOcE5dXT5fUrU03hmRVZf1iB1sRY3B+uBpDdSQCLG9rY8nzAHjvjSdH/xGbdXV9NTLHBJOiuIkSNYgf3iSeO3fG9Z0nnuX1EcVRQ3MiM6sjq6FRa5LA2Frjn1wV+jfMqHK+oZKquZ1Q00kUAWBpSXNreUC52vhtmPVkawQUEEEc9I0LRa6dBTK95LnyWITheNzff0xVjgZkqMmLKbJKWnWmBiOYyz2AIYpCCeBqBBJ+pGD2y+hyDx62SSKGdIgUgWpMp1E7W8oPax+v46x9RxTWyuspjS08kYjcQnZrDyta2x2H4D0wujWmrMrlp6fLFapTUJ6meQ2XcgcCy3JB3+5tfA6M+fdN2VcbRFkq+NntC0m+qqjJ+7jH05Iwi1W9cfMOSv4ebULnhaiMn7MMfSYvNKTY6b4S9eHuT75voxkGZeRdLPIyog3LMwAH3OPUs9NUDVTzxSC17owIwq6yniounp3kcjSrMoXlmCmwH3tjlWV5tmcdWamJdYjbxXhglih1qQbC4sx4ufpxvgTSdO/mKe/OJrZeVftAnaKuqWNCSwCjk+uERzhLmwNu2E3Tmb/wDFKuJXeN4BqlhcWYAny79xbvixChgttEPwwO9IoYo/MIRgy5EXK3HoMDSu9VMIEHl/exDU1BUCNPmOw98GUkYpYQzbytjXtxvKiFkKkPwwUEMLMCOQeRhHmGcp01VeKp8Wp8BoihbeWO14ix7lW1Lfkg+18MaysTLqVp5fNJpYqt92IBP5A/gcDZhkUOV0j51PSx5nXAGSdah7ALYboCCBp07C3F974ZdNW5e514/MzG41lgHnPGqpq6uaqqZUklqGLSNIbK197Hmw4t2G2CjLRxVCCoj8WFbr4CKBt239dhvtvb3ubJRUvUQauy/TRzCRRVwPuqqxt4gsOL82t67ckafJ4KSHN4KuRmqqV40hKnQh1HuOePfbfBouAbPn4h1lNVxGRjAxjiL6irNRNCqIFWPaNS2qwuLC1ht/r0tNmOZyVf8Adk1R09t47hrDy7fit9vwtbA2cSpJmchp4Y4I1VUWNUttYAGw7n+uN6ekiBUTVCqJIy2oWIG5FufvyPxwStgVMjzMn06NYu3tXjzvNqcRRSKpj1hXJcG3mUDcDa42vvfFz6AzF8pzSWjriVhrCGV2FgHBIv8AQ7g+hAxUZa2FJC0kEIMiWC/fY37cgb72H1JLywkVcZdpZwpF2VSNFuQT9ha/pgO+v1UKngwgGs5XH2/MZ5XUUp1yalWAZhXqpbtrp/Lf0uRhNU5YOqM3hq42kFMaeFZi17RuqAMoPB47XwP0hQUmZpUtWxColjkBAZzax9vxxcTmUdGgijhAVRYKosBg57u0dqiI66QT3HiJp+hsuKOkFTUpr0ncB7Wv7cb4Eq+hYaSgqJ1rJmEcbPpKAarC9sWA9QKAWKIPvgCv6oUo0bMioylWB3uDzjEPaTuZq4qA4lNgqky+mSSLSHdGVm4NiNgPXYm/05xvTGozDJ1p6OmVZKVy8ki7FtVh+NxhDUftmAZmtsrE8r2xtHJKt9MjANsQDscFFcjaBg4MPqn+SQyP44usiONJX0IGDKKsEk86vL4dPMusxk7OxFrH2vhIxcMbs1zzv2wxpsmrKm2nSkZFwSbbY4qPMsCc7QSlbwZkk5MTBj9iO+Pp+klEtJDNoaPxUV9DcrcXsffHDsn6WpVYSV5Mw7IGKj/PFj6z61rsvy+mo6CZo5ZlKtMd3VRYbH+I+tsKupaVtWUCHiEUn0gS0cfpXtPkiP4Mk6QVC6/DbTo8puT+KjHM2lp46WNq/KptUqjwGWYedhsTa24JtsPtiydK55Q1GSz5XmhR49RJ1tzq3ub8798VvMmpcuzJ6XLJDWRuhVklAYAE8X+3I9MFaar0UFXxMi/qNkeZbeg80SmrZjmVVDHSpS3SeUgMRqFkO9zax25xaj1902CQKxzbuKZ/8sckpqRYohqYuecT6F/hX8MCajQ1XWF2M9JpemuKx3nBl/oEuTUTfYHBjTBFaeYk24Uc+wwIZVYamNo04GJaZTLapqB5B+zQ/mcK2HkxaJh8ueapgzOZ/wBfDq0QNvG6sLFWHuDa43+vGKvnWf1dXD/Y9FJJNS6gi6heUgcRXBIcAgAEbtYX4ubfVR/HU80ckjRq6lNSHcXFtsUjIqV6XMqkNB4k1JIuhh8qlWDah7m1vo2GnTrWKlCdpxFa/wBRtyOBH9PSR9M5TUQ1jK9XVxKXC76SdQCe9tvqSe1jhPWCWoFdmVSCQK5I5VHZQN/5WH4+uGOc0tUIJK6YmWWnnikkH+D29r7fb64Jmamy6qnqZFNRkOcKC7KN4nPfbg3v/uMUZ0Llq/P6Y2hWnVmHexyTNmp6akzbMMtzJ9GXZwiyQVAOyPyD6bE/l64q+Y0M2UVTUOYwqSSdElzoYcahbkcXHO1jiwysaHL1o8zUZjkMjf3esiN3hv8AT/X5Y2n8fJ1pIaoJmuUzOho5nUNa5F0a99itxb6EcWHUOe4DPP7/AB+RNn2U4/8AcfrKo4eoDyTXmZR5XUgb88W3tsSfT2tYzKz+vhSESq5YM6i9mHqAPt/PnDFcnSvrrRaMqSpqZYI1E7SxRyR3ukhNmXi4bcG/A3sXlPS+c10qT5bV5XV08TaGlp6pSu1j5vKCdrHf64Pet+04g630qRkgH6/9bGc8y7MJMpzB5EJ0nUjqPqfywyn6jWW4VWY8kk3/AAwozMK+YVelgymZ7MOD5jvifJqXxYMyZY1dkpwbHt5hc4LWoORmIWsK5xIKnNWlYabj6YD+JaQnWbf1xAIyTjBFr23xIUCQSTJXkB2tbGms3x4KTY3ttjU82xMrNyS0ZN98WSmzNFjRDIDsL74rikBSObjDRcuFRBBPAVQlLOD3I2vilmPMJ09FlxIrGSJamzeJYxpl+UYrud1n9qSxqgLMgIB55xtDlwH7SZmPootgyOGOEWjUL6kd8Y9wU5EbU9I1Fv8Aq+0f7xXS5QT5qlyL/uqd/ucHR0sNOGMSWJHN7nBB9b41O4xUuTzHdHT6KBhV3+TzNI22scbXOIzscZ1nFZuDgYMvUNprSyC0CnyL/EfXBok1DXIdKDgYF/5oHYbAYEzSRwAoYgXtbCLHccTy3EKnrJKl/ApBYfxemNMqrqakpqmA00088j8/KCSi3BJ3uG1du2DsmijEY8o7YxSRq3UNXS6dMNyxCeUklVJFxva5JtxufXBGn1Ho9wUeJlanfjMYQ1MVUBG48Gq0lGR1urg8qR3HJ07MPQXN05yjM8pnZssplqsvkv41C0gZSP8ADqt/X74Jnlf42WnU6YYSpjjQaVB2I2GLHTC1PCbkkg3JNzizaayrS/zIIKnxJq1mLjSB/wASmyNF0/VBoo5JcnrBpqaKaNtUJPOx3/2t6HBnTkFMlTPTnNaR8jinWenEh1u7qdQAXnSG0knvpsPmJxbLmwFzYe+N4yQot35wJXrwhDFcn7YRdY9idmcZ5lIpckq6zM6mqzUmvmkNvFgpjCJAwKvcuEAuhO4DEGx7WL6nyQZXkNdBC7Ijo8giVyylytgXY7vbbsF2+W++G9MS2ok3N+cB9SyvHkWYsjFSKSUgj1CnGjdTuusVOBkcQQaZUGeSPmcEzBYUrpxTEmESERk91BIGGfSBf+1xGI3kjmQxSaVvYHgn2uMJ2GwHtjWN3RvI7L/0m2PUdxU5HiLsZENzLp+upa2Wn+En8r2U6DZhyD+GBDlVadkpZnJFxpQntf8AIj8cWPq6WU0WVz+LJ4skXncOQW8qn+p/HFekmm0g+NLe/wDGfbHWI6sRtOUgjMDkR4XMcilXUkMpFiCO2NXKkbbHv74kk3Nybki5JwMecRJm6eY2xZcp/wDYJ73/ADxWY923xZstJNNv2NhjK3+2OOhtjVY+QYSdsevjxxg4Gnrp4nGDj2NTjpUmYbGtsbY9iZkd5//Z"/>
          <p:cNvSpPr>
            <a:spLocks noChangeAspect="1" noChangeArrowheads="1"/>
          </p:cNvSpPr>
          <p:nvPr/>
        </p:nvSpPr>
        <p:spPr bwMode="auto">
          <a:xfrm>
            <a:off x="80963" y="-487363"/>
            <a:ext cx="1362075" cy="10191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80908" name="AutoShape 12" descr="data:image/jpg;base64,/9j/4AAQSkZJRgABAQAAAQABAAD/2wBDAAkGBwgHBgkIBwgKCgkLDRYPDQwMDRsUFRAWIB0iIiAdHx8kKDQsJCYxJx8fLT0tMTU3Ojo6Iys/RD84QzQ5Ojf/2wBDAQoKCg0MDRoPDxo3JR8lNzc3Nzc3Nzc3Nzc3Nzc3Nzc3Nzc3Nzc3Nzc3Nzc3Nzc3Nzc3Nzc3Nzc3Nzc3Nzc3Nzf/wAARCACMAIwDASIAAhEBAxEB/8QAGwAAAgMBAQEAAAAAAAAAAAAABAUDBgcCAQD/xAA8EAACAQMDAQcCBAUCBAcAAAABAgMABBEFITESBhMiQVFhcRSBB0KRoSMyUrHBFfAWM3KCJDRiktHh8f/EABkBAAMBAQEAAAAAAAAAAAAAAAECAwAEBf/EACERAAICAwEAAgMBAAAAAAAAAAABAhEDITESQVETIkJh/9oADAMBAAIRAxEAPwBFKSreFjX0TOz7E7e9RTzAvtRengFsmuWHDsyYmnsiuLIyL1MCTSO8tHhkLAtj0zV86EMfHlSHV4Rv01WM/ghOCWyurIRjn7mmenXLA8mgY7VmbB2p9Y28FtbNcXkZKhfCDsCa0nSEj0IUG48IODih71bK2i6rgdRzk74IFRX+tqLcW9kqQykjq6R1Nj54FK5tHv8AUUMwUmPfctxU7+yj2MUv9JkMSAIFZM9R5U050m2trpeu2yQGxmq3pnYi/u28QMQH5jVisezmo9n8SJP30APjCZDD3x50yn5fRfDZYf8ATVWLjypLqMCwAmrNBcpJYK6uHyOc1WtfkMilV53rp00S2mLrac5wueaYq79OTml+j2rOwLDzqyJZAxcVzyRaPBO7EkUdYuQASc1DNaMHOM1LDG8S8UlNMLolvpC0Zx6VWZmYStueasMuWXegHsi7Fsc1VMEXRWHbxA0fYykEVKukll6sGo2t3g4FQizvz5YtjZbg9GCaCvD1+9RRSMy71L0FhTLpySaohggFAandyFmRf+Wm24543puymGBpTwoyap99dKSgXq56392qnTnZZOwVpZvqP1Oo5dTsqnjPqa1NUjVeiBESIDYKvIrJOw9re6hqBKHpgi8UzY2HoB71f9Ua7kiWCJJHXgIjdC/LN/gVKfS0ODp7mBCFeeNGzsGYA1zc3Vra/wAS7uEWLO/U+M/FUBOy13NqYuZ5Y4YlIJ7pnYDfcZarJ2j0G31m1hh71opIW6lYAbjzyP8AfnStbKbo4v2tbW4lbTZVktJ/4q9DZCNwy48vI496A7o3LA4oiXRp7TSZGkaKURdOJI4BEcZ4IGx5G9eWDhVGdtq6IP8AWjncaYXZ2qxYwP1FHySKqYGKC+oB4NCzXJL4Bpg2H92km45rmaEKlc2Tk1Ndt4PtWa0TvYoY5bAFExxeAVxBAS5pnHB4BSpWGziKzTu+B96EutPVhsoqSzv1dP5qL75GHkTXLwrdiEaWMnw7VNDpwXbp3pyAp4FdBEHNa2YS3+nddhPHwGjIrPU7PXcsaTRsGdgCE6GwM8Dq4ya1u47uWB43z0upU4ONjt/ml2jxs1lLpbOY2RVjZ12LoMhW24yMZ9waeMmjRjF9FnYCJ9P0+aGSJkkMmZOpcEe1WZrx4t+gFD580subw2urmKQKO+jDErwSNjj24omK6w2CQVNI3sso0qJ7uY3cCwAmISfmXY7VVVtdKs7mVpNVEgz/ABVe4d/7Zx9qc9oZjDotzeQDqa3hZsD4qiWv4j63BC1vbraW0O4VI7YeEegJ+POqRTaF90agLk3elYSQSxlCBJz1rjY/piqRLe9BwDVl0e4P/C9pcSYWSaMucDA3yePIVTjA0ku4poOmLPY2tLovg5oyHEjZNK4InQADemtqnk3NOnbJtUhnaDABFfXL5BFc57qPI86V3V7g808tISKtja2Krij1lXp4qq/6mEAJauhq4x/PQiwyWyfsaumz3DJqjy8gRqrdI+WPP6ferLcadLY35t0sTcKRsy2kzrj/AKg/PlxU3ZjR7Obs1DC6rKZCZXwfFGx4IPkcY/XzotbW4bT5tO1Ge57pGUwXUD9DSJvhT7jGCPTBqVW+FoygkDXmlCG4t/p8xxXAwouGKsH/AKcEA0l1CR7SQxzL0t85z708S4SP6jSY1uLbuCHR5C7pICM8sTkc7bcZGDiqrqD3Fww+pYGVchsD3O1JKFE7T4eG+zVa7X/VvbpeWc0kMsGfFGxB6TzuPinohCjLUHqMSzQSR8BhijHQ9aFPZqC51SyjvjKz3EblHLHJI/2ae208rOY2XjzoTsDazWwvoJgAFkUjHByP/qjNYd9OcTGMmEndh+X5pXXqgp6HmngYeKUBgV3B4IpVqHZbQ72F4Rb2tvIo8BBMZHxjmoLDX4JMOGHWh3UnkU2kuNJugkjGJvPxf2oxbiMqOJ4Ra9nrG3B2h/h88gZx/ilKxJ159qa6rdW81pDDa9OEbOF4AxSpnCcmi3aN8nWcMKIhlUPuRQhcFcig5J2WTANNB0CSssE0nUg+KQ6rDJ/OhoyG6DR4Y7iobqVWQrVbsj5aZXp5JAN69SU9I3qW4VcEUOFIG1bRqvpqerz2+hLJPaP3l/LH3cMMsyqAFGARwDgZG+T5V3YNexaTbJdSs944Mspc/wArNvj7DAqq3Gi6ne63DHrGmzyBXVHvonPdsgO5J3GMZ22NWG9vUN+6qcb4wP7fpUU/lls8YY4qMXYj1i+1RdanQzZhSQOC4wuCgGB8ZNczX6yP1kgsxyfmp9e0/Ur3UQmnWVxOO6TqdUPSD7k7elBL2Tu7cT3OpajbW9nbgGaVQ7hSfyKcAO3spI96pGDZz3QbaQ3OpyxwWkRdnYIG4APz8ZNQa7bQaXHD32pWzyzr1rEobPTx1ZxjG22cZpxa9oOzMKobPU0t4bS2METTnpZC3/McR/zPIeM4AFVq0is+3XbB7S3l+ktI4P4YYZdIY1VAPTJ59t/SrQwL+g+2WHQ0tv8ATEnspxOr47yQflcgeA+mN+eeanvbVbiF0lRGUjBBHIrrs3f9luz99LpGkap38NywLrMpZO848L4CnIxtxtsd6L1Sa1TVrizgliMkZGYg+SuVBxjmo5cVO0PGd6ZlWv6I+lzd5CSbdjlcndfY0T2S006hfMZyxiRckBiMn7Ve7zSor2B1K5V9jmgOzelS6Z38cgwevYgbEetRt0GknZHfQxWjGOFAiAAgD0pFcXGZQM1ftUmtZNKhmksWu7e1eWG67oZkhbYj8wwN8/cVTptHg1Mtc9nbprmMEh7acdM0R98bEe9V/E6tGjNN0zmNwVHxUUkOZOoV40NzakLcQyRngBlxk+1EI2RvU10q1rQHOTGmQTmlj3Upc5Jx800vmGCKCS26j1Y5p7oSrIYsynxUwisOpAcVH3YiO4prbSp3K0PQXGjQNStYp1Z0meJ+chPF9vKhLCa77xbGzUxwuSA8oDEHksd8YAyfsPWiRPHcdQQ4dTupGCPtQmss8elzxrIUa6aK2LDYqskioxHv0k1lbmkzmFna7tfHpOj2V3paJLJfPItoZQSkcSHBkCnYu3OT5Gsv1jU77U5+9v76e6b8plct0+wHA+1M/wARdSW97Rvp9ugjs9MUWtvGPILyf12+wqtqwUMN85C4PkfWvRgkgE1rFJezxIi9UjnoAA3LZ2rRrbQtC7EM8+uawJr9rV0+ihXxBnUgjY5xjO5x6+lU7slMNPubjUzgvaFTAp3BmYELn2GGb/tA86W3Dvc3M1zcSNJIzHxOclmJ3Jp2rMEiNWtkceY2qFZO5nDTqXTOSynB/Xy+amgJWzAPKsQKjyCSMU9aCXPRtRdoumw7Txwk4xb6mhx8B/ED+o+BTaSLtLLCSmqaFj+uO6jyPfJrN4o+6yFyF9M8Ve+ynYi01HTZLrV5niaZP4CLsyZ2DnPO/wCXzHnUZ44LbDbFFnrGo9nNRulsr+3vhcj/AMVt3kUjb+Zx1ee4xzjJr7TtR0OG6E9zYX9q/Vlks51dPkBx1D9T80p1zRr3Rb1oboF0DYjuIwQkg5ypPnxt5UEnecuxIPGarGMWtANEv7vVYtJn1LRdTXVtITxSR3MYkkgB8nRs4HuKQN2l02VA1xpfctjxPbSlB/7GDf4pVo2oy6bqHe9KyoyNFNBIx6JkYYKtj/fn5Uzk0HRtXdW0TV4Ld5QcafqBKOrf0rJjpYeh2qUoR5JBTaPpoobwB7CYyEjJhdcORycY2bHpsfYjJryKRVUb1XpkudMllgnEkNxavup2ZGB/v70Xcas1wwLqokKBiyjHX7kevl71HLgVXEKm0S6ld92QFPnXEOpFYwCaS3s5c8moVkOOaisdDPKza49S1GSErJHAJHO04yQMc+E7/v5+1FxQTzSWpYLeRxzpI8RjAJZd1YEHbG5xvml8DEvjJ9qMv9YGh6HqF2JI1mWELbox8TSHZceoGcn4qEbnLXQ6irMr/EFrW67XapNYbRiUqXUk9cg2ZvgnO3tVbZy2GxgsMEe4NMY0yPFkk7knzNBXyiKVjtjZv2Fep5pEQ3T7hjp15GgyyyxzH4HWh/d1/WuWY92g885pp+HljFqesXVjMMG6spkXI4Jxj/5+1KD1d8Y3Uh4j0uPRhyP2oxZi8fhvoWn6294uolnEADLErFerJwSSN8Db9RXvb/s5ZaDNayaeXWO46wYXYsUK43BO+PF5/wD4h7Km/bUEj0kuLwljH0OEJ8JJG+2+ODzTztHovaCa0l1XW2yIFGTJMOrBIGFA25PA96FtSRire+f2phFreqxRKialdqigKoWdgAB5Del5yd64w2MjNWa+whl/qd5eIEu724mQN1BZZWYA777nnc0Er75BwPKvRvkeYqN43Hii/m/p9a3OAH0fZq8u9CTU7SSKRj1EQLnqABOfbO3Hx57Uhkk7yLr/ADDar32C1WOfSGs1iVu6djOoX+IobhxjfIOBt5faqf2isxpWp3Fqrh4V3jcb5U8b1z48knJqQzo51S6bUtMNxMzNd2ZWJ5CcmSIghcn1U7Z9GA8hQGl3ggv4JZFEkYDI6Hh0IwR7befkd6lnV7fRppJFKfXvGkOOGRDl2Ht1dAz57+lKozgnHkNsU3+CjfV7IWdw8Sv1x4DRvjHWjAMp9sgj96WBJDwNqf3V417YQwzlSIPChKjqVBnGDz077j7jG+ZIdPUxggL+1QnFxAzRrRhkUJ2x0l9V02NoOkzQP1Ip/PkYKj3O2PUjHmK5tps4p0DFPbd3MOpG5Ga4McvMkzoatGQqP0pJqMne3YUcDmrj2xs2sL+Scr0ifLYH9f5v1yG/7seVUYdTSyMw8RbFeq5+oqiLLt+F8kcHa+CR3AYRSY/Sh+32nnTO1l5FB4IbhzcxsP6XOSB8HI+1JNCaSz1m0u49gkq9R9icH9ia1D8UdADdmEvnfquLOZUDEb9DnBH69P70LaYDL7eV1uFZXKlTkFTwfWjZbt55MvK0jeRdixH3NL4oymx5PFERqIxx4s1RGNUtexnZyLSdPvr241N/rI0ZVhTq3ZQSMKhIHO59Kkf8ONOXXZYWvZ/oEte/KjBlHiIxxxsTxnyqbs5rtpN2JsbX/iOLSLyAlHfws/SGbA6T5EEb+1G3fbvRbPUNPjiuTdhlMV1eRx9PSuNjwMnq3wNhk1G53o2xIfw6sZb+wltL25fS7rqVi69MsTdJI5A2JUjBAIPzXNz2D0uUX9npWqyzarZKZHgkUdJB3C5AG+MDOeTwKc/61ZWV1BNe9tProWnTog7pBgZ3MhAzgD4/xSjTNf0q1/FHUrp7+3+huYf/ADHV4C3Shxn1yprKUgCi87B6tpNomt6XqEZv44BNJaRrhymN8b7kfGDvVQlvjq88Mt66DvGVGkVQqooGNgNsdI4rX9Mmh1XWrLtBZXsH01nby2l6C/kpbpYf+kjDZ+KxKSVLR7+AwEd8cxdWxiUsDx/07fBNGLt2wnOuatNqd4s0oKxwxiG2h8o4xwP75PqTQkYC5B5I3+ajuMCZQD5Z+2a9U+Ie1G9mGEMxAG9NLTVhDbpG6dXSMA48qQocCperHJptPpjR4pjgdJp5ZyN0AsdhVStiSFJJp7LK8OmSyIfEqEjPsK8aPTpE/bu8t9QultEJZ0RnXp8iqlsf4+49Kzx0wqt/WxanOms02r288rs8jTqWJ88sM/3oC9hSNzEmyo3SvxvXp41UTnbtkSMxkBycLxj1ra/xBu1bs1NYy5LXisR7d0hkz+oFZDZ26NcwIc4eRVPwSBWqfinGqz6aq5AMV9+0FUfUAx+RnjfpY5I8/WiEfrAfBB43r2EBoj1b4JFRXIKFQrEdXntT8MaH2C0zSdSsbiOWCGTVDMFi+rEpiK44BTGDsef3qzaPoWnxx6TFdabaPcSWt1bSloRIGuImGGxt1Hwv8+1ZJp99qGlBv9P1K8txIPGIpiobHGcfJr0ySlwxnlJViRlzsTyaRxbfTGsx9k9O1aJfqrVbSeC96nH07Qd9B0qxXoLHp2zjf8pqG77J9nYBqUkWm2zCKSGaHvZZwoikTbHd5P8AMrY2rMRdXCN1LPIG/q6znjHP3qa01rU7WUSW1/cxP0BOpJmB6RnA54HpR/HL7MaV2d0OxsbS113T5/pQbBPq4y5ZVdugliGPGC2RkAYB9azLtibm67QXd1dxKl08x7xApUDyGxJwMAHk1NJrOq28Nw0OpXK94gjkHVkOoJIByOASf1NC6lq95rc88+oOryhVHUqBNlwBsBjihGP7UzCnU7EWMsZBLQywpIhPKg+R+CCPtQicmm84MpUSMWCqFA9Bzj9zSp4ViuXiQkKNxS3sFkibAmuWYk8Z+dq66BvknapEhQrkinCf/9k="/>
          <p:cNvSpPr>
            <a:spLocks noChangeAspect="1" noChangeArrowheads="1"/>
          </p:cNvSpPr>
          <p:nvPr/>
        </p:nvSpPr>
        <p:spPr bwMode="auto">
          <a:xfrm>
            <a:off x="80963" y="-509588"/>
            <a:ext cx="1076325" cy="10763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80910" name="AutoShape 14" descr="data:image/jpg;base64,/9j/4AAQSkZJRgABAQAAAQABAAD/2wBDAAkGBwgHBgkIBwgKCgkLDRYPDQwMDRsUFRAWIB0iIiAdHx8kKDQsJCYxJx8fLT0tMTU3Ojo6Iys/RD84QzQ5Ojf/2wBDAQoKCg0MDRoPDxo3JR8lNzc3Nzc3Nzc3Nzc3Nzc3Nzc3Nzc3Nzc3Nzc3Nzc3Nzc3Nzc3Nzc3Nzc3Nzc3Nzc3Nzf/wAARCACoAHQDASIAAhEBAxEB/8QAHAAAAgIDAQEAAAAAAAAAAAAABQYABAIDBwEI/8QAOxAAAgEDAwIEBAQEBQMFAAAAAQIDAAQRBRIhMUEGEyJRFGFxgTKRocEHFUKxIyQzUvBj0fElQ3KCsv/EABoBAAMBAQEBAAAAAAAAAAAAAAECAwQABQb/xAAnEQACAgIBAwMEAwAAAAAAAAAAAQIRAyESBBMxIkFRYXGx8AUjof/aAAwDAQACEQMRAD8A56NNcdjWz+VSHnBom95EDzWwahBgjI6e9RpGzuSAp02TPGa2rpMhUHJ5ogb+EE81tGpQKo5H50eKOeSYPXSnA71sXTnHBzV8anAR1H5142oQnvSSgg9yRUFg2cc1uTSnfAUEk1vS/hLZz0+dX7KLXL6Rm0yFTZglPNPALdx88dKRxQHkkCTo827Gxs+2KwbSpVPKsPqMVlrUmsaW+JZyOSNpBAJ6cD7fkaBvr2qxOGM7Bc52gDb9KMYJoV5pIKtpz9s1h/LZDxzVuw1mO8izIUWTuAen/OatrcJnI6U3FIKyyYHbSpPnWiXTnjGcUxecCOBVa63OuFQmm4oKyyFsw4OCKlEGhl3H/CNSlK8xfuLp1bDFgarm8bnk0YltY5RnFUZtNAzszVqRhU2UvjG9zU+Lf3NZNAUOCKxMRFdoPKRkLx8/iashev3YmtYir3y6GjuUgpoC3Op6tbWdvDLO0jjMcb7SVHJ9R4UY79q69LrOrW+qfAQaLEmmwKFiNvlsL2z0wcfI/euWeCby6ttXNrazND8Uu1mjj3yHHIVcKTyccYx79K7Jp1y/wisJFkCgEucHcD9APn2qc6Q8dq2DPHWifzLS1vY5WzAMiMjsf3rldzZsufSVI657V3W7ljnsmiYh1ccgAdKoatJYWmlPdXEURs4YCEQgg5x2H6dPv1BWMq0guHI4fagW3nSyjjb6T7EmrVtfqcHI/Oht/MWtTxt3NtwPzoWGI6E1binsjbXgfba+jOMt+tEYbmFu4/OubrPIvR2H3rNb64U8StR4gtnUVe3I7VK5oNVusfjNSu4nWyzDdMr7WogZFaLKkZoJE3qyatGYBeDQ9yssdKzNl8yTBrabMla1W8g3g0TjmRwMHn2oO7F1QFkheMncvHvWqmf4ZJFofdaaMkpwaItgmBkW6iMgym8bx7rnkflmuz+CtJm0zTJbWWQyRNI7QK3VYjjAP3yfvXGLq2mi52njuK6O/wDEHSbQf5YXEpPVmYlmPGSc9PpSzVrQ0ZIdEjkgbEnMQ/pzzWOs6Fb32j3kNpAkcs6k592yD/z60A0e7OuJBqgvD6Gx8OvAX/5dz/anS3u4bO1LXcipEgzu+Xt88VCt0h1LVs+dvEWnXOk3vwN2CsierHyPQ/pQqumfxCu9O1+WC4jspIcoVgvi3EqhsH09wGznvz3rnF3by2tw8NwhSRDhgf8An/mtUdqyL+fkwHSsc8172rFutMce5qVjUrji8eCfasWPHFRs5Na2YilRqyP0lm2J3Cr6g1o0yMSEZojdKEQEDFGRmLNlK6j3Hat0kyMcHhvY0OtpTgVm8oY4PWk8BpMtSRK49QyDQ640lLhv8NcsemBzW5nkTmNsj2NXdHt5tTmmwfLtokDTyew/2j5k4A+56A1XGuXknLQx+F7JdO0S3mkuAZ03qQmQpTdlSW6HBLdKA+KvEV1qJW3MzmBD6ivAf5Ae39+9X72UmMQgkIOiZ4XsOKV7qVZZ3xjYn656Vo7EYbIJzk7bD0CPdeGPNJ5tb5Sq/wC1Z4yDj5b0FD4prTVLZbLWIxGyDbFeRj1w/Ij+pM9u3UexJ+G5vi7HUbMDJuLB2Rf+pCwlX77QwoFcAR3TMn4WORj2PI/vWLpV/ZPG/wB/dnqdX6sakvn8oDarp1xpV/NZXibZoWwcHIPcEHuCMEH51SI5p311I9Z0G1uTk3li4t5G6+ZEclCfoQV+4pTls3jbmqyVOjDCXJFXBqVZ8v5VKA4UksNhOBmqF3Bt7YpouIxnAOaHXNkZBzSxWiuWdukDNOm8o4NXLq63LjNa109h71GsGJ5J/Oi0yakkbrTbsJLVqnk2P14rfDZEDBzXrafv4JP50FF2c5JmmGbcyjcME96614d8NWdjpQa4XzpZmLvkkL14AH5DmuVDTQDwea7LDc+dbW0UZAJhXBPuRVYOjD1UpJJL3Buo6PZ3CMY9OwCVXzEfYeemAOvTqa5lqGjTQ3l1FG4EcZwGY5OMDb98V1q4lcW8cSROCu8y5x6QMkfc+n7Cue6gjOBN5ZZlO1mQ+oDOTkHqOc/Kp4s0p22HKuw4xXlonhu3bStXtZmlV4oZ1MgwR6CNrj7qTQfV4ms5xHID5a7kD44YAkBh9Rij1kvmgSdpGLjPXb0H9v1oqRDLC0U0YbjOCu4MvfI/ccjr70YwSydxeQL+RyKPbkrQm6PLL/mo2QtA0Jyw6KQdw+3FVr5kJO2mW+0uCygla3VRHPFmIrj3wy8cHhgaAtZZPQ/lTS27LYMinFtAYg54qUcGnjH4T+VSlLBMoSelepb7+ApNbVkBPOKK6VEJHyQDVHS8iK2waumsRnyzWqayMfVDTwIo0iG7ANCdT8sA4HNR7q8DuDQouxQ42isoyzf0isrghpTivUcL7VS9CnpRj0WnO3b/ANPQkE/4QBAOD098UrQupweKarUf5JR/0hx/9aKMXW+EbNQunjsjGt68gYbVTzFb65I+VLU6bHc7cq3UVbuVZDvAyy/rWF7EZolltm+eDRSoxOVsYPCvhWDUNKglku2hjbICxIC3pJXktkdvb7002nhLRoCC0c07DvLO39lwP0pd8BXqw2DRSF+Jm2x7fw8Ann5kk01tqCLOq7DzXgdZLqnlag3R7WDDjcFKhX8e6bp8FkpsoBEfidrBSSD6ck4PfnHHvz0pH+FPtTn4vvUubZlVwWW5kdlzyo9IGftSj5oHU163Tcu2uQulJqJ6tmxHAqVcilUIOtSrWxuIrpNz1o/o92iAFmwaUvNrfDcyKPRTTXJUGLp2Pk9+hGA+aD6hcFs4PFDbSSR2GW60U+HDRjPNCHRySs0SfJASQEEk1TklPmYBq9qIMRP0oXbRyXE6xxIzyO21VUZJJ6AUNrTM9bC1hHNcSxwwKXkkIVFHUmnuGIxRGJiC0ce0kdMgAVs8PeHxoemyXVztN68ZHH/tg9FH7n7dOsHAmPX510JcrMHXaqIMuRgq+MgfiHyqqbN1BMEgMbc89qvswQjIyp4NW9I0lbtjLIjx227oT/qfQ+1NKSirZjxY5ZJcYmfhKynM8902FtioCFjy7g8kfLHGfemB4hu8w9QTz8qyG1YxjEUKdB0GB+1UrjU41R3Z1ESLjPHJrz5y5Ss+hww7UFEUtXWea91YOjquEEb9mAAJ/XNKdxLJA4DZNO8dyt28ykYKysOnVSDg0D1WCFnGMYzWxPjSMfTvuOb+pSilkaNSAeRUonGkIQAYxUramvg0CIrZNEYgoUVan0GWByfVj6VRu0e3GM1BwktiQnEJaLZ6lqdw8el2VxdNH+PyYy2369hTba6Jeouy6hlhcdVkQrj86YP4TGQeGIVigWON5pDJMGBZ2DcDA56dz/2o/rniFNKSRkQ3kok2eVG+Du4yijne3yHt2orqpq0kM5HM7nwnqep3Xw2nQ+Y5PJZgqr9Sf/NMuheCo/CQS81KWOe5dtiyoD5cOeAOecnpk46478vVx5N9aCKeIp/WrAbHjbsw/wBrD3/agkniKG5lg0qUxT6hMzQuir6SVJBkPsMLux26dqz5MncO5UbZtIv9Qt1MEI2Eg+pgOKTrq+tLMzx3V1BHIGKMN24qQ2DkLk8HjpT1Ym60WykWO+sLmdw0rJLItufSuMAYOScAFifrXDr2eJ9Wv74wW9rFIzSfDht6ozc7R9yfkKMPSqRny4I5ZcmdfsvClhPpsF4l58YtwA0cqHbEuRxnuRng8jFD4da09LXzJ5FjdCySQnrEynayHtwR+9Kmh+I5tM8MGDUBJbzefJPErAr6JEB4HbJJb6c96TtVmm17X72+gSSK2ubhpfLJ5Gf3PWpzi8jKY3jwp0OeveM423LbbnQdlHWqkEF1qFqktyWwTuC9gPpVWw0VRGomTCrgKPemm3jAj24wMYxVMeGMdswdT1sp6j4KaW/lvFIh4ZPKk+R/pNBLzS79Y8uSePamUOYWIKgqRg5/SruoX1qYcDbn6VojFN2N0E3ckc/aWSE+WzEEVK2aq8b3jkdKlae5H4PVGvWXiCNjFc81SZXmCngZ700XjFoSWYmkjU2JuGA4xUXmbVGSGKnYYg1vUtOsWGl3DxsgLJs6gnHT6df+9dC/h/4p06W9u0nuofi47eMRSzSAejaN+MnruHI6kBfauORyyK3LHFFrKaM7SyIWHRioyKSOFS96LKNnTPHHjmKOA2ehyF2ZNr3HQDPXHz/Sua2eoz294LlJmWbJzJnJ9QIP6E1cliE69Ota49JBPAxU5whF0hmqKWqa5qWppHYOHnMT7rd8HemeoB64PHBJHANGNN0D+X2sep6jKrT/AIo4CAVU+57E98dPrRG009bXR45CfU0jcbcnGcftVDUdS+JCwefGirwA7AUtJGDLmnKXGOiheme+eTEhd3fcWY5JPufejekwi1RVndGkOPw9aDw/DWreZdXkSjspcMT9gSaJ2urWsqbLa1muABndHb8H9RkfeiiGTk1SQwiVcgNkZ6ZHWrNvOrEgE5HBBFL3n6iyt8JpiGQDkS3AUge+ADx9DxWj+Ya8eLbR7ebaDuSB23KRyQRn2575pnJJWyEcMpulV/caZpF+mDgZPU0na/NPDq1yiyEISGA+RUH969bxqq7YdY0aReMH1Z4+hAz+dUNcvrW6vhNZH/LtEmzgjtz+uathkrNnR4548nqRg0hbluTUqkZ+alK3s9fmh+ubPzISACBSTq2nmKViw+hrq9zaiOFt3QUgeJyA5A6VlunYkGnGhNcYcj2qxbNtYVWmf1t9a9t3LSAD3rQmRfkZbSTI+lFYZQQOMUL06E+Vk1eA29u1Re2M3os686vpW0CUeQmPxHaS3U4zjvj61z+aNkbzlXcoPIPan7xHdQR20kASXakY2MBkMepB+9J8aNeyjZIFRRwoTgfWiYMUvLYR0mKKOJbi3QMjAb09/mPYimGAooW4t8EZzt9j3FK+izLDcTWquHVDuXHcdxR1B5ZMkRyrfiTtRRHOnyph6EhgksR9S8qe49xViQmKWO/t/SwI3r2z1B/570L0+fng96PW1rJJazTqgaBf9QBhuHzx1xQnKCj63ohj5RyJx9gf4i0uC/sLhPL3BojPbkdehbb+YI+xrmCNhQF6e1ditlB0+IbgWtpCnpOcgncv9j+dcl1KD4TUbq1x/pSsg+meP0xSYJXCn5Wj1orjlkl4ezBCNoz1qVq2t86lVsrs+gbmIPA3zHSuX+LYjHcFT3qVKnMbH5EmUetvrVvR4VecsexqVKr7CPyNa7YoUKjrXuQ1SpUn5OfgOzW0MaGec+gt3H1pT1GRtVkaGyiEFiretxw0p+XyqVKetHlQ1bBtzCmnywzomFjb1Ad1PUUbLYxsOVPtUqV3uUluKbNtpKUkxTf4YnBv44XOEnVoTz/uGP74qVKh1Svp5/Z/glj1ljXyiWpKNdxxhQdglPPO5Dz+n96QPHViLTxN5ijEV1CkyH3/AKT/APmpUqeGT5P60/8AD04pVF/QF7VqVKlXLn//2Q=="/>
          <p:cNvSpPr>
            <a:spLocks noChangeAspect="1" noChangeArrowheads="1"/>
          </p:cNvSpPr>
          <p:nvPr/>
        </p:nvSpPr>
        <p:spPr bwMode="auto">
          <a:xfrm>
            <a:off x="80963" y="-585788"/>
            <a:ext cx="847725" cy="1228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80912" name="AutoShape 16" descr="data:image/jpg;base64,/9j/4AAQSkZJRgABAQAAAQABAAD/2wBDAAkGBwgHBgkIBwgKCgkLDRYPDQwMDRsUFRAWIB0iIiAdHx8kKDQsJCYxJx8fLT0tMTU3Ojo6Iys/RD84QzQ5Ojf/2wBDAQoKCg0MDRoPDxo3JR8lNzc3Nzc3Nzc3Nzc3Nzc3Nzc3Nzc3Nzc3Nzc3Nzc3Nzc3Nzc3Nzc3Nzc3Nzc3Nzc3Nzf/wAARCACDAMYDASIAAhEBAxEB/8QAHAAAAQUBAQEAAAAAAAAAAAAABQACAwQGBwEI/8QAPBAAAgEDAwIEAwYEBQMFAAAAAQIDAAQRBRIhMUEGE1FhFCJxByMygZGhFSRC0WKxweHwQ5LxM1JTcrL/xAAaAQACAwEBAAAAAAAAAAAAAAABAgADBAUG/8QAKhEAAgICAgIBAwMFAQAAAAAAAAECEQMhEjEEIkEFEzIzYYEUI3Gx8FH/2gAMAwEAAhEDEQA/AMHpWnzSxZ28Yz0qSSwlQkspA7cVpvDxgMSgkZxzzVnWjbxxHbjPahoZSfRz64mZHINewXBBBpmoD7wv2zXtou4Cg0qHhOUWTSXLSgqByagMDR4Y5q1EgSbkVPcjMfHNKnQ3BPbBxbcNor0koMjpXq4D4NTsqlMU9iuKsrEvJ0pCJsetXbeAYyasPGhQgdanIkoUD44dw56014iOgp8jGNxiraASgMevpRfQsZbBDRbieOa8W3YsOCKLm3SNd8jKq+561Tu72K3YeTGXx+It2pefwHjFu2Tw2e1d2e1WI43CYU5ofpurt8Sok8x4wTvDLnj2xzWhsTDMxMbAr70kpP5GWNT/ABAtykgkw2aRjwmOtG9UhQREgDNZ3zmViCeKb/AvGnRXkheSTbnpVqCGQEKTmoviAjE9c1LDfoZox71Z2hWlF0XDp0+4Srk1Jeri2O7ggVq9OeCezP4c1lvEDhHZU6H0oidGXLEuR70UtrTdBwaGmNg24g0VtblUixx0qPoFWyns2MRmlTyd7EilUsIQ0vUJYgNtT3WozSybXPy/WqVkqoMHqKdcLnkUqexq1YpoxKMVLbwJCo5xUEO/dmn3LSbeOlB10Fb2WH2k5UUx3AXBqrDOSMHrTZ3YDNBIeWtiZcvkd6eH2sAf3qSyTzUyRzUV9GUfIGKl7oDi65IupJiLNexSg8HvUNqwdQpp8sXBK8EVEtgd1ZFcRBzkevapIQUU+wryEj8LcH3qwFXHNCVofHGMns0fhnwbZ61ZfxXUmnO6YpFGDhcLjJP55FCftD8N2Wmm2exhkRWB3ktlfp9f71qbDQbu/wDDmng6ldQsp3xRKfk2E5AI4yec/nWkayh/hktjdSPdK8RRtwGSDXPlmccl2blgThxo+ft725yOBnJzWj0nUgbUwsgGAHQjP59/f9vatz4c8L6ZYwNcNFFPcAt5hmP/AKa+gHaudStANX1GK3UrEk8wiC8BAScD/atUciy2kjLLHLClJsJ3V4HQj2oDO+WOBU3mZHDU6GJXbmtEVRnlLkwbJvHXpTAccjrRS7hTb8ozQ3yyGANWJ2Vy7NPot1L5IXJxj1qG8jkluPmBxXmhzBWCN+VaGW3jki3bRmhZGZ42SupzwaHXVo9ueM4o/Jugkzjg9qq6hiSMHAzSqVIer0gRbFQDupV68LA8ftSoBpomwyPnPFWDjy896I3GnsqBtoobIMNtqU5Kw/izyGZFOGq+sJuI8opPuKqraZTJHGea0Ol+THAAcfrVOWfHoMVXYBXR2LkksKbPZFV2H8VaSS4jdyqr070LcHzTkcGn52hlAi0m2VWCuP3q3fWkJU96j+Zcbduaiu3laM7v2qp23aL0ko1JFAR7OV4xU6SbuD1NMi+cY4ryK2c3I2dM1emZmqejy5iKHeKZHPujKsK0o05XtSxBLY5FZbU7WS2lOzgdxUvl2B+vQW0/xA9gWkmjuLp1UAES5KoPQH06/wBsHO+gv/idNhvLcMY5EDuhXBJP/iuP2N8bfUbadlDiORSyHowzyPzGR+ddG1nxXZaZYRQ2zQNOF4jgX5F+nt0rL5OHapbNfj5tO2X7NYLidzOhJDeYVLEKD7jODjGeelc6vtY0a88YefeQzNpPmkSeQ5Duf/kHPXODj0HrVbV/ErlJbewuZGE6/wAxMQRuz1VQeQuOPf8AzAWxBl3Ou5V52+tWYcLi3JlWfPzSig/KEuG82ArEkhPlrI3HJPy7zwSOBzjNMMVxDJtmjeM9t4xn6ev5UZtb2x1a22XBSN1UKLhl7AYVZgB2HAlUZHcYobeWmoaRI8bPMiJhmQkFVB/CSM7WB7MODV0J8nxemLk8aUFyhtf90exxkryad8Imc96t6fJFqEZ8sLHOvWMfhcf4ff2/T0qaS2cLkAipOThpi4oRyeyKtrAEl3L1ombrYFUk5FURlOW6ioZ5yx/KqoybZry48aiW766j8rcWAbsDQ/zw0fPJqndZIyOlMtpCwwetWtWjHBqMtl+EF8nFKrNo0YiGSCaVUOTsu4xewzd3aNAFQjcaCyWzk7qmSIu2F5OKKR6dI8IBHJ9qfm0JxV0wUsm2HYTzQy4vJElKqx2+1G77SpYlLcjg9qB/Du8h3Dp7U6XyxJb0i/pV18x3nP1onLJG3Tg0FSBoxlafHJJv+YnFVzXJ6NWH02y9PLs+Y1E04lTaDSkUyrt5pkNvg0NRRJylOV1olsrPfJux3owtssBBxVeycW+NwB+tSXd8GGAefrTR9jPJuLCKzgJtFCNXhSRWY9TT4ZSRyar6hN8hoJNSF00ZCWMfEFe2as/DL5fK1MLUvIXqwYHCEN6dKvcrDDG1G2AprFX3yb9hGD0yKbbRbFJYcH96Pw2skqyW8ULSNPEFGCAEIcHJz7ZH506fw/fLuXy4jtOOJB1q6Ndsx5MsYum9metppLecSQuVdPwn/natZpeqWt/araXi4jQHZsXc9tn8W0f1xHvH1HVelZ2XSJoLlVuAoUnkI2SaJ2CWsLK0MaiQd25bPfk9Kpywjk18lkPPWFa2iLU9HubG4DWm1lbDAI+5WU9GRv6lPvyOhAIrSaZNPd6cBMi+fHw2HByPU1UhjhkbcVBYnuM8/mK2Phbw9JdwtezKsdsFPlP5eXc+q+3Xnv6GqM0oQxr7sijF9QyZc39qH+UYW+WRWOVI5qkELP8AMTitz410v4KRcodknMbgcMKxMzeU3TpUhK1o6s4OSse9k7JlV4qokBE2wYyaPQXUYtsnHK9KDuw+IMqdc8ZpscpPsz5EkRXEbR/gbHqKVQ3tzJI+R8o9BSq1RRXbNL4WZbhtz881u4YYsDgVh/C6rHEnTOa1kV2ig5OMVXOKGUmO1iKEwkYHArFyQIJXIOBmj+rairIwVh0rKz3LLIQVzk0u26NmOKWPky2Ih65FepbKzDAqBLkEDIxVi1uFMlVu0zbCMeCvsmmgEaZFDzcbCwIopeTKYzj0rP3b5zimSvQuRRUWXBdCTA3YpssqggBs0DaZlfIp8czO4zV0YcTlTnyNLBOgXk1QvrgMSM8V5BbzSR7hmql3A653Z4qevIVKTVk8U6gU17gFSQaGo534zVjGVplBJ2WSztx4mr8OW7eVJcbQcRn+/wDoKfaLHdv98nmFt+0E45Iz+vHXrxRDww6GwaEEZeMgZ7cUHW5NvBAQqMSQSG7dcHPbHrS5ouUWkc6c44vIx5JdfJW1KBNrcAryp7jg4P7g0BnjdD5kb4IPBbv9f70b1a5ubjMaxLbRgEKsYznnkk45OeePU0OgsvMwJZhjPI2nJH1o49xV9mbI4wySaerLvhC9srrWbe21P7tC2Ch6MewJ9D/tXeLeRPJUoVCgcAdB/avnrUtMhfEdqn3v4iRR/wAJeLtSjWHRr4ySK8mwOSS2M8KfauV9T8HJnqcX0dL6dnxL1WrOm6q9rqVlJpxVBExYrMU3bG7EfnXIfEllLY3Ulrcp5c0bYYflxj27j2IrqEIIOWoB9oOnR3+mrdowW7tGEeT1liJwB9VY8exPpR8OXD0s7GaDjHRgIceVgtxVOeQh9qdanmt5YUyQcVTGPMyTXUSObklyLKQblBIyTSrxLhlGFGRSoPkLaJrTVDaEqDR2C+kmgLKe3rWVntg8pPNFdPcRRY9qacX2iQkumNuLx1uCHY/SrVjbvfsNoyvc0Puolml3Gtd4bSCKFQfSqM7lCHJLZu8KCy5ODehy6CvlYIGfegmoWT2DGQA471vPiIOgNBteWCWFvcetYcWTI57O5nw4ViuOmjGz3+VIBoe0vmcZqaSyyxyzfrXkdmFPVv1rqxhR5nJnnL1bKjRtn1p8K7XGeKIraRlcZOaRtFHQn8jTpMo0FLG4jEQGRmqGq7pC21SasWFonmZct+tHYbO1bG7GfrWfJ6O0jd4qWSPFswYilUktGwH0q0nzrit1dafatBwAfzrPnToVlbaWwfejiyPJ2hfK8VYOpWVNO1KWzcbOgqxcP5sIcDhjlfbipE0uFjklv+6lewpbWY2ZID9PT/mKuOR5cOUE/wDwGXTszickseCSTk4qzDyQd4C5yTmoY9rhlGGC8Z9QeR+xpWqmOb4SQ4OcxOe4qI58tr90XoiDdMAcZwqge1H9HsVl1aKYoPuEJLAYyTwP8jQO1URTO8mN6Zdue2OSPbArY6KscWlLcGVG88byyNkY7DPtWfyp8YUvk2fSsDy+Sp/EdhGa4EMZbPGOM1ida1z4m88n/pxnLe59KseI9aKqY7f5pDwoB/eonttP1G3F2DtkfiZAdu1+/Hoev5ms/j4a9mdzyfKj9z7SfZRvGjuIOgxjtWakjPmlSDW1tbGyRMbzj3YVTv8ATrJ3BDkY77hWqNrVFWSKauzOxBYj8/cUqKNploWyZj/3ilVtMp0WV02E9gM969/gjuPuHOfTFRWFvqlzIoiVuvUiuhaFoM0FsJLrDP7dq2yjxFSs5nd2F3aZ81Dj/wBwFRR3k8QAjfA9q6Fq/wAM85gUqWA5XFY3W9OFs5liACN1FWQjGemibjtMrw3t9KcRszH0xTrptQQfzKsB7itH9nNhFeXr+YAcEda2HjnQ4k0l3iiDOFONoovHCMuNB5zkuzk8EN1cZMMRf1wM1ILG+Ztot2z6ba6h4A0OJtOR5o9rEchl70fOl2aXyrtTOcdKj4p1Qqj8nCp0uLdts0ZQ+4qSCC8nXMETMPULxXX/ABT4Rgv4l8lQGzkkCiOl+Hbay04Bo1BC8kihyhV0HgzikdtqG8iOBtw6nFRSXF5C+2QlWHYiu4WGlWkrMVVT68Vz/wAdadDb6zaxooAeTBpoxhN1QKaRl1OqyRFwjFPXbTIV1Gc/dRMxHX5a7Ppmh2p0lSFXlPT2p2gaJaLM52KOfSlvGr0M032zjpttXQE+QwAGSSuMUNPiQyk6WbeF4ppAWuCpD5HTb2C8ke+c12jxjbLfXNtotnCRbyOj6lcIB9zCSdo56lip454HPBwcrrOneF9E1TSrm307yLhVxJbyhnZlddoLgk/OG5yPX2FYPI8iN8ULLHcWjAR/yl382fLYUaht4Z49zKHDLlSPT2q9eeGZn1T+HIrO7vtg9wTxk/5/Q1nNbhi0+7ubSxvmltI5CnmqcLKR1Kj06/lS3RyV48s0nWmjcfZ2tnNczLbXUbanG+I1lH/TwMsp/q7hh1Kmq/ijTE0SS8v9KMdvZni5sd/3ZmJwRD1wQMEjoOn/ANdB9mWlWNt4Yi1GBElu7zcryOA20ByoQeg+XJ/2FYjWpheanIkUzPY27lYIychT/UB6jduAPJIx175F75Wvg6spR8TCqBenSq9yLiVgZSeFKkqg98j/AJmj91bRPaSiytkim2bgIxwWHOP9KG5jLgS5APdetEdH2NKI4fMIHO5uAPX61rXqcSWSUp/cM5G2oTMUijZiP8NQXMl1C+2dCjejCuu+F9MtZJJ5WRM5IxisP9oqxpf7I1AwewroRUW6o7ncbMk1zKT+IfpSqI9aVN9tAs6nouoWiTgb0z1rQat4gt7ayYx4yFPQ1y3TbO5TDFG3VbvYL25BSRtqfWste1Fl6Bsmoyz6qbkE5LZP09KIapdLNaHd1Iqn8ItuDnk45Jqjdzlm2LyBWtSTaoQ1/wBmkhjvm54OK6xfvBJAFmIwfWuRfZw0a3r72wSa2Xje88jS2a3mw23ily+2QMXSNXphhiixDjAHasV4u1p9O1i2lB+Uthuas+BL4z2Kmebc2Bk1m/tNKGaPY2fmoQVT2Fu0dN0bUUv7VH4OVoJ4018abZOqHDEYFVfAcyjSkDSdhWU+02UPdRhHyMnihGPuTl6my8E3by6eHdiWbk1kvHkhfW7Q5yfMrU+AViOmxqzgkijt7oNhdziWRAWHINMp8Jtkq0QaXMw0gDP9FeaNO2ZeavXkVta2TKpA+XGKGaG9ufMw4PNV9psItSsZ9T0q5/hc/wANqBu1Z5MkbyowoJ7DaaFafoEH3d1fwXJu7Zizm65Msg4V89wOcdumOOKGa/4gudG1kxWTRNFdELKki7hweD1Hqa0OgXV3Lpc0GpgsbdQkNySD56YOCcHOR0OQMnnvWH+lnHPza0xnJNUQQQ2V5bXMd48qyuPKjMMmyTacblU+/APtn3riOvj4TWtQtCsskVrcvCGfngMcZP0HtXR/E+rHSXsZbaNX+9dw4ALAhRwPTrnPqBQLSBD4mvbgX5ZLVf5m+C/dGaTJCL9AOSR6DpziZbWVt9FanG3Eb4a8V3Fn4SuNPi3Caa5YW7qcbQVXf+nB+rUMFt5Q+6UKe+0f71LqN8k+o7bK0iitoAY7VIowAqZ5OfcnJJyTnqa9jRw264csO6rnn2/5ilikrkc7yJyy5FC/2Ig7RMON2O8rDH6f+KO6XHcXTFrcQMLdTI7QjAIA5ALEAntxmoJ7UpcwJtRNsCbkQD5sjdknHJ5x+VFIWygJPyqRgVIS5qzP5EFhnwezR+Fph/M7AVXcRjOf3rn/AI9k3aow/wARreeCpbdrOaYuMMSf865545uoLjVZBAwO1yDiuhC0zsRVQSM4WpU00qs5SIdLyVQ7eKrzEmLOeaVKs8fyHfRmtXlcMFDHBPIoWvU0qVb8a0VMI6NNJDdgxOVOR0ov4mvLiWFVkmZhjoaVKnpckBdDfDF3cQ5WKVlHoKqeIbiWa6+9kLdetKlRSXIgU8M3dxHCQkrAUK1+eWe7zK5bBPWlSqRS5B+A74VvrqKIiOZlAHFaX+KXxPNw36ClSquaXIMegTr2p3pt3BuGxj2of4dv7tbdsTv1pUqKS4k+QHrlxLLfFpJCzA8E1prG/uhpTATNgdOlKlVk0uKEMzrE8hs45C2XDuASM44Wh9jIxsL9ieQ8OOPVhSpVxvI/UkZ4/qSC0MSMLiRly6kKD6DA/uaK6lawW4sjCm0yQBm5JyT35pUqy5e4/wAmfxN5P5j/ALR7cc3cZPX4eL/8Cp4BmPn1/wBKVKj4/wCC/wC+RfP/AF/4X+kA/Dl3cR2sqpKwXHQVntQZmvZSxySxzSpV2TrLorUqVKgyH//Z"/>
          <p:cNvSpPr>
            <a:spLocks noChangeAspect="1" noChangeArrowheads="1"/>
          </p:cNvSpPr>
          <p:nvPr/>
        </p:nvSpPr>
        <p:spPr bwMode="auto">
          <a:xfrm>
            <a:off x="80963" y="-579438"/>
            <a:ext cx="1828800" cy="12192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80914" name="AutoShape 18" descr="data:image/jpg;base64,/9j/4AAQSkZJRgABAQAAAQABAAD/2wBDAAkGBwgHBgkIBwgKCgkLDRYPDQwMDRsUFRAWIB0iIiAdHx8kKDQsJCYxJx8fLT0tMTU3Ojo6Iys/RD84QzQ5Ojf/2wBDAQoKCg0MDRoPDxo3JR8lNzc3Nzc3Nzc3Nzc3Nzc3Nzc3Nzc3Nzc3Nzc3Nzc3Nzc3Nzc3Nzc3Nzc3Nzc3Nzc3Nzf/wAARCACDAMYDASIAAhEBAxEB/8QAHAAAAQUBAQEAAAAAAAAAAAAABQACAwQGBwEI/8QAPBAAAgEDAwIEAwYEBQMFAAAAAQIDAAQRBRIhMUEGE1FhFCJxByMygZGhFSRC0WKxweHwQ5LxM1JTcrL/xAAaAQACAwEBAAAAAAAAAAAAAAABAgADBAUG/8QAKhEAAgICAgIBAwMFAQAAAAAAAAECEQMhEjEEIkEFEzIzYYEUI3Gx8FH/2gAMAwEAAhEDEQA/AMHpWnzSxZ28Yz0qSSwlQkspA7cVpvDxgMSgkZxzzVnWjbxxHbjPahoZSfRz64mZHINewXBBBpmoD7wv2zXtou4Cg0qHhOUWTSXLSgqByagMDR4Y5q1EgSbkVPcjMfHNKnQ3BPbBxbcNor0koMjpXq4D4NTsqlMU9iuKsrEvJ0pCJsetXbeAYyasPGhQgdanIkoUD44dw56014iOgp8jGNxiraASgMevpRfQsZbBDRbieOa8W3YsOCKLm3SNd8jKq+561Tu72K3YeTGXx+It2pefwHjFu2Tw2e1d2e1WI43CYU5ofpurt8Sok8x4wTvDLnj2xzWhsTDMxMbAr70kpP5GWNT/ABAtykgkw2aRjwmOtG9UhQREgDNZ3zmViCeKb/AvGnRXkheSTbnpVqCGQEKTmoviAjE9c1LDfoZox71Z2hWlF0XDp0+4Srk1Jeri2O7ggVq9OeCezP4c1lvEDhHZU6H0oidGXLEuR70UtrTdBwaGmNg24g0VtblUixx0qPoFWyns2MRmlTyd7EilUsIQ0vUJYgNtT3WozSybXPy/WqVkqoMHqKdcLnkUqexq1YpoxKMVLbwJCo5xUEO/dmn3LSbeOlB10Fb2WH2k5UUx3AXBqrDOSMHrTZ3YDNBIeWtiZcvkd6eH2sAf3qSyTzUyRzUV9GUfIGKl7oDi65IupJiLNexSg8HvUNqwdQpp8sXBK8EVEtgd1ZFcRBzkevapIQUU+wryEj8LcH3qwFXHNCVofHGMns0fhnwbZ61ZfxXUmnO6YpFGDhcLjJP55FCftD8N2Wmm2exhkRWB3ktlfp9f71qbDQbu/wDDmng6ldQsp3xRKfk2E5AI4yec/nWkayh/hktjdSPdK8RRtwGSDXPlmccl2blgThxo+ft725yOBnJzWj0nUgbUwsgGAHQjP59/f9vatz4c8L6ZYwNcNFFPcAt5hmP/AKa+gHaudStANX1GK3UrEk8wiC8BAScD/atUciy2kjLLHLClJsJ3V4HQj2oDO+WOBU3mZHDU6GJXbmtEVRnlLkwbJvHXpTAccjrRS7hTb8ozQ3yyGANWJ2Vy7NPot1L5IXJxj1qG8jkluPmBxXmhzBWCN+VaGW3jki3bRmhZGZ42SupzwaHXVo9ueM4o/Jugkzjg9qq6hiSMHAzSqVIer0gRbFQDupV68LA8ftSoBpomwyPnPFWDjy896I3GnsqBtoobIMNtqU5Kw/izyGZFOGq+sJuI8opPuKqraZTJHGea0Ol+THAAcfrVOWfHoMVXYBXR2LkksKbPZFV2H8VaSS4jdyqr070LcHzTkcGn52hlAi0m2VWCuP3q3fWkJU96j+Zcbduaiu3laM7v2qp23aL0ko1JFAR7OV4xU6SbuD1NMi+cY4ryK2c3I2dM1emZmqejy5iKHeKZHPujKsK0o05XtSxBLY5FZbU7WS2lOzgdxUvl2B+vQW0/xA9gWkmjuLp1UAES5KoPQH06/wBsHO+gv/idNhvLcMY5EDuhXBJP/iuP2N8bfUbadlDiORSyHowzyPzGR+ddG1nxXZaZYRQ2zQNOF4jgX5F+nt0rL5OHapbNfj5tO2X7NYLidzOhJDeYVLEKD7jODjGeelc6vtY0a88YefeQzNpPmkSeQ5Duf/kHPXODj0HrVbV/ErlJbewuZGE6/wAxMQRuz1VQeQuOPf8AzAWxBl3Ou5V52+tWYcLi3JlWfPzSig/KEuG82ArEkhPlrI3HJPy7zwSOBzjNMMVxDJtmjeM9t4xn6ev5UZtb2x1a22XBSN1UKLhl7AYVZgB2HAlUZHcYobeWmoaRI8bPMiJhmQkFVB/CSM7WB7MODV0J8nxemLk8aUFyhtf90exxkryad8Imc96t6fJFqEZ8sLHOvWMfhcf4ff2/T0qaS2cLkAipOThpi4oRyeyKtrAEl3L1ombrYFUk5FURlOW6ioZ5yx/KqoybZry48aiW766j8rcWAbsDQ/zw0fPJqndZIyOlMtpCwwetWtWjHBqMtl+EF8nFKrNo0YiGSCaVUOTsu4xewzd3aNAFQjcaCyWzk7qmSIu2F5OKKR6dI8IBHJ9qfm0JxV0wUsm2HYTzQy4vJElKqx2+1G77SpYlLcjg9qB/Du8h3Dp7U6XyxJb0i/pV18x3nP1onLJG3Tg0FSBoxlafHJJv+YnFVzXJ6NWH02y9PLs+Y1E04lTaDSkUyrt5pkNvg0NRRJylOV1olsrPfJux3owtssBBxVeycW+NwB+tSXd8GGAefrTR9jPJuLCKzgJtFCNXhSRWY9TT4ZSRyar6hN8hoJNSF00ZCWMfEFe2as/DL5fK1MLUvIXqwYHCEN6dKvcrDDG1G2AprFX3yb9hGD0yKbbRbFJYcH96Pw2skqyW8ULSNPEFGCAEIcHJz7ZH506fw/fLuXy4jtOOJB1q6Ndsx5MsYum9metppLecSQuVdPwn/natZpeqWt/araXi4jQHZsXc9tn8W0f1xHvH1HVelZ2XSJoLlVuAoUnkI2SaJ2CWsLK0MaiQd25bPfk9Kpywjk18lkPPWFa2iLU9HubG4DWm1lbDAI+5WU9GRv6lPvyOhAIrSaZNPd6cBMi+fHw2HByPU1UhjhkbcVBYnuM8/mK2Phbw9JdwtezKsdsFPlP5eXc+q+3Xnv6GqM0oQxr7sijF9QyZc39qH+UYW+WRWOVI5qkELP8AMTitz410v4KRcodknMbgcMKxMzeU3TpUhK1o6s4OSse9k7JlV4qokBE2wYyaPQXUYtsnHK9KDuw+IMqdc8ZpscpPsz5EkRXEbR/gbHqKVQ3tzJI+R8o9BSq1RRXbNL4WZbhtz881u4YYsDgVh/C6rHEnTOa1kV2ig5OMVXOKGUmO1iKEwkYHArFyQIJXIOBmj+rairIwVh0rKz3LLIQVzk0u26NmOKWPky2Ih65FepbKzDAqBLkEDIxVi1uFMlVu0zbCMeCvsmmgEaZFDzcbCwIopeTKYzj0rP3b5zimSvQuRRUWXBdCTA3YpssqggBs0DaZlfIp8czO4zV0YcTlTnyNLBOgXk1QvrgMSM8V5BbzSR7hmql3A653Z4qevIVKTVk8U6gU17gFSQaGo534zVjGVplBJ2WSztx4mr8OW7eVJcbQcRn+/wDoKfaLHdv98nmFt+0E45Iz+vHXrxRDww6GwaEEZeMgZ7cUHW5NvBAQqMSQSG7dcHPbHrS5ouUWkc6c44vIx5JdfJW1KBNrcAryp7jg4P7g0BnjdD5kb4IPBbv9f70b1a5ubjMaxLbRgEKsYznnkk45OeePU0OgsvMwJZhjPI2nJH1o49xV9mbI4wySaerLvhC9srrWbe21P7tC2Ch6MewJ9D/tXeLeRPJUoVCgcAdB/avnrUtMhfEdqn3v4iRR/wAJeLtSjWHRr4ySK8mwOSS2M8KfauV9T8HJnqcX0dL6dnxL1WrOm6q9rqVlJpxVBExYrMU3bG7EfnXIfEllLY3Ulrcp5c0bYYflxj27j2IrqEIIOWoB9oOnR3+mrdowW7tGEeT1liJwB9VY8exPpR8OXD0s7GaDjHRgIceVgtxVOeQh9qdanmt5YUyQcVTGPMyTXUSObklyLKQblBIyTSrxLhlGFGRSoPkLaJrTVDaEqDR2C+kmgLKe3rWVntg8pPNFdPcRRY9qacX2iQkumNuLx1uCHY/SrVjbvfsNoyvc0Puolml3Gtd4bSCKFQfSqM7lCHJLZu8KCy5ODehy6CvlYIGfegmoWT2DGQA471vPiIOgNBteWCWFvcetYcWTI57O5nw4ViuOmjGz3+VIBoe0vmcZqaSyyxyzfrXkdmFPVv1rqxhR5nJnnL1bKjRtn1p8K7XGeKIraRlcZOaRtFHQn8jTpMo0FLG4jEQGRmqGq7pC21SasWFonmZct+tHYbO1bG7GfrWfJ6O0jd4qWSPFswYilUktGwH0q0nzrit1dafatBwAfzrPnToVlbaWwfejiyPJ2hfK8VYOpWVNO1KWzcbOgqxcP5sIcDhjlfbipE0uFjklv+6lewpbWY2ZID9PT/mKuOR5cOUE/wDwGXTszickseCSTk4qzDyQd4C5yTmoY9rhlGGC8Z9QeR+xpWqmOb4SQ4OcxOe4qI58tr90XoiDdMAcZwqge1H9HsVl1aKYoPuEJLAYyTwP8jQO1URTO8mN6Zdue2OSPbArY6KscWlLcGVG88byyNkY7DPtWfyp8YUvk2fSsDy+Sp/EdhGa4EMZbPGOM1ida1z4m88n/pxnLe59KseI9aKqY7f5pDwoB/eonttP1G3F2DtkfiZAdu1+/Hoev5ms/j4a9mdzyfKj9z7SfZRvGjuIOgxjtWakjPmlSDW1tbGyRMbzj3YVTv8ATrJ3BDkY77hWqNrVFWSKauzOxBYj8/cUqKNploWyZj/3ilVtMp0WV02E9gM969/gjuPuHOfTFRWFvqlzIoiVuvUiuhaFoM0FsJLrDP7dq2yjxFSs5nd2F3aZ81Dj/wBwFRR3k8QAjfA9q6Fq/wAM85gUqWA5XFY3W9OFs5liACN1FWQjGemibjtMrw3t9KcRszH0xTrptQQfzKsB7itH9nNhFeXr+YAcEda2HjnQ4k0l3iiDOFONoovHCMuNB5zkuzk8EN1cZMMRf1wM1ILG+Ztot2z6ba6h4A0OJtOR5o9rEchl70fOl2aXyrtTOcdKj4p1Qqj8nCp0uLdts0ZQ+4qSCC8nXMETMPULxXX/ABT4Rgv4l8lQGzkkCiOl+Hbay04Bo1BC8kihyhV0HgzikdtqG8iOBtw6nFRSXF5C+2QlWHYiu4WGlWkrMVVT68Vz/wAdadDb6zaxooAeTBpoxhN1QKaRl1OqyRFwjFPXbTIV1Gc/dRMxHX5a7Ppmh2p0lSFXlPT2p2gaJaLM52KOfSlvGr0M032zjpttXQE+QwAGSSuMUNPiQyk6WbeF4ppAWuCpD5HTb2C8ke+c12jxjbLfXNtotnCRbyOj6lcIB9zCSdo56lip454HPBwcrrOneF9E1TSrm307yLhVxJbyhnZlddoLgk/OG5yPX2FYPI8iN8ULLHcWjAR/yl382fLYUaht4Z49zKHDLlSPT2q9eeGZn1T+HIrO7vtg9wTxk/5/Q1nNbhi0+7ubSxvmltI5CnmqcLKR1Kj06/lS3RyV48s0nWmjcfZ2tnNczLbXUbanG+I1lH/TwMsp/q7hh1Kmq/ijTE0SS8v9KMdvZni5sd/3ZmJwRD1wQMEjoOn/ANdB9mWlWNt4Yi1GBElu7zcryOA20ByoQeg+XJ/2FYjWpheanIkUzPY27lYIychT/UB6jduAPJIx175F75Wvg6spR8TCqBenSq9yLiVgZSeFKkqg98j/AJmj91bRPaSiytkim2bgIxwWHOP9KG5jLgS5APdetEdH2NKI4fMIHO5uAPX61rXqcSWSUp/cM5G2oTMUijZiP8NQXMl1C+2dCjejCuu+F9MtZJJ5WRM5IxisP9oqxpf7I1AwewroRUW6o7ncbMk1zKT+IfpSqI9aVN9tAs6nouoWiTgb0z1rQat4gt7ayYx4yFPQ1y3TbO5TDFG3VbvYL25BSRtqfWste1Fl6Bsmoyz6qbkE5LZP09KIapdLNaHd1Iqn8ItuDnk45Jqjdzlm2LyBWtSTaoQ1/wBmkhjvm54OK6xfvBJAFmIwfWuRfZw0a3r72wSa2Xje88jS2a3mw23ily+2QMXSNXphhiixDjAHasV4u1p9O1i2lB+Uthuas+BL4z2Kmebc2Bk1m/tNKGaPY2fmoQVT2Fu0dN0bUUv7VH4OVoJ4018abZOqHDEYFVfAcyjSkDSdhWU+02UPdRhHyMnihGPuTl6my8E3by6eHdiWbk1kvHkhfW7Q5yfMrU+AViOmxqzgkijt7oNhdziWRAWHINMp8Jtkq0QaXMw0gDP9FeaNO2ZeavXkVta2TKpA+XGKGaG9ufMw4PNV9psItSsZ9T0q5/hc/wANqBu1Z5MkbyowoJ7DaaFafoEH3d1fwXJu7Zizm65Msg4V89wOcdumOOKGa/4gudG1kxWTRNFdELKki7hweD1Hqa0OgXV3Lpc0GpgsbdQkNySD56YOCcHOR0OQMnnvWH+lnHPza0xnJNUQQQ2V5bXMd48qyuPKjMMmyTacblU+/APtn3riOvj4TWtQtCsskVrcvCGfngMcZP0HtXR/E+rHSXsZbaNX+9dw4ALAhRwPTrnPqBQLSBD4mvbgX5ZLVf5m+C/dGaTJCL9AOSR6DpziZbWVt9FanG3Eb4a8V3Fn4SuNPi3Caa5YW7qcbQVXf+nB+rUMFt5Q+6UKe+0f71LqN8k+o7bK0iitoAY7VIowAqZ5OfcnJJyTnqa9jRw264csO6rnn2/5ilikrkc7yJyy5FC/2Ig7RMON2O8rDH6f+KO6XHcXTFrcQMLdTI7QjAIA5ALEAntxmoJ7UpcwJtRNsCbkQD5sjdknHJ5x+VFIWygJPyqRgVIS5qzP5EFhnwezR+Fph/M7AVXcRjOf3rn/AI9k3aow/wARreeCpbdrOaYuMMSf865545uoLjVZBAwO1yDiuhC0zsRVQSM4WpU00qs5SIdLyVQ7eKrzEmLOeaVKs8fyHfRmtXlcMFDHBPIoWvU0qVb8a0VMI6NNJDdgxOVOR0ov4mvLiWFVkmZhjoaVKnpckBdDfDF3cQ5WKVlHoKqeIbiWa6+9kLdetKlRSXIgU8M3dxHCQkrAUK1+eWe7zK5bBPWlSqRS5B+A74VvrqKIiOZlAHFaX+KXxPNw36ClSquaXIMegTr2p3pt3BuGxj2of4dv7tbdsTv1pUqKS4k+QHrlxLLfFpJCzA8E1prG/uhpTATNgdOlKlVk0uKEMzrE8hs45C2XDuASM44Wh9jIxsL9ieQ8OOPVhSpVxvI/UkZ4/qSC0MSMLiRly6kKD6DA/uaK6lawW4sjCm0yQBm5JyT35pUqy5e4/wAmfxN5P5j/ALR7cc3cZPX4eL/8Cp4BmPn1/wBKVKj4/wCC/wC+RfP/AF/4X+kA/Dl3cR2sqpKwXHQVntQZmvZSxySxzSpV2TrLorUqVKgyH//Z"/>
          <p:cNvSpPr>
            <a:spLocks noChangeAspect="1" noChangeArrowheads="1"/>
          </p:cNvSpPr>
          <p:nvPr/>
        </p:nvSpPr>
        <p:spPr bwMode="auto">
          <a:xfrm>
            <a:off x="80963" y="-579438"/>
            <a:ext cx="1828800" cy="12192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80916" name="AutoShape 20" descr="data:image/jpg;base64,/9j/4AAQSkZJRgABAQAAAQABAAD/2wBDAAkGBwgHBgkIBwgKCgkLDRYPDQwMDRsUFRAWIB0iIiAdHx8kKDQsJCYxJx8fLT0tMTU3Ojo6Iys/RD84QzQ5Ojf/2wBDAQoKCg0MDRoPDxo3JR8lNzc3Nzc3Nzc3Nzc3Nzc3Nzc3Nzc3Nzc3Nzc3Nzc3Nzc3Nzc3Nzc3Nzc3Nzc3Nzc3Nzf/wAARCACDAMYDASIAAhEBAxEB/8QAHAAAAQUBAQEAAAAAAAAAAAAABQACAwQGBwEI/8QAPBAAAgEDAwIEAwYEBQMFAAAAAQIDAAQRBRIhMUEGE1FhFCJxByMygZGhFSRC0WKxweHwQ5LxM1JTcrL/xAAaAQACAwEBAAAAAAAAAAAAAAABAgADBAUG/8QAKhEAAgICAgIBAwMFAQAAAAAAAAECEQMhEjEEIkEFEzIzYYEUI3Gx8FH/2gAMAwEAAhEDEQA/AMHpWnzSxZ28Yz0qSSwlQkspA7cVpvDxgMSgkZxzzVnWjbxxHbjPahoZSfRz64mZHINewXBBBpmoD7wv2zXtou4Cg0qHhOUWTSXLSgqByagMDR4Y5q1EgSbkVPcjMfHNKnQ3BPbBxbcNor0koMjpXq4D4NTsqlMU9iuKsrEvJ0pCJsetXbeAYyasPGhQgdanIkoUD44dw56014iOgp8jGNxiraASgMevpRfQsZbBDRbieOa8W3YsOCKLm3SNd8jKq+561Tu72K3YeTGXx+It2pefwHjFu2Tw2e1d2e1WI43CYU5ofpurt8Sok8x4wTvDLnj2xzWhsTDMxMbAr70kpP5GWNT/ABAtykgkw2aRjwmOtG9UhQREgDNZ3zmViCeKb/AvGnRXkheSTbnpVqCGQEKTmoviAjE9c1LDfoZox71Z2hWlF0XDp0+4Srk1Jeri2O7ggVq9OeCezP4c1lvEDhHZU6H0oidGXLEuR70UtrTdBwaGmNg24g0VtblUixx0qPoFWyns2MRmlTyd7EilUsIQ0vUJYgNtT3WozSybXPy/WqVkqoMHqKdcLnkUqexq1YpoxKMVLbwJCo5xUEO/dmn3LSbeOlB10Fb2WH2k5UUx3AXBqrDOSMHrTZ3YDNBIeWtiZcvkd6eH2sAf3qSyTzUyRzUV9GUfIGKl7oDi65IupJiLNexSg8HvUNqwdQpp8sXBK8EVEtgd1ZFcRBzkevapIQUU+wryEj8LcH3qwFXHNCVofHGMns0fhnwbZ61ZfxXUmnO6YpFGDhcLjJP55FCftD8N2Wmm2exhkRWB3ktlfp9f71qbDQbu/wDDmng6ldQsp3xRKfk2E5AI4yec/nWkayh/hktjdSPdK8RRtwGSDXPlmccl2blgThxo+ft725yOBnJzWj0nUgbUwsgGAHQjP59/f9vatz4c8L6ZYwNcNFFPcAt5hmP/AKa+gHaudStANX1GK3UrEk8wiC8BAScD/atUciy2kjLLHLClJsJ3V4HQj2oDO+WOBU3mZHDU6GJXbmtEVRnlLkwbJvHXpTAccjrRS7hTb8ozQ3yyGANWJ2Vy7NPot1L5IXJxj1qG8jkluPmBxXmhzBWCN+VaGW3jki3bRmhZGZ42SupzwaHXVo9ueM4o/Jugkzjg9qq6hiSMHAzSqVIer0gRbFQDupV68LA8ftSoBpomwyPnPFWDjy896I3GnsqBtoobIMNtqU5Kw/izyGZFOGq+sJuI8opPuKqraZTJHGea0Ol+THAAcfrVOWfHoMVXYBXR2LkksKbPZFV2H8VaSS4jdyqr070LcHzTkcGn52hlAi0m2VWCuP3q3fWkJU96j+Zcbduaiu3laM7v2qp23aL0ko1JFAR7OV4xU6SbuD1NMi+cY4ryK2c3I2dM1emZmqejy5iKHeKZHPujKsK0o05XtSxBLY5FZbU7WS2lOzgdxUvl2B+vQW0/xA9gWkmjuLp1UAES5KoPQH06/wBsHO+gv/idNhvLcMY5EDuhXBJP/iuP2N8bfUbadlDiORSyHowzyPzGR+ddG1nxXZaZYRQ2zQNOF4jgX5F+nt0rL5OHapbNfj5tO2X7NYLidzOhJDeYVLEKD7jODjGeelc6vtY0a88YefeQzNpPmkSeQ5Duf/kHPXODj0HrVbV/ErlJbewuZGE6/wAxMQRuz1VQeQuOPf8AzAWxBl3Ou5V52+tWYcLi3JlWfPzSig/KEuG82ArEkhPlrI3HJPy7zwSOBzjNMMVxDJtmjeM9t4xn6ev5UZtb2x1a22XBSN1UKLhl7AYVZgB2HAlUZHcYobeWmoaRI8bPMiJhmQkFVB/CSM7WB7MODV0J8nxemLk8aUFyhtf90exxkryad8Imc96t6fJFqEZ8sLHOvWMfhcf4ff2/T0qaS2cLkAipOThpi4oRyeyKtrAEl3L1ombrYFUk5FURlOW6ioZ5yx/KqoybZry48aiW766j8rcWAbsDQ/zw0fPJqndZIyOlMtpCwwetWtWjHBqMtl+EF8nFKrNo0YiGSCaVUOTsu4xewzd3aNAFQjcaCyWzk7qmSIu2F5OKKR6dI8IBHJ9qfm0JxV0wUsm2HYTzQy4vJElKqx2+1G77SpYlLcjg9qB/Du8h3Dp7U6XyxJb0i/pV18x3nP1onLJG3Tg0FSBoxlafHJJv+YnFVzXJ6NWH02y9PLs+Y1E04lTaDSkUyrt5pkNvg0NRRJylOV1olsrPfJux3owtssBBxVeycW+NwB+tSXd8GGAefrTR9jPJuLCKzgJtFCNXhSRWY9TT4ZSRyar6hN8hoJNSF00ZCWMfEFe2as/DL5fK1MLUvIXqwYHCEN6dKvcrDDG1G2AprFX3yb9hGD0yKbbRbFJYcH96Pw2skqyW8ULSNPEFGCAEIcHJz7ZH506fw/fLuXy4jtOOJB1q6Ndsx5MsYum9metppLecSQuVdPwn/natZpeqWt/araXi4jQHZsXc9tn8W0f1xHvH1HVelZ2XSJoLlVuAoUnkI2SaJ2CWsLK0MaiQd25bPfk9Kpywjk18lkPPWFa2iLU9HubG4DWm1lbDAI+5WU9GRv6lPvyOhAIrSaZNPd6cBMi+fHw2HByPU1UhjhkbcVBYnuM8/mK2Phbw9JdwtezKsdsFPlP5eXc+q+3Xnv6GqM0oQxr7sijF9QyZc39qH+UYW+WRWOVI5qkELP8AMTitz410v4KRcodknMbgcMKxMzeU3TpUhK1o6s4OSse9k7JlV4qokBE2wYyaPQXUYtsnHK9KDuw+IMqdc8ZpscpPsz5EkRXEbR/gbHqKVQ3tzJI+R8o9BSq1RRXbNL4WZbhtz881u4YYsDgVh/C6rHEnTOa1kV2ig5OMVXOKGUmO1iKEwkYHArFyQIJXIOBmj+rairIwVh0rKz3LLIQVzk0u26NmOKWPky2Ih65FepbKzDAqBLkEDIxVi1uFMlVu0zbCMeCvsmmgEaZFDzcbCwIopeTKYzj0rP3b5zimSvQuRRUWXBdCTA3YpssqggBs0DaZlfIp8czO4zV0YcTlTnyNLBOgXk1QvrgMSM8V5BbzSR7hmql3A653Z4qevIVKTVk8U6gU17gFSQaGo534zVjGVplBJ2WSztx4mr8OW7eVJcbQcRn+/wDoKfaLHdv98nmFt+0E45Iz+vHXrxRDww6GwaEEZeMgZ7cUHW5NvBAQqMSQSG7dcHPbHrS5ouUWkc6c44vIx5JdfJW1KBNrcAryp7jg4P7g0BnjdD5kb4IPBbv9f70b1a5ubjMaxLbRgEKsYznnkk45OeePU0OgsvMwJZhjPI2nJH1o49xV9mbI4wySaerLvhC9srrWbe21P7tC2Ch6MewJ9D/tXeLeRPJUoVCgcAdB/avnrUtMhfEdqn3v4iRR/wAJeLtSjWHRr4ySK8mwOSS2M8KfauV9T8HJnqcX0dL6dnxL1WrOm6q9rqVlJpxVBExYrMU3bG7EfnXIfEllLY3Ulrcp5c0bYYflxj27j2IrqEIIOWoB9oOnR3+mrdowW7tGEeT1liJwB9VY8exPpR8OXD0s7GaDjHRgIceVgtxVOeQh9qdanmt5YUyQcVTGPMyTXUSObklyLKQblBIyTSrxLhlGFGRSoPkLaJrTVDaEqDR2C+kmgLKe3rWVntg8pPNFdPcRRY9qacX2iQkumNuLx1uCHY/SrVjbvfsNoyvc0Puolml3Gtd4bSCKFQfSqM7lCHJLZu8KCy5ODehy6CvlYIGfegmoWT2DGQA471vPiIOgNBteWCWFvcetYcWTI57O5nw4ViuOmjGz3+VIBoe0vmcZqaSyyxyzfrXkdmFPVv1rqxhR5nJnnL1bKjRtn1p8K7XGeKIraRlcZOaRtFHQn8jTpMo0FLG4jEQGRmqGq7pC21SasWFonmZct+tHYbO1bG7GfrWfJ6O0jd4qWSPFswYilUktGwH0q0nzrit1dafatBwAfzrPnToVlbaWwfejiyPJ2hfK8VYOpWVNO1KWzcbOgqxcP5sIcDhjlfbipE0uFjklv+6lewpbWY2ZID9PT/mKuOR5cOUE/wDwGXTszickseCSTk4qzDyQd4C5yTmoY9rhlGGC8Z9QeR+xpWqmOb4SQ4OcxOe4qI58tr90XoiDdMAcZwqge1H9HsVl1aKYoPuEJLAYyTwP8jQO1URTO8mN6Zdue2OSPbArY6KscWlLcGVG88byyNkY7DPtWfyp8YUvk2fSsDy+Sp/EdhGa4EMZbPGOM1ida1z4m88n/pxnLe59KseI9aKqY7f5pDwoB/eonttP1G3F2DtkfiZAdu1+/Hoev5ms/j4a9mdzyfKj9z7SfZRvGjuIOgxjtWakjPmlSDW1tbGyRMbzj3YVTv8ATrJ3BDkY77hWqNrVFWSKauzOxBYj8/cUqKNploWyZj/3ilVtMp0WV02E9gM969/gjuPuHOfTFRWFvqlzIoiVuvUiuhaFoM0FsJLrDP7dq2yjxFSs5nd2F3aZ81Dj/wBwFRR3k8QAjfA9q6Fq/wAM85gUqWA5XFY3W9OFs5liACN1FWQjGemibjtMrw3t9KcRszH0xTrptQQfzKsB7itH9nNhFeXr+YAcEda2HjnQ4k0l3iiDOFONoovHCMuNB5zkuzk8EN1cZMMRf1wM1ILG+Ztot2z6ba6h4A0OJtOR5o9rEchl70fOl2aXyrtTOcdKj4p1Qqj8nCp0uLdts0ZQ+4qSCC8nXMETMPULxXX/ABT4Rgv4l8lQGzkkCiOl+Hbay04Bo1BC8kihyhV0HgzikdtqG8iOBtw6nFRSXF5C+2QlWHYiu4WGlWkrMVVT68Vz/wAdadDb6zaxooAeTBpoxhN1QKaRl1OqyRFwjFPXbTIV1Gc/dRMxHX5a7Ppmh2p0lSFXlPT2p2gaJaLM52KOfSlvGr0M032zjpttXQE+QwAGSSuMUNPiQyk6WbeF4ppAWuCpD5HTb2C8ke+c12jxjbLfXNtotnCRbyOj6lcIB9zCSdo56lip454HPBwcrrOneF9E1TSrm307yLhVxJbyhnZlddoLgk/OG5yPX2FYPI8iN8ULLHcWjAR/yl382fLYUaht4Z49zKHDLlSPT2q9eeGZn1T+HIrO7vtg9wTxk/5/Q1nNbhi0+7ubSxvmltI5CnmqcLKR1Kj06/lS3RyV48s0nWmjcfZ2tnNczLbXUbanG+I1lH/TwMsp/q7hh1Kmq/ijTE0SS8v9KMdvZni5sd/3ZmJwRD1wQMEjoOn/ANdB9mWlWNt4Yi1GBElu7zcryOA20ByoQeg+XJ/2FYjWpheanIkUzPY27lYIychT/UB6jduAPJIx175F75Wvg6spR8TCqBenSq9yLiVgZSeFKkqg98j/AJmj91bRPaSiytkim2bgIxwWHOP9KG5jLgS5APdetEdH2NKI4fMIHO5uAPX61rXqcSWSUp/cM5G2oTMUijZiP8NQXMl1C+2dCjejCuu+F9MtZJJ5WRM5IxisP9oqxpf7I1AwewroRUW6o7ncbMk1zKT+IfpSqI9aVN9tAs6nouoWiTgb0z1rQat4gt7ayYx4yFPQ1y3TbO5TDFG3VbvYL25BSRtqfWste1Fl6Bsmoyz6qbkE5LZP09KIapdLNaHd1Iqn8ItuDnk45Jqjdzlm2LyBWtSTaoQ1/wBmkhjvm54OK6xfvBJAFmIwfWuRfZw0a3r72wSa2Xje88jS2a3mw23ily+2QMXSNXphhiixDjAHasV4u1p9O1i2lB+Uthuas+BL4z2Kmebc2Bk1m/tNKGaPY2fmoQVT2Fu0dN0bUUv7VH4OVoJ4018abZOqHDEYFVfAcyjSkDSdhWU+02UPdRhHyMnihGPuTl6my8E3by6eHdiWbk1kvHkhfW7Q5yfMrU+AViOmxqzgkijt7oNhdziWRAWHINMp8Jtkq0QaXMw0gDP9FeaNO2ZeavXkVta2TKpA+XGKGaG9ufMw4PNV9psItSsZ9T0q5/hc/wANqBu1Z5MkbyowoJ7DaaFafoEH3d1fwXJu7Zizm65Msg4V89wOcdumOOKGa/4gudG1kxWTRNFdELKki7hweD1Hqa0OgXV3Lpc0GpgsbdQkNySD56YOCcHOR0OQMnnvWH+lnHPza0xnJNUQQQ2V5bXMd48qyuPKjMMmyTacblU+/APtn3riOvj4TWtQtCsskVrcvCGfngMcZP0HtXR/E+rHSXsZbaNX+9dw4ALAhRwPTrnPqBQLSBD4mvbgX5ZLVf5m+C/dGaTJCL9AOSR6DpziZbWVt9FanG3Eb4a8V3Fn4SuNPi3Caa5YW7qcbQVXf+nB+rUMFt5Q+6UKe+0f71LqN8k+o7bK0iitoAY7VIowAqZ5OfcnJJyTnqa9jRw264csO6rnn2/5ilikrkc7yJyy5FC/2Ig7RMON2O8rDH6f+KO6XHcXTFrcQMLdTI7QjAIA5ALEAntxmoJ7UpcwJtRNsCbkQD5sjdknHJ5x+VFIWygJPyqRgVIS5qzP5EFhnwezR+Fph/M7AVXcRjOf3rn/AI9k3aow/wARreeCpbdrOaYuMMSf865545uoLjVZBAwO1yDiuhC0zsRVQSM4WpU00qs5SIdLyVQ7eKrzEmLOeaVKs8fyHfRmtXlcMFDHBPIoWvU0qVb8a0VMI6NNJDdgxOVOR0ov4mvLiWFVkmZhjoaVKnpckBdDfDF3cQ5WKVlHoKqeIbiWa6+9kLdetKlRSXIgU8M3dxHCQkrAUK1+eWe7zK5bBPWlSqRS5B+A74VvrqKIiOZlAHFaX+KXxPNw36ClSquaXIMegTr2p3pt3BuGxj2of4dv7tbdsTv1pUqKS4k+QHrlxLLfFpJCzA8E1prG/uhpTATNgdOlKlVk0uKEMzrE8hs45C2XDuASM44Wh9jIxsL9ieQ8OOPVhSpVxvI/UkZ4/qSC0MSMLiRly6kKD6DA/uaK6lawW4sjCm0yQBm5JyT35pUqy5e4/wAmfxN5P5j/ALR7cc3cZPX4eL/8Cp4BmPn1/wBKVKj4/wCC/wC+RfP/AF/4X+kA/Dl3cR2sqpKwXHQVntQZmvZSxySxzSpV2TrLorUqVKgyH//Z"/>
          <p:cNvSpPr>
            <a:spLocks noChangeAspect="1" noChangeArrowheads="1"/>
          </p:cNvSpPr>
          <p:nvPr/>
        </p:nvSpPr>
        <p:spPr bwMode="auto">
          <a:xfrm>
            <a:off x="80963" y="-579438"/>
            <a:ext cx="1828800" cy="12192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80918" name="AutoShape 22" descr="data:image/jpg;base64,/9j/4AAQSkZJRgABAQAAAQABAAD/2wBDAAkGBwgHBgkIBwgKCgkLDRYPDQwMDRsUFRAWIB0iIiAdHx8kKDQsJCYxJx8fLT0tMTU3Ojo6Iys/RD84QzQ5Ojf/2wBDAQoKCg0MDRoPDxo3JR8lNzc3Nzc3Nzc3Nzc3Nzc3Nzc3Nzc3Nzc3Nzc3Nzc3Nzc3Nzc3Nzc3Nzc3Nzc3Nzc3Nzf/wAARCACmAHUDASIAAhEBAxEB/8QAGwAAAgMBAQEAAAAAAAAAAAAABAUAAwYCBwH/xAA7EAACAQMDAgQEAwYFBAMAAAABAgMABBEFEiExQRNRYXEGIoGRFDKxI0JiocHRM1Lh8PEHFSRTJXKi/8QAGQEAAwEBAQAAAAAAAAAAAAAAAgMEAQAF/8QAIhEAAgICAgIDAQEAAAAAAAAAAAECEQMhEjETQQQiMlFh/9oADAMBAAIRAxEAPwDztzlOKGSMsxzV8J3x9a+nEak0py9DYx9sEuF8ND50taQk0ddy7hihI4C9FECW2UHNX20D3M6Qx43Occ9vWrWtiozRmlyR2qO7xh3c7V45HnWt60YlsZwfCQmdWjvoTHj5ueQ3cY/rTI/DC24XwZ1kP7xHGKzUclyly88JdpBzgDoP+aZ2HxG0e+K7BZTznuPSkS8noalEKu9EnjxkZVhwQc0mutDnL5QGttoOp2l8hjQEKx+VW5/nTaSyix0H2rcc77MyI85tdJdOoORV81syDDA1uDZwDsM0q1S2QDIApkgIv0Ym6ts84pbKuxttam5iGDxSHUYNrEitizpIBqVFU4qUYI5DG3+QGoZDIOKDu5t8pwe9E2Slu1Kca2MUr0DzRnvVltiibiAlTQsSFWrbtHVTCJSNvSl88xjYbQAAPrzRzcjmj5NGiutIjmjjHilC25Q2cD82452+YHQ9OvNdySWzeLl0G/BPhyW0pKEPn8553Cnd38JWV4/jIFjJHK46Ghf+3Ge2SKznWHYoUAEjI9wRXzRNK1Oz1NRd6i5iI/wkkJz26HPFTSdttMpUaSVBg0s6LpVzeIviG3i3MFGM89/996bzyyLEu8YbaM+hpNpOi6q2oyvqOoNJCxZWBkOGTkEYDYx04xTu+kRlJxR40tiM3dCW41MxSYZhS2/1Pcv5hQ2tzIs+FPNJJ5twxmm7sCkg78WJOM5qqeHxVOBmgI2w3FNbJgcZNa3xOX2BY9JJXO01K11tHE0QJAzUofKZ42ecrzLz508sAFwSKUpbs/zd6PilKAA8EUxtPRiQ0ukUJkd6SXcgQ8UabgsuO9CSQtK5yKXFV2MbsE/EZp3pmp3ENk9qgDI57nBUHrj+3vQUWlTzsVgiLkfmOQFX3J4H1NaPQvh3wTdS6jKqNbIr+EjjJJ6BgeV8+QM44OMEm4poFScX2d29xuK7TsbrkedC3WqwiXnUZra4Q5OzJDeh7YrmMLBdmNjjI3JnofMfrRd7pdncTeI8WHdcbvALhuODx/vpSHxvZSnJqkFQauF0+fUGnaaPaGUsT+cgr39QKVTfEG6Mjcc0Tq3w/cDQo49OZDHaAPcRsdjkEYD4PGMh888VjpC8bFJFZWHUMMEUzFFVaJ8srdBNxcSXM27nGatjtnYZNV2i5Ip9bIvgndWydHQViCeIx819tbraw5ovU0BDbaTqrqc4rVtGPTNda3wEf5sVKza3JVQP61KDxm8xlbRDaKGvFCHPrRFsx2iuLuJmXgEk9MdSaxdhy6KrGKW6uBDBE8shBIRBk+p9h3PbvWntdHiiCiceNcsu8RR/Nhf82ARkfxlkTyZ6KtYIdBhOnrIsTqu++udob5lUO5weGCBo1RTxvYsQSFw50zSlvoS2opKscrb2sS5wSeQ0zZ3SuRjO44HTHGapjBeyWWShRYpLLgaYhmUEgNA22MHvmchcDzEKDPTcetOotNNvA8cs7vuQKY1UJEvUnagHHXqSSepJNOmtIwgCqEUcLs+Xb7Y6VWisWZLgbcDIkB/MP838xTlFUTym2zz7XLUqVG39opyMdxVWj3N5LcR2wuTEvPVc44963uppp9mniatATbA4lkCkiMH975eQD58gHGcZBpB+M+ELC4eawvIJ5CCVMjthR6hsDI+/lUmTE06RbjzWrYVbJNK9+yMwJgWCJmYjJLBskrgjny5GBis/eabHKI4tViEQyfDkeVYxnuFlxsJ/hcIfU9a09ndpHAZ2EjQk7mfYcjP7xXGcfTj0HNO9IlsbuwZraWC5ibIk2OrgnyI5H0NOhBRikTzytyv0eYX+gTaaQ0HiyR7SxWWPa6Ad8AkMv8SkgdM1QsjhOcYr0q60K3jDDR44LOTcJAioRE58iqkYPPDLhh2PUHIfENpG0a3KwmCVWMU8XHyOOTkgAHqpDAAEMp4zgLyQrY3FlT0Zqb9o2K+G0G3OK7dGDZFWg/JigfQ3t0xNPb4fipTcwhucVK7md4yCDw+lG6ZtfVrBWGR46Ej2Of6VVcSLnCnNW6IudXsye0oJ+gJoY9jJr6sYzyePqjoWIkuLtVBxkgeOzMftAK3NrKHaQ9Nyq9Z82SNqaSSxxW8In274iwkj+ZgpYHKsGbxM4xw3XrXD63Do/iPqL7EUMqkKWLZ5A+4I+o86ri07PPyRar/TWJLl/DI/iz611Nhizrg7TnHmDwaWaddG4ihkfaGdVbA8yvFMo3Usw4xtxTLFHyNQ6tA4DmMcK3IeM8c/ofp50mh+EtDtZmuDp6BXb5X3MREfNQTgfbj26OZAQiTRAGWPoCcBh3BPr/QHtVgvkvLUlIycfK6NgFSOoP8Avv5GsfZseuymysVsrhssTk8GhNW0eKaR7qzc2epICYrqEYPs4/fXzBz6UdE4aBVJyyHbk9fTP6fSrDKrqCCCRw2DWSpGq+zP6Drx1BZra8iEOpWZK3EI6Y7Mvof99iVfxKuLq6JYETQI5A81EvP18NftRc9uY9ca4i2o5tjHM/QbVcbSfUdPoBSf4nlZL1ZWx4ctsEZccpxJt/kSftQS6Dh+tGdQ7jVczbDVVvKxAPnX24jdxkcUi9FTTbsthuAF6ZqUEIZRwM1KCl/RqnIqN3hs1pfhCP8AHa1aRqT+fLEHGAB1z9axJbNbD/pncJ/32SCUZ32zbCR0IKk/yBpyjsS8jSZvdJ1C2uZ3RlmKTeJLGrBSihdxJz1wTnzGR1BOKQ/FWnm508vHISxK4VzwCSAf9foe1NNIN1ELxJZpGUSmBA3dFAXP1bxD7sfOg/ip/wD4wwhtviyIgI7ZYc0UYKN17JpStoWfCF3cT6PA8rAFCY4QO4XA3t7Dge1ae3v4wfDhcOV4znvWK+FLKS6l1G2glYWdvcELzjIJPUeXy5+ta+3iTfHCu1eQoVB9M01PQE19hwHfA3gqCM8jGaodzDKbqAfOq/OueJVHY+vkf700kSK5k8Ni4eNOoOAAf+KqhtYZIY2KkIYsuCepOMUCyL2F436APxAubVpdOdGW4T9mW6B/XyPp50HpMwMTMM4fh0dgzIwOCCQAM9/Y9TXVyI9Jl8dIiY2yLtN3CcjY47A9vpU1NPBlkcjbFKPGibGMjOCD544oGlOSkEm4xa/oHHIJNSuGceJHEq+LhuGYZI/kckeZrO6608s2smQZO6KcZHK8wpt+gb75pz8MKZbZ5d5bfM7bjz3OD6nH2+vFGt2At7udI8lb6zuSo6/OvhSY9yEJ/wCKZLoHH2ZyyscxhitGSWQKA4q+ynVUKkAY86+3FwpTCkfSoZWz0YumDRWyovIHNShnmkDdalJ4SH8omOHWtb/01TPxKHbpHbyH7lR/WkcNqMdDRllHcwXCmzkeGR8IGVivUjuPWr+VbPP48lR6zdxCPLpnaep7A+vlWX+IjJPc6fDEpdmuVO0dcCmmhXd7HCI727N0xGCzxr9uBn75oXV7O7uNWsXsCYdrN+0U52HA5x9PrXRzwnLigJfHnBWxN8FND42rQzeIGF2ThBzjn/WtXDPbWxDQQuWBzllP9aV/B2nrbaVd2x2y30V0xuV34YcfKQfbkHvk0eJxI7RvCVlHZgAWNULoRJ/YOl1WWVXVYjCz/mKpy3HTNWW15MPDi4CpyOOfQUF44jAV4ZEb+JcVIrgtKpYDrQ8EdzZJbwpcXEd1tkhvF2Slv3fWuprZ7vQL/TZnDXSK62wL9ihC4Pkf1x5Vzq0HiISo561Vpdy05VHOZYhsB81/0/vXOOtHKT6YD8K5h0u3VwVcL84IxtOehrUCKGd4TKoPhOHBPZsY/QkexpBoim4tWnbbEgmlwz9Pzt27n349DRms6oNM08SQ2ktyAQNwYKASeGYnnr3x3rJyintmxjJt0jz3WLn8Pe3CoCAkrgDyAY4FB2960zDrXzW2/F6heTxH9nLO7r7FiR+tK4naB8Gk0mV20aQSLjkjNSk4vM96ldxR3Jj78OoXIUV9MPAKgZHNVR6gr4AFFpIGGaLPSBxsd6a0su1lGcjPtTGeaeGB3iVRMilkWT8pbyPoelZ7S57n8bDbROyCVwquP3c9fsMmttqN5pqQXFhbaeb25giG828TTEswIXxHJGGJGSOflGTjPEPBqXJFUsiaozGgaPLpcLXctwza3cv4kmT8vPJjbz75PY9Mgc6Nfw+qxnfABcxgb4X/ADL6g/oRWf0r8auoyyBYnmVidkjY3g5zg+fen8lot1tmiaS3uF4w3UH+3tV+BuSbZ52ak9HSWzyIYhIjKP8A2Md6+lCXVnNbkORlQeook3N5BxqFsZVHSaEZI9xVyTS3EG+xeOSPuu7OfQin9CQaX9pEp9KUqv4XUI5Oik4PtTmJHKYaMof8p7UJfWzSLhFy4GaxM0CtAES4C8/+TKePWRqOuYkutKvYn5DQMP8A8nmktk/gtdB24aVn57bu33zTm3kXwprWbfDPNEwiEyFd3BAPPI+oryssX5D1cco+M80ABjyTnIzSm9Ub+KPeKeHdFICrxkqynsRwR9xQEpy+G61XAS3Z8hQ7eRUq9B8tSsbY1YlQVbnnNMYZiBilNo2TTDacDFFnlbE44M0Gl3YtJFuxtLQguuc8tg7QMdy2AB3OBWgs3ls7C2gSI2yBMukn+M7kfM8nqep6nntisTDKdkKLMYrgzIYW6KrA5JPmAM8dc4xR1x8QW9tBJNbJJKcERyytzPt434/dXIOAP7mpnBtaGSdPZzquuafaXs1pdRXkjqQS8LIQMjOCrAgmvltrulzHm8u4x03xsYpF90JZGHsQfSsO9xJNcPPM5d5GLMx7kmuvlYZx7HvVkLjFInnFSdnsGnpdzwrc6V8S+PAeP29ur49DggiiwdVhk8ZYtPu3HXwmaBz9DkH6mvHrDVb/AEmXxLK4eLd128g//ZTwa0Mfx/d7ALizid+7ROUz9OaPmKeN+j0JdeQEreWV1bv3DpkfcVy+rWch/ZmVj5LGTXnz/H17gi3i2ejybh+lCP8AGutyH5bpAP8AKkSkfzFbyiZ45G7mkiivBcRxbZmVihnVlUEdWPsM9OTn1pLNLcX2sLKXdYAQzShT0XkkAenOKRr8UXt9D+Hvo4ssfluEXYyn1AOCD7Zpxos09ll2IJI5BGQajzLdlOJNRpg+rWmLm4ZXEwZy3iKp+YE5yQeVznODistfRlXyvPsa9JvNSu5oVlfTE1CBRyFAeSP2Xrj1Ws7rk2k3VktxBZywzPkZO5lP1JOCDjjPQnI6GuxsORk1kKjFSvrJ8xwDj2qU4zmx6lmYzyKKVVAxRFyxaP5MZpX48gfGcVE4yZYskF6GsauiMYOJGG0PkfIDwWGe+M4pRrsBhkQxjbGFVEixnCgefn/XNNrKUleT2oTV5USWGRn/ACsrYB54P9s0zA5cqFZuLVoytxZzWspjuE2sO1chcHinvxLqUeoyxGBzIqfmcKFBJ8h16Y60FDpGpTKHjsLllPQ+GR+tVXrZMk30L3GFyeRVG3tRt3by24MdxFJE45KyKVOPY0Gh881ph9CeeDVoAA4GK5yM8V9AJPNccX2sjJJhXC56/Luz9K0NhqElvEPG3SR9N20ggfWs0uBTzTJo5bK6t5YlaV1DQzfvIy5OPUEZUg+YOeMHpQUlRydMdrdW0900MV1LYXkRAy3+HJ5Z8s5GCPsar1qe5CiG+hhMzYYzrwXAyOoyHGfM8eQ7rY7mC7giN2xSeFfC3/8AtiPY+q5yPbHspNxMwG6RjtGACSQPakxhsJsYFFNSlvjy+dSmAj+CcmLFcMgJyepqVKTJaGp7CYTsXigdSUSAFuxx9+P61KlDh/QWT8jX4L06DwReyqGk3EL/AAgEjjy6GtUv5sepqVKTlb5sfhS4oUfF1ql5oU25V8SJkMbHsS6qfpzXm19amyungZgxXByO+RmpUp/xm3HZPnX2KlYAdOasFSpVIk6HWmWlnbMpBPXNSpRR7BYSbdAuOw4oKWMBiB2qVKUuw2UEc1KlSiMP/9k="/>
          <p:cNvSpPr>
            <a:spLocks noChangeAspect="1" noChangeArrowheads="1"/>
          </p:cNvSpPr>
          <p:nvPr/>
        </p:nvSpPr>
        <p:spPr bwMode="auto">
          <a:xfrm>
            <a:off x="80963" y="-693738"/>
            <a:ext cx="1028700" cy="14573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80920" name="AutoShape 24" descr="data:image/jpg;base64,/9j/4AAQSkZJRgABAQAAAQABAAD/2wBDAAkGBwgHBgkIBwgKCgkLDRYPDQwMDRsUFRAWIB0iIiAdHx8kKDQsJCYxJx8fLT0tMTU3Ojo6Iys/RD84QzQ5Ojf/2wBDAQoKCg0MDRoPDxo3JR8lNzc3Nzc3Nzc3Nzc3Nzc3Nzc3Nzc3Nzc3Nzc3Nzc3Nzc3Nzc3Nzc3Nzc3Nzc3Nzc3Nzf/wAARCACmAHUDASIAAhEBAxEB/8QAGwAAAgMBAQEAAAAAAAAAAAAABAUAAwYCBwH/xAA7EAACAQMDAgQEAwYFBAMAAAABAgMABBEFEiExQRNRYXEGIoGRFDKxI0JiocHRM1Lh8PEHFSRTJXKi/8QAGQEAAwEBAQAAAAAAAAAAAAAAAgMEAQAF/8QAIhEAAgICAgIDAQEAAAAAAAAAAAECEQMhEjETQQQiMlFh/9oADAMBAAIRAxEAPwDztzlOKGSMsxzV8J3x9a+nEak0py9DYx9sEuF8ND50taQk0ddy7hihI4C9FECW2UHNX20D3M6Qx43Occ9vWrWtiozRmlyR2qO7xh3c7V45HnWt60YlsZwfCQmdWjvoTHj5ueQ3cY/rTI/DC24XwZ1kP7xHGKzUclyly88JdpBzgDoP+aZ2HxG0e+K7BZTznuPSkS8noalEKu9EnjxkZVhwQc0mutDnL5QGttoOp2l8hjQEKx+VW5/nTaSyix0H2rcc77MyI85tdJdOoORV81syDDA1uDZwDsM0q1S2QDIApkgIv0Ym6ts84pbKuxttam5iGDxSHUYNrEitizpIBqVFU4qUYI5DG3+QGoZDIOKDu5t8pwe9E2Slu1Kca2MUr0DzRnvVltiibiAlTQsSFWrbtHVTCJSNvSl88xjYbQAAPrzRzcjmj5NGiutIjmjjHilC25Q2cD82452+YHQ9OvNdySWzeLl0G/BPhyW0pKEPn8553Cnd38JWV4/jIFjJHK46Ghf+3Ge2SKznWHYoUAEjI9wRXzRNK1Oz1NRd6i5iI/wkkJz26HPFTSdttMpUaSVBg0s6LpVzeIviG3i3MFGM89/996bzyyLEu8YbaM+hpNpOi6q2oyvqOoNJCxZWBkOGTkEYDYx04xTu+kRlJxR40tiM3dCW41MxSYZhS2/1Pcv5hQ2tzIs+FPNJJ5twxmm7sCkg78WJOM5qqeHxVOBmgI2w3FNbJgcZNa3xOX2BY9JJXO01K11tHE0QJAzUofKZ42ecrzLz508sAFwSKUpbs/zd6PilKAA8EUxtPRiQ0ukUJkd6SXcgQ8UabgsuO9CSQtK5yKXFV2MbsE/EZp3pmp3ENk9qgDI57nBUHrj+3vQUWlTzsVgiLkfmOQFX3J4H1NaPQvh3wTdS6jKqNbIr+EjjJJ6BgeV8+QM44OMEm4poFScX2d29xuK7TsbrkedC3WqwiXnUZra4Q5OzJDeh7YrmMLBdmNjjI3JnofMfrRd7pdncTeI8WHdcbvALhuODx/vpSHxvZSnJqkFQauF0+fUGnaaPaGUsT+cgr39QKVTfEG6Mjcc0Tq3w/cDQo49OZDHaAPcRsdjkEYD4PGMh888VjpC8bFJFZWHUMMEUzFFVaJ8srdBNxcSXM27nGatjtnYZNV2i5Ip9bIvgndWydHQViCeIx819tbraw5ovU0BDbaTqrqc4rVtGPTNda3wEf5sVKza3JVQP61KDxm8xlbRDaKGvFCHPrRFsx2iuLuJmXgEk9MdSaxdhy6KrGKW6uBDBE8shBIRBk+p9h3PbvWntdHiiCiceNcsu8RR/Nhf82ARkfxlkTyZ6KtYIdBhOnrIsTqu++udob5lUO5weGCBo1RTxvYsQSFw50zSlvoS2opKscrb2sS5wSeQ0zZ3SuRjO44HTHGapjBeyWWShRYpLLgaYhmUEgNA22MHvmchcDzEKDPTcetOotNNvA8cs7vuQKY1UJEvUnagHHXqSSepJNOmtIwgCqEUcLs+Xb7Y6VWisWZLgbcDIkB/MP838xTlFUTym2zz7XLUqVG39opyMdxVWj3N5LcR2wuTEvPVc44963uppp9mniatATbA4lkCkiMH975eQD58gHGcZBpB+M+ELC4eawvIJ5CCVMjthR6hsDI+/lUmTE06RbjzWrYVbJNK9+yMwJgWCJmYjJLBskrgjny5GBis/eabHKI4tViEQyfDkeVYxnuFlxsJ/hcIfU9a09ndpHAZ2EjQk7mfYcjP7xXGcfTj0HNO9IlsbuwZraWC5ibIk2OrgnyI5H0NOhBRikTzytyv0eYX+gTaaQ0HiyR7SxWWPa6Ad8AkMv8SkgdM1QsjhOcYr0q60K3jDDR44LOTcJAioRE58iqkYPPDLhh2PUHIfENpG0a3KwmCVWMU8XHyOOTkgAHqpDAAEMp4zgLyQrY3FlT0Zqb9o2K+G0G3OK7dGDZFWg/JigfQ3t0xNPb4fipTcwhucVK7md4yCDw+lG6ZtfVrBWGR46Ej2Of6VVcSLnCnNW6IudXsye0oJ+gJoY9jJr6sYzyePqjoWIkuLtVBxkgeOzMftAK3NrKHaQ9Nyq9Z82SNqaSSxxW8In274iwkj+ZgpYHKsGbxM4xw3XrXD63Do/iPqL7EUMqkKWLZ5A+4I+o86ri07PPyRar/TWJLl/DI/iz611Nhizrg7TnHmDwaWaddG4ihkfaGdVbA8yvFMo3Usw4xtxTLFHyNQ6tA4DmMcK3IeM8c/ofp50mh+EtDtZmuDp6BXb5X3MREfNQTgfbj26OZAQiTRAGWPoCcBh3BPr/QHtVgvkvLUlIycfK6NgFSOoP8Avv5GsfZseuymysVsrhssTk8GhNW0eKaR7qzc2epICYrqEYPs4/fXzBz6UdE4aBVJyyHbk9fTP6fSrDKrqCCCRw2DWSpGq+zP6Drx1BZra8iEOpWZK3EI6Y7Mvof99iVfxKuLq6JYETQI5A81EvP18NftRc9uY9ca4i2o5tjHM/QbVcbSfUdPoBSf4nlZL1ZWx4ctsEZccpxJt/kSftQS6Dh+tGdQ7jVczbDVVvKxAPnX24jdxkcUi9FTTbsthuAF6ZqUEIZRwM1KCl/RqnIqN3hs1pfhCP8AHa1aRqT+fLEHGAB1z9axJbNbD/pncJ/32SCUZ32zbCR0IKk/yBpyjsS8jSZvdJ1C2uZ3RlmKTeJLGrBSihdxJz1wTnzGR1BOKQ/FWnm508vHISxK4VzwCSAf9foe1NNIN1ELxJZpGUSmBA3dFAXP1bxD7sfOg/ip/wD4wwhtviyIgI7ZYc0UYKN17JpStoWfCF3cT6PA8rAFCY4QO4XA3t7Dge1ae3v4wfDhcOV4znvWK+FLKS6l1G2glYWdvcELzjIJPUeXy5+ta+3iTfHCu1eQoVB9M01PQE19hwHfA3gqCM8jGaodzDKbqAfOq/OueJVHY+vkf700kSK5k8Ni4eNOoOAAf+KqhtYZIY2KkIYsuCepOMUCyL2F436APxAubVpdOdGW4T9mW6B/XyPp50HpMwMTMM4fh0dgzIwOCCQAM9/Y9TXVyI9Jl8dIiY2yLtN3CcjY47A9vpU1NPBlkcjbFKPGibGMjOCD544oGlOSkEm4xa/oHHIJNSuGceJHEq+LhuGYZI/kckeZrO6608s2smQZO6KcZHK8wpt+gb75pz8MKZbZ5d5bfM7bjz3OD6nH2+vFGt2At7udI8lb6zuSo6/OvhSY9yEJ/wCKZLoHH2ZyyscxhitGSWQKA4q+ynVUKkAY86+3FwpTCkfSoZWz0YumDRWyovIHNShnmkDdalJ4SH8omOHWtb/01TPxKHbpHbyH7lR/WkcNqMdDRllHcwXCmzkeGR8IGVivUjuPWr+VbPP48lR6zdxCPLpnaep7A+vlWX+IjJPc6fDEpdmuVO0dcCmmhXd7HCI727N0xGCzxr9uBn75oXV7O7uNWsXsCYdrN+0U52HA5x9PrXRzwnLigJfHnBWxN8FND42rQzeIGF2ThBzjn/WtXDPbWxDQQuWBzllP9aV/B2nrbaVd2x2y30V0xuV34YcfKQfbkHvk0eJxI7RvCVlHZgAWNULoRJ/YOl1WWVXVYjCz/mKpy3HTNWW15MPDi4CpyOOfQUF44jAV4ZEb+JcVIrgtKpYDrQ8EdzZJbwpcXEd1tkhvF2Slv3fWuprZ7vQL/TZnDXSK62wL9ihC4Pkf1x5Vzq0HiISo561Vpdy05VHOZYhsB81/0/vXOOtHKT6YD8K5h0u3VwVcL84IxtOehrUCKGd4TKoPhOHBPZsY/QkexpBoim4tWnbbEgmlwz9Pzt27n349DRms6oNM08SQ2ktyAQNwYKASeGYnnr3x3rJyintmxjJt0jz3WLn8Pe3CoCAkrgDyAY4FB2960zDrXzW2/F6heTxH9nLO7r7FiR+tK4naB8Gk0mV20aQSLjkjNSk4vM96ldxR3Jj78OoXIUV9MPAKgZHNVR6gr4AFFpIGGaLPSBxsd6a0su1lGcjPtTGeaeGB3iVRMilkWT8pbyPoelZ7S57n8bDbROyCVwquP3c9fsMmttqN5pqQXFhbaeb25giG828TTEswIXxHJGGJGSOflGTjPEPBqXJFUsiaozGgaPLpcLXctwza3cv4kmT8vPJjbz75PY9Mgc6Nfw+qxnfABcxgb4X/ADL6g/oRWf0r8auoyyBYnmVidkjY3g5zg+fen8lot1tmiaS3uF4w3UH+3tV+BuSbZ52ak9HSWzyIYhIjKP8A2Md6+lCXVnNbkORlQeook3N5BxqFsZVHSaEZI9xVyTS3EG+xeOSPuu7OfQin9CQaX9pEp9KUqv4XUI5Oik4PtTmJHKYaMof8p7UJfWzSLhFy4GaxM0CtAES4C8/+TKePWRqOuYkutKvYn5DQMP8A8nmktk/gtdB24aVn57bu33zTm3kXwprWbfDPNEwiEyFd3BAPPI+oryssX5D1cco+M80ABjyTnIzSm9Ub+KPeKeHdFICrxkqynsRwR9xQEpy+G61XAS3Z8hQ7eRUq9B8tSsbY1YlQVbnnNMYZiBilNo2TTDacDFFnlbE44M0Gl3YtJFuxtLQguuc8tg7QMdy2AB3OBWgs3ls7C2gSI2yBMukn+M7kfM8nqep6nntisTDKdkKLMYrgzIYW6KrA5JPmAM8dc4xR1x8QW9tBJNbJJKcERyytzPt434/dXIOAP7mpnBtaGSdPZzquuafaXs1pdRXkjqQS8LIQMjOCrAgmvltrulzHm8u4x03xsYpF90JZGHsQfSsO9xJNcPPM5d5GLMx7kmuvlYZx7HvVkLjFInnFSdnsGnpdzwrc6V8S+PAeP29ur49DggiiwdVhk8ZYtPu3HXwmaBz9DkH6mvHrDVb/AEmXxLK4eLd128g//ZTwa0Mfx/d7ALizid+7ROUz9OaPmKeN+j0JdeQEreWV1bv3DpkfcVy+rWch/ZmVj5LGTXnz/H17gi3i2ejybh+lCP8AGutyH5bpAP8AKkSkfzFbyiZ45G7mkiivBcRxbZmVihnVlUEdWPsM9OTn1pLNLcX2sLKXdYAQzShT0XkkAenOKRr8UXt9D+Hvo4ssfluEXYyn1AOCD7Zpxos09ll2IJI5BGQajzLdlOJNRpg+rWmLm4ZXEwZy3iKp+YE5yQeVznODistfRlXyvPsa9JvNSu5oVlfTE1CBRyFAeSP2Xrj1Ws7rk2k3VktxBZywzPkZO5lP1JOCDjjPQnI6GuxsORk1kKjFSvrJ8xwDj2qU4zmx6lmYzyKKVVAxRFyxaP5MZpX48gfGcVE4yZYskF6GsauiMYOJGG0PkfIDwWGe+M4pRrsBhkQxjbGFVEixnCgefn/XNNrKUleT2oTV5USWGRn/ACsrYB54P9s0zA5cqFZuLVoytxZzWspjuE2sO1chcHinvxLqUeoyxGBzIqfmcKFBJ8h16Y60FDpGpTKHjsLllPQ+GR+tVXrZMk30L3GFyeRVG3tRt3by24MdxFJE45KyKVOPY0Gh881ph9CeeDVoAA4GK5yM8V9AJPNccX2sjJJhXC56/Luz9K0NhqElvEPG3SR9N20ggfWs0uBTzTJo5bK6t5YlaV1DQzfvIy5OPUEZUg+YOeMHpQUlRydMdrdW0900MV1LYXkRAy3+HJ5Z8s5GCPsar1qe5CiG+hhMzYYzrwXAyOoyHGfM8eQ7rY7mC7giN2xSeFfC3/8AtiPY+q5yPbHspNxMwG6RjtGACSQPakxhsJsYFFNSlvjy+dSmAj+CcmLFcMgJyepqVKTJaGp7CYTsXigdSUSAFuxx9+P61KlDh/QWT8jX4L06DwReyqGk3EL/AAgEjjy6GtUv5sepqVKTlb5sfhS4oUfF1ql5oU25V8SJkMbHsS6qfpzXm19amyungZgxXByO+RmpUp/xm3HZPnX2KlYAdOasFSpVIk6HWmWlnbMpBPXNSpRR7BYSbdAuOw4oKWMBiB2qVKUuw2UEc1KlSiMP/9k="/>
          <p:cNvSpPr>
            <a:spLocks noChangeAspect="1" noChangeArrowheads="1"/>
          </p:cNvSpPr>
          <p:nvPr/>
        </p:nvSpPr>
        <p:spPr bwMode="auto">
          <a:xfrm>
            <a:off x="80963" y="-693738"/>
            <a:ext cx="1028700" cy="14573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80922" name="AutoShape 26" descr="data:image/jpg;base64,/9j/4AAQSkZJRgABAQAAAQABAAD/2wBDAAkGBwgHBgkIBwgKCgkLDRYPDQwMDRsUFRAWIB0iIiAdHx8kKDQsJCYxJx8fLT0tMTU3Ojo6Iys/RD84QzQ5Ojf/2wBDAQoKCg0MDRoPDxo3JR8lNzc3Nzc3Nzc3Nzc3Nzc3Nzc3Nzc3Nzc3Nzc3Nzc3Nzc3Nzc3Nzc3Nzc3Nzc3Nzc3Nzf/wAARCACZAKoDASIAAhEBAxEB/8QAHAAAAQUBAQEAAAAAAAAAAAAABAIDBQYHAQAI/8QAQRAAAQMCBQIEAwUFBwIHAAAAAQIDEQAEBRIhMUFRYQYTInEUgaEHMpGxwSMzQlLRFTQ1YoLh8FNydHWDkrKz8f/EABkBAAMBAQEAAAAAAAAAAAAAAAABAwQCBf/EACQRAAICAgMAAgEFAAAAAAAAAAABAhEDIQQSMSJBYRMyUXHw/9oADAMBAAIRAxEAPwCKxbH4zBJNQBv1XCvVqO9O3FsSlRWDQyWCp4NtlS9YBSJnrXM6mV6dR9p0gmNcus1IIuiu3OvpQJUeAO54qsXlyll7ymXAtwGFkbJ126E/Sp/w/wCGncca+Iu3nCxmkIbdBGYfwqSNUyNj7Vw1GKCFt6GHUC5MsLQpQOyVAn3io26w11GpTvwa1XBvC+C2TbSXbQPOpSUebJSvLOgkHgRXsd8MIVauPYc4lwQVFlRAcA57Kj5e1dY5xFkhJemY2jKW2mzrnUJIPSpFwAsFP80HShlMrcfMDMED1axAFEspzQlWxHSnP04jKtMr10ySsqCTBNTeBJyRwaKcsQ62lKWxoSSRzt/Sn7Sx8sjSuJLsqJy29E38SEtCSKgsUuA44qYnnpRjqVZcpOlRtxb5lkamlDH1F36kO96nMqTuYE00izW8oggnXealfgfUkwd6Ptmcu6Rp0q6dDT7AVnhwYACRoOoo9toN0SogDSmFTMnakdHia5O/pExTiADvXHABtoetACADAJToZileWVpBKtE6CvZ1FICjIExXpGuadjEdaAOBOneuQa6JBr00AduGVLTljTtzVVxp1ZuU2rKZywVEKAk9PzH9auVssvZExxA7az+tZ/ePFOKPvABMrUUTx/trXCRbI7H7OxCF7KkiJ8xIST0nUbcf71ZsAuVW1wUWQV5h1AmJ2BA7j/nJNZw9anHkQ4Aok8SSQCYA56fOrlgGHXlvdW9zc4ZcFpt1KvODRBSEkGetcTa+wx+6NCuG1lgJ83Is6FwbjrEzr3NRdlg5tMR+Os2HHVLZyOZlqWVKncT2jYDYaVZ7ZCHgFpbSonWCaHaIN3C1mEqkAHaNqgkbGU/HlLftb55zD2SlDaQl4CXRJHq9IhKRqIJPymoTC7RClAk9KsviS9tsPubLDXcPuH3bxKghbFyprIqRKiAIVunQ6RI5qt4dc5G0mOBV1fXRjzq3ZMJYQAQBxQzzYRSRf5iQDxXC4VJMkfjVIJ/ZnVo5kDie8xSQwAvYE96daIpp5wJX86bQ6Q3cMoQuAdNASf8Am1DyAr0kajg068SobweaaS2YnihDFRNeVC0pCRtppXpgV5Iy6E60xnDINJWe9OZZgkwCJFJSJ6QNppAI43iuietcUBOg969zQAsCYGkk12Y08tJjmDrSDNeg/wA1AD+FwUiN6pniuxVY4w8E5sjp8xsnXQ9O4Mj5VbsOcDIEHensbw5vGrHylEJeQCWnI+6eQex5/Hij3Z3J3oC+ya+wxm/uWsS8rznG0pYU4BlOplM9SVJPeIrT7lZYti6VtfDBJzBZIyAbQr+s18631vc2D62LlK2lDRaOuuh7itA8A2ljibKX723ceWwRlzqJSr3GxqGZVsvgkvC6212q1OUKX5K4Wj/KDtRDL2d8KSdzrT2IMBbAU0kbc1FNYta2n3yRB5EVBFmyUxfD28QtW1hflXTCs7Dw1KDyOsGBp2B4g0nFrFdo/wCYUtoS8SsJQsKSkz6hodpOm2hGlW0Y1aZfMLyEA7hSqYZcsPF1y3Y2ygFJcA8xOgDepWO5gSOnzq+Ke6I5FonvD3gfCTgts9dtF67fSh5bi5OWYVlCdojQ6daKxvwpYOWivhrVluAoANMgLBJGUgp1MayCDImrW2EhIQmAEjQDgcUhStSkEzx2qrlRlqzG8Wwa9wUJN0WnGicgdZVIneDMEHTkVElRzZwJ9xpVk+060ctcYZfSP2F02D6RCc6SQfooH5nvVZYMpMzxVuvx7E+3yo8vVR1Hyrp0T710nMB04rnGtcFBCgJPHekAHmnjEHWkAlOXKYKTI7GkAlWgA20pOp0r3sIqU8N4UvGsWaskqUhKgVOLA1Sgbkd9gO5oAFsMPusRf+HsmvNdgqyhQGgEncimbi3dtXi1cNlt0AEoVoYIkH2PBrXrt/w14Xs2w4be2S1myJBlcqEGOSTtQb+HWPiGyDj1q8wyhMobbSEqiCRlTHpVrtzMEbQu8boDKokHrXFKbCiBmieakscsGLJ9lVi+q4tLhoOsuKAnkEGNJBGvSRUWTBIIrqgBmlqSsdJqbw9WdIKuu1RgYggn39qlcKRLYAEknSnQrsT4owJrG8JCUhKbpk5m1mNRyn2P50d4EwoWGHIAZU3cqEP5jOvvXbK8sr3GGcFbuwq7dzJQlCcwSoAqhZ2SIB6ntUjhlwfLsXcFU4U3jr7bFjfqKw4WyfMKXUglvUGM2ZPYTpj5GSKfVl8Lp2WANy1l5qIucPtHwv4hgLUToRR1vjVkVtpv0O4a87o2i8AShw9EOgltfyVPapRq38zOwoZeRI1rmMbLSn/Bl9xglkm98x23MA+lJV6VHuOYkUY1d3mGBjFLRopQy8EpJSQhRg+n2Inarm74daxG5t7u7WG7O3LpudYkDLlHbYz296ta7O2xHC1W13aj4VYhLSxEJ/h0466aitnHcYU2jJluTFYfiDd1h9teICkpuG0uBKokAgH9fpQmNYuxhqBCVP3TpyMWzRGd1e8DgADUk6JGp4muFrGvDjSLGztWsSs2yVMOPXHkKYSSdHCUkKSDqFAgxpG1VPGMeumnrhtlCW7xxOV+6bdS4VJmciCkkJQN4BJJ31JNHS50to4cklbI/wAR3V3dYzcOYhcJefzJC0tmW2iB9xH+VMkTyZJoVsiBA15PWo9JUXJJJM6k0e0JTNa80ekUiOKXaVjxMkkCJ4pIHWlIIkEjSu940P0rKXOADRR2B2ppe8inI100riyMsEaigY3Ex0NWTwBcON4240gT59q4kdoAV+kfOq4SeKsngfCMQvb1d7ZrSw3bpUkurQVBSlJIyx8wSeNOaTAubOAYbYvKxG0sEuXeTVbi1OE67yomD3Gse0U9iWJNWGEK+GeY+JKPU6XApDRP8ayOJOnKjAAk6GrlKgEK9J2NC32HYS9dNX18XF/Dp/ZtrdIaQrlYQNM2+u8VHx2MqGMY5YYrhK7O3wu+vm7EKcXfJQhjyk65lBCt9NcpAJjYb1R3D5bi2yMxSSJTsY6TxV78U+NWjbP4dhQSGFtlsry+nKdCEjuCdaoJdUST5u/+WrJ3uhILeyx7Cai/GF3dYUtOFIdU08EhV2EHVOYSETvIGp7mODMqwG13SA4fQApRnnKkqA+ZAHzqhYjcv3l27dXTinHXllxxxW6lHUk102+1HKWie+zG7Rb+OsJ85GinFNJIEQpSFBJj3I/GtAwlCrPCbBSXUpVhzGKWRLjgQXbsqmEDcyAsiOm1ZFhdyu1xC2u7d4tvMvIcSpMEgggyJ9tq+mLfC/D983a32HtNuITcuXjDluSoeasHMvT3O+gPGlZc+Bzl2X+9KRlqj58wbHMSwxZtbR8KtnhK7V9IcYc6hSFadwRB77VoGDYx/Z2NtYbfs3Hh5/dIDnnWR6EJXqhJP8SF5esVUfG/hTFcKUcRLjOJ2PmqX8fblJBBUc2dIPpIJE7gdddL/wCFkXeNYBhzviC2Q66ymbdbyZcUnhwg6AkAdzEnfV5EkrR1G26LlaOpTdOMXORTKV5itJOXOOI6TPsQKl7y8ShBBOsSO461AqKWGoToY0/rVQxvxAuxUVfEKNtmyFkKy+cpQPpST906bgHQEQZFTjPVfZ1OK9APtE8WO/H2mF2zbl084qXGGlEnJsEwP4lb7aADTWq9dratbw2OIW9zh11kC0ofKXEKSRocyQCPwV9KlcX+0KyDTb+GYIi0xFxIZNwVIUUCQIPpBVA4Paqh4qxS/wAXbaucSUn460UplSm2wiUfeQYHcOg/6etV4+XkKf7aj/e2SnCDX5JVTLjQSpQBSo+lSVBSVc6KGhotknIAKp2H4q600Wm1Hyy4FkHYpAOh/Ex7fKrjZuoctGH21tqK0w4gHVtfIPbYg8z1BrbPI5rZCGPq9DwOlema4kZo5B5G1dGhiolj1cAmZrqt6esrN++fDVqkqVyeEjqTxSbS9BJvwYbaW4sIbQpS1GEpA3JrbMHsGcMwu3tLf0oQgSofxK3Ur5nWqhguAs2A8xX7S4IgrOwHQVYBiyLC3y3agltAgLiYHcfr/wDtReS3SKOFKx3E3glK1pUUrA0hMyeNOvtWVeJ8Wv7q5XbXD6EtJAPlsE+8KzAccfWrL4r8SWxZzW60OhQPlhJkKPX2/wB+1Z8VLdcUpwlSlKJUTuSdzTjG9smIBClErO3FJ8tzgiKKQ0FKmAI5ntXo7VYB51BYdS7AJbUFAHmNY/SqbidmbPELi23S2shCv50bpPzSUn51dHngsSnVXY61W8ebD2FpuGx+2sHzbPz/ANNcqaPsPWieyO1dTi40ziDT0QKgj+QKqW8LWmLX2NtJwRarZ9H7RVwFEJbSDqVQflHO0UAgodaDm4O46Vr/AIHw61svDtqq0SnzrlpDz7hOqlESB7JmAP61LLPrErih2kTTFiwi4uLt5KFOXGVT7aEhLTjgBGcI1hRBOYzqNDIqRaKozEmTqZ3oZpJVBAkbe1OXdyi3YhJGaN6wfg1UkB47fFpktJI81zQ9hWY+L1hT7dmpX7NsAFX8rxgz+BA+Rqw4zjDbKnLy49aWRmy/zK2Sn5n6TWdNX6rozeOFbjpJWsnk6z+JNacEbfZmfLL6D8ELN3jWGM37ecG5Da0k/eUZSJOmyinpoe1Wr7UsFtcOwi3uGGAnOvy0kthCoCJIICUiNJ1nXbSqKy+W3E3Gpet3EuKG2YoM/VM/gK0z7VHmrrwk04040oOOB5tQ3OyVfhngg9e1Wm6kjmKTTMcbcKdzB960n7G8AdxLGRi90hQscOJXK9EreiUj/SDmPSEzvWaMIUVENjMpOv8Azqe1fS9kMO8HeDrCxvlLSAyG3AynMt10jMuB7lRk8VLk5XCOvWcxi26RJu4fhOJqbF1hlu4tQB8xCCggEEzI12A55qBxjwTZ/EKGH3ardQSDkfOZH/u3HzBqzYUhp5Qu2jcJBJHlPtZFIVAGoMbJAA7c1DXl75126uFZVK9JI0jj6CsmHNJyorCFumVq08LqLhN1cI8pKo/YknNHcjSrNaWzNm0lq2aS22P4UjUnqaTaqb8yGnglajqBRTqsnq0KutVlKUnsuoqPgpbiWUGdTue1VTHb9TgUpasubRE7JHKqNxTEW2GluPLggTvVLv7x26USZ9W46J4H6/hTjHs6OJyrYC4S88ShIQCYSI2HT/nJNOJZyGDTjTevNLSiTqa2LRmEBAnSlZO1KCddNRTkUAMWNqpYkyTUNetqZx+5sXlJTb3yRbnNsM8FC/8ASsIPyPerXZJCUzvpVe8ZtgutXSR61JLZV0I1H0Kq2Z9qjLi07KOFONylIygj1JPB/wBqv3g/xQwzh1taXLgQtpPllJ0JA2I68VRbnNkcWoypZ1PWdzTLiRkJ/CsU4KaNcZuLtG+YfiwfaUplbSjHBP5VX8exxxoqalOcySZgAck9B3rKLHFcQsVg2t462DodZEexpi7xO8uyo3L6l5t55rOsDv0q8yaLszirOL+H/EdupSQWW23mlL0U4UqmT8xt0MVTkwlwmdSNR2oJspU8M8lM6xRQBKQeRpWmKSVIi3YZbXHlOypMqEAE89J+VWceLVP+CP7CdQjzwpLHmnWWRAAI/mGgB2gTod6d6ing9a40o/ECditJ+tNxUmrFbS0WbCvD6LXFLa7SpT7Fu6HFNK0KiDI123jetHV4kcdbS3dO3loUqlFyhtKlIJBBIkFOx30I6iqnZlQWpAOhO1TjJi3JGncU+ZxISkpLVEMc5P0teE4xhOE+H3k2uJqvF6qU4+6C4txUASOONO1DWuN2r6AlRTtpB4qi4mpDsh1ptc/zJBoJNu3llCVNxqMi1J/WsceNKNu7s145qJqqHmUJzhIHIMUFiuMW9qwS46mY4qh2t9fMSlq6dI2hcKj6U3cW79+sKvLtxYG6AlKUn8BNP9KRV5kOXV47itx5rhIYB9Cdgr37fnTgSkCZJVz70sI3iIA4EUtsZSCQCIq8IKKIN2xCk5FFMgwTqKUUgQBv0pWWvRBrsRwekERvXf2g0ivGSZFKU84SdRv0pAEpUZ1qNx+0W/h70Ccgz/hr+U0U26ZFHGC36oIIgjqOa2yMiMovDIWkRoJod8S0n2qQvmRZ3ztuoSpCy2J510n6UJcNZkgDrBisvhp9AgmUHemVIiiQgxA3muJCTmSoHUyKQxtholVHMtZkqzHKAJHc161aggq0kaUUGwlPvvQIYDKoMGmQhXxLUiJUkfWi80aRp1rlwoN+SrLJzgz7EGmBoFrh6kLJVChqNevB+W9S6LZXk5ZjST3pKHWlGUq31j8aLC0FMdqrlm5ekoRogrvDlrBUlQiaZbw1yIkCptwtyQDpNICmwdVD5VEqAIw5SOQaV8IsHipHM31r3pI0VSGACyc45pRtVTuKPCSQIVXCnadCBxzQACLdVcNuvtR2WBvXJCdzpQACbdYTMU35C+lSCjJkGaT86AIy3lW1SbFncODbToaG8JBFwylSxJ61embRtKQrSt62tmCUqdGMeObNdni6HFJAFwgKHuPSfyH41An1JiI15rVftTwsPYAi9aSM1m8FK/7FEJP1y1k1uouNnMZhR1PyrLkj1ZqxS7REIZHpJ3mlsttlQzRSwIBjTKrTvTCJAhQg1wUDjkmUn1Vw7aUMlUK1ohBkn6UgOeXpNN3+7KaMAlFCYg0sth6dEDX5UwNDtYDgBqVBSlExOnNRFqklSFdQD9KklghmatkolEj7q9S2o7b0EnEkFzLGp61HYu4fOypMzrA4oRgkuA+rjU/WuElR2mXK1UHgCTR7TKSRO1RWGSpHtUuhQBFTaOgtLCMopCmUFRp4KBEDpQF1eJZWZ6UgHltIANAuISV+mQPemlYhmkTS2VZxPWnQWFN2ySka702q0GYweetHWycyEjqKf+H7D8KQyjeDMT8hQbUoETpWn2lyl5pJBFYl4e/fj/urW8G/cJrXibejHniltB+K2zd7h1zavwWnmlIVm0ABB1niIme01gT7bKChq2PmpQCFOo/jUdzrxtHbvNbf4j/wXEv/AC66/wDgmsNZ/eue5/Sp5386KcdfGxhUknWOsc0iVI+8Y7GnB+8PzpD9SNB1SlIVChPM8URbOAOpUNZFeb/u7fufypNt91HsKQg5tUkn6U+u3+IwgpQkqdU4QEjmYA+pFDp/Sp/wl/e7b/xLP/2poAslmhLuXyPWEygKjcpJSfy+tTScKcdZ9ZMRVe8A/wCG/wDrL/OtEb/cj2qWbJJLRP7KU74WaW9nUJI60Uz4atUp+5r7VZVbmlDavOlmnfoEKnBGwfQI7RXHMKUgiAYqwN0t793V8eWR0mVxTZbEdqruMpWoqyz2q0XX7w1B32/zrdB2dMgrZlQdGioJ0mrFbsQ2AQajmP3qfep1r7tdsSHLQAADvR+UUBbfePvR9cnR/9k="/>
          <p:cNvSpPr>
            <a:spLocks noChangeAspect="1" noChangeArrowheads="1"/>
          </p:cNvSpPr>
          <p:nvPr/>
        </p:nvSpPr>
        <p:spPr bwMode="auto">
          <a:xfrm>
            <a:off x="80963" y="-579438"/>
            <a:ext cx="1352550" cy="12192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pic>
        <p:nvPicPr>
          <p:cNvPr id="80924" name="Picture 28" descr="http://t3.gstatic.com/images?q=tbn:ANd9GcT_tvfa8Qda4nYzDWI0wNiPzpYsSSAsiBo2F7CisxcLb2q9Xk5L6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9" y="2571744"/>
            <a:ext cx="2968628" cy="4286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42910" y="2428868"/>
            <a:ext cx="7851648" cy="1828800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/>
            </a:r>
            <a:br>
              <a:rPr lang="es-ES_tradnl" dirty="0" smtClean="0"/>
            </a:br>
            <a:r>
              <a:rPr lang="es-ES_tradnl" dirty="0" smtClean="0"/>
              <a:t>hazte la pregunta                                                     ¿Cuántas copas de la champions tiene el  Madrid?</a:t>
            </a:r>
            <a:br>
              <a:rPr lang="es-ES_tradnl" dirty="0" smtClean="0"/>
            </a:br>
            <a:r>
              <a:rPr lang="es-ES_tradnl" dirty="0" smtClean="0"/>
              <a:t>¿Cuántas tiene el barca?</a:t>
            </a:r>
            <a:endParaRPr lang="es-ES_tradnl" dirty="0"/>
          </a:p>
        </p:txBody>
      </p:sp>
      <p:sp>
        <p:nvSpPr>
          <p:cNvPr id="82946" name="AutoShape 2" descr="data:image/jpg;base64,/9j/4AAQSkZJRgABAQAAAQABAAD/2wCEAAkGBhQSERUUEhQWFRUWGBYUGBYWFxcXGBgXFxcXFxQVFxgXHCYeGBwkHBQUHy8gIycpLCwsFR4xNTAqNSYrLCkBCQoKDgwOGg8PGiwkHyQsLCwpLCwsLCwpLCwsLCkpLCwsLCwsLCwpLCksLCksKSksLCwsKSwsLCwsLCwsKSwpLP/AABEIAPMAzwMBIgACEQEDEQH/xAAcAAACAgMBAQAAAAAAAAAAAAAFBgQHAQIDAAj/xABDEAACAQIEAwYEBAUBBwIHAAABAgMAEQQFEiEGMUETIlFhcZEHMoGhFCOx8EJSYsHR8RUWM3KCkqIXQyQ0k7LC0uH/xAAaAQACAwEBAAAAAAAAAAAAAAADBAECBQAG/8QAKhEAAgICAgEEAgIBBQAAAAAAAQIAAxESBCExEyJBUQUyI2EUFTNxgZH/2gAMAwEAAhEDEQA/AK4z+DY0rU9cQ4K4ArlgeEVMdyN6PyKhRgSKWN+SImwSWYHwo5gs3JcA8qi5vlPZmh2HDahbnQNsriX11buPuPmV4/pSJjbazajKmUjTY1FxXD0oGoigoNTD2tsOhBKimjKJxYb0thCDapkL6d6MRmAXIj3+KOjnSXn+7XovhcddbGg+Z7mgqPdHbVJrzOuRPchaZsVlulL0vcPgBxTbjJGMdrV1jEGBpRSuTF5J62EtaCPfwrZlowirAAzSbE2FL2MkuaIY7EUId71YeJAHc1rvBuQPOs4TBmQ2GwG5Y7BR4k/aiCRxpawLHqWsN+lgpva9cG1k4zLf4TgCwr6UV/EC/Ok7hvitDEUNldRyvsw6Fb86EpxmXxSovIm1WB+YPWNXFGJ0KTSfgM5DS709ZphFkiN+oqv8RlixHUKCxAMbQEriP8c2pPpVd8WxhWv50dyniVW7l96B8bC4vRvIivgxUaXe4NN+S4YOlzSZHHyq1uHMgvACOoFUddh1Co4U9xfzzFcjRHL8xHZjfpStm+J1C1duHzcWJq3Mt9YBpfhoazoJtxNiARsKE8PW7TvUfzxEVPOlHDT6WvQE7WEuBV+5aGGwqGxArtmmjsyAOlJuE4q02H0p6yHIZ8YgKRsQf4j3UH/Uf7XoLKcwodSJVGYR2lNZaLarxw/wIhLa8TKSeemPYe7f4pjwfwsy+Mf8DX5uzH9LU0pwImfM+dMGSK44lDe9jX1NBwZgl2GFi/7b/rUiTg/BkWOGh/7FH6VGO8w7XFk0ny1kcRaUetWWIEEe/hVhYv4X4NjeNOxbxQ7fVTelDizgjEQRlktKgG5UWYDzX+4vVLATIqYAYMrXMpgJCBUcveheZuQ3Wp+X7iiDqLv5kbF4a+9CXXemPFRXFBZMA1+VdIEm5Wn5R8yb/Qbfqa0ZbX5Uz5JkiT4K0a6Z11E2J75Q3Nwdh3WX2HjSxjcE6jcWP7vQVcFiIw9ZUA/cwV5WO+xFRIZ9Eobwa/3qZlOEMk0akG1wWI6KN2PsDXLiEx/iH7IAILAAcrgAMfqQTRA3eJQp7do74jjheysD0oE+bdqh3pUvXaHEleVSwzORtZLwOI7OcHzo7nuIMiCliBruL+NN66OzqGsKdSUq37i1Am4HiRV7cNBVgUeQqjMS2lrjoasDgXPmnun8oo9ZyIu64MhR5CpS5G9CjlTRkleVGcNmQZBv4V2dhprMLGbCAKdhK/zfEMWsTQ8Ci2ew969OXwb4LXEzNiZxeHD7256n5gHyABNNp4iNxZnJMO/DD4RhtOJxq7c0jPXwLeX79bvgjCqFUAAbADYD0FKA+JWC/CJitbdk8nYKNHf1/wAui+22/oRTUcZGHEZkQSMLhCyhyPEKTcjbpV4ITpJXKtp5lX5mVdie8wGw5nc8h40OwmdRurE/lBZJI/zSi3MfzMveN1632NuYFdIhFOddr0LzDOoYITM7roCs4sy98Kpe0dyA5IGwB3r2Cz6GSKGTWqCdVeNZGVGYMAQApO535C9RJEI6qwTWpNcBjoy7IJE1qLsmtdSjxZb3A9amRKf+Mvw+Cj8Vh1sv/uKOQPiPAH9arrLF7tfUEjQzq8WpHBWzKGVjpYbEgHa/Q+1fPmeZN+FxMsJ/hY28xzB+osa6VMHOK4MtSmFSMHlEku6rt/Mdl9+v0q6Vs5wolGYKMmH/AIUYlVxckTW/MjJW9vmQkt/4n/xpwzjIMHISrBDvc2YDe3WxpRyfJOzNk/MlfujSOQ3JCjn6+Nqkx4SZWVV7RTLYqoA72+kG3qCN6dX8IH97PqT8Sn+p6jXXInXi3AwwYHEPAqjuBbqRcXYDmPWqVY1bT5cQHQptuJF022vY6rDbfa/mKSM44MkS7RfmJ5fOPVevqK638U/HXKHb7krzluOCMRbojluUNLyF6gNGRzqweDCnZi9r1muSsarXYxSxeSPGb2rr+NYLannOlRhYWpdThwycjQWsXGWhdSh6inPOSaPcF454pToF7iuGb8PGLeu3B2YpFN3+RB96NWwcZUwQIVssIxZTwrIoBat8wgdRaxqwyoA2AqFjctVlJtSHOvXjgExvi7WsZVGMwJbnV8fDbh/8PlaIB3pVaQ+rghftb3qqsxyqzG3Sre4l4kfAYbBdjCZe0lgw5AG+ll5L3l75tZb7c70zQ+y5leR11E7/ANHpBgVtY4ns4V7EsOzWRZojLKG5ajFEq/Q+NE8w4GxLZhJKVMkcmJhxKSLLAhj7PSLP2kTS90A2VG0m9ja96ZJuP4VEmqOUGPEQ4VlIS4kmAK/x2sNVj9r11yLjWLFzyQxRvaMyKZCYraozpYGMP2qAk7FlANMxOcOJOFfxePwkksUcuHiTELIr2I1Po7PuH5t1+lvSluD4ezNND20UbxLjsfiXVirAxToohJXqdS8ulhTBnfxFhwss6PDOww/YmaRFQoizfIxu+o79AL86in4hxwtiBKxkIxbYaJLRQ/KiuR2jyBSoBuZGK3uBapkRXX4eYxYcOjQRT6cJisLoeVQsMks0jpOupSD3WUbC+3TauuP+H+KMejsIp2kwOHwis8ij8LLF87rcXIv3rpvcWphHxWwzCHs45XaZXYJeFCvZuY3Gp5ArtqBsqEkjej2f8RLhTEvZySyzOY4oo9OpiBqbdyFUAC9yaiTPcNY2STtVcdyBxh0k3DSmJFE0hB2truBbnpNIWW/D3FRzHWhcq2MZZxLCEYYiORRqXsu2ZiWUEM5AtcHa1PWB4uilwT4xQ4SNZWdGAEimG/aIRe2oaT1sdqETfE+FY4nMM6ma7RLJ2UOtFQO0gaSQLp7wUXN2OwFROkLgzgaTB4mCQxxoq4AQSlCt2xHahiSB83dHzeVLXxdgAxqkc2iUn6Fl/QCnQ/FDC9mZNMtuwjxKDSt5Fkk7IIg1busncIO1+pG9InxUxmrHkAbpHGlvBiC2k+hb7USus2MFHzKOwC5gLKMOpPy6mG7Md1j8Fsdmbr5XpsyTKDiSwD2CAX2LtudICoNyL8z0pUxOPXDoIktdQS5N938OW9c8rzN1cSxuyuCNLA25DYeh0lj5CvWJT6dWleA33MdyXbZvEs6VUwqx9qYl7NTay3d5kJKyRSLfUGNgVNrDmKD4vj9GlWTsbtGZuzJIG0i7awvUE8wRcedL+Uz/AI3GxpIbds9m0ALa6k3C8gTa59RTxP8AB2JvkxMg9VRv0tWcyU0n+ckkwo3b9R1A7cRwTifUWhknEVyq61BQXcbHUAzW3qfieHFaC0KqSixlJlkX83VvMzC9kReQJsbi1SYPg6qj/wCZb/6Y/wD2pUxmKGAxM+GIWeM6UdXuuq1nU903FifrUqyOccdjkd4nFSvbiDs6yEMxjxEY1C24tqseRVhzHgdwaUzCcJLovdTureI8PUdaY86z2SSTtTpAsF0qLKiqLIoHgBYUNz+0uHuBulnBvvuO8oAHK29/Kjc7ii2nZh7hLca5q7AM9SRgIe2N73rtj2bDi9rio3CuKAXnUjiDFXUgkV4xkycGek6K5ipnvEhmGm1qAA1JxEBJuAajFbc6aRAgwIixJM+hEkBUV0G4IFIMvF/ICmLKOIV7O5PrQ7uKnIwH+JNd709iD87xGgkHarPiyuPM8uwpLvGVMMyPGV1JLECoPeBB/i2Iqn80Y4qT8vceNWT8LsyMUZwkp7wJePzB3ZfUc6slYr9ohLLfUAJhHF/DWGSZpWnxHfkhnZAyBGlhsBIRp5nTuOW5tba0nL+Co4sYcW0kkstnVdYjGkP8wJRFaQ22BckgCmYb1h46KIExFx3ABxONxck8jLhp/wAL+XG4Ha9iDqWUFbhdWkixF96m4v4d4eQyHVIrviGxauugmORkCMFDKVKEAd1gaaq3jFTIidmPw0jniWKXETsgvqBEHfuxckflflHe149OwA6UWz3hhMSITrkhkgbXFLGRqQldLDvghgV2II6UdatbVGZ0CYHhKKLBPg1L9m6yq7FryMZdXaOWtbUSx6W5VDzDgGGSPDKHkR8KnZxSqEZtGkKyusiMjAhRzHOmcCsYidUUs7BVG5YmwHqTUzjEPiPhRUkwU7nVBgVkkkd2HaSEEPEmlQA15Qp6W2sKrZ8Q+IklnZdZcuSzMFRdW178yRyFhRz4ncfDEWhgJ7EG5PLtG6Nb+UdL0rZdiv8A4bTa5Zza/IKFBZz7gfU1rfjkHqbGI8ljjEgZzN3SFZOW4Ukg7f1dagxZkRFt5KPVraz7AL6V7NpftQ7CybC/TlflfqT42rUtsK2aytS5SFsHmUsbo0TMst7qy/Nc/wAQ9zTZl/xCzBWWJcRJLK5CLHZG7x5XOnakqKRidK7X+Zv4reF+m3O1Wf8ABzIVJfFsvdUmKEedvzJN/ULfzNL3ugQuRk/3JxiOuLz+TL8D2mLkM03S9gHkO+hAOSC3sPMVR2MzWSaV5ZW1O51MeVyfDwFrCi/xA4nOLxbaT+TFeOPwNjZn+pHsBSrLJap4lIrXc+TBtk9SRic2Ok28LH60Qy13kh0lRYqRtzO1lJ72/QWHjS/OdifGi+WSbDl9d/30pruwkH6nMAqjEHZdizG9qKM3bSKvTrQvO8GwlZlGxOoEee/6k1nh/GkTDVXkrqtHI+pq12bASycHw3EI9wKS+IshRZCRYCnJ8adAsaSuJsw3oCnuMugCwSRZqKJibrag8z71MyuIvsP9AAT/AI96bXAGZnNluo7cCWN79DU7jDNDAVeI6XVgQR0IoXwgwjYh2UepFqxxw29HGhWBO4bvxHzhb4wwSqqYo9lJy1fwN57cqsDCZnFMLxSI4/pYH7DevkvFmpGB4geMqAeo8vuKX1EYDEz6y7KvMwUEkgAcyTYD6mlb4d5q8qMrOXVUQ3Y6irEkFdXXYA2PKs8eQiR8NExOhzKWUG2rSgKkjqAf1qpHeIRe4QxfGWDjNmxEd/AHUf8AxvQ+b4k4NflMkn/JG36taqzzPKSmIAj5Ha3Sp8mFZLXoYbvE0DwTptmM+YfE5yCMPh9P9cx//Ff80nZvmGIxO88pe24Xki+ijas4vEhd6ijGqaradR1F6aizdiJucK2vfxog2FeGK1rMwFh109T4AE32qRiYg8qC+nvA3Iva2/LryqLxRmgZ2Cbm+7X39PK2+1bP4oDQuYhzkK2BQIvZrKeR50PhktU7GJdQTz5fS3/9FRIIbnfYDmf8Ua7ZrdhIrwFxCSyhY9iWaTa9rWHUDqSTYXq+8Uwy7JtCfPHCIxy/40uxO39TE/SvnyHEt2yOq30spVTy7puAfLxp5z7j3EY7DmAxRqS4dnj1AC19u8SDz6Vzq9zAY6EG4xFGaYDYb22J8/Cosj7em5qbNlWmyl0HqwFj51E/BMDfXGbf1r7WpyxmAkIFM2wmAecOEBPZoZT6Lbb7/ap2UNcCn74ZZYiYXtLd6Rm1H+lTZVHl8x8N6RsRAcNM8Ul7qx5KOV7qbt0IIO3jS/FvzaQZa1RrgR2yfLUmi3sbG37/AH0oNxBwmI++gsRvUzgzHDWQGJDKdj4rvcb+F/8ANMWZjVGazOeutxP33CUfpK2j4nsNJ6bUIxmKEr86j53Dplb1qPhYmLbA0kF+o0XJGDDMGXdzW552so63vz69OlZfGXsiAIt7Ejw8TbyrnjcUdKLfkq7D0tvXDCN3xcbXF/DyH78KocnzIGPiWFgPhJIwD/ilKsAbqrHY8/mtULi/hWXBqBqMsR+ViNwQN1Ychcbi3P6GrL4ExxkgubWG1h02/fsag8S9viUxMcUQIRLhChDFidtJY9491jsPDe5pRLnV4y1assozFNerb+H3AuWS4cTvJ+IkVdciFrBLC5BUbm3jeqdxEtjbr4U4fDeFsNP+LnJjhCupU7GXUttAXqNxudvatEmIqpEsKX4rKPysDHHFGNtTKL/RBsPrc0OTOmLmV5DLIRbUx5DwUcgPSq3xi7lk2uSaN8OYZnW7GgtnOJoVV+3bEa8JmV5tTURzjHB1FqVsSwi5mo54mQdaHsVGIyGJYMYTzELotQWIWNccTmfacqzhCWYClbnLGej4FVYrJaTocKXcKo1NZiBtuQpNt9v9KS8zwjLIQym/gb1a2T5XplRuve+6kUvcSYm85UW2pzi89qAayMg9zC/J0V32qaz/AFEueMhEB5gE+5rGWgarFdQPuPOpWZm72sdhz6eIFTcrwulS3Vth5DrXq+GpsRXM8xyf4mKzSbKQRdSfpUca7aA9hysulb+V70S/2Y5uTKQP6SwP1G4rAyAHftHPqafavPgRRbAPJgl8pI/gBv4v+tgK6plTWvojHufejEOUqvTfz3/WuzkcudQOMvkyDyD4EbOBJCcGgNrq0ikA3tZybf8Aly86VfidFpxasN9cSk+qsw/xTFwZmClXiDAlTqsANgdjcjztz3rHHuDV0jkZQwRip8g/X3A9685Y3+NexM0E/kAiVwtiis6bbE2/XxA+1WHe6mgGQYWJLsiKDb5rXNjfqaPYUbUldzByTkDGIf0TV5PmIOOyDtMRvypnyzhNFUbVnF2SS9FsDjAy01SoxmJWsdsSmDLqHmNvoOX9qd+A8zg7F4JtKHUGV25HfdWJ2AsSOR6W60rZjlmmew5E0zcIcPTRTLKR3CSFfoSDY+dZd36ZmpUCr4jvwnKML2qxuGjaQsvgF6C/XrvYUz5pji8JZH0te11sT5CxNjuOu1K+bZVIr617wfcjfZjueQoDLn6xMVaIuw5xsTbfyI/zSA9xjR9sWc0xMgxMknZDWx1EyKA9yA1yFAAO99h1odiMbJIfzG68qm4nHd927MIGbUFAsF2AsPahM8xLfWtE5wJSkLkkwjN8tq75bmbRcjUaWTu10wWXl1vVLhk+Zpce4VV5IzJGZ5iZBv8Aau+F4eVo7k71Bky+3I1ylzmSJdIqEwG7k3WerXsoxCWURqrlD40x4fBJquKriDGm+oneiEPEzrtzrjTkxc8vUeZbGTMZJkjQXJubeQUk0p51gXE8jujKt7XYEXPlfnyNH/hzK2psU+yxK3M2DMwIC+1z7UN4j4nXFSugAULflvcjz/6uVDCKT3F/VcMCB1FhsOGvbnf9/pUnD4Mse6QD0HgOm1RkiJOkayb/AMFgfUsflFEmjA2GpuhuS2/2H2r2/AsDUL/xPN8w/wApP2ZDmxBQ6Vsx68hf6CsnMGH/ALdvNmAH3qBjsbYkKbem32W1CnmU/Mt/34mmnu1HUEtQbzGH8fqO8inyTf771Fx76lPM+AvYevnQvCtpF+V/3YCpuExAY2PWoFmw7kmsKeoY+H7hcQRvdkbly2sQD4n9Ke80w4lhkjP8SkfXmp97VX+AJjlQoNlboPmPh6c6act4kWZwiG5O1vT9OR9qwPyNWrbRyh9oI4bPcPiAf03piyd71Ay3KyhmIsQC525WNz/cVNyTasCkdtNO74gji59Av50OyXNdtzUjj25G3jS3FgnCXFaKW6L3EjVueobzTJwJgzMAq897HqbD73PSsZfxNJG9wLobXiJ7uwsNP8jAAC+/1qBmONaRz3ri56CuCr+/Df8Af3pW4NV7T2DN3jVVXrsMg/cuPLM4ixEJeF+XNTsyHwYf35Gq8zHNY/xUva6iwbRqAuNI+Xrtb/NCcNimjYOhIbkbdR4HxHka0xM3aSO5tdmZvck7X9aXrpOpsXxJsrVbBWx7Mn4qKOTddx40IzDK7WIrZZChuDt1Hkdv8+9enzMaSDRqzkRW5TW+DAuJxltqJ4LMwyWXnbpS5jJLtU7IjZr1ZwPMGLmJ1k9JpEvq3FRcbig9E8zxAIsKWpo2B5GqqATmX9VqwRMO9qxG+9aohJqQsNqaBGIiRnuWdw1mGvLWUtZNbqVvoJOhWJ1+IHj4VDyrKwRLPoKK2yKf5RzPmTYXobwZih2ckTfK1yB4MVKm3qDb6Cm/ENdVXUCdh/n9CaRVD6hH3Hth6eYFw+BZVNioLbknp5W8bUFzvOREpRG1OdiQLAeniamZrigryBmC6PX6Ab7k0pNhXku5uBfwr2R/jQVoO55xV3cu/iQ5JmvcnetkxfiLmu0mAPga64DCKSQRvSYqtLeY4XTHicExJtvzP6eHlU5MK57ygkeIrGLZV2UDzNgajYfCajc3o4DKdfMHkEZ8Q7DETuzvYcgWtb9KxgMEYpJnU21oI47/AM0vzeyq9z51HhwKgfKD9P8ANYzTEFY42U7KxuBy3GxHsaHz6i9J/qTxnC2R04UxMkcTxy7d1x/2369eY+lC5OLRC1jWeH83WTDYiQ/MqMD6BCQfe1ImNdnOqxrzFS4JmpachTHabNlxNqLRYYaLbUl8HZTJPJZb6RzP9qdczy5oVq9gJEJxlG2IsLhnQqZEdA97FkZQ217rqG/Pp5eNcZsRpt62/t/mrL+LeAMcODALFQ02jUXZgD2DWLOSx3Dc96rDGruOVufh0/1qL7PUIf7Ed4I1pYD4MLyZe4jDspVGAKlttWoahp/m2IN+nW1QA1ZjlJtdr7bb7AdQOijn71h6JwSMsh+ZP5IHRbfkGEM3RDGpBNzvpJvZTbQRtsLFlsCd16b0qSIzGwvRl8RcBSd+Q9Dvbbz/AL+VjvDWTK2pz/MR+/vVAnpuVi15NlQslfSxW+YWNdMLNp3FN3HGToq6l5ik3BC4IoxWZwf5kzDzmSUCnhMnjMe4HKkLAv2cwPjVoZLgTiANINvGlbVbPtjdTqRloh5lgVQm1DkjuatLiD4cFk1AkGq5mwTQuUcbj7+dHXIXuBsdWOBJOEbszcG1NOTYvWC56D18v70pRQM+ygn0py4QyCV4pk2UgKwv13tpv053olDItqtYcAGUsDFCqeYHzsJ22okDYWJAoNjsXq2ElwOo50a4vyp4XUSqVOkeY+hHOlXESV6hrlZdlIImSlZHTeZHxcnmfc1Iy3DSG7k7EWF+Z9P8ms5dge0bU/yjp4n/ABRspWFdyD6mVj4XrBgaTLyLMGuD7+ldITY0QWKxI6N08DUWfCkbgVucfDpusSckHUyTC99jy8+XqfH0rnmMYaGQKSbaWuRbkbG30NccPIb25UYxGXyHDyS6DoCkEna45d0Hna4NTyLKxWQ5xmdWrbdCLWV5yY4pIQNpSLnqBtcfW1qOSPGY7ddqTjtXdMaQK8oVE1leXXwPgIoIQdrncn1oBxvxShkCqQbeFI/+90+jQGsLW250INybnc0bI1xKBir7CWdxDxOmJijijjZNMjylmcMW12W1gAFsAPalrF2BHoTe17bjoaaOC8gixaF5e7z09mWA+utmv9qGcU5R+GxXZayRoDgjnZiduXiKRvsR2AT4mvwMohVvJMkZLwtFOqNeQqVcuQQQHV1sNhYAowNj4HwqaOG4miugkFnZQl1LalLLq+QX7o1Ff6T43Coe7ykIPnv72HOuEuIbnqAt13Iv4+VAqRzYMNDctCK2zGjiPBJFDEiBrLLK2puoIQLuY0LA96zcrA+tduHMeFidepOr3H+Qfek5EkcgAh72At9h7U84LgmdIu11C9idC7mw3IJ5A7ct7+PSj2KUfBPcX47qaMGRswyKTEKbnakLNMpbDPY1b+EzG0X0qvuNpw5qyOc4MTsqGMiKDT94Hwq1+DOIwkS7cqrnIOG5MU1kGw5mrBwWRNhVAajuSFzFlwzYMbv9+QykMCPWqt4vxHazjQOZt70fxE9yNqlZXwr2socjah1uX6MJbWqdiEMhyeOGFSbXtc0b4TdZpJDH8iaQx876rD6D71zzXKQsJHLascMNHhMCAZEV5y0h1OoOm9l2J8FHvUcpXK4URrjtUq5z7px4rnWS4YBvIi/pVb5llcRcC2kE72JAt6U9ZqVC6gdV+t7j6UkZq4IO+9JUeor6gkSbtSMzMvZqAsdgBytXMtSxBiSr2vtejoxQ03rTmYRJGquJmd27MPpJFwbDe3McvD9Ki4fMgXseVcsxxIR1deakH9/SiCyxVIQ4kBVJBYRqyTLglmdQzc7nf6+VMefPqwUwH8oP0uKg5RMsiKyAkMLix5eVvXb6Uf8AwA7NgeTKVNzYbgjnWIWsd8tknM1gFVepR2LhsaikVPzQaWK9QSD6iouHw5c2AvWvmZniaIK6tRVsnZVuRQuXY71wOZVWzLr4RgEeFjta4aRTyuCJHFjbmQLUv/EqMieGS9rxlCdzfS1wPWz/AGpjnwX4XEYiAG6M5xMI6gSW1p6BrAetezjBR4qFO1fswr7vttdSLG/IE29qzW9lx68zVpcMgOfErIT220E+gFv1rMkpt8rfa3601S4fLVDL20+pdiyorKTa+xGzDzBpezfCRrvHKHA/njkXny3BYfWwpqmtw42UiHv5aGshWyYNExVlIYqeY5X8D13vV5cI5x+IgRrWa2/qNjb151Rs2Fa3eHPqCGHuOQ8qZuCuJDhpdBJEbW59Gva/1q3NGzZET43+3H7PcnCNcCyuT6BvD60kZlk6F7Nbc73q2ZkXEwEH+Iex6EehH2qkeLHmjlZH2Knn48qBS+W78y79jEtDgjKYYkGkACu3GLRlTawqtuDuLWXuMx8qg8acQyM1kc2rQawEamZ7VatsphnDNra4FwDVj5GyiPztVP8ABWcm5Vh9adv94BCNzYUKghHwYS1S6ZE5cc4+RiI4zu50+l9ifoN/pSrnZQd1Re3Mm1yeW/tRfHZusgMo8wD5/wAX22+tKGMxlya9LxECKXPzMtyWIH1NMPjHjJ0MQDzXoR5ry+ooiezdDuNx40Akk2PntXWHKiwuCfesT8hp6uRNTih2UqJClww7XSu9zRXH5a0cdzUjKMp0yAn7104ozDVZF+tICzJwIezjemuWixAmo+db4vCMvPlXki0EHepGLzMOLUXJzFcDEJ8OZ9NFE0cdgb3DkXKD+K3qbV0M7ubySO/qdvaoGUvuR4hh9bX/AFFdRNatz8elemcdxW52JxmRs/wulg4+Vh7EbMP096k8MSqtywrOKPaQuPCzj1HP7H7UJwk+kWpLm1aWZHgwlTZXuMeecQLbSopWkm1V7EC5rmwtSI6hMCW3m2atLOsjAqItZDf02vIp8QQvLx86LYSD8RC6fwSrdWI233Rretj9PbbP87w6QSNHod7bA8vruK7/AAoxizYaRZSLwAWUfwpISUsPUHkOTAdaXtrJG+e4Wi0A4+IiYjJpNckaxs5iF5AoLWsNySOnP1tt5CpWPXbqLjVbzsLb86tvN2C4iJ4oFkurlJNZRVuoS7MBuLbEHrYbWqvs8wKJ8pBJt8uvTyOoDUBuCB4/MCLbinuNy2tbRhB28fQbCRMBjyBpOh15kEX+o6ry5qfXlWmPWEi7RsCxC3jNyD6P6Dmb87k0NaEg32tz8LeJU9D9qmCTUAfA339LE/enHqSwdjuBWxk8GPPB/GQiZYTqK2Au3iOl7+FvXyozxtw1HjohMl9SjfTzK8z6kXqqkY7kHw+37NHso45xGH2uHXqG8PUVm3cEg7VmM18keGgTM+FJYCGiDODbcefWicPBTyRhmDaiOtOWWcQxzboyL1MUgvpY/NpIsbE39+lMOBzuDT3lPrGO0U/Re8v1FCLjOrdGQVce7GRKlwmQy4drhCfSuGeLiJdhE9vSvoA5PERyqJmWXRRQySaPkRn9hcf2q6V5YQbcg4wJQuJ/LhVOoAv682+9AJZKMZtMCevtUvgbg45jidF7RJZ5WHMLfZR/Ux2HhY+Felvb00x9RJBnsyBg8jleDWsZIY7eg2v739qc+E+ESyDtFINW3FkEKKqKgCqAqgcgALAV3iy5F5C1eesPqMSY4nINf6yleKeHpY94UJNBMnyWdpQZojavoSTLIzzF60/2RH/KKHoPic3JZjkymeIOGNUfcj36Uktwdib7Rmvpw5XH/KK9/sqL+UVyLrIa7afN+D4WxSlT2Z2IP3qHjYikjKwsQSCDX06Msj/lFVz8UOAUYjFo6xKBabVe22yuAu5J+W3Xbzp/i3anU/MCxzKqwctmFP2D4EgkhSVYx31De/P73pGmkjBtEr2B+dyAW/6Rso623PnVscBZqpy46hvE7Jz/AISA4/Uj6U5zF2qDSinBijj/AIe/yJUH/wBOXI5U3z/EnDqxBvsbcj0o1w1xfDimIQcvKsQqY2LMfEH4r4XqkEhjW76GsNu8QCQu56kClf4Y4nsziHZrFwvqCrDS3kA0i/p41Z2d4vtMOVkZIg+zxvYtpNzoO45i1xta1t6qfMMJ2MjfgkZy6umlSGUatOom5O3dXrzXmOVRsHyv3LVIw90Zs8xhsUWwWS7hL/J3j217cl7p28z40OXI2c3lLEf1HvNv1PMDy8ulKBXFCUPKHJ2D3Knkbrsp5iwI9BVitiHKJK9rPuGFrHbnt+/ag2s1SYX/ALMcrAd8t/5IGI4eh0nuaelwTf8AWkvFYVonaMm9m58ri1wfqCKs+FdQ2pS4xy8grIP+U/e3Ln1FRwbyLNWPmX5dSlMgRZjks9vK3tWSN/L0qOzWamXhjALISzcl5eb9PoNvrbwNbF9orQkzMrrLsAIVyTh4IgdgC56EA6R0Wx687+fpR7KMPhUcdrHsT3gNt+gBuNibbHxt4EwcDMVbQ376UVnyrUlxY3G/ofrXnGtYtsZsaLrrHXJ80glUJh9XcsugqbqANgT6Dxofx25GAnte5CrtvsXF6i8AyLAkgYM7tIi7fwx6e4zejawTz2FdeIJJcZFMmHTV2ZCuAbHULmy357BTz61r8VwzKTMO5NSQJ8+Zi/eNwRV8fDHhwYTAoWFpZrSyE2v3v+Gt/AL08zVQ4nKMQs4DwSAhtWl1KggEG1ztTgM9zI79ko9WNaHOt2OAZRR1Lc1DxFY7QeIqo3zzMgLmNfc0AxPxLxaNpZQD6ms7MnUy+u0HiKyapThn4hYibEKjAAHrvVx4SW6AmuzIIxAHGuethoyy72qtD8X5f5D706/E9vyG9Kogg1GRCIBPoPgbiY4qMO21+l6aMZDHLG0b2KupUjyIt7/4qhOEJsYF/Itp/qvTOMTmX9H3qQcdypXuIGb5V2GJlivrMbsnd35Ha5Ow6e9WB8MMK0keJjKMq/ltc8i1mBsR1t08ql5V8PZMwdpMS4j0qNXZqCzsTsd9uQ502PwiuXYSRoHke5BbtCDyBAIsBbnatGzkq1WvzK6nMV5PhZCzEm1yb86M8OcEx4YnTbeqxxnxCxYkYC1gT0NM3AXFM87t2p5cvaszIl8GcuMMesj9mtwqKrbAENzLXPQ3T6/SgkGZBI2I+Y+e9rkD2ty8SPSvYzhWeViS4XoCWLE2AAvYb7D/AFqO3BUwFhKG8bgje55c78/cn1pYX1jHcfrvVV0PyZmHHKEJO/8AqSffajeQzh4CjG+7SqP5dtwPUqD9T40uy8I4lb20Ef8ANb12NS8vwOJS14+QsSrLe3vU33o9QVTKraPVLGPeR4tTH4kG1QOMTGcLKRsyrqt/ykG9L0EuIj+RGPkQf7V7G4TE4hWRtKK/zXJNx15edIIwRg2Yy96akZi5icixFtQjLAgMCpDC1r9DtzqLhMbiILEoyjf5lI8zzHnViYWEoiqT8oUcrXsAL+VdF8/34UR/yBbphmZi2FfEWcLxKJRe9nHvTTkHFgtZvTeoeIyyJ/niQ8+gB9QQL3ofJwlDe6GROvda/wD916F61bf1G15f3D+a5uuolDYEaW0sU2bY94cuh+lPfD5w+AwCRo5fmzEnU7u+7G/XwHkBVbZdk8Kby9tKei3WNPItYlm+jC/l1KHNn0dmI1C8xYkWPha1WXkaHCwytx7DmzqEs54m7cqEjKdmb7tqvtYcuR51CGcSW2A9qFxIwLEkb72FdL7crfWlrOTYzZzE+SKvUPpfr8Qk2cyEWIX2oLiMrjkOplF67hTf786wx8vv/mhm+w/MXkfC5YiMGQAGjkeeTAAA0N+grwv/AKVwus+5x7krHYtphaQXoU2URH+AVM3PQ+9YPt+/37VHrOfmcJnA3iFksB71M/2pL4/aoNrdf39K9vsLbfrtU+s/3OjLw3xS0LPrGoMosBYd4Ha56CxPt50ej4xw88bRzER61IIY3G9wbN/mq/ifSd99iOotcbH7VHkwpIsWPpYHzo9fLsUYzNPi/wCIa8XEhszk+VRkkgA33v4+dd8Lh+z+Ta9bQx6V0ncDYG1q2APT6UubG+DEbggc+mepPUXrTxPnXq9UwRm9txWroA21er1VMrNSg22/d6xpFer1QPEkeZlox4Vo6AWt+96zXq4+Z00QbVqeZFer1QJxmQK2I5/T9K9Xqr8SZrbb2rJWvV6okTQKP36Ct1Fer1WnTVkFakWtbxNer1ROm7LblWjbjfzr1erhLfE8djXgNq9XqmVnONzf610lNYr1V+ZAmTz+l/rtWHblXq9UmcJ//9k="/>
          <p:cNvSpPr>
            <a:spLocks noChangeAspect="1" noChangeArrowheads="1"/>
          </p:cNvSpPr>
          <p:nvPr/>
        </p:nvSpPr>
        <p:spPr bwMode="auto">
          <a:xfrm>
            <a:off x="80963" y="-693738"/>
            <a:ext cx="1238250" cy="1447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71472" y="1000108"/>
            <a:ext cx="7851648" cy="1828800"/>
          </a:xfrm>
        </p:spPr>
        <p:txBody>
          <a:bodyPr/>
          <a:lstStyle/>
          <a:p>
            <a:r>
              <a:rPr lang="es-ES_tradnl" dirty="0" smtClean="0"/>
              <a:t>Hasta </a:t>
            </a:r>
            <a:r>
              <a:rPr lang="es-ES_tradnl" dirty="0" smtClean="0"/>
              <a:t>e</a:t>
            </a:r>
            <a:r>
              <a:rPr lang="es-ES_tradnl" dirty="0" smtClean="0"/>
              <a:t>l barca se rinde ante CR7</a:t>
            </a:r>
            <a:endParaRPr lang="es-ES_tradnl" dirty="0"/>
          </a:p>
        </p:txBody>
      </p:sp>
      <p:sp>
        <p:nvSpPr>
          <p:cNvPr id="81922" name="AutoShape 2" descr="data:image/jpg;base64,/9j/4AAQSkZJRgABAQAAAQABAAD/2wCEAAkGBhQSERUUEhQWFRUWGBYUGBYWFxcXGBgXFxcXFxQVFxgXHCYeGBwkHBQUHy8gIycpLCwsFR4xNTAqNSYrLCkBCQoKDgwOGg8PGiwkHyQsLCwpLCwsLCwpLCwsLCkpLCwsLCwsLCwpLCksLCksKSksLCwsKSwsLCwsLCwsKSwpLP/AABEIAPMAzwMBIgACEQEDEQH/xAAcAAACAgMBAQAAAAAAAAAAAAAFBgQHAQIDAAj/xABDEAACAQIEAwYEBAUBBwIHAAABAgMAEQQFEiEGMUETIlFhcZEHMoGhFCOx8EJSYsHR8RUWM3KCkqIXQyQ0k7LC0uH/xAAaAQACAwEBAAAAAAAAAAAAAAADBAECBQAG/8QAKhEAAgICAgEEAgIBBQAAAAAAAQIAAxESBCExEyJBUQUyI2EUFTNxgZH/2gAMAwEAAhEDEQA/AK4z+DY0rU9cQ4K4ArlgeEVMdyN6PyKhRgSKWN+SImwSWYHwo5gs3JcA8qi5vlPZmh2HDahbnQNsriX11buPuPmV4/pSJjbazajKmUjTY1FxXD0oGoigoNTD2tsOhBKimjKJxYb0thCDapkL6d6MRmAXIj3+KOjnSXn+7XovhcddbGg+Z7mgqPdHbVJrzOuRPchaZsVlulL0vcPgBxTbjJGMdrV1jEGBpRSuTF5J62EtaCPfwrZlowirAAzSbE2FL2MkuaIY7EUId71YeJAHc1rvBuQPOs4TBmQ2GwG5Y7BR4k/aiCRxpawLHqWsN+lgpva9cG1k4zLf4TgCwr6UV/EC/Ok7hvitDEUNldRyvsw6Fb86EpxmXxSovIm1WB+YPWNXFGJ0KTSfgM5DS709ZphFkiN+oqv8RlixHUKCxAMbQEriP8c2pPpVd8WxhWv50dyniVW7l96B8bC4vRvIivgxUaXe4NN+S4YOlzSZHHyq1uHMgvACOoFUddh1Co4U9xfzzFcjRHL8xHZjfpStm+J1C1duHzcWJq3Mt9YBpfhoazoJtxNiARsKE8PW7TvUfzxEVPOlHDT6WvQE7WEuBV+5aGGwqGxArtmmjsyAOlJuE4q02H0p6yHIZ8YgKRsQf4j3UH/Uf7XoLKcwodSJVGYR2lNZaLarxw/wIhLa8TKSeemPYe7f4pjwfwsy+Mf8DX5uzH9LU0pwImfM+dMGSK44lDe9jX1NBwZgl2GFi/7b/rUiTg/BkWOGh/7FH6VGO8w7XFk0ny1kcRaUetWWIEEe/hVhYv4X4NjeNOxbxQ7fVTelDizgjEQRlktKgG5UWYDzX+4vVLATIqYAYMrXMpgJCBUcveheZuQ3Wp+X7iiDqLv5kbF4a+9CXXemPFRXFBZMA1+VdIEm5Wn5R8yb/Qbfqa0ZbX5Uz5JkiT4K0a6Z11E2J75Q3Nwdh3WX2HjSxjcE6jcWP7vQVcFiIw9ZUA/cwV5WO+xFRIZ9Eobwa/3qZlOEMk0akG1wWI6KN2PsDXLiEx/iH7IAILAAcrgAMfqQTRA3eJQp7do74jjheysD0oE+bdqh3pUvXaHEleVSwzORtZLwOI7OcHzo7nuIMiCliBruL+NN66OzqGsKdSUq37i1Am4HiRV7cNBVgUeQqjMS2lrjoasDgXPmnun8oo9ZyIu64MhR5CpS5G9CjlTRkleVGcNmQZBv4V2dhprMLGbCAKdhK/zfEMWsTQ8Ci2ew969OXwb4LXEzNiZxeHD7256n5gHyABNNp4iNxZnJMO/DD4RhtOJxq7c0jPXwLeX79bvgjCqFUAAbADYD0FKA+JWC/CJitbdk8nYKNHf1/wAui+22/oRTUcZGHEZkQSMLhCyhyPEKTcjbpV4ITpJXKtp5lX5mVdie8wGw5nc8h40OwmdRurE/lBZJI/zSi3MfzMveN1632NuYFdIhFOddr0LzDOoYITM7roCs4sy98Kpe0dyA5IGwB3r2Cz6GSKGTWqCdVeNZGVGYMAQApO535C9RJEI6qwTWpNcBjoy7IJE1qLsmtdSjxZb3A9amRKf+Mvw+Cj8Vh1sv/uKOQPiPAH9arrLF7tfUEjQzq8WpHBWzKGVjpYbEgHa/Q+1fPmeZN+FxMsJ/hY28xzB+osa6VMHOK4MtSmFSMHlEku6rt/Mdl9+v0q6Vs5wolGYKMmH/AIUYlVxckTW/MjJW9vmQkt/4n/xpwzjIMHISrBDvc2YDe3WxpRyfJOzNk/MlfujSOQ3JCjn6+Nqkx4SZWVV7RTLYqoA72+kG3qCN6dX8IH97PqT8Sn+p6jXXInXi3AwwYHEPAqjuBbqRcXYDmPWqVY1bT5cQHQptuJF022vY6rDbfa/mKSM44MkS7RfmJ5fOPVevqK638U/HXKHb7krzluOCMRbojluUNLyF6gNGRzqweDCnZi9r1muSsarXYxSxeSPGb2rr+NYLannOlRhYWpdThwycjQWsXGWhdSh6inPOSaPcF454pToF7iuGb8PGLeu3B2YpFN3+RB96NWwcZUwQIVssIxZTwrIoBat8wgdRaxqwyoA2AqFjctVlJtSHOvXjgExvi7WsZVGMwJbnV8fDbh/8PlaIB3pVaQ+rghftb3qqsxyqzG3Sre4l4kfAYbBdjCZe0lgw5AG+ll5L3l75tZb7c70zQ+y5leR11E7/ANHpBgVtY4ns4V7EsOzWRZojLKG5ajFEq/Q+NE8w4GxLZhJKVMkcmJhxKSLLAhj7PSLP2kTS90A2VG0m9ja96ZJuP4VEmqOUGPEQ4VlIS4kmAK/x2sNVj9r11yLjWLFzyQxRvaMyKZCYraozpYGMP2qAk7FlANMxOcOJOFfxePwkksUcuHiTELIr2I1Po7PuH5t1+lvSluD4ezNND20UbxLjsfiXVirAxToohJXqdS8ulhTBnfxFhwss6PDOww/YmaRFQoizfIxu+o79AL86in4hxwtiBKxkIxbYaJLRQ/KiuR2jyBSoBuZGK3uBapkRXX4eYxYcOjQRT6cJisLoeVQsMks0jpOupSD3WUbC+3TauuP+H+KMejsIp2kwOHwis8ij8LLF87rcXIv3rpvcWphHxWwzCHs45XaZXYJeFCvZuY3Gp5ArtqBsqEkjej2f8RLhTEvZySyzOY4oo9OpiBqbdyFUAC9yaiTPcNY2STtVcdyBxh0k3DSmJFE0hB2truBbnpNIWW/D3FRzHWhcq2MZZxLCEYYiORRqXsu2ZiWUEM5AtcHa1PWB4uilwT4xQ4SNZWdGAEimG/aIRe2oaT1sdqETfE+FY4nMM6ma7RLJ2UOtFQO0gaSQLp7wUXN2OwFROkLgzgaTB4mCQxxoq4AQSlCt2xHahiSB83dHzeVLXxdgAxqkc2iUn6Fl/QCnQ/FDC9mZNMtuwjxKDSt5Fkk7IIg1busncIO1+pG9InxUxmrHkAbpHGlvBiC2k+hb7USus2MFHzKOwC5gLKMOpPy6mG7Md1j8Fsdmbr5XpsyTKDiSwD2CAX2LtudICoNyL8z0pUxOPXDoIktdQS5N938OW9c8rzN1cSxuyuCNLA25DYeh0lj5CvWJT6dWleA33MdyXbZvEs6VUwqx9qYl7NTay3d5kJKyRSLfUGNgVNrDmKD4vj9GlWTsbtGZuzJIG0i7awvUE8wRcedL+Uz/AI3GxpIbds9m0ALa6k3C8gTa59RTxP8AB2JvkxMg9VRv0tWcyU0n+ckkwo3b9R1A7cRwTifUWhknEVyq61BQXcbHUAzW3qfieHFaC0KqSixlJlkX83VvMzC9kReQJsbi1SYPg6qj/wCZb/6Y/wD2pUxmKGAxM+GIWeM6UdXuuq1nU903FifrUqyOccdjkd4nFSvbiDs6yEMxjxEY1C24tqseRVhzHgdwaUzCcJLovdTureI8PUdaY86z2SSTtTpAsF0qLKiqLIoHgBYUNz+0uHuBulnBvvuO8oAHK29/Kjc7ii2nZh7hLca5q7AM9SRgIe2N73rtj2bDi9rio3CuKAXnUjiDFXUgkV4xkycGek6K5ipnvEhmGm1qAA1JxEBJuAajFbc6aRAgwIixJM+hEkBUV0G4IFIMvF/ICmLKOIV7O5PrQ7uKnIwH+JNd709iD87xGgkHarPiyuPM8uwpLvGVMMyPGV1JLECoPeBB/i2Iqn80Y4qT8vceNWT8LsyMUZwkp7wJePzB3ZfUc6slYr9ohLLfUAJhHF/DWGSZpWnxHfkhnZAyBGlhsBIRp5nTuOW5tba0nL+Co4sYcW0kkstnVdYjGkP8wJRFaQ22BckgCmYb1h46KIExFx3ABxONxck8jLhp/wAL+XG4Ha9iDqWUFbhdWkixF96m4v4d4eQyHVIrviGxauugmORkCMFDKVKEAd1gaaq3jFTIidmPw0jniWKXETsgvqBEHfuxckflflHe149OwA6UWz3hhMSITrkhkgbXFLGRqQldLDvghgV2II6UdatbVGZ0CYHhKKLBPg1L9m6yq7FryMZdXaOWtbUSx6W5VDzDgGGSPDKHkR8KnZxSqEZtGkKyusiMjAhRzHOmcCsYidUUs7BVG5YmwHqTUzjEPiPhRUkwU7nVBgVkkkd2HaSEEPEmlQA15Qp6W2sKrZ8Q+IklnZdZcuSzMFRdW178yRyFhRz4ncfDEWhgJ7EG5PLtG6Nb+UdL0rZdiv8A4bTa5Zza/IKFBZz7gfU1rfjkHqbGI8ljjEgZzN3SFZOW4Ukg7f1dagxZkRFt5KPVraz7AL6V7NpftQ7CybC/TlflfqT42rUtsK2aytS5SFsHmUsbo0TMst7qy/Nc/wAQ9zTZl/xCzBWWJcRJLK5CLHZG7x5XOnakqKRidK7X+Zv4reF+m3O1Wf8ABzIVJfFsvdUmKEedvzJN/ULfzNL3ugQuRk/3JxiOuLz+TL8D2mLkM03S9gHkO+hAOSC3sPMVR2MzWSaV5ZW1O51MeVyfDwFrCi/xA4nOLxbaT+TFeOPwNjZn+pHsBSrLJap4lIrXc+TBtk9SRic2Ok28LH60Qy13kh0lRYqRtzO1lJ72/QWHjS/OdifGi+WSbDl9d/30pruwkH6nMAqjEHZdizG9qKM3bSKvTrQvO8GwlZlGxOoEee/6k1nh/GkTDVXkrqtHI+pq12bASycHw3EI9wKS+IshRZCRYCnJ8adAsaSuJsw3oCnuMugCwSRZqKJibrag8z71MyuIvsP9AAT/AI96bXAGZnNluo7cCWN79DU7jDNDAVeI6XVgQR0IoXwgwjYh2UepFqxxw29HGhWBO4bvxHzhb4wwSqqYo9lJy1fwN57cqsDCZnFMLxSI4/pYH7DevkvFmpGB4geMqAeo8vuKX1EYDEz6y7KvMwUEkgAcyTYD6mlb4d5q8qMrOXVUQ3Y6irEkFdXXYA2PKs8eQiR8NExOhzKWUG2rSgKkjqAf1qpHeIRe4QxfGWDjNmxEd/AHUf8AxvQ+b4k4NflMkn/JG36taqzzPKSmIAj5Ha3Sp8mFZLXoYbvE0DwTptmM+YfE5yCMPh9P9cx//Ff80nZvmGIxO88pe24Xki+ijas4vEhd6ijGqaradR1F6aizdiJucK2vfxog2FeGK1rMwFh109T4AE32qRiYg8qC+nvA3Iva2/LryqLxRmgZ2Cbm+7X39PK2+1bP4oDQuYhzkK2BQIvZrKeR50PhktU7GJdQTz5fS3/9FRIIbnfYDmf8Ua7ZrdhIrwFxCSyhY9iWaTa9rWHUDqSTYXq+8Uwy7JtCfPHCIxy/40uxO39TE/SvnyHEt2yOq30spVTy7puAfLxp5z7j3EY7DmAxRqS4dnj1AC19u8SDz6Vzq9zAY6EG4xFGaYDYb22J8/Cosj7em5qbNlWmyl0HqwFj51E/BMDfXGbf1r7WpyxmAkIFM2wmAecOEBPZoZT6Lbb7/ap2UNcCn74ZZYiYXtLd6Rm1H+lTZVHl8x8N6RsRAcNM8Ul7qx5KOV7qbt0IIO3jS/FvzaQZa1RrgR2yfLUmi3sbG37/AH0oNxBwmI++gsRvUzgzHDWQGJDKdj4rvcb+F/8ANMWZjVGazOeutxP33CUfpK2j4nsNJ6bUIxmKEr86j53Dplb1qPhYmLbA0kF+o0XJGDDMGXdzW552so63vz69OlZfGXsiAIt7Ejw8TbyrnjcUdKLfkq7D0tvXDCN3xcbXF/DyH78KocnzIGPiWFgPhJIwD/ilKsAbqrHY8/mtULi/hWXBqBqMsR+ViNwQN1Ychcbi3P6GrL4ExxkgubWG1h02/fsag8S9viUxMcUQIRLhChDFidtJY9491jsPDe5pRLnV4y1assozFNerb+H3AuWS4cTvJ+IkVdciFrBLC5BUbm3jeqdxEtjbr4U4fDeFsNP+LnJjhCupU7GXUttAXqNxudvatEmIqpEsKX4rKPysDHHFGNtTKL/RBsPrc0OTOmLmV5DLIRbUx5DwUcgPSq3xi7lk2uSaN8OYZnW7GgtnOJoVV+3bEa8JmV5tTURzjHB1FqVsSwi5mo54mQdaHsVGIyGJYMYTzELotQWIWNccTmfacqzhCWYClbnLGej4FVYrJaTocKXcKo1NZiBtuQpNt9v9KS8zwjLIQym/gb1a2T5XplRuve+6kUvcSYm85UW2pzi89qAayMg9zC/J0V32qaz/AFEueMhEB5gE+5rGWgarFdQPuPOpWZm72sdhz6eIFTcrwulS3Vth5DrXq+GpsRXM8xyf4mKzSbKQRdSfpUca7aA9hysulb+V70S/2Y5uTKQP6SwP1G4rAyAHftHPqafavPgRRbAPJgl8pI/gBv4v+tgK6plTWvojHufejEOUqvTfz3/WuzkcudQOMvkyDyD4EbOBJCcGgNrq0ikA3tZybf8Aly86VfidFpxasN9cSk+qsw/xTFwZmClXiDAlTqsANgdjcjztz3rHHuDV0jkZQwRip8g/X3A9685Y3+NexM0E/kAiVwtiis6bbE2/XxA+1WHe6mgGQYWJLsiKDb5rXNjfqaPYUbUldzByTkDGIf0TV5PmIOOyDtMRvypnyzhNFUbVnF2SS9FsDjAy01SoxmJWsdsSmDLqHmNvoOX9qd+A8zg7F4JtKHUGV25HfdWJ2AsSOR6W60rZjlmmew5E0zcIcPTRTLKR3CSFfoSDY+dZd36ZmpUCr4jvwnKML2qxuGjaQsvgF6C/XrvYUz5pji8JZH0te11sT5CxNjuOu1K+bZVIr617wfcjfZjueQoDLn6xMVaIuw5xsTbfyI/zSA9xjR9sWc0xMgxMknZDWx1EyKA9yA1yFAAO99h1odiMbJIfzG68qm4nHd927MIGbUFAsF2AsPahM8xLfWtE5wJSkLkkwjN8tq75bmbRcjUaWTu10wWXl1vVLhk+Zpce4VV5IzJGZ5iZBv8Aau+F4eVo7k71Bky+3I1ylzmSJdIqEwG7k3WerXsoxCWURqrlD40x4fBJquKriDGm+oneiEPEzrtzrjTkxc8vUeZbGTMZJkjQXJubeQUk0p51gXE8jujKt7XYEXPlfnyNH/hzK2psU+yxK3M2DMwIC+1z7UN4j4nXFSugAULflvcjz/6uVDCKT3F/VcMCB1FhsOGvbnf9/pUnD4Mse6QD0HgOm1RkiJOkayb/AMFgfUsflFEmjA2GpuhuS2/2H2r2/AsDUL/xPN8w/wApP2ZDmxBQ6Vsx68hf6CsnMGH/ALdvNmAH3qBjsbYkKbem32W1CnmU/Mt/34mmnu1HUEtQbzGH8fqO8inyTf771Fx76lPM+AvYevnQvCtpF+V/3YCpuExAY2PWoFmw7kmsKeoY+H7hcQRvdkbly2sQD4n9Ke80w4lhkjP8SkfXmp97VX+AJjlQoNlboPmPh6c6act4kWZwiG5O1vT9OR9qwPyNWrbRyh9oI4bPcPiAf03piyd71Ay3KyhmIsQC525WNz/cVNyTasCkdtNO74gji59Av50OyXNdtzUjj25G3jS3FgnCXFaKW6L3EjVueobzTJwJgzMAq897HqbD73PSsZfxNJG9wLobXiJ7uwsNP8jAAC+/1qBmONaRz3ri56CuCr+/Df8Af3pW4NV7T2DN3jVVXrsMg/cuPLM4ixEJeF+XNTsyHwYf35Gq8zHNY/xUva6iwbRqAuNI+Xrtb/NCcNimjYOhIbkbdR4HxHka0xM3aSO5tdmZvck7X9aXrpOpsXxJsrVbBWx7Mn4qKOTddx40IzDK7WIrZZChuDt1Hkdv8+9enzMaSDRqzkRW5TW+DAuJxltqJ4LMwyWXnbpS5jJLtU7IjZr1ZwPMGLmJ1k9JpEvq3FRcbig9E8zxAIsKWpo2B5GqqATmX9VqwRMO9qxG+9aohJqQsNqaBGIiRnuWdw1mGvLWUtZNbqVvoJOhWJ1+IHj4VDyrKwRLPoKK2yKf5RzPmTYXobwZih2ckTfK1yB4MVKm3qDb6Cm/ENdVXUCdh/n9CaRVD6hH3Hth6eYFw+BZVNioLbknp5W8bUFzvOREpRG1OdiQLAeniamZrigryBmC6PX6Ab7k0pNhXku5uBfwr2R/jQVoO55xV3cu/iQ5JmvcnetkxfiLmu0mAPga64DCKSQRvSYqtLeY4XTHicExJtvzP6eHlU5MK57ygkeIrGLZV2UDzNgajYfCajc3o4DKdfMHkEZ8Q7DETuzvYcgWtb9KxgMEYpJnU21oI47/AM0vzeyq9z51HhwKgfKD9P8ANYzTEFY42U7KxuBy3GxHsaHz6i9J/qTxnC2R04UxMkcTxy7d1x/2369eY+lC5OLRC1jWeH83WTDYiQ/MqMD6BCQfe1ImNdnOqxrzFS4JmpachTHabNlxNqLRYYaLbUl8HZTJPJZb6RzP9qdczy5oVq9gJEJxlG2IsLhnQqZEdA97FkZQ217rqG/Pp5eNcZsRpt62/t/mrL+LeAMcODALFQ02jUXZgD2DWLOSx3Dc96rDGruOVufh0/1qL7PUIf7Ed4I1pYD4MLyZe4jDspVGAKlttWoahp/m2IN+nW1QA1ZjlJtdr7bb7AdQOijn71h6JwSMsh+ZP5IHRbfkGEM3RDGpBNzvpJvZTbQRtsLFlsCd16b0qSIzGwvRl8RcBSd+Q9Dvbbz/AL+VjvDWTK2pz/MR+/vVAnpuVi15NlQslfSxW+YWNdMLNp3FN3HGToq6l5ik3BC4IoxWZwf5kzDzmSUCnhMnjMe4HKkLAv2cwPjVoZLgTiANINvGlbVbPtjdTqRloh5lgVQm1DkjuatLiD4cFk1AkGq5mwTQuUcbj7+dHXIXuBsdWOBJOEbszcG1NOTYvWC56D18v70pRQM+ygn0py4QyCV4pk2UgKwv13tpv053olDItqtYcAGUsDFCqeYHzsJ22okDYWJAoNjsXq2ElwOo50a4vyp4XUSqVOkeY+hHOlXESV6hrlZdlIImSlZHTeZHxcnmfc1Iy3DSG7k7EWF+Z9P8ms5dge0bU/yjp4n/ABRspWFdyD6mVj4XrBgaTLyLMGuD7+ldITY0QWKxI6N08DUWfCkbgVucfDpusSckHUyTC99jy8+XqfH0rnmMYaGQKSbaWuRbkbG30NccPIb25UYxGXyHDyS6DoCkEna45d0Hna4NTyLKxWQ5xmdWrbdCLWV5yY4pIQNpSLnqBtcfW1qOSPGY7ddqTjtXdMaQK8oVE1leXXwPgIoIQdrncn1oBxvxShkCqQbeFI/+90+jQGsLW250INybnc0bI1xKBir7CWdxDxOmJijijjZNMjylmcMW12W1gAFsAPalrF2BHoTe17bjoaaOC8gixaF5e7z09mWA+utmv9qGcU5R+GxXZayRoDgjnZiduXiKRvsR2AT4mvwMohVvJMkZLwtFOqNeQqVcuQQQHV1sNhYAowNj4HwqaOG4miugkFnZQl1LalLLq+QX7o1Ff6T43Coe7ykIPnv72HOuEuIbnqAt13Iv4+VAqRzYMNDctCK2zGjiPBJFDEiBrLLK2puoIQLuY0LA96zcrA+tduHMeFidepOr3H+Qfek5EkcgAh72At9h7U84LgmdIu11C9idC7mw3IJ5A7ct7+PSj2KUfBPcX47qaMGRswyKTEKbnakLNMpbDPY1b+EzG0X0qvuNpw5qyOc4MTsqGMiKDT94Hwq1+DOIwkS7cqrnIOG5MU1kGw5mrBwWRNhVAajuSFzFlwzYMbv9+QykMCPWqt4vxHazjQOZt70fxE9yNqlZXwr2socjah1uX6MJbWqdiEMhyeOGFSbXtc0b4TdZpJDH8iaQx876rD6D71zzXKQsJHLascMNHhMCAZEV5y0h1OoOm9l2J8FHvUcpXK4URrjtUq5z7px4rnWS4YBvIi/pVb5llcRcC2kE72JAt6U9ZqVC6gdV+t7j6UkZq4IO+9JUeor6gkSbtSMzMvZqAsdgBytXMtSxBiSr2vtejoxQ03rTmYRJGquJmd27MPpJFwbDe3McvD9Ki4fMgXseVcsxxIR1deakH9/SiCyxVIQ4kBVJBYRqyTLglmdQzc7nf6+VMefPqwUwH8oP0uKg5RMsiKyAkMLix5eVvXb6Uf8AwA7NgeTKVNzYbgjnWIWsd8tknM1gFVepR2LhsaikVPzQaWK9QSD6iouHw5c2AvWvmZniaIK6tRVsnZVuRQuXY71wOZVWzLr4RgEeFjta4aRTyuCJHFjbmQLUv/EqMieGS9rxlCdzfS1wPWz/AGpjnwX4XEYiAG6M5xMI6gSW1p6BrAetezjBR4qFO1fswr7vttdSLG/IE29qzW9lx68zVpcMgOfErIT220E+gFv1rMkpt8rfa3601S4fLVDL20+pdiyorKTa+xGzDzBpezfCRrvHKHA/njkXny3BYfWwpqmtw42UiHv5aGshWyYNExVlIYqeY5X8D13vV5cI5x+IgRrWa2/qNjb151Rs2Fa3eHPqCGHuOQ8qZuCuJDhpdBJEbW59Gva/1q3NGzZET43+3H7PcnCNcCyuT6BvD60kZlk6F7Nbc73q2ZkXEwEH+Iex6EehH2qkeLHmjlZH2Knn48qBS+W78y79jEtDgjKYYkGkACu3GLRlTawqtuDuLWXuMx8qg8acQyM1kc2rQawEamZ7VatsphnDNra4FwDVj5GyiPztVP8ABWcm5Vh9adv94BCNzYUKghHwYS1S6ZE5cc4+RiI4zu50+l9ifoN/pSrnZQd1Re3Mm1yeW/tRfHZusgMo8wD5/wAX22+tKGMxlya9LxECKXPzMtyWIH1NMPjHjJ0MQDzXoR5ry+ooiezdDuNx40Akk2PntXWHKiwuCfesT8hp6uRNTih2UqJClww7XSu9zRXH5a0cdzUjKMp0yAn7104ozDVZF+tICzJwIezjemuWixAmo+db4vCMvPlXki0EHepGLzMOLUXJzFcDEJ8OZ9NFE0cdgb3DkXKD+K3qbV0M7ubySO/qdvaoGUvuR4hh9bX/AFFdRNatz8elemcdxW52JxmRs/wulg4+Vh7EbMP096k8MSqtywrOKPaQuPCzj1HP7H7UJwk+kWpLm1aWZHgwlTZXuMeecQLbSopWkm1V7EC5rmwtSI6hMCW3m2atLOsjAqItZDf02vIp8QQvLx86LYSD8RC6fwSrdWI233Rretj9PbbP87w6QSNHod7bA8vruK7/AAoxizYaRZSLwAWUfwpISUsPUHkOTAdaXtrJG+e4Wi0A4+IiYjJpNckaxs5iF5AoLWsNySOnP1tt5CpWPXbqLjVbzsLb86tvN2C4iJ4oFkurlJNZRVuoS7MBuLbEHrYbWqvs8wKJ8pBJt8uvTyOoDUBuCB4/MCLbinuNy2tbRhB28fQbCRMBjyBpOh15kEX+o6ry5qfXlWmPWEi7RsCxC3jNyD6P6Dmb87k0NaEg32tz8LeJU9D9qmCTUAfA339LE/enHqSwdjuBWxk8GPPB/GQiZYTqK2Au3iOl7+FvXyozxtw1HjohMl9SjfTzK8z6kXqqkY7kHw+37NHso45xGH2uHXqG8PUVm3cEg7VmM18keGgTM+FJYCGiDODbcefWicPBTyRhmDaiOtOWWcQxzboyL1MUgvpY/NpIsbE39+lMOBzuDT3lPrGO0U/Re8v1FCLjOrdGQVce7GRKlwmQy4drhCfSuGeLiJdhE9vSvoA5PERyqJmWXRRQySaPkRn9hcf2q6V5YQbcg4wJQuJ/LhVOoAv682+9AJZKMZtMCevtUvgbg45jidF7RJZ5WHMLfZR/Ux2HhY+Felvb00x9RJBnsyBg8jleDWsZIY7eg2v739qc+E+ESyDtFINW3FkEKKqKgCqAqgcgALAV3iy5F5C1eesPqMSY4nINf6yleKeHpY94UJNBMnyWdpQZojavoSTLIzzF60/2RH/KKHoPic3JZjkymeIOGNUfcj36Uktwdib7Rmvpw5XH/KK9/sqL+UVyLrIa7afN+D4WxSlT2Z2IP3qHjYikjKwsQSCDX06Msj/lFVz8UOAUYjFo6xKBabVe22yuAu5J+W3Xbzp/i3anU/MCxzKqwctmFP2D4EgkhSVYx31De/P73pGmkjBtEr2B+dyAW/6Rso623PnVscBZqpy46hvE7Jz/AISA4/Uj6U5zF2qDSinBijj/AIe/yJUH/wBOXI5U3z/EnDqxBvsbcj0o1w1xfDimIQcvKsQqY2LMfEH4r4XqkEhjW76GsNu8QCQu56kClf4Y4nsziHZrFwvqCrDS3kA0i/p41Z2d4vtMOVkZIg+zxvYtpNzoO45i1xta1t6qfMMJ2MjfgkZy6umlSGUatOom5O3dXrzXmOVRsHyv3LVIw90Zs8xhsUWwWS7hL/J3j217cl7p28z40OXI2c3lLEf1HvNv1PMDy8ulKBXFCUPKHJ2D3Knkbrsp5iwI9BVitiHKJK9rPuGFrHbnt+/ag2s1SYX/ALMcrAd8t/5IGI4eh0nuaelwTf8AWkvFYVonaMm9m58ri1wfqCKs+FdQ2pS4xy8grIP+U/e3Ln1FRwbyLNWPmX5dSlMgRZjks9vK3tWSN/L0qOzWamXhjALISzcl5eb9PoNvrbwNbF9orQkzMrrLsAIVyTh4IgdgC56EA6R0Wx687+fpR7KMPhUcdrHsT3gNt+gBuNibbHxt4EwcDMVbQ376UVnyrUlxY3G/ofrXnGtYtsZsaLrrHXJ80glUJh9XcsugqbqANgT6Dxofx25GAnte5CrtvsXF6i8AyLAkgYM7tIi7fwx6e4zejawTz2FdeIJJcZFMmHTV2ZCuAbHULmy357BTz61r8VwzKTMO5NSQJ8+Zi/eNwRV8fDHhwYTAoWFpZrSyE2v3v+Gt/AL08zVQ4nKMQs4DwSAhtWl1KggEG1ztTgM9zI79ko9WNaHOt2OAZRR1Lc1DxFY7QeIqo3zzMgLmNfc0AxPxLxaNpZQD6ms7MnUy+u0HiKyapThn4hYibEKjAAHrvVx4SW6AmuzIIxAHGuethoyy72qtD8X5f5D706/E9vyG9Kogg1GRCIBPoPgbiY4qMO21+l6aMZDHLG0b2KupUjyIt7/4qhOEJsYF/Itp/qvTOMTmX9H3qQcdypXuIGb5V2GJlivrMbsnd35Ha5Ow6e9WB8MMK0keJjKMq/ltc8i1mBsR1t08ql5V8PZMwdpMS4j0qNXZqCzsTsd9uQ502PwiuXYSRoHke5BbtCDyBAIsBbnatGzkq1WvzK6nMV5PhZCzEm1yb86M8OcEx4YnTbeqxxnxCxYkYC1gT0NM3AXFM87t2p5cvaszIl8GcuMMesj9mtwqKrbAENzLXPQ3T6/SgkGZBI2I+Y+e9rkD2ty8SPSvYzhWeViS4XoCWLE2AAvYb7D/AFqO3BUwFhKG8bgje55c78/cn1pYX1jHcfrvVV0PyZmHHKEJO/8AqSffajeQzh4CjG+7SqP5dtwPUqD9T40uy8I4lb20Ef8ANb12NS8vwOJS14+QsSrLe3vU33o9QVTKraPVLGPeR4tTH4kG1QOMTGcLKRsyrqt/ykG9L0EuIj+RGPkQf7V7G4TE4hWRtKK/zXJNx15edIIwRg2Yy96akZi5icixFtQjLAgMCpDC1r9DtzqLhMbiILEoyjf5lI8zzHnViYWEoiqT8oUcrXsAL+VdF8/34UR/yBbphmZi2FfEWcLxKJRe9nHvTTkHFgtZvTeoeIyyJ/niQ8+gB9QQL3ofJwlDe6GROvda/wD916F61bf1G15f3D+a5uuolDYEaW0sU2bY94cuh+lPfD5w+AwCRo5fmzEnU7u+7G/XwHkBVbZdk8Kby9tKei3WNPItYlm+jC/l1KHNn0dmI1C8xYkWPha1WXkaHCwytx7DmzqEs54m7cqEjKdmb7tqvtYcuR51CGcSW2A9qFxIwLEkb72FdL7crfWlrOTYzZzE+SKvUPpfr8Qk2cyEWIX2oLiMrjkOplF67hTf786wx8vv/mhm+w/MXkfC5YiMGQAGjkeeTAAA0N+grwv/AKVwus+5x7krHYtphaQXoU2URH+AVM3PQ+9YPt+/37VHrOfmcJnA3iFksB71M/2pL4/aoNrdf39K9vsLbfrtU+s/3OjLw3xS0LPrGoMosBYd4Ha56CxPt50ej4xw88bRzER61IIY3G9wbN/mq/ifSd99iOotcbH7VHkwpIsWPpYHzo9fLsUYzNPi/wCIa8XEhszk+VRkkgA33v4+dd8Lh+z+Ta9bQx6V0ncDYG1q2APT6UubG+DEbggc+mepPUXrTxPnXq9UwRm9txWroA21er1VMrNSg22/d6xpFer1QPEkeZlox4Vo6AWt+96zXq4+Z00QbVqeZFer1QJxmQK2I5/T9K9Xqr8SZrbb2rJWvV6okTQKP36Ct1Fer1WnTVkFakWtbxNer1ROm7LblWjbjfzr1erhLfE8djXgNq9XqmVnONzf610lNYr1V+ZAmTz+l/rtWHblXq9UmcJ//9k="/>
          <p:cNvSpPr>
            <a:spLocks noChangeAspect="1" noChangeArrowheads="1"/>
          </p:cNvSpPr>
          <p:nvPr/>
        </p:nvSpPr>
        <p:spPr bwMode="auto">
          <a:xfrm>
            <a:off x="80963" y="-693738"/>
            <a:ext cx="1238250" cy="1447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81924" name="AutoShape 4" descr="data:image/jpg;base64,/9j/4AAQSkZJRgABAQAAAQABAAD/2wCEAAkGBhQSERUUEhQWFRUWGBYUGBYWFxcXGBgXFxcXFxQVFxgXHCYeGBwkHBQUHy8gIycpLCwsFR4xNTAqNSYrLCkBCQoKDgwOGg8PGiwkHyQsLCwpLCwsLCwpLCwsLCkpLCwsLCwsLCwpLCksLCksKSksLCwsKSwsLCwsLCwsKSwpLP/AABEIAPMAzwMBIgACEQEDEQH/xAAcAAACAgMBAQAAAAAAAAAAAAAFBgQHAQIDAAj/xABDEAACAQIEAwYEBAUBBwIHAAABAgMAEQQFEiEGMUETIlFhcZEHMoGhFCOx8EJSYsHR8RUWM3KCkqIXQyQ0k7LC0uH/xAAaAQACAwEBAAAAAAAAAAAAAAADBAECBQAG/8QAKhEAAgICAgEEAgIBBQAAAAAAAQIAAxESBCExEyJBUQUyI2EUFTNxgZH/2gAMAwEAAhEDEQA/AK4z+DY0rU9cQ4K4ArlgeEVMdyN6PyKhRgSKWN+SImwSWYHwo5gs3JcA8qi5vlPZmh2HDahbnQNsriX11buPuPmV4/pSJjbazajKmUjTY1FxXD0oGoigoNTD2tsOhBKimjKJxYb0thCDapkL6d6MRmAXIj3+KOjnSXn+7XovhcddbGg+Z7mgqPdHbVJrzOuRPchaZsVlulL0vcPgBxTbjJGMdrV1jEGBpRSuTF5J62EtaCPfwrZlowirAAzSbE2FL2MkuaIY7EUId71YeJAHc1rvBuQPOs4TBmQ2GwG5Y7BR4k/aiCRxpawLHqWsN+lgpva9cG1k4zLf4TgCwr6UV/EC/Ok7hvitDEUNldRyvsw6Fb86EpxmXxSovIm1WB+YPWNXFGJ0KTSfgM5DS709ZphFkiN+oqv8RlixHUKCxAMbQEriP8c2pPpVd8WxhWv50dyniVW7l96B8bC4vRvIivgxUaXe4NN+S4YOlzSZHHyq1uHMgvACOoFUddh1Co4U9xfzzFcjRHL8xHZjfpStm+J1C1duHzcWJq3Mt9YBpfhoazoJtxNiARsKE8PW7TvUfzxEVPOlHDT6WvQE7WEuBV+5aGGwqGxArtmmjsyAOlJuE4q02H0p6yHIZ8YgKRsQf4j3UH/Uf7XoLKcwodSJVGYR2lNZaLarxw/wIhLa8TKSeemPYe7f4pjwfwsy+Mf8DX5uzH9LU0pwImfM+dMGSK44lDe9jX1NBwZgl2GFi/7b/rUiTg/BkWOGh/7FH6VGO8w7XFk0ny1kcRaUetWWIEEe/hVhYv4X4NjeNOxbxQ7fVTelDizgjEQRlktKgG5UWYDzX+4vVLATIqYAYMrXMpgJCBUcveheZuQ3Wp+X7iiDqLv5kbF4a+9CXXemPFRXFBZMA1+VdIEm5Wn5R8yb/Qbfqa0ZbX5Uz5JkiT4K0a6Z11E2J75Q3Nwdh3WX2HjSxjcE6jcWP7vQVcFiIw9ZUA/cwV5WO+xFRIZ9Eobwa/3qZlOEMk0akG1wWI6KN2PsDXLiEx/iH7IAILAAcrgAMfqQTRA3eJQp7do74jjheysD0oE+bdqh3pUvXaHEleVSwzORtZLwOI7OcHzo7nuIMiCliBruL+NN66OzqGsKdSUq37i1Am4HiRV7cNBVgUeQqjMS2lrjoasDgXPmnun8oo9ZyIu64MhR5CpS5G9CjlTRkleVGcNmQZBv4V2dhprMLGbCAKdhK/zfEMWsTQ8Ci2ew969OXwb4LXEzNiZxeHD7256n5gHyABNNp4iNxZnJMO/DD4RhtOJxq7c0jPXwLeX79bvgjCqFUAAbADYD0FKA+JWC/CJitbdk8nYKNHf1/wAui+22/oRTUcZGHEZkQSMLhCyhyPEKTcjbpV4ITpJXKtp5lX5mVdie8wGw5nc8h40OwmdRurE/lBZJI/zSi3MfzMveN1632NuYFdIhFOddr0LzDOoYITM7roCs4sy98Kpe0dyA5IGwB3r2Cz6GSKGTWqCdVeNZGVGYMAQApO535C9RJEI6qwTWpNcBjoy7IJE1qLsmtdSjxZb3A9amRKf+Mvw+Cj8Vh1sv/uKOQPiPAH9arrLF7tfUEjQzq8WpHBWzKGVjpYbEgHa/Q+1fPmeZN+FxMsJ/hY28xzB+osa6VMHOK4MtSmFSMHlEku6rt/Mdl9+v0q6Vs5wolGYKMmH/AIUYlVxckTW/MjJW9vmQkt/4n/xpwzjIMHISrBDvc2YDe3WxpRyfJOzNk/MlfujSOQ3JCjn6+Nqkx4SZWVV7RTLYqoA72+kG3qCN6dX8IH97PqT8Sn+p6jXXInXi3AwwYHEPAqjuBbqRcXYDmPWqVY1bT5cQHQptuJF022vY6rDbfa/mKSM44MkS7RfmJ5fOPVevqK638U/HXKHb7krzluOCMRbojluUNLyF6gNGRzqweDCnZi9r1muSsarXYxSxeSPGb2rr+NYLannOlRhYWpdThwycjQWsXGWhdSh6inPOSaPcF454pToF7iuGb8PGLeu3B2YpFN3+RB96NWwcZUwQIVssIxZTwrIoBat8wgdRaxqwyoA2AqFjctVlJtSHOvXjgExvi7WsZVGMwJbnV8fDbh/8PlaIB3pVaQ+rghftb3qqsxyqzG3Sre4l4kfAYbBdjCZe0lgw5AG+ll5L3l75tZb7c70zQ+y5leR11E7/ANHpBgVtY4ns4V7EsOzWRZojLKG5ajFEq/Q+NE8w4GxLZhJKVMkcmJhxKSLLAhj7PSLP2kTS90A2VG0m9ja96ZJuP4VEmqOUGPEQ4VlIS4kmAK/x2sNVj9r11yLjWLFzyQxRvaMyKZCYraozpYGMP2qAk7FlANMxOcOJOFfxePwkksUcuHiTELIr2I1Po7PuH5t1+lvSluD4ezNND20UbxLjsfiXVirAxToohJXqdS8ulhTBnfxFhwss6PDOww/YmaRFQoizfIxu+o79AL86in4hxwtiBKxkIxbYaJLRQ/KiuR2jyBSoBuZGK3uBapkRXX4eYxYcOjQRT6cJisLoeVQsMks0jpOupSD3WUbC+3TauuP+H+KMejsIp2kwOHwis8ij8LLF87rcXIv3rpvcWphHxWwzCHs45XaZXYJeFCvZuY3Gp5ArtqBsqEkjej2f8RLhTEvZySyzOY4oo9OpiBqbdyFUAC9yaiTPcNY2STtVcdyBxh0k3DSmJFE0hB2truBbnpNIWW/D3FRzHWhcq2MZZxLCEYYiORRqXsu2ZiWUEM5AtcHa1PWB4uilwT4xQ4SNZWdGAEimG/aIRe2oaT1sdqETfE+FY4nMM6ma7RLJ2UOtFQO0gaSQLp7wUXN2OwFROkLgzgaTB4mCQxxoq4AQSlCt2xHahiSB83dHzeVLXxdgAxqkc2iUn6Fl/QCnQ/FDC9mZNMtuwjxKDSt5Fkk7IIg1busncIO1+pG9InxUxmrHkAbpHGlvBiC2k+hb7USus2MFHzKOwC5gLKMOpPy6mG7Md1j8Fsdmbr5XpsyTKDiSwD2CAX2LtudICoNyL8z0pUxOPXDoIktdQS5N938OW9c8rzN1cSxuyuCNLA25DYeh0lj5CvWJT6dWleA33MdyXbZvEs6VUwqx9qYl7NTay3d5kJKyRSLfUGNgVNrDmKD4vj9GlWTsbtGZuzJIG0i7awvUE8wRcedL+Uz/AI3GxpIbds9m0ALa6k3C8gTa59RTxP8AB2JvkxMg9VRv0tWcyU0n+ckkwo3b9R1A7cRwTifUWhknEVyq61BQXcbHUAzW3qfieHFaC0KqSixlJlkX83VvMzC9kReQJsbi1SYPg6qj/wCZb/6Y/wD2pUxmKGAxM+GIWeM6UdXuuq1nU903FifrUqyOccdjkd4nFSvbiDs6yEMxjxEY1C24tqseRVhzHgdwaUzCcJLovdTureI8PUdaY86z2SSTtTpAsF0qLKiqLIoHgBYUNz+0uHuBulnBvvuO8oAHK29/Kjc7ii2nZh7hLca5q7AM9SRgIe2N73rtj2bDi9rio3CuKAXnUjiDFXUgkV4xkycGek6K5ipnvEhmGm1qAA1JxEBJuAajFbc6aRAgwIixJM+hEkBUV0G4IFIMvF/ICmLKOIV7O5PrQ7uKnIwH+JNd709iD87xGgkHarPiyuPM8uwpLvGVMMyPGV1JLECoPeBB/i2Iqn80Y4qT8vceNWT8LsyMUZwkp7wJePzB3ZfUc6slYr9ohLLfUAJhHF/DWGSZpWnxHfkhnZAyBGlhsBIRp5nTuOW5tba0nL+Co4sYcW0kkstnVdYjGkP8wJRFaQ22BckgCmYb1h46KIExFx3ABxONxck8jLhp/wAL+XG4Ha9iDqWUFbhdWkixF96m4v4d4eQyHVIrviGxauugmORkCMFDKVKEAd1gaaq3jFTIidmPw0jniWKXETsgvqBEHfuxckflflHe149OwA6UWz3hhMSITrkhkgbXFLGRqQldLDvghgV2II6UdatbVGZ0CYHhKKLBPg1L9m6yq7FryMZdXaOWtbUSx6W5VDzDgGGSPDKHkR8KnZxSqEZtGkKyusiMjAhRzHOmcCsYidUUs7BVG5YmwHqTUzjEPiPhRUkwU7nVBgVkkkd2HaSEEPEmlQA15Qp6W2sKrZ8Q+IklnZdZcuSzMFRdW178yRyFhRz4ncfDEWhgJ7EG5PLtG6Nb+UdL0rZdiv8A4bTa5Zza/IKFBZz7gfU1rfjkHqbGI8ljjEgZzN3SFZOW4Ukg7f1dagxZkRFt5KPVraz7AL6V7NpftQ7CybC/TlflfqT42rUtsK2aytS5SFsHmUsbo0TMst7qy/Nc/wAQ9zTZl/xCzBWWJcRJLK5CLHZG7x5XOnakqKRidK7X+Zv4reF+m3O1Wf8ABzIVJfFsvdUmKEedvzJN/ULfzNL3ugQuRk/3JxiOuLz+TL8D2mLkM03S9gHkO+hAOSC3sPMVR2MzWSaV5ZW1O51MeVyfDwFrCi/xA4nOLxbaT+TFeOPwNjZn+pHsBSrLJap4lIrXc+TBtk9SRic2Ok28LH60Qy13kh0lRYqRtzO1lJ72/QWHjS/OdifGi+WSbDl9d/30pruwkH6nMAqjEHZdizG9qKM3bSKvTrQvO8GwlZlGxOoEee/6k1nh/GkTDVXkrqtHI+pq12bASycHw3EI9wKS+IshRZCRYCnJ8adAsaSuJsw3oCnuMugCwSRZqKJibrag8z71MyuIvsP9AAT/AI96bXAGZnNluo7cCWN79DU7jDNDAVeI6XVgQR0IoXwgwjYh2UepFqxxw29HGhWBO4bvxHzhb4wwSqqYo9lJy1fwN57cqsDCZnFMLxSI4/pYH7DevkvFmpGB4geMqAeo8vuKX1EYDEz6y7KvMwUEkgAcyTYD6mlb4d5q8qMrOXVUQ3Y6irEkFdXXYA2PKs8eQiR8NExOhzKWUG2rSgKkjqAf1qpHeIRe4QxfGWDjNmxEd/AHUf8AxvQ+b4k4NflMkn/JG36taqzzPKSmIAj5Ha3Sp8mFZLXoYbvE0DwTptmM+YfE5yCMPh9P9cx//Ff80nZvmGIxO88pe24Xki+ijas4vEhd6ijGqaradR1F6aizdiJucK2vfxog2FeGK1rMwFh109T4AE32qRiYg8qC+nvA3Iva2/LryqLxRmgZ2Cbm+7X39PK2+1bP4oDQuYhzkK2BQIvZrKeR50PhktU7GJdQTz5fS3/9FRIIbnfYDmf8Ua7ZrdhIrwFxCSyhY9iWaTa9rWHUDqSTYXq+8Uwy7JtCfPHCIxy/40uxO39TE/SvnyHEt2yOq30spVTy7puAfLxp5z7j3EY7DmAxRqS4dnj1AC19u8SDz6Vzq9zAY6EG4xFGaYDYb22J8/Cosj7em5qbNlWmyl0HqwFj51E/BMDfXGbf1r7WpyxmAkIFM2wmAecOEBPZoZT6Lbb7/ap2UNcCn74ZZYiYXtLd6Rm1H+lTZVHl8x8N6RsRAcNM8Ul7qx5KOV7qbt0IIO3jS/FvzaQZa1RrgR2yfLUmi3sbG37/AH0oNxBwmI++gsRvUzgzHDWQGJDKdj4rvcb+F/8ANMWZjVGazOeutxP33CUfpK2j4nsNJ6bUIxmKEr86j53Dplb1qPhYmLbA0kF+o0XJGDDMGXdzW552so63vz69OlZfGXsiAIt7Ejw8TbyrnjcUdKLfkq7D0tvXDCN3xcbXF/DyH78KocnzIGPiWFgPhJIwD/ilKsAbqrHY8/mtULi/hWXBqBqMsR+ViNwQN1Ychcbi3P6GrL4ExxkgubWG1h02/fsag8S9viUxMcUQIRLhChDFidtJY9491jsPDe5pRLnV4y1assozFNerb+H3AuWS4cTvJ+IkVdciFrBLC5BUbm3jeqdxEtjbr4U4fDeFsNP+LnJjhCupU7GXUttAXqNxudvatEmIqpEsKX4rKPysDHHFGNtTKL/RBsPrc0OTOmLmV5DLIRbUx5DwUcgPSq3xi7lk2uSaN8OYZnW7GgtnOJoVV+3bEa8JmV5tTURzjHB1FqVsSwi5mo54mQdaHsVGIyGJYMYTzELotQWIWNccTmfacqzhCWYClbnLGej4FVYrJaTocKXcKo1NZiBtuQpNt9v9KS8zwjLIQym/gb1a2T5XplRuve+6kUvcSYm85UW2pzi89qAayMg9zC/J0V32qaz/AFEueMhEB5gE+5rGWgarFdQPuPOpWZm72sdhz6eIFTcrwulS3Vth5DrXq+GpsRXM8xyf4mKzSbKQRdSfpUca7aA9hysulb+V70S/2Y5uTKQP6SwP1G4rAyAHftHPqafavPgRRbAPJgl8pI/gBv4v+tgK6plTWvojHufejEOUqvTfz3/WuzkcudQOMvkyDyD4EbOBJCcGgNrq0ikA3tZybf8Aly86VfidFpxasN9cSk+qsw/xTFwZmClXiDAlTqsANgdjcjztz3rHHuDV0jkZQwRip8g/X3A9685Y3+NexM0E/kAiVwtiis6bbE2/XxA+1WHe6mgGQYWJLsiKDb5rXNjfqaPYUbUldzByTkDGIf0TV5PmIOOyDtMRvypnyzhNFUbVnF2SS9FsDjAy01SoxmJWsdsSmDLqHmNvoOX9qd+A8zg7F4JtKHUGV25HfdWJ2AsSOR6W60rZjlmmew5E0zcIcPTRTLKR3CSFfoSDY+dZd36ZmpUCr4jvwnKML2qxuGjaQsvgF6C/XrvYUz5pji8JZH0te11sT5CxNjuOu1K+bZVIr617wfcjfZjueQoDLn6xMVaIuw5xsTbfyI/zSA9xjR9sWc0xMgxMknZDWx1EyKA9yA1yFAAO99h1odiMbJIfzG68qm4nHd927MIGbUFAsF2AsPahM8xLfWtE5wJSkLkkwjN8tq75bmbRcjUaWTu10wWXl1vVLhk+Zpce4VV5IzJGZ5iZBv8Aau+F4eVo7k71Bky+3I1ylzmSJdIqEwG7k3WerXsoxCWURqrlD40x4fBJquKriDGm+oneiEPEzrtzrjTkxc8vUeZbGTMZJkjQXJubeQUk0p51gXE8jujKt7XYEXPlfnyNH/hzK2psU+yxK3M2DMwIC+1z7UN4j4nXFSugAULflvcjz/6uVDCKT3F/VcMCB1FhsOGvbnf9/pUnD4Mse6QD0HgOm1RkiJOkayb/AMFgfUsflFEmjA2GpuhuS2/2H2r2/AsDUL/xPN8w/wApP2ZDmxBQ6Vsx68hf6CsnMGH/ALdvNmAH3qBjsbYkKbem32W1CnmU/Mt/34mmnu1HUEtQbzGH8fqO8inyTf771Fx76lPM+AvYevnQvCtpF+V/3YCpuExAY2PWoFmw7kmsKeoY+H7hcQRvdkbly2sQD4n9Ke80w4lhkjP8SkfXmp97VX+AJjlQoNlboPmPh6c6act4kWZwiG5O1vT9OR9qwPyNWrbRyh9oI4bPcPiAf03piyd71Ay3KyhmIsQC525WNz/cVNyTasCkdtNO74gji59Av50OyXNdtzUjj25G3jS3FgnCXFaKW6L3EjVueobzTJwJgzMAq897HqbD73PSsZfxNJG9wLobXiJ7uwsNP8jAAC+/1qBmONaRz3ri56CuCr+/Df8Af3pW4NV7T2DN3jVVXrsMg/cuPLM4ixEJeF+XNTsyHwYf35Gq8zHNY/xUva6iwbRqAuNI+Xrtb/NCcNimjYOhIbkbdR4HxHka0xM3aSO5tdmZvck7X9aXrpOpsXxJsrVbBWx7Mn4qKOTddx40IzDK7WIrZZChuDt1Hkdv8+9enzMaSDRqzkRW5TW+DAuJxltqJ4LMwyWXnbpS5jJLtU7IjZr1ZwPMGLmJ1k9JpEvq3FRcbig9E8zxAIsKWpo2B5GqqATmX9VqwRMO9qxG+9aohJqQsNqaBGIiRnuWdw1mGvLWUtZNbqVvoJOhWJ1+IHj4VDyrKwRLPoKK2yKf5RzPmTYXobwZih2ckTfK1yB4MVKm3qDb6Cm/ENdVXUCdh/n9CaRVD6hH3Hth6eYFw+BZVNioLbknp5W8bUFzvOREpRG1OdiQLAeniamZrigryBmC6PX6Ab7k0pNhXku5uBfwr2R/jQVoO55xV3cu/iQ5JmvcnetkxfiLmu0mAPga64DCKSQRvSYqtLeY4XTHicExJtvzP6eHlU5MK57ygkeIrGLZV2UDzNgajYfCajc3o4DKdfMHkEZ8Q7DETuzvYcgWtb9KxgMEYpJnU21oI47/AM0vzeyq9z51HhwKgfKD9P8ANYzTEFY42U7KxuBy3GxHsaHz6i9J/qTxnC2R04UxMkcTxy7d1x/2369eY+lC5OLRC1jWeH83WTDYiQ/MqMD6BCQfe1ImNdnOqxrzFS4JmpachTHabNlxNqLRYYaLbUl8HZTJPJZb6RzP9qdczy5oVq9gJEJxlG2IsLhnQqZEdA97FkZQ217rqG/Pp5eNcZsRpt62/t/mrL+LeAMcODALFQ02jUXZgD2DWLOSx3Dc96rDGruOVufh0/1qL7PUIf7Ed4I1pYD4MLyZe4jDspVGAKlttWoahp/m2IN+nW1QA1ZjlJtdr7bb7AdQOijn71h6JwSMsh+ZP5IHRbfkGEM3RDGpBNzvpJvZTbQRtsLFlsCd16b0qSIzGwvRl8RcBSd+Q9Dvbbz/AL+VjvDWTK2pz/MR+/vVAnpuVi15NlQslfSxW+YWNdMLNp3FN3HGToq6l5ik3BC4IoxWZwf5kzDzmSUCnhMnjMe4HKkLAv2cwPjVoZLgTiANINvGlbVbPtjdTqRloh5lgVQm1DkjuatLiD4cFk1AkGq5mwTQuUcbj7+dHXIXuBsdWOBJOEbszcG1NOTYvWC56D18v70pRQM+ygn0py4QyCV4pk2UgKwv13tpv053olDItqtYcAGUsDFCqeYHzsJ22okDYWJAoNjsXq2ElwOo50a4vyp4XUSqVOkeY+hHOlXESV6hrlZdlIImSlZHTeZHxcnmfc1Iy3DSG7k7EWF+Z9P8ms5dge0bU/yjp4n/ABRspWFdyD6mVj4XrBgaTLyLMGuD7+ldITY0QWKxI6N08DUWfCkbgVucfDpusSckHUyTC99jy8+XqfH0rnmMYaGQKSbaWuRbkbG30NccPIb25UYxGXyHDyS6DoCkEna45d0Hna4NTyLKxWQ5xmdWrbdCLWV5yY4pIQNpSLnqBtcfW1qOSPGY7ddqTjtXdMaQK8oVE1leXXwPgIoIQdrncn1oBxvxShkCqQbeFI/+90+jQGsLW250INybnc0bI1xKBir7CWdxDxOmJijijjZNMjylmcMW12W1gAFsAPalrF2BHoTe17bjoaaOC8gixaF5e7z09mWA+utmv9qGcU5R+GxXZayRoDgjnZiduXiKRvsR2AT4mvwMohVvJMkZLwtFOqNeQqVcuQQQHV1sNhYAowNj4HwqaOG4miugkFnZQl1LalLLq+QX7o1Ff6T43Coe7ykIPnv72HOuEuIbnqAt13Iv4+VAqRzYMNDctCK2zGjiPBJFDEiBrLLK2puoIQLuY0LA96zcrA+tduHMeFidepOr3H+Qfek5EkcgAh72At9h7U84LgmdIu11C9idC7mw3IJ5A7ct7+PSj2KUfBPcX47qaMGRswyKTEKbnakLNMpbDPY1b+EzG0X0qvuNpw5qyOc4MTsqGMiKDT94Hwq1+DOIwkS7cqrnIOG5MU1kGw5mrBwWRNhVAajuSFzFlwzYMbv9+QykMCPWqt4vxHazjQOZt70fxE9yNqlZXwr2socjah1uX6MJbWqdiEMhyeOGFSbXtc0b4TdZpJDH8iaQx876rD6D71zzXKQsJHLascMNHhMCAZEV5y0h1OoOm9l2J8FHvUcpXK4URrjtUq5z7px4rnWS4YBvIi/pVb5llcRcC2kE72JAt6U9ZqVC6gdV+t7j6UkZq4IO+9JUeor6gkSbtSMzMvZqAsdgBytXMtSxBiSr2vtejoxQ03rTmYRJGquJmd27MPpJFwbDe3McvD9Ki4fMgXseVcsxxIR1deakH9/SiCyxVIQ4kBVJBYRqyTLglmdQzc7nf6+VMefPqwUwH8oP0uKg5RMsiKyAkMLix5eVvXb6Uf8AwA7NgeTKVNzYbgjnWIWsd8tknM1gFVepR2LhsaikVPzQaWK9QSD6iouHw5c2AvWvmZniaIK6tRVsnZVuRQuXY71wOZVWzLr4RgEeFjta4aRTyuCJHFjbmQLUv/EqMieGS9rxlCdzfS1wPWz/AGpjnwX4XEYiAG6M5xMI6gSW1p6BrAetezjBR4qFO1fswr7vttdSLG/IE29qzW9lx68zVpcMgOfErIT220E+gFv1rMkpt8rfa3601S4fLVDL20+pdiyorKTa+xGzDzBpezfCRrvHKHA/njkXny3BYfWwpqmtw42UiHv5aGshWyYNExVlIYqeY5X8D13vV5cI5x+IgRrWa2/qNjb151Rs2Fa3eHPqCGHuOQ8qZuCuJDhpdBJEbW59Gva/1q3NGzZET43+3H7PcnCNcCyuT6BvD60kZlk6F7Nbc73q2ZkXEwEH+Iex6EehH2qkeLHmjlZH2Knn48qBS+W78y79jEtDgjKYYkGkACu3GLRlTawqtuDuLWXuMx8qg8acQyM1kc2rQawEamZ7VatsphnDNra4FwDVj5GyiPztVP8ABWcm5Vh9adv94BCNzYUKghHwYS1S6ZE5cc4+RiI4zu50+l9ifoN/pSrnZQd1Re3Mm1yeW/tRfHZusgMo8wD5/wAX22+tKGMxlya9LxECKXPzMtyWIH1NMPjHjJ0MQDzXoR5ry+ooiezdDuNx40Akk2PntXWHKiwuCfesT8hp6uRNTih2UqJClww7XSu9zRXH5a0cdzUjKMp0yAn7104ozDVZF+tICzJwIezjemuWixAmo+db4vCMvPlXki0EHepGLzMOLUXJzFcDEJ8OZ9NFE0cdgb3DkXKD+K3qbV0M7ubySO/qdvaoGUvuR4hh9bX/AFFdRNatz8elemcdxW52JxmRs/wulg4+Vh7EbMP096k8MSqtywrOKPaQuPCzj1HP7H7UJwk+kWpLm1aWZHgwlTZXuMeecQLbSopWkm1V7EC5rmwtSI6hMCW3m2atLOsjAqItZDf02vIp8QQvLx86LYSD8RC6fwSrdWI233Rretj9PbbP87w6QSNHod7bA8vruK7/AAoxizYaRZSLwAWUfwpISUsPUHkOTAdaXtrJG+e4Wi0A4+IiYjJpNckaxs5iF5AoLWsNySOnP1tt5CpWPXbqLjVbzsLb86tvN2C4iJ4oFkurlJNZRVuoS7MBuLbEHrYbWqvs8wKJ8pBJt8uvTyOoDUBuCB4/MCLbinuNy2tbRhB28fQbCRMBjyBpOh15kEX+o6ry5qfXlWmPWEi7RsCxC3jNyD6P6Dmb87k0NaEg32tz8LeJU9D9qmCTUAfA339LE/enHqSwdjuBWxk8GPPB/GQiZYTqK2Au3iOl7+FvXyozxtw1HjohMl9SjfTzK8z6kXqqkY7kHw+37NHso45xGH2uHXqG8PUVm3cEg7VmM18keGgTM+FJYCGiDODbcefWicPBTyRhmDaiOtOWWcQxzboyL1MUgvpY/NpIsbE39+lMOBzuDT3lPrGO0U/Re8v1FCLjOrdGQVce7GRKlwmQy4drhCfSuGeLiJdhE9vSvoA5PERyqJmWXRRQySaPkRn9hcf2q6V5YQbcg4wJQuJ/LhVOoAv682+9AJZKMZtMCevtUvgbg45jidF7RJZ5WHMLfZR/Ux2HhY+Felvb00x9RJBnsyBg8jleDWsZIY7eg2v739qc+E+ESyDtFINW3FkEKKqKgCqAqgcgALAV3iy5F5C1eesPqMSY4nINf6yleKeHpY94UJNBMnyWdpQZojavoSTLIzzF60/2RH/KKHoPic3JZjkymeIOGNUfcj36Uktwdib7Rmvpw5XH/KK9/sqL+UVyLrIa7afN+D4WxSlT2Z2IP3qHjYikjKwsQSCDX06Msj/lFVz8UOAUYjFo6xKBabVe22yuAu5J+W3Xbzp/i3anU/MCxzKqwctmFP2D4EgkhSVYx31De/P73pGmkjBtEr2B+dyAW/6Rso623PnVscBZqpy46hvE7Jz/AISA4/Uj6U5zF2qDSinBijj/AIe/yJUH/wBOXI5U3z/EnDqxBvsbcj0o1w1xfDimIQcvKsQqY2LMfEH4r4XqkEhjW76GsNu8QCQu56kClf4Y4nsziHZrFwvqCrDS3kA0i/p41Z2d4vtMOVkZIg+zxvYtpNzoO45i1xta1t6qfMMJ2MjfgkZy6umlSGUatOom5O3dXrzXmOVRsHyv3LVIw90Zs8xhsUWwWS7hL/J3j217cl7p28z40OXI2c3lLEf1HvNv1PMDy8ulKBXFCUPKHJ2D3Knkbrsp5iwI9BVitiHKJK9rPuGFrHbnt+/ag2s1SYX/ALMcrAd8t/5IGI4eh0nuaelwTf8AWkvFYVonaMm9m58ri1wfqCKs+FdQ2pS4xy8grIP+U/e3Ln1FRwbyLNWPmX5dSlMgRZjks9vK3tWSN/L0qOzWamXhjALISzcl5eb9PoNvrbwNbF9orQkzMrrLsAIVyTh4IgdgC56EA6R0Wx687+fpR7KMPhUcdrHsT3gNt+gBuNibbHxt4EwcDMVbQ376UVnyrUlxY3G/ofrXnGtYtsZsaLrrHXJ80glUJh9XcsugqbqANgT6Dxofx25GAnte5CrtvsXF6i8AyLAkgYM7tIi7fwx6e4zejawTz2FdeIJJcZFMmHTV2ZCuAbHULmy357BTz61r8VwzKTMO5NSQJ8+Zi/eNwRV8fDHhwYTAoWFpZrSyE2v3v+Gt/AL08zVQ4nKMQs4DwSAhtWl1KggEG1ztTgM9zI79ko9WNaHOt2OAZRR1Lc1DxFY7QeIqo3zzMgLmNfc0AxPxLxaNpZQD6ms7MnUy+u0HiKyapThn4hYibEKjAAHrvVx4SW6AmuzIIxAHGuethoyy72qtD8X5f5D706/E9vyG9Kogg1GRCIBPoPgbiY4qMO21+l6aMZDHLG0b2KupUjyIt7/4qhOEJsYF/Itp/qvTOMTmX9H3qQcdypXuIGb5V2GJlivrMbsnd35Ha5Ow6e9WB8MMK0keJjKMq/ltc8i1mBsR1t08ql5V8PZMwdpMS4j0qNXZqCzsTsd9uQ502PwiuXYSRoHke5BbtCDyBAIsBbnatGzkq1WvzK6nMV5PhZCzEm1yb86M8OcEx4YnTbeqxxnxCxYkYC1gT0NM3AXFM87t2p5cvaszIl8GcuMMesj9mtwqKrbAENzLXPQ3T6/SgkGZBI2I+Y+e9rkD2ty8SPSvYzhWeViS4XoCWLE2AAvYb7D/AFqO3BUwFhKG8bgje55c78/cn1pYX1jHcfrvVV0PyZmHHKEJO/8AqSffajeQzh4CjG+7SqP5dtwPUqD9T40uy8I4lb20Ef8ANb12NS8vwOJS14+QsSrLe3vU33o9QVTKraPVLGPeR4tTH4kG1QOMTGcLKRsyrqt/ykG9L0EuIj+RGPkQf7V7G4TE4hWRtKK/zXJNx15edIIwRg2Yy96akZi5icixFtQjLAgMCpDC1r9DtzqLhMbiILEoyjf5lI8zzHnViYWEoiqT8oUcrXsAL+VdF8/34UR/yBbphmZi2FfEWcLxKJRe9nHvTTkHFgtZvTeoeIyyJ/niQ8+gB9QQL3ofJwlDe6GROvda/wD916F61bf1G15f3D+a5uuolDYEaW0sU2bY94cuh+lPfD5w+AwCRo5fmzEnU7u+7G/XwHkBVbZdk8Kby9tKei3WNPItYlm+jC/l1KHNn0dmI1C8xYkWPha1WXkaHCwytx7DmzqEs54m7cqEjKdmb7tqvtYcuR51CGcSW2A9qFxIwLEkb72FdL7crfWlrOTYzZzE+SKvUPpfr8Qk2cyEWIX2oLiMrjkOplF67hTf786wx8vv/mhm+w/MXkfC5YiMGQAGjkeeTAAA0N+grwv/AKVwus+5x7krHYtphaQXoU2URH+AVM3PQ+9YPt+/37VHrOfmcJnA3iFksB71M/2pL4/aoNrdf39K9vsLbfrtU+s/3OjLw3xS0LPrGoMosBYd4Ha56CxPt50ej4xw88bRzER61IIY3G9wbN/mq/ifSd99iOotcbH7VHkwpIsWPpYHzo9fLsUYzNPi/wCIa8XEhszk+VRkkgA33v4+dd8Lh+z+Ta9bQx6V0ncDYG1q2APT6UubG+DEbggc+mepPUXrTxPnXq9UwRm9txWroA21er1VMrNSg22/d6xpFer1QPEkeZlox4Vo6AWt+96zXq4+Z00QbVqeZFer1QJxmQK2I5/T9K9Xqr8SZrbb2rJWvV6okTQKP36Ct1Fer1WnTVkFakWtbxNer1ROm7LblWjbjfzr1erhLfE8djXgNq9XqmVnONzf610lNYr1V+ZAmTz+l/rtWHblXq9UmcJ//9k="/>
          <p:cNvSpPr>
            <a:spLocks noChangeAspect="1" noChangeArrowheads="1"/>
          </p:cNvSpPr>
          <p:nvPr/>
        </p:nvSpPr>
        <p:spPr bwMode="auto">
          <a:xfrm>
            <a:off x="80963" y="-693738"/>
            <a:ext cx="1238250" cy="1447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81926" name="AutoShape 6" descr="data:image/jpg;base64,/9j/4AAQSkZJRgABAQAAAQABAAD/2wCEAAkGBhQSERUUEhQWFRUWGBYUGBYWFxcXGBgXFxcXFxQVFxgXHCYeGBwkHBQUHy8gIycpLCwsFR4xNTAqNSYrLCkBCQoKDgwOGg8PGiwkHyQsLCwpLCwsLCwpLCwsLCkpLCwsLCwsLCwpLCksLCksKSksLCwsKSwsLCwsLCwsKSwpLP/AABEIAPMAzwMBIgACEQEDEQH/xAAcAAACAgMBAQAAAAAAAAAAAAAFBgQHAQIDAAj/xABDEAACAQIEAwYEBAUBBwIHAAABAgMAEQQFEiEGMUETIlFhcZEHMoGhFCOx8EJSYsHR8RUWM3KCkqIXQyQ0k7LC0uH/xAAaAQACAwEBAAAAAAAAAAAAAAADBAECBQAG/8QAKhEAAgICAgEEAgIBBQAAAAAAAQIAAxESBCExEyJBUQUyI2EUFTNxgZH/2gAMAwEAAhEDEQA/AK4z+DY0rU9cQ4K4ArlgeEVMdyN6PyKhRgSKWN+SImwSWYHwo5gs3JcA8qi5vlPZmh2HDahbnQNsriX11buPuPmV4/pSJjbazajKmUjTY1FxXD0oGoigoNTD2tsOhBKimjKJxYb0thCDapkL6d6MRmAXIj3+KOjnSXn+7XovhcddbGg+Z7mgqPdHbVJrzOuRPchaZsVlulL0vcPgBxTbjJGMdrV1jEGBpRSuTF5J62EtaCPfwrZlowirAAzSbE2FL2MkuaIY7EUId71YeJAHc1rvBuQPOs4TBmQ2GwG5Y7BR4k/aiCRxpawLHqWsN+lgpva9cG1k4zLf4TgCwr6UV/EC/Ok7hvitDEUNldRyvsw6Fb86EpxmXxSovIm1WB+YPWNXFGJ0KTSfgM5DS709ZphFkiN+oqv8RlixHUKCxAMbQEriP8c2pPpVd8WxhWv50dyniVW7l96B8bC4vRvIivgxUaXe4NN+S4YOlzSZHHyq1uHMgvACOoFUddh1Co4U9xfzzFcjRHL8xHZjfpStm+J1C1duHzcWJq3Mt9YBpfhoazoJtxNiARsKE8PW7TvUfzxEVPOlHDT6WvQE7WEuBV+5aGGwqGxArtmmjsyAOlJuE4q02H0p6yHIZ8YgKRsQf4j3UH/Uf7XoLKcwodSJVGYR2lNZaLarxw/wIhLa8TKSeemPYe7f4pjwfwsy+Mf8DX5uzH9LU0pwImfM+dMGSK44lDe9jX1NBwZgl2GFi/7b/rUiTg/BkWOGh/7FH6VGO8w7XFk0ny1kcRaUetWWIEEe/hVhYv4X4NjeNOxbxQ7fVTelDizgjEQRlktKgG5UWYDzX+4vVLATIqYAYMrXMpgJCBUcveheZuQ3Wp+X7iiDqLv5kbF4a+9CXXemPFRXFBZMA1+VdIEm5Wn5R8yb/Qbfqa0ZbX5Uz5JkiT4K0a6Z11E2J75Q3Nwdh3WX2HjSxjcE6jcWP7vQVcFiIw9ZUA/cwV5WO+xFRIZ9Eobwa/3qZlOEMk0akG1wWI6KN2PsDXLiEx/iH7IAILAAcrgAMfqQTRA3eJQp7do74jjheysD0oE+bdqh3pUvXaHEleVSwzORtZLwOI7OcHzo7nuIMiCliBruL+NN66OzqGsKdSUq37i1Am4HiRV7cNBVgUeQqjMS2lrjoasDgXPmnun8oo9ZyIu64MhR5CpS5G9CjlTRkleVGcNmQZBv4V2dhprMLGbCAKdhK/zfEMWsTQ8Ci2ew969OXwb4LXEzNiZxeHD7256n5gHyABNNp4iNxZnJMO/DD4RhtOJxq7c0jPXwLeX79bvgjCqFUAAbADYD0FKA+JWC/CJitbdk8nYKNHf1/wAui+22/oRTUcZGHEZkQSMLhCyhyPEKTcjbpV4ITpJXKtp5lX5mVdie8wGw5nc8h40OwmdRurE/lBZJI/zSi3MfzMveN1632NuYFdIhFOddr0LzDOoYITM7roCs4sy98Kpe0dyA5IGwB3r2Cz6GSKGTWqCdVeNZGVGYMAQApO535C9RJEI6qwTWpNcBjoy7IJE1qLsmtdSjxZb3A9amRKf+Mvw+Cj8Vh1sv/uKOQPiPAH9arrLF7tfUEjQzq8WpHBWzKGVjpYbEgHa/Q+1fPmeZN+FxMsJ/hY28xzB+osa6VMHOK4MtSmFSMHlEku6rt/Mdl9+v0q6Vs5wolGYKMmH/AIUYlVxckTW/MjJW9vmQkt/4n/xpwzjIMHISrBDvc2YDe3WxpRyfJOzNk/MlfujSOQ3JCjn6+Nqkx4SZWVV7RTLYqoA72+kG3qCN6dX8IH97PqT8Sn+p6jXXInXi3AwwYHEPAqjuBbqRcXYDmPWqVY1bT5cQHQptuJF022vY6rDbfa/mKSM44MkS7RfmJ5fOPVevqK638U/HXKHb7krzluOCMRbojluUNLyF6gNGRzqweDCnZi9r1muSsarXYxSxeSPGb2rr+NYLannOlRhYWpdThwycjQWsXGWhdSh6inPOSaPcF454pToF7iuGb8PGLeu3B2YpFN3+RB96NWwcZUwQIVssIxZTwrIoBat8wgdRaxqwyoA2AqFjctVlJtSHOvXjgExvi7WsZVGMwJbnV8fDbh/8PlaIB3pVaQ+rghftb3qqsxyqzG3Sre4l4kfAYbBdjCZe0lgw5AG+ll5L3l75tZb7c70zQ+y5leR11E7/ANHpBgVtY4ns4V7EsOzWRZojLKG5ajFEq/Q+NE8w4GxLZhJKVMkcmJhxKSLLAhj7PSLP2kTS90A2VG0m9ja96ZJuP4VEmqOUGPEQ4VlIS4kmAK/x2sNVj9r11yLjWLFzyQxRvaMyKZCYraozpYGMP2qAk7FlANMxOcOJOFfxePwkksUcuHiTELIr2I1Po7PuH5t1+lvSluD4ezNND20UbxLjsfiXVirAxToohJXqdS8ulhTBnfxFhwss6PDOww/YmaRFQoizfIxu+o79AL86in4hxwtiBKxkIxbYaJLRQ/KiuR2jyBSoBuZGK3uBapkRXX4eYxYcOjQRT6cJisLoeVQsMks0jpOupSD3WUbC+3TauuP+H+KMejsIp2kwOHwis8ij8LLF87rcXIv3rpvcWphHxWwzCHs45XaZXYJeFCvZuY3Gp5ArtqBsqEkjej2f8RLhTEvZySyzOY4oo9OpiBqbdyFUAC9yaiTPcNY2STtVcdyBxh0k3DSmJFE0hB2truBbnpNIWW/D3FRzHWhcq2MZZxLCEYYiORRqXsu2ZiWUEM5AtcHa1PWB4uilwT4xQ4SNZWdGAEimG/aIRe2oaT1sdqETfE+FY4nMM6ma7RLJ2UOtFQO0gaSQLp7wUXN2OwFROkLgzgaTB4mCQxxoq4AQSlCt2xHahiSB83dHzeVLXxdgAxqkc2iUn6Fl/QCnQ/FDC9mZNMtuwjxKDSt5Fkk7IIg1busncIO1+pG9InxUxmrHkAbpHGlvBiC2k+hb7USus2MFHzKOwC5gLKMOpPy6mG7Md1j8Fsdmbr5XpsyTKDiSwD2CAX2LtudICoNyL8z0pUxOPXDoIktdQS5N938OW9c8rzN1cSxuyuCNLA25DYeh0lj5CvWJT6dWleA33MdyXbZvEs6VUwqx9qYl7NTay3d5kJKyRSLfUGNgVNrDmKD4vj9GlWTsbtGZuzJIG0i7awvUE8wRcedL+Uz/AI3GxpIbds9m0ALa6k3C8gTa59RTxP8AB2JvkxMg9VRv0tWcyU0n+ckkwo3b9R1A7cRwTifUWhknEVyq61BQXcbHUAzW3qfieHFaC0KqSixlJlkX83VvMzC9kReQJsbi1SYPg6qj/wCZb/6Y/wD2pUxmKGAxM+GIWeM6UdXuuq1nU903FifrUqyOccdjkd4nFSvbiDs6yEMxjxEY1C24tqseRVhzHgdwaUzCcJLovdTureI8PUdaY86z2SSTtTpAsF0qLKiqLIoHgBYUNz+0uHuBulnBvvuO8oAHK29/Kjc7ii2nZh7hLca5q7AM9SRgIe2N73rtj2bDi9rio3CuKAXnUjiDFXUgkV4xkycGek6K5ipnvEhmGm1qAA1JxEBJuAajFbc6aRAgwIixJM+hEkBUV0G4IFIMvF/ICmLKOIV7O5PrQ7uKnIwH+JNd709iD87xGgkHarPiyuPM8uwpLvGVMMyPGV1JLECoPeBB/i2Iqn80Y4qT8vceNWT8LsyMUZwkp7wJePzB3ZfUc6slYr9ohLLfUAJhHF/DWGSZpWnxHfkhnZAyBGlhsBIRp5nTuOW5tba0nL+Co4sYcW0kkstnVdYjGkP8wJRFaQ22BckgCmYb1h46KIExFx3ABxONxck8jLhp/wAL+XG4Ha9iDqWUFbhdWkixF96m4v4d4eQyHVIrviGxauugmORkCMFDKVKEAd1gaaq3jFTIidmPw0jniWKXETsgvqBEHfuxckflflHe149OwA6UWz3hhMSITrkhkgbXFLGRqQldLDvghgV2II6UdatbVGZ0CYHhKKLBPg1L9m6yq7FryMZdXaOWtbUSx6W5VDzDgGGSPDKHkR8KnZxSqEZtGkKyusiMjAhRzHOmcCsYidUUs7BVG5YmwHqTUzjEPiPhRUkwU7nVBgVkkkd2HaSEEPEmlQA15Qp6W2sKrZ8Q+IklnZdZcuSzMFRdW178yRyFhRz4ncfDEWhgJ7EG5PLtG6Nb+UdL0rZdiv8A4bTa5Zza/IKFBZz7gfU1rfjkHqbGI8ljjEgZzN3SFZOW4Ukg7f1dagxZkRFt5KPVraz7AL6V7NpftQ7CybC/TlflfqT42rUtsK2aytS5SFsHmUsbo0TMst7qy/Nc/wAQ9zTZl/xCzBWWJcRJLK5CLHZG7x5XOnakqKRidK7X+Zv4reF+m3O1Wf8ABzIVJfFsvdUmKEedvzJN/ULfzNL3ugQuRk/3JxiOuLz+TL8D2mLkM03S9gHkO+hAOSC3sPMVR2MzWSaV5ZW1O51MeVyfDwFrCi/xA4nOLxbaT+TFeOPwNjZn+pHsBSrLJap4lIrXc+TBtk9SRic2Ok28LH60Qy13kh0lRYqRtzO1lJ72/QWHjS/OdifGi+WSbDl9d/30pruwkH6nMAqjEHZdizG9qKM3bSKvTrQvO8GwlZlGxOoEee/6k1nh/GkTDVXkrqtHI+pq12bASycHw3EI9wKS+IshRZCRYCnJ8adAsaSuJsw3oCnuMugCwSRZqKJibrag8z71MyuIvsP9AAT/AI96bXAGZnNluo7cCWN79DU7jDNDAVeI6XVgQR0IoXwgwjYh2UepFqxxw29HGhWBO4bvxHzhb4wwSqqYo9lJy1fwN57cqsDCZnFMLxSI4/pYH7DevkvFmpGB4geMqAeo8vuKX1EYDEz6y7KvMwUEkgAcyTYD6mlb4d5q8qMrOXVUQ3Y6irEkFdXXYA2PKs8eQiR8NExOhzKWUG2rSgKkjqAf1qpHeIRe4QxfGWDjNmxEd/AHUf8AxvQ+b4k4NflMkn/JG36taqzzPKSmIAj5Ha3Sp8mFZLXoYbvE0DwTptmM+YfE5yCMPh9P9cx//Ff80nZvmGIxO88pe24Xki+ijas4vEhd6ijGqaradR1F6aizdiJucK2vfxog2FeGK1rMwFh109T4AE32qRiYg8qC+nvA3Iva2/LryqLxRmgZ2Cbm+7X39PK2+1bP4oDQuYhzkK2BQIvZrKeR50PhktU7GJdQTz5fS3/9FRIIbnfYDmf8Ua7ZrdhIrwFxCSyhY9iWaTa9rWHUDqSTYXq+8Uwy7JtCfPHCIxy/40uxO39TE/SvnyHEt2yOq30spVTy7puAfLxp5z7j3EY7DmAxRqS4dnj1AC19u8SDz6Vzq9zAY6EG4xFGaYDYb22J8/Cosj7em5qbNlWmyl0HqwFj51E/BMDfXGbf1r7WpyxmAkIFM2wmAecOEBPZoZT6Lbb7/ap2UNcCn74ZZYiYXtLd6Rm1H+lTZVHl8x8N6RsRAcNM8Ul7qx5KOV7qbt0IIO3jS/FvzaQZa1RrgR2yfLUmi3sbG37/AH0oNxBwmI++gsRvUzgzHDWQGJDKdj4rvcb+F/8ANMWZjVGazOeutxP33CUfpK2j4nsNJ6bUIxmKEr86j53Dplb1qPhYmLbA0kF+o0XJGDDMGXdzW552so63vz69OlZfGXsiAIt7Ejw8TbyrnjcUdKLfkq7D0tvXDCN3xcbXF/DyH78KocnzIGPiWFgPhJIwD/ilKsAbqrHY8/mtULi/hWXBqBqMsR+ViNwQN1Ychcbi3P6GrL4ExxkgubWG1h02/fsag8S9viUxMcUQIRLhChDFidtJY9491jsPDe5pRLnV4y1assozFNerb+H3AuWS4cTvJ+IkVdciFrBLC5BUbm3jeqdxEtjbr4U4fDeFsNP+LnJjhCupU7GXUttAXqNxudvatEmIqpEsKX4rKPysDHHFGNtTKL/RBsPrc0OTOmLmV5DLIRbUx5DwUcgPSq3xi7lk2uSaN8OYZnW7GgtnOJoVV+3bEa8JmV5tTURzjHB1FqVsSwi5mo54mQdaHsVGIyGJYMYTzELotQWIWNccTmfacqzhCWYClbnLGej4FVYrJaTocKXcKo1NZiBtuQpNt9v9KS8zwjLIQym/gb1a2T5XplRuve+6kUvcSYm85UW2pzi89qAayMg9zC/J0V32qaz/AFEueMhEB5gE+5rGWgarFdQPuPOpWZm72sdhz6eIFTcrwulS3Vth5DrXq+GpsRXM8xyf4mKzSbKQRdSfpUca7aA9hysulb+V70S/2Y5uTKQP6SwP1G4rAyAHftHPqafavPgRRbAPJgl8pI/gBv4v+tgK6plTWvojHufejEOUqvTfz3/WuzkcudQOMvkyDyD4EbOBJCcGgNrq0ikA3tZybf8Aly86VfidFpxasN9cSk+qsw/xTFwZmClXiDAlTqsANgdjcjztz3rHHuDV0jkZQwRip8g/X3A9685Y3+NexM0E/kAiVwtiis6bbE2/XxA+1WHe6mgGQYWJLsiKDb5rXNjfqaPYUbUldzByTkDGIf0TV5PmIOOyDtMRvypnyzhNFUbVnF2SS9FsDjAy01SoxmJWsdsSmDLqHmNvoOX9qd+A8zg7F4JtKHUGV25HfdWJ2AsSOR6W60rZjlmmew5E0zcIcPTRTLKR3CSFfoSDY+dZd36ZmpUCr4jvwnKML2qxuGjaQsvgF6C/XrvYUz5pji8JZH0te11sT5CxNjuOu1K+bZVIr617wfcjfZjueQoDLn6xMVaIuw5xsTbfyI/zSA9xjR9sWc0xMgxMknZDWx1EyKA9yA1yFAAO99h1odiMbJIfzG68qm4nHd927MIGbUFAsF2AsPahM8xLfWtE5wJSkLkkwjN8tq75bmbRcjUaWTu10wWXl1vVLhk+Zpce4VV5IzJGZ5iZBv8Aau+F4eVo7k71Bky+3I1ylzmSJdIqEwG7k3WerXsoxCWURqrlD40x4fBJquKriDGm+oneiEPEzrtzrjTkxc8vUeZbGTMZJkjQXJubeQUk0p51gXE8jujKt7XYEXPlfnyNH/hzK2psU+yxK3M2DMwIC+1z7UN4j4nXFSugAULflvcjz/6uVDCKT3F/VcMCB1FhsOGvbnf9/pUnD4Mse6QD0HgOm1RkiJOkayb/AMFgfUsflFEmjA2GpuhuS2/2H2r2/AsDUL/xPN8w/wApP2ZDmxBQ6Vsx68hf6CsnMGH/ALdvNmAH3qBjsbYkKbem32W1CnmU/Mt/34mmnu1HUEtQbzGH8fqO8inyTf771Fx76lPM+AvYevnQvCtpF+V/3YCpuExAY2PWoFmw7kmsKeoY+H7hcQRvdkbly2sQD4n9Ke80w4lhkjP8SkfXmp97VX+AJjlQoNlboPmPh6c6act4kWZwiG5O1vT9OR9qwPyNWrbRyh9oI4bPcPiAf03piyd71Ay3KyhmIsQC525WNz/cVNyTasCkdtNO74gji59Av50OyXNdtzUjj25G3jS3FgnCXFaKW6L3EjVueobzTJwJgzMAq897HqbD73PSsZfxNJG9wLobXiJ7uwsNP8jAAC+/1qBmONaRz3ri56CuCr+/Df8Af3pW4NV7T2DN3jVVXrsMg/cuPLM4ixEJeF+XNTsyHwYf35Gq8zHNY/xUva6iwbRqAuNI+Xrtb/NCcNimjYOhIbkbdR4HxHka0xM3aSO5tdmZvck7X9aXrpOpsXxJsrVbBWx7Mn4qKOTddx40IzDK7WIrZZChuDt1Hkdv8+9enzMaSDRqzkRW5TW+DAuJxltqJ4LMwyWXnbpS5jJLtU7IjZr1ZwPMGLmJ1k9JpEvq3FRcbig9E8zxAIsKWpo2B5GqqATmX9VqwRMO9qxG+9aohJqQsNqaBGIiRnuWdw1mGvLWUtZNbqVvoJOhWJ1+IHj4VDyrKwRLPoKK2yKf5RzPmTYXobwZih2ckTfK1yB4MVKm3qDb6Cm/ENdVXUCdh/n9CaRVD6hH3Hth6eYFw+BZVNioLbknp5W8bUFzvOREpRG1OdiQLAeniamZrigryBmC6PX6Ab7k0pNhXku5uBfwr2R/jQVoO55xV3cu/iQ5JmvcnetkxfiLmu0mAPga64DCKSQRvSYqtLeY4XTHicExJtvzP6eHlU5MK57ygkeIrGLZV2UDzNgajYfCajc3o4DKdfMHkEZ8Q7DETuzvYcgWtb9KxgMEYpJnU21oI47/AM0vzeyq9z51HhwKgfKD9P8ANYzTEFY42U7KxuBy3GxHsaHz6i9J/qTxnC2R04UxMkcTxy7d1x/2369eY+lC5OLRC1jWeH83WTDYiQ/MqMD6BCQfe1ImNdnOqxrzFS4JmpachTHabNlxNqLRYYaLbUl8HZTJPJZb6RzP9qdczy5oVq9gJEJxlG2IsLhnQqZEdA97FkZQ217rqG/Pp5eNcZsRpt62/t/mrL+LeAMcODALFQ02jUXZgD2DWLOSx3Dc96rDGruOVufh0/1qL7PUIf7Ed4I1pYD4MLyZe4jDspVGAKlttWoahp/m2IN+nW1QA1ZjlJtdr7bb7AdQOijn71h6JwSMsh+ZP5IHRbfkGEM3RDGpBNzvpJvZTbQRtsLFlsCd16b0qSIzGwvRl8RcBSd+Q9Dvbbz/AL+VjvDWTK2pz/MR+/vVAnpuVi15NlQslfSxW+YWNdMLNp3FN3HGToq6l5ik3BC4IoxWZwf5kzDzmSUCnhMnjMe4HKkLAv2cwPjVoZLgTiANINvGlbVbPtjdTqRloh5lgVQm1DkjuatLiD4cFk1AkGq5mwTQuUcbj7+dHXIXuBsdWOBJOEbszcG1NOTYvWC56D18v70pRQM+ygn0py4QyCV4pk2UgKwv13tpv053olDItqtYcAGUsDFCqeYHzsJ22okDYWJAoNjsXq2ElwOo50a4vyp4XUSqVOkeY+hHOlXESV6hrlZdlIImSlZHTeZHxcnmfc1Iy3DSG7k7EWF+Z9P8ms5dge0bU/yjp4n/ABRspWFdyD6mVj4XrBgaTLyLMGuD7+ldITY0QWKxI6N08DUWfCkbgVucfDpusSckHUyTC99jy8+XqfH0rnmMYaGQKSbaWuRbkbG30NccPIb25UYxGXyHDyS6DoCkEna45d0Hna4NTyLKxWQ5xmdWrbdCLWV5yY4pIQNpSLnqBtcfW1qOSPGY7ddqTjtXdMaQK8oVE1leXXwPgIoIQdrncn1oBxvxShkCqQbeFI/+90+jQGsLW250INybnc0bI1xKBir7CWdxDxOmJijijjZNMjylmcMW12W1gAFsAPalrF2BHoTe17bjoaaOC8gixaF5e7z09mWA+utmv9qGcU5R+GxXZayRoDgjnZiduXiKRvsR2AT4mvwMohVvJMkZLwtFOqNeQqVcuQQQHV1sNhYAowNj4HwqaOG4miugkFnZQl1LalLLq+QX7o1Ff6T43Coe7ykIPnv72HOuEuIbnqAt13Iv4+VAqRzYMNDctCK2zGjiPBJFDEiBrLLK2puoIQLuY0LA96zcrA+tduHMeFidepOr3H+Qfek5EkcgAh72At9h7U84LgmdIu11C9idC7mw3IJ5A7ct7+PSj2KUfBPcX47qaMGRswyKTEKbnakLNMpbDPY1b+EzG0X0qvuNpw5qyOc4MTsqGMiKDT94Hwq1+DOIwkS7cqrnIOG5MU1kGw5mrBwWRNhVAajuSFzFlwzYMbv9+QykMCPWqt4vxHazjQOZt70fxE9yNqlZXwr2socjah1uX6MJbWqdiEMhyeOGFSbXtc0b4TdZpJDH8iaQx876rD6D71zzXKQsJHLascMNHhMCAZEV5y0h1OoOm9l2J8FHvUcpXK4URrjtUq5z7px4rnWS4YBvIi/pVb5llcRcC2kE72JAt6U9ZqVC6gdV+t7j6UkZq4IO+9JUeor6gkSbtSMzMvZqAsdgBytXMtSxBiSr2vtejoxQ03rTmYRJGquJmd27MPpJFwbDe3McvD9Ki4fMgXseVcsxxIR1deakH9/SiCyxVIQ4kBVJBYRqyTLglmdQzc7nf6+VMefPqwUwH8oP0uKg5RMsiKyAkMLix5eVvXb6Uf8AwA7NgeTKVNzYbgjnWIWsd8tknM1gFVepR2LhsaikVPzQaWK9QSD6iouHw5c2AvWvmZniaIK6tRVsnZVuRQuXY71wOZVWzLr4RgEeFjta4aRTyuCJHFjbmQLUv/EqMieGS9rxlCdzfS1wPWz/AGpjnwX4XEYiAG6M5xMI6gSW1p6BrAetezjBR4qFO1fswr7vttdSLG/IE29qzW9lx68zVpcMgOfErIT220E+gFv1rMkpt8rfa3601S4fLVDL20+pdiyorKTa+xGzDzBpezfCRrvHKHA/njkXny3BYfWwpqmtw42UiHv5aGshWyYNExVlIYqeY5X8D13vV5cI5x+IgRrWa2/qNjb151Rs2Fa3eHPqCGHuOQ8qZuCuJDhpdBJEbW59Gva/1q3NGzZET43+3H7PcnCNcCyuT6BvD60kZlk6F7Nbc73q2ZkXEwEH+Iex6EehH2qkeLHmjlZH2Knn48qBS+W78y79jEtDgjKYYkGkACu3GLRlTawqtuDuLWXuMx8qg8acQyM1kc2rQawEamZ7VatsphnDNra4FwDVj5GyiPztVP8ABWcm5Vh9adv94BCNzYUKghHwYS1S6ZE5cc4+RiI4zu50+l9ifoN/pSrnZQd1Re3Mm1yeW/tRfHZusgMo8wD5/wAX22+tKGMxlya9LxECKXPzMtyWIH1NMPjHjJ0MQDzXoR5ry+ooiezdDuNx40Akk2PntXWHKiwuCfesT8hp6uRNTih2UqJClww7XSu9zRXH5a0cdzUjKMp0yAn7104ozDVZF+tICzJwIezjemuWixAmo+db4vCMvPlXki0EHepGLzMOLUXJzFcDEJ8OZ9NFE0cdgb3DkXKD+K3qbV0M7ubySO/qdvaoGUvuR4hh9bX/AFFdRNatz8elemcdxW52JxmRs/wulg4+Vh7EbMP096k8MSqtywrOKPaQuPCzj1HP7H7UJwk+kWpLm1aWZHgwlTZXuMeecQLbSopWkm1V7EC5rmwtSI6hMCW3m2atLOsjAqItZDf02vIp8QQvLx86LYSD8RC6fwSrdWI233Rretj9PbbP87w6QSNHod7bA8vruK7/AAoxizYaRZSLwAWUfwpISUsPUHkOTAdaXtrJG+e4Wi0A4+IiYjJpNckaxs5iF5AoLWsNySOnP1tt5CpWPXbqLjVbzsLb86tvN2C4iJ4oFkurlJNZRVuoS7MBuLbEHrYbWqvs8wKJ8pBJt8uvTyOoDUBuCB4/MCLbinuNy2tbRhB28fQbCRMBjyBpOh15kEX+o6ry5qfXlWmPWEi7RsCxC3jNyD6P6Dmb87k0NaEg32tz8LeJU9D9qmCTUAfA339LE/enHqSwdjuBWxk8GPPB/GQiZYTqK2Au3iOl7+FvXyozxtw1HjohMl9SjfTzK8z6kXqqkY7kHw+37NHso45xGH2uHXqG8PUVm3cEg7VmM18keGgTM+FJYCGiDODbcefWicPBTyRhmDaiOtOWWcQxzboyL1MUgvpY/NpIsbE39+lMOBzuDT3lPrGO0U/Re8v1FCLjOrdGQVce7GRKlwmQy4drhCfSuGeLiJdhE9vSvoA5PERyqJmWXRRQySaPkRn9hcf2q6V5YQbcg4wJQuJ/LhVOoAv682+9AJZKMZtMCevtUvgbg45jidF7RJZ5WHMLfZR/Ux2HhY+Felvb00x9RJBnsyBg8jleDWsZIY7eg2v739qc+E+ESyDtFINW3FkEKKqKgCqAqgcgALAV3iy5F5C1eesPqMSY4nINf6yleKeHpY94UJNBMnyWdpQZojavoSTLIzzF60/2RH/KKHoPic3JZjkymeIOGNUfcj36Uktwdib7Rmvpw5XH/KK9/sqL+UVyLrIa7afN+D4WxSlT2Z2IP3qHjYikjKwsQSCDX06Msj/lFVz8UOAUYjFo6xKBabVe22yuAu5J+W3Xbzp/i3anU/MCxzKqwctmFP2D4EgkhSVYx31De/P73pGmkjBtEr2B+dyAW/6Rso623PnVscBZqpy46hvE7Jz/AISA4/Uj6U5zF2qDSinBijj/AIe/yJUH/wBOXI5U3z/EnDqxBvsbcj0o1w1xfDimIQcvKsQqY2LMfEH4r4XqkEhjW76GsNu8QCQu56kClf4Y4nsziHZrFwvqCrDS3kA0i/p41Z2d4vtMOVkZIg+zxvYtpNzoO45i1xta1t6qfMMJ2MjfgkZy6umlSGUatOom5O3dXrzXmOVRsHyv3LVIw90Zs8xhsUWwWS7hL/J3j217cl7p28z40OXI2c3lLEf1HvNv1PMDy8ulKBXFCUPKHJ2D3Knkbrsp5iwI9BVitiHKJK9rPuGFrHbnt+/ag2s1SYX/ALMcrAd8t/5IGI4eh0nuaelwTf8AWkvFYVonaMm9m58ri1wfqCKs+FdQ2pS4xy8grIP+U/e3Ln1FRwbyLNWPmX5dSlMgRZjks9vK3tWSN/L0qOzWamXhjALISzcl5eb9PoNvrbwNbF9orQkzMrrLsAIVyTh4IgdgC56EA6R0Wx687+fpR7KMPhUcdrHsT3gNt+gBuNibbHxt4EwcDMVbQ376UVnyrUlxY3G/ofrXnGtYtsZsaLrrHXJ80glUJh9XcsugqbqANgT6Dxofx25GAnte5CrtvsXF6i8AyLAkgYM7tIi7fwx6e4zejawTz2FdeIJJcZFMmHTV2ZCuAbHULmy357BTz61r8VwzKTMO5NSQJ8+Zi/eNwRV8fDHhwYTAoWFpZrSyE2v3v+Gt/AL08zVQ4nKMQs4DwSAhtWl1KggEG1ztTgM9zI79ko9WNaHOt2OAZRR1Lc1DxFY7QeIqo3zzMgLmNfc0AxPxLxaNpZQD6ms7MnUy+u0HiKyapThn4hYibEKjAAHrvVx4SW6AmuzIIxAHGuethoyy72qtD8X5f5D706/E9vyG9Kogg1GRCIBPoPgbiY4qMO21+l6aMZDHLG0b2KupUjyIt7/4qhOEJsYF/Itp/qvTOMTmX9H3qQcdypXuIGb5V2GJlivrMbsnd35Ha5Ow6e9WB8MMK0keJjKMq/ltc8i1mBsR1t08ql5V8PZMwdpMS4j0qNXZqCzsTsd9uQ502PwiuXYSRoHke5BbtCDyBAIsBbnatGzkq1WvzK6nMV5PhZCzEm1yb86M8OcEx4YnTbeqxxnxCxYkYC1gT0NM3AXFM87t2p5cvaszIl8GcuMMesj9mtwqKrbAENzLXPQ3T6/SgkGZBI2I+Y+e9rkD2ty8SPSvYzhWeViS4XoCWLE2AAvYb7D/AFqO3BUwFhKG8bgje55c78/cn1pYX1jHcfrvVV0PyZmHHKEJO/8AqSffajeQzh4CjG+7SqP5dtwPUqD9T40uy8I4lb20Ef8ANb12NS8vwOJS14+QsSrLe3vU33o9QVTKraPVLGPeR4tTH4kG1QOMTGcLKRsyrqt/ykG9L0EuIj+RGPkQf7V7G4TE4hWRtKK/zXJNx15edIIwRg2Yy96akZi5icixFtQjLAgMCpDC1r9DtzqLhMbiILEoyjf5lI8zzHnViYWEoiqT8oUcrXsAL+VdF8/34UR/yBbphmZi2FfEWcLxKJRe9nHvTTkHFgtZvTeoeIyyJ/niQ8+gB9QQL3ofJwlDe6GROvda/wD916F61bf1G15f3D+a5uuolDYEaW0sU2bY94cuh+lPfD5w+AwCRo5fmzEnU7u+7G/XwHkBVbZdk8Kby9tKei3WNPItYlm+jC/l1KHNn0dmI1C8xYkWPha1WXkaHCwytx7DmzqEs54m7cqEjKdmb7tqvtYcuR51CGcSW2A9qFxIwLEkb72FdL7crfWlrOTYzZzE+SKvUPpfr8Qk2cyEWIX2oLiMrjkOplF67hTf786wx8vv/mhm+w/MXkfC5YiMGQAGjkeeTAAA0N+grwv/AKVwus+5x7krHYtphaQXoU2URH+AVM3PQ+9YPt+/37VHrOfmcJnA3iFksB71M/2pL4/aoNrdf39K9vsLbfrtU+s/3OjLw3xS0LPrGoMosBYd4Ha56CxPt50ej4xw88bRzER61IIY3G9wbN/mq/ifSd99iOotcbH7VHkwpIsWPpYHzo9fLsUYzNPi/wCIa8XEhszk+VRkkgA33v4+dd8Lh+z+Ta9bQx6V0ncDYG1q2APT6UubG+DEbggc+mepPUXrTxPnXq9UwRm9txWroA21er1VMrNSg22/d6xpFer1QPEkeZlox4Vo6AWt+96zXq4+Z00QbVqeZFer1QJxmQK2I5/T9K9Xqr8SZrbb2rJWvV6okTQKP36Ct1Fer1WnTVkFakWtbxNer1ROm7LblWjbjfzr1erhLfE8djXgNq9XqmVnONzf610lNYr1V+ZAmTz+l/rtWHblXq9UmcJ//9k="/>
          <p:cNvSpPr>
            <a:spLocks noChangeAspect="1" noChangeArrowheads="1"/>
          </p:cNvSpPr>
          <p:nvPr/>
        </p:nvSpPr>
        <p:spPr bwMode="auto">
          <a:xfrm>
            <a:off x="80963" y="-1104900"/>
            <a:ext cx="1971675" cy="23145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81928" name="AutoShape 8" descr="data:image/jpg;base64,/9j/4AAQSkZJRgABAQAAAQABAAD/2wCEAAkGBhQSERUUEhQWFRUWGBYUGBYWFxcXGBgXFxcXFxQVFxgXHCYeGBwkHBQUHy8gIycpLCwsFR4xNTAqNSYrLCkBCQoKDgwOGg8PGiwkHyQsLCwpLCwsLCwpLCwsLCkpLCwsLCwsLCwpLCksLCksKSksLCwsKSwsLCwsLCwsKSwpLP/AABEIAPMAzwMBIgACEQEDEQH/xAAcAAACAgMBAQAAAAAAAAAAAAAFBgQHAQIDAAj/xABDEAACAQIEAwYEBAUBBwIHAAABAgMAEQQFEiEGMUETIlFhcZEHMoGhFCOx8EJSYsHR8RUWM3KCkqIXQyQ0k7LC0uH/xAAaAQACAwEBAAAAAAAAAAAAAAADBAECBQAG/8QAKhEAAgICAgEEAgIBBQAAAAAAAQIAAxESBCExEyJBUQUyI2EUFTNxgZH/2gAMAwEAAhEDEQA/AK4z+DY0rU9cQ4K4ArlgeEVMdyN6PyKhRgSKWN+SImwSWYHwo5gs3JcA8qi5vlPZmh2HDahbnQNsriX11buPuPmV4/pSJjbazajKmUjTY1FxXD0oGoigoNTD2tsOhBKimjKJxYb0thCDapkL6d6MRmAXIj3+KOjnSXn+7XovhcddbGg+Z7mgqPdHbVJrzOuRPchaZsVlulL0vcPgBxTbjJGMdrV1jEGBpRSuTF5J62EtaCPfwrZlowirAAzSbE2FL2MkuaIY7EUId71YeJAHc1rvBuQPOs4TBmQ2GwG5Y7BR4k/aiCRxpawLHqWsN+lgpva9cG1k4zLf4TgCwr6UV/EC/Ok7hvitDEUNldRyvsw6Fb86EpxmXxSovIm1WB+YPWNXFGJ0KTSfgM5DS709ZphFkiN+oqv8RlixHUKCxAMbQEriP8c2pPpVd8WxhWv50dyniVW7l96B8bC4vRvIivgxUaXe4NN+S4YOlzSZHHyq1uHMgvACOoFUddh1Co4U9xfzzFcjRHL8xHZjfpStm+J1C1duHzcWJq3Mt9YBpfhoazoJtxNiARsKE8PW7TvUfzxEVPOlHDT6WvQE7WEuBV+5aGGwqGxArtmmjsyAOlJuE4q02H0p6yHIZ8YgKRsQf4j3UH/Uf7XoLKcwodSJVGYR2lNZaLarxw/wIhLa8TKSeemPYe7f4pjwfwsy+Mf8DX5uzH9LU0pwImfM+dMGSK44lDe9jX1NBwZgl2GFi/7b/rUiTg/BkWOGh/7FH6VGO8w7XFk0ny1kcRaUetWWIEEe/hVhYv4X4NjeNOxbxQ7fVTelDizgjEQRlktKgG5UWYDzX+4vVLATIqYAYMrXMpgJCBUcveheZuQ3Wp+X7iiDqLv5kbF4a+9CXXemPFRXFBZMA1+VdIEm5Wn5R8yb/Qbfqa0ZbX5Uz5JkiT4K0a6Z11E2J75Q3Nwdh3WX2HjSxjcE6jcWP7vQVcFiIw9ZUA/cwV5WO+xFRIZ9Eobwa/3qZlOEMk0akG1wWI6KN2PsDXLiEx/iH7IAILAAcrgAMfqQTRA3eJQp7do74jjheysD0oE+bdqh3pUvXaHEleVSwzORtZLwOI7OcHzo7nuIMiCliBruL+NN66OzqGsKdSUq37i1Am4HiRV7cNBVgUeQqjMS2lrjoasDgXPmnun8oo9ZyIu64MhR5CpS5G9CjlTRkleVGcNmQZBv4V2dhprMLGbCAKdhK/zfEMWsTQ8Ci2ew969OXwb4LXEzNiZxeHD7256n5gHyABNNp4iNxZnJMO/DD4RhtOJxq7c0jPXwLeX79bvgjCqFUAAbADYD0FKA+JWC/CJitbdk8nYKNHf1/wAui+22/oRTUcZGHEZkQSMLhCyhyPEKTcjbpV4ITpJXKtp5lX5mVdie8wGw5nc8h40OwmdRurE/lBZJI/zSi3MfzMveN1632NuYFdIhFOddr0LzDOoYITM7roCs4sy98Kpe0dyA5IGwB3r2Cz6GSKGTWqCdVeNZGVGYMAQApO535C9RJEI6qwTWpNcBjoy7IJE1qLsmtdSjxZb3A9amRKf+Mvw+Cj8Vh1sv/uKOQPiPAH9arrLF7tfUEjQzq8WpHBWzKGVjpYbEgHa/Q+1fPmeZN+FxMsJ/hY28xzB+osa6VMHOK4MtSmFSMHlEku6rt/Mdl9+v0q6Vs5wolGYKMmH/AIUYlVxckTW/MjJW9vmQkt/4n/xpwzjIMHISrBDvc2YDe3WxpRyfJOzNk/MlfujSOQ3JCjn6+Nqkx4SZWVV7RTLYqoA72+kG3qCN6dX8IH97PqT8Sn+p6jXXInXi3AwwYHEPAqjuBbqRcXYDmPWqVY1bT5cQHQptuJF022vY6rDbfa/mKSM44MkS7RfmJ5fOPVevqK638U/HXKHb7krzluOCMRbojluUNLyF6gNGRzqweDCnZi9r1muSsarXYxSxeSPGb2rr+NYLannOlRhYWpdThwycjQWsXGWhdSh6inPOSaPcF454pToF7iuGb8PGLeu3B2YpFN3+RB96NWwcZUwQIVssIxZTwrIoBat8wgdRaxqwyoA2AqFjctVlJtSHOvXjgExvi7WsZVGMwJbnV8fDbh/8PlaIB3pVaQ+rghftb3qqsxyqzG3Sre4l4kfAYbBdjCZe0lgw5AG+ll5L3l75tZb7c70zQ+y5leR11E7/ANHpBgVtY4ns4V7EsOzWRZojLKG5ajFEq/Q+NE8w4GxLZhJKVMkcmJhxKSLLAhj7PSLP2kTS90A2VG0m9ja96ZJuP4VEmqOUGPEQ4VlIS4kmAK/x2sNVj9r11yLjWLFzyQxRvaMyKZCYraozpYGMP2qAk7FlANMxOcOJOFfxePwkksUcuHiTELIr2I1Po7PuH5t1+lvSluD4ezNND20UbxLjsfiXVirAxToohJXqdS8ulhTBnfxFhwss6PDOww/YmaRFQoizfIxu+o79AL86in4hxwtiBKxkIxbYaJLRQ/KiuR2jyBSoBuZGK3uBapkRXX4eYxYcOjQRT6cJisLoeVQsMks0jpOupSD3WUbC+3TauuP+H+KMejsIp2kwOHwis8ij8LLF87rcXIv3rpvcWphHxWwzCHs45XaZXYJeFCvZuY3Gp5ArtqBsqEkjej2f8RLhTEvZySyzOY4oo9OpiBqbdyFUAC9yaiTPcNY2STtVcdyBxh0k3DSmJFE0hB2truBbnpNIWW/D3FRzHWhcq2MZZxLCEYYiORRqXsu2ZiWUEM5AtcHa1PWB4uilwT4xQ4SNZWdGAEimG/aIRe2oaT1sdqETfE+FY4nMM6ma7RLJ2UOtFQO0gaSQLp7wUXN2OwFROkLgzgaTB4mCQxxoq4AQSlCt2xHahiSB83dHzeVLXxdgAxqkc2iUn6Fl/QCnQ/FDC9mZNMtuwjxKDSt5Fkk7IIg1busncIO1+pG9InxUxmrHkAbpHGlvBiC2k+hb7USus2MFHzKOwC5gLKMOpPy6mG7Md1j8Fsdmbr5XpsyTKDiSwD2CAX2LtudICoNyL8z0pUxOPXDoIktdQS5N938OW9c8rzN1cSxuyuCNLA25DYeh0lj5CvWJT6dWleA33MdyXbZvEs6VUwqx9qYl7NTay3d5kJKyRSLfUGNgVNrDmKD4vj9GlWTsbtGZuzJIG0i7awvUE8wRcedL+Uz/AI3GxpIbds9m0ALa6k3C8gTa59RTxP8AB2JvkxMg9VRv0tWcyU0n+ckkwo3b9R1A7cRwTifUWhknEVyq61BQXcbHUAzW3qfieHFaC0KqSixlJlkX83VvMzC9kReQJsbi1SYPg6qj/wCZb/6Y/wD2pUxmKGAxM+GIWeM6UdXuuq1nU903FifrUqyOccdjkd4nFSvbiDs6yEMxjxEY1C24tqseRVhzHgdwaUzCcJLovdTureI8PUdaY86z2SSTtTpAsF0qLKiqLIoHgBYUNz+0uHuBulnBvvuO8oAHK29/Kjc7ii2nZh7hLca5q7AM9SRgIe2N73rtj2bDi9rio3CuKAXnUjiDFXUgkV4xkycGek6K5ipnvEhmGm1qAA1JxEBJuAajFbc6aRAgwIixJM+hEkBUV0G4IFIMvF/ICmLKOIV7O5PrQ7uKnIwH+JNd709iD87xGgkHarPiyuPM8uwpLvGVMMyPGV1JLECoPeBB/i2Iqn80Y4qT8vceNWT8LsyMUZwkp7wJePzB3ZfUc6slYr9ohLLfUAJhHF/DWGSZpWnxHfkhnZAyBGlhsBIRp5nTuOW5tba0nL+Co4sYcW0kkstnVdYjGkP8wJRFaQ22BckgCmYb1h46KIExFx3ABxONxck8jLhp/wAL+XG4Ha9iDqWUFbhdWkixF96m4v4d4eQyHVIrviGxauugmORkCMFDKVKEAd1gaaq3jFTIidmPw0jniWKXETsgvqBEHfuxckflflHe149OwA6UWz3hhMSITrkhkgbXFLGRqQldLDvghgV2II6UdatbVGZ0CYHhKKLBPg1L9m6yq7FryMZdXaOWtbUSx6W5VDzDgGGSPDKHkR8KnZxSqEZtGkKyusiMjAhRzHOmcCsYidUUs7BVG5YmwHqTUzjEPiPhRUkwU7nVBgVkkkd2HaSEEPEmlQA15Qp6W2sKrZ8Q+IklnZdZcuSzMFRdW178yRyFhRz4ncfDEWhgJ7EG5PLtG6Nb+UdL0rZdiv8A4bTa5Zza/IKFBZz7gfU1rfjkHqbGI8ljjEgZzN3SFZOW4Ukg7f1dagxZkRFt5KPVraz7AL6V7NpftQ7CybC/TlflfqT42rUtsK2aytS5SFsHmUsbo0TMst7qy/Nc/wAQ9zTZl/xCzBWWJcRJLK5CLHZG7x5XOnakqKRidK7X+Zv4reF+m3O1Wf8ABzIVJfFsvdUmKEedvzJN/ULfzNL3ugQuRk/3JxiOuLz+TL8D2mLkM03S9gHkO+hAOSC3sPMVR2MzWSaV5ZW1O51MeVyfDwFrCi/xA4nOLxbaT+TFeOPwNjZn+pHsBSrLJap4lIrXc+TBtk9SRic2Ok28LH60Qy13kh0lRYqRtzO1lJ72/QWHjS/OdifGi+WSbDl9d/30pruwkH6nMAqjEHZdizG9qKM3bSKvTrQvO8GwlZlGxOoEee/6k1nh/GkTDVXkrqtHI+pq12bASycHw3EI9wKS+IshRZCRYCnJ8adAsaSuJsw3oCnuMugCwSRZqKJibrag8z71MyuIvsP9AAT/AI96bXAGZnNluo7cCWN79DU7jDNDAVeI6XVgQR0IoXwgwjYh2UepFqxxw29HGhWBO4bvxHzhb4wwSqqYo9lJy1fwN57cqsDCZnFMLxSI4/pYH7DevkvFmpGB4geMqAeo8vuKX1EYDEz6y7KvMwUEkgAcyTYD6mlb4d5q8qMrOXVUQ3Y6irEkFdXXYA2PKs8eQiR8NExOhzKWUG2rSgKkjqAf1qpHeIRe4QxfGWDjNmxEd/AHUf8AxvQ+b4k4NflMkn/JG36taqzzPKSmIAj5Ha3Sp8mFZLXoYbvE0DwTptmM+YfE5yCMPh9P9cx//Ff80nZvmGIxO88pe24Xki+ijas4vEhd6ijGqaradR1F6aizdiJucK2vfxog2FeGK1rMwFh109T4AE32qRiYg8qC+nvA3Iva2/LryqLxRmgZ2Cbm+7X39PK2+1bP4oDQuYhzkK2BQIvZrKeR50PhktU7GJdQTz5fS3/9FRIIbnfYDmf8Ua7ZrdhIrwFxCSyhY9iWaTa9rWHUDqSTYXq+8Uwy7JtCfPHCIxy/40uxO39TE/SvnyHEt2yOq30spVTy7puAfLxp5z7j3EY7DmAxRqS4dnj1AC19u8SDz6Vzq9zAY6EG4xFGaYDYb22J8/Cosj7em5qbNlWmyl0HqwFj51E/BMDfXGbf1r7WpyxmAkIFM2wmAecOEBPZoZT6Lbb7/ap2UNcCn74ZZYiYXtLd6Rm1H+lTZVHl8x8N6RsRAcNM8Ul7qx5KOV7qbt0IIO3jS/FvzaQZa1RrgR2yfLUmi3sbG37/AH0oNxBwmI++gsRvUzgzHDWQGJDKdj4rvcb+F/8ANMWZjVGazOeutxP33CUfpK2j4nsNJ6bUIxmKEr86j53Dplb1qPhYmLbA0kF+o0XJGDDMGXdzW552so63vz69OlZfGXsiAIt7Ejw8TbyrnjcUdKLfkq7D0tvXDCN3xcbXF/DyH78KocnzIGPiWFgPhJIwD/ilKsAbqrHY8/mtULi/hWXBqBqMsR+ViNwQN1Ychcbi3P6GrL4ExxkgubWG1h02/fsag8S9viUxMcUQIRLhChDFidtJY9491jsPDe5pRLnV4y1assozFNerb+H3AuWS4cTvJ+IkVdciFrBLC5BUbm3jeqdxEtjbr4U4fDeFsNP+LnJjhCupU7GXUttAXqNxudvatEmIqpEsKX4rKPysDHHFGNtTKL/RBsPrc0OTOmLmV5DLIRbUx5DwUcgPSq3xi7lk2uSaN8OYZnW7GgtnOJoVV+3bEa8JmV5tTURzjHB1FqVsSwi5mo54mQdaHsVGIyGJYMYTzELotQWIWNccTmfacqzhCWYClbnLGej4FVYrJaTocKXcKo1NZiBtuQpNt9v9KS8zwjLIQym/gb1a2T5XplRuve+6kUvcSYm85UW2pzi89qAayMg9zC/J0V32qaz/AFEueMhEB5gE+5rGWgarFdQPuPOpWZm72sdhz6eIFTcrwulS3Vth5DrXq+GpsRXM8xyf4mKzSbKQRdSfpUca7aA9hysulb+V70S/2Y5uTKQP6SwP1G4rAyAHftHPqafavPgRRbAPJgl8pI/gBv4v+tgK6plTWvojHufejEOUqvTfz3/WuzkcudQOMvkyDyD4EbOBJCcGgNrq0ikA3tZybf8Aly86VfidFpxasN9cSk+qsw/xTFwZmClXiDAlTqsANgdjcjztz3rHHuDV0jkZQwRip8g/X3A9685Y3+NexM0E/kAiVwtiis6bbE2/XxA+1WHe6mgGQYWJLsiKDb5rXNjfqaPYUbUldzByTkDGIf0TV5PmIOOyDtMRvypnyzhNFUbVnF2SS9FsDjAy01SoxmJWsdsSmDLqHmNvoOX9qd+A8zg7F4JtKHUGV25HfdWJ2AsSOR6W60rZjlmmew5E0zcIcPTRTLKR3CSFfoSDY+dZd36ZmpUCr4jvwnKML2qxuGjaQsvgF6C/XrvYUz5pji8JZH0te11sT5CxNjuOu1K+bZVIr617wfcjfZjueQoDLn6xMVaIuw5xsTbfyI/zSA9xjR9sWc0xMgxMknZDWx1EyKA9yA1yFAAO99h1odiMbJIfzG68qm4nHd927MIGbUFAsF2AsPahM8xLfWtE5wJSkLkkwjN8tq75bmbRcjUaWTu10wWXl1vVLhk+Zpce4VV5IzJGZ5iZBv8Aau+F4eVo7k71Bky+3I1ylzmSJdIqEwG7k3WerXsoxCWURqrlD40x4fBJquKriDGm+oneiEPEzrtzrjTkxc8vUeZbGTMZJkjQXJubeQUk0p51gXE8jujKt7XYEXPlfnyNH/hzK2psU+yxK3M2DMwIC+1z7UN4j4nXFSugAULflvcjz/6uVDCKT3F/VcMCB1FhsOGvbnf9/pUnD4Mse6QD0HgOm1RkiJOkayb/AMFgfUsflFEmjA2GpuhuS2/2H2r2/AsDUL/xPN8w/wApP2ZDmxBQ6Vsx68hf6CsnMGH/ALdvNmAH3qBjsbYkKbem32W1CnmU/Mt/34mmnu1HUEtQbzGH8fqO8inyTf771Fx76lPM+AvYevnQvCtpF+V/3YCpuExAY2PWoFmw7kmsKeoY+H7hcQRvdkbly2sQD4n9Ke80w4lhkjP8SkfXmp97VX+AJjlQoNlboPmPh6c6act4kWZwiG5O1vT9OR9qwPyNWrbRyh9oI4bPcPiAf03piyd71Ay3KyhmIsQC525WNz/cVNyTasCkdtNO74gji59Av50OyXNdtzUjj25G3jS3FgnCXFaKW6L3EjVueobzTJwJgzMAq897HqbD73PSsZfxNJG9wLobXiJ7uwsNP8jAAC+/1qBmONaRz3ri56CuCr+/Df8Af3pW4NV7T2DN3jVVXrsMg/cuPLM4ixEJeF+XNTsyHwYf35Gq8zHNY/xUva6iwbRqAuNI+Xrtb/NCcNimjYOhIbkbdR4HxHka0xM3aSO5tdmZvck7X9aXrpOpsXxJsrVbBWx7Mn4qKOTddx40IzDK7WIrZZChuDt1Hkdv8+9enzMaSDRqzkRW5TW+DAuJxltqJ4LMwyWXnbpS5jJLtU7IjZr1ZwPMGLmJ1k9JpEvq3FRcbig9E8zxAIsKWpo2B5GqqATmX9VqwRMO9qxG+9aohJqQsNqaBGIiRnuWdw1mGvLWUtZNbqVvoJOhWJ1+IHj4VDyrKwRLPoKK2yKf5RzPmTYXobwZih2ckTfK1yB4MVKm3qDb6Cm/ENdVXUCdh/n9CaRVD6hH3Hth6eYFw+BZVNioLbknp5W8bUFzvOREpRG1OdiQLAeniamZrigryBmC6PX6Ab7k0pNhXku5uBfwr2R/jQVoO55xV3cu/iQ5JmvcnetkxfiLmu0mAPga64DCKSQRvSYqtLeY4XTHicExJtvzP6eHlU5MK57ygkeIrGLZV2UDzNgajYfCajc3o4DKdfMHkEZ8Q7DETuzvYcgWtb9KxgMEYpJnU21oI47/AM0vzeyq9z51HhwKgfKD9P8ANYzTEFY42U7KxuBy3GxHsaHz6i9J/qTxnC2R04UxMkcTxy7d1x/2369eY+lC5OLRC1jWeH83WTDYiQ/MqMD6BCQfe1ImNdnOqxrzFS4JmpachTHabNlxNqLRYYaLbUl8HZTJPJZb6RzP9qdczy5oVq9gJEJxlG2IsLhnQqZEdA97FkZQ217rqG/Pp5eNcZsRpt62/t/mrL+LeAMcODALFQ02jUXZgD2DWLOSx3Dc96rDGruOVufh0/1qL7PUIf7Ed4I1pYD4MLyZe4jDspVGAKlttWoahp/m2IN+nW1QA1ZjlJtdr7bb7AdQOijn71h6JwSMsh+ZP5IHRbfkGEM3RDGpBNzvpJvZTbQRtsLFlsCd16b0qSIzGwvRl8RcBSd+Q9Dvbbz/AL+VjvDWTK2pz/MR+/vVAnpuVi15NlQslfSxW+YWNdMLNp3FN3HGToq6l5ik3BC4IoxWZwf5kzDzmSUCnhMnjMe4HKkLAv2cwPjVoZLgTiANINvGlbVbPtjdTqRloh5lgVQm1DkjuatLiD4cFk1AkGq5mwTQuUcbj7+dHXIXuBsdWOBJOEbszcG1NOTYvWC56D18v70pRQM+ygn0py4QyCV4pk2UgKwv13tpv053olDItqtYcAGUsDFCqeYHzsJ22okDYWJAoNjsXq2ElwOo50a4vyp4XUSqVOkeY+hHOlXESV6hrlZdlIImSlZHTeZHxcnmfc1Iy3DSG7k7EWF+Z9P8ms5dge0bU/yjp4n/ABRspWFdyD6mVj4XrBgaTLyLMGuD7+ldITY0QWKxI6N08DUWfCkbgVucfDpusSckHUyTC99jy8+XqfH0rnmMYaGQKSbaWuRbkbG30NccPIb25UYxGXyHDyS6DoCkEna45d0Hna4NTyLKxWQ5xmdWrbdCLWV5yY4pIQNpSLnqBtcfW1qOSPGY7ddqTjtXdMaQK8oVE1leXXwPgIoIQdrncn1oBxvxShkCqQbeFI/+90+jQGsLW250INybnc0bI1xKBir7CWdxDxOmJijijjZNMjylmcMW12W1gAFsAPalrF2BHoTe17bjoaaOC8gixaF5e7z09mWA+utmv9qGcU5R+GxXZayRoDgjnZiduXiKRvsR2AT4mvwMohVvJMkZLwtFOqNeQqVcuQQQHV1sNhYAowNj4HwqaOG4miugkFnZQl1LalLLq+QX7o1Ff6T43Coe7ykIPnv72HOuEuIbnqAt13Iv4+VAqRzYMNDctCK2zGjiPBJFDEiBrLLK2puoIQLuY0LA96zcrA+tduHMeFidepOr3H+Qfek5EkcgAh72At9h7U84LgmdIu11C9idC7mw3IJ5A7ct7+PSj2KUfBPcX47qaMGRswyKTEKbnakLNMpbDPY1b+EzG0X0qvuNpw5qyOc4MTsqGMiKDT94Hwq1+DOIwkS7cqrnIOG5MU1kGw5mrBwWRNhVAajuSFzFlwzYMbv9+QykMCPWqt4vxHazjQOZt70fxE9yNqlZXwr2socjah1uX6MJbWqdiEMhyeOGFSbXtc0b4TdZpJDH8iaQx876rD6D71zzXKQsJHLascMNHhMCAZEV5y0h1OoOm9l2J8FHvUcpXK4URrjtUq5z7px4rnWS4YBvIi/pVb5llcRcC2kE72JAt6U9ZqVC6gdV+t7j6UkZq4IO+9JUeor6gkSbtSMzMvZqAsdgBytXMtSxBiSr2vtejoxQ03rTmYRJGquJmd27MPpJFwbDe3McvD9Ki4fMgXseVcsxxIR1deakH9/SiCyxVIQ4kBVJBYRqyTLglmdQzc7nf6+VMefPqwUwH8oP0uKg5RMsiKyAkMLix5eVvXb6Uf8AwA7NgeTKVNzYbgjnWIWsd8tknM1gFVepR2LhsaikVPzQaWK9QSD6iouHw5c2AvWvmZniaIK6tRVsnZVuRQuXY71wOZVWzLr4RgEeFjta4aRTyuCJHFjbmQLUv/EqMieGS9rxlCdzfS1wPWz/AGpjnwX4XEYiAG6M5xMI6gSW1p6BrAetezjBR4qFO1fswr7vttdSLG/IE29qzW9lx68zVpcMgOfErIT220E+gFv1rMkpt8rfa3601S4fLVDL20+pdiyorKTa+xGzDzBpezfCRrvHKHA/njkXny3BYfWwpqmtw42UiHv5aGshWyYNExVlIYqeY5X8D13vV5cI5x+IgRrWa2/qNjb151Rs2Fa3eHPqCGHuOQ8qZuCuJDhpdBJEbW59Gva/1q3NGzZET43+3H7PcnCNcCyuT6BvD60kZlk6F7Nbc73q2ZkXEwEH+Iex6EehH2qkeLHmjlZH2Knn48qBS+W78y79jEtDgjKYYkGkACu3GLRlTawqtuDuLWXuMx8qg8acQyM1kc2rQawEamZ7VatsphnDNra4FwDVj5GyiPztVP8ABWcm5Vh9adv94BCNzYUKghHwYS1S6ZE5cc4+RiI4zu50+l9ifoN/pSrnZQd1Re3Mm1yeW/tRfHZusgMo8wD5/wAX22+tKGMxlya9LxECKXPzMtyWIH1NMPjHjJ0MQDzXoR5ry+ooiezdDuNx40Akk2PntXWHKiwuCfesT8hp6uRNTih2UqJClww7XSu9zRXH5a0cdzUjKMp0yAn7104ozDVZF+tICzJwIezjemuWixAmo+db4vCMvPlXki0EHepGLzMOLUXJzFcDEJ8OZ9NFE0cdgb3DkXKD+K3qbV0M7ubySO/qdvaoGUvuR4hh9bX/AFFdRNatz8elemcdxW52JxmRs/wulg4+Vh7EbMP096k8MSqtywrOKPaQuPCzj1HP7H7UJwk+kWpLm1aWZHgwlTZXuMeecQLbSopWkm1V7EC5rmwtSI6hMCW3m2atLOsjAqItZDf02vIp8QQvLx86LYSD8RC6fwSrdWI233Rretj9PbbP87w6QSNHod7bA8vruK7/AAoxizYaRZSLwAWUfwpISUsPUHkOTAdaXtrJG+e4Wi0A4+IiYjJpNckaxs5iF5AoLWsNySOnP1tt5CpWPXbqLjVbzsLb86tvN2C4iJ4oFkurlJNZRVuoS7MBuLbEHrYbWqvs8wKJ8pBJt8uvTyOoDUBuCB4/MCLbinuNy2tbRhB28fQbCRMBjyBpOh15kEX+o6ry5qfXlWmPWEi7RsCxC3jNyD6P6Dmb87k0NaEg32tz8LeJU9D9qmCTUAfA339LE/enHqSwdjuBWxk8GPPB/GQiZYTqK2Au3iOl7+FvXyozxtw1HjohMl9SjfTzK8z6kXqqkY7kHw+37NHso45xGH2uHXqG8PUVm3cEg7VmM18keGgTM+FJYCGiDODbcefWicPBTyRhmDaiOtOWWcQxzboyL1MUgvpY/NpIsbE39+lMOBzuDT3lPrGO0U/Re8v1FCLjOrdGQVce7GRKlwmQy4drhCfSuGeLiJdhE9vSvoA5PERyqJmWXRRQySaPkRn9hcf2q6V5YQbcg4wJQuJ/LhVOoAv682+9AJZKMZtMCevtUvgbg45jidF7RJZ5WHMLfZR/Ux2HhY+Felvb00x9RJBnsyBg8jleDWsZIY7eg2v739qc+E+ESyDtFINW3FkEKKqKgCqAqgcgALAV3iy5F5C1eesPqMSY4nINf6yleKeHpY94UJNBMnyWdpQZojavoSTLIzzF60/2RH/KKHoPic3JZjkymeIOGNUfcj36Uktwdib7Rmvpw5XH/KK9/sqL+UVyLrIa7afN+D4WxSlT2Z2IP3qHjYikjKwsQSCDX06Msj/lFVz8UOAUYjFo6xKBabVe22yuAu5J+W3Xbzp/i3anU/MCxzKqwctmFP2D4EgkhSVYx31De/P73pGmkjBtEr2B+dyAW/6Rso623PnVscBZqpy46hvE7Jz/AISA4/Uj6U5zF2qDSinBijj/AIe/yJUH/wBOXI5U3z/EnDqxBvsbcj0o1w1xfDimIQcvKsQqY2LMfEH4r4XqkEhjW76GsNu8QCQu56kClf4Y4nsziHZrFwvqCrDS3kA0i/p41Z2d4vtMOVkZIg+zxvYtpNzoO45i1xta1t6qfMMJ2MjfgkZy6umlSGUatOom5O3dXrzXmOVRsHyv3LVIw90Zs8xhsUWwWS7hL/J3j217cl7p28z40OXI2c3lLEf1HvNv1PMDy8ulKBXFCUPKHJ2D3Knkbrsp5iwI9BVitiHKJK9rPuGFrHbnt+/ag2s1SYX/ALMcrAd8t/5IGI4eh0nuaelwTf8AWkvFYVonaMm9m58ri1wfqCKs+FdQ2pS4xy8grIP+U/e3Ln1FRwbyLNWPmX5dSlMgRZjks9vK3tWSN/L0qOzWamXhjALISzcl5eb9PoNvrbwNbF9orQkzMrrLsAIVyTh4IgdgC56EA6R0Wx687+fpR7KMPhUcdrHsT3gNt+gBuNibbHxt4EwcDMVbQ376UVnyrUlxY3G/ofrXnGtYtsZsaLrrHXJ80glUJh9XcsugqbqANgT6Dxofx25GAnte5CrtvsXF6i8AyLAkgYM7tIi7fwx6e4zejawTz2FdeIJJcZFMmHTV2ZCuAbHULmy357BTz61r8VwzKTMO5NSQJ8+Zi/eNwRV8fDHhwYTAoWFpZrSyE2v3v+Gt/AL08zVQ4nKMQs4DwSAhtWl1KggEG1ztTgM9zI79ko9WNaHOt2OAZRR1Lc1DxFY7QeIqo3zzMgLmNfc0AxPxLxaNpZQD6ms7MnUy+u0HiKyapThn4hYibEKjAAHrvVx4SW6AmuzIIxAHGuethoyy72qtD8X5f5D706/E9vyG9Kogg1GRCIBPoPgbiY4qMO21+l6aMZDHLG0b2KupUjyIt7/4qhOEJsYF/Itp/qvTOMTmX9H3qQcdypXuIGb5V2GJlivrMbsnd35Ha5Ow6e9WB8MMK0keJjKMq/ltc8i1mBsR1t08ql5V8PZMwdpMS4j0qNXZqCzsTsd9uQ502PwiuXYSRoHke5BbtCDyBAIsBbnatGzkq1WvzK6nMV5PhZCzEm1yb86M8OcEx4YnTbeqxxnxCxYkYC1gT0NM3AXFM87t2p5cvaszIl8GcuMMesj9mtwqKrbAENzLXPQ3T6/SgkGZBI2I+Y+e9rkD2ty8SPSvYzhWeViS4XoCWLE2AAvYb7D/AFqO3BUwFhKG8bgje55c78/cn1pYX1jHcfrvVV0PyZmHHKEJO/8AqSffajeQzh4CjG+7SqP5dtwPUqD9T40uy8I4lb20Ef8ANb12NS8vwOJS14+QsSrLe3vU33o9QVTKraPVLGPeR4tTH4kG1QOMTGcLKRsyrqt/ykG9L0EuIj+RGPkQf7V7G4TE4hWRtKK/zXJNx15edIIwRg2Yy96akZi5icixFtQjLAgMCpDC1r9DtzqLhMbiILEoyjf5lI8zzHnViYWEoiqT8oUcrXsAL+VdF8/34UR/yBbphmZi2FfEWcLxKJRe9nHvTTkHFgtZvTeoeIyyJ/niQ8+gB9QQL3ofJwlDe6GROvda/wD916F61bf1G15f3D+a5uuolDYEaW0sU2bY94cuh+lPfD5w+AwCRo5fmzEnU7u+7G/XwHkBVbZdk8Kby9tKei3WNPItYlm+jC/l1KHNn0dmI1C8xYkWPha1WXkaHCwytx7DmzqEs54m7cqEjKdmb7tqvtYcuR51CGcSW2A9qFxIwLEkb72FdL7crfWlrOTYzZzE+SKvUPpfr8Qk2cyEWIX2oLiMrjkOplF67hTf786wx8vv/mhm+w/MXkfC5YiMGQAGjkeeTAAA0N+grwv/AKVwus+5x7krHYtphaQXoU2URH+AVM3PQ+9YPt+/37VHrOfmcJnA3iFksB71M/2pL4/aoNrdf39K9vsLbfrtU+s/3OjLw3xS0LPrGoMosBYd4Ha56CxPt50ej4xw88bRzER61IIY3G9wbN/mq/ifSd99iOotcbH7VHkwpIsWPpYHzo9fLsUYzNPi/wCIa8XEhszk+VRkkgA33v4+dd8Lh+z+Ta9bQx6V0ncDYG1q2APT6UubG+DEbggc+mepPUXrTxPnXq9UwRm9txWroA21er1VMrNSg22/d6xpFer1QPEkeZlox4Vo6AWt+96zXq4+Z00QbVqeZFer1QJxmQK2I5/T9K9Xqr8SZrbb2rJWvV6okTQKP36Ct1Fer1WnTVkFakWtbxNer1ROm7LblWjbjfzr1erhLfE8djXgNq9XqmVnONzf610lNYr1V+ZAmTz+l/rtWHblXq9UmcJ//9k="/>
          <p:cNvSpPr>
            <a:spLocks noChangeAspect="1" noChangeArrowheads="1"/>
          </p:cNvSpPr>
          <p:nvPr/>
        </p:nvSpPr>
        <p:spPr bwMode="auto">
          <a:xfrm>
            <a:off x="80963" y="-1104900"/>
            <a:ext cx="1971675" cy="23145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81930" name="AutoShape 10" descr="data:image/jpg;base64,/9j/4AAQSkZJRgABAQAAAQABAAD/2wCEAAkGBhQSERUUEhQWFRUWGBYUGBYWFxcXGBgXFxcXFxQVFxgXHCYeGBwkHBQUHy8gIycpLCwsFR4xNTAqNSYrLCkBCQoKDgwOGg8PGiwkHyQsLCwpLCwsLCwpLCwsLCkpLCwsLCwsLCwpLCksLCksKSksLCwsKSwsLCwsLCwsKSwpLP/AABEIAPMAzwMBIgACEQEDEQH/xAAcAAACAgMBAQAAAAAAAAAAAAAFBgQHAQIDAAj/xABDEAACAQIEAwYEBAUBBwIHAAABAgMAEQQFEiEGMUETIlFhcZEHMoGhFCOx8EJSYsHR8RUWM3KCkqIXQyQ0k7LC0uH/xAAaAQACAwEBAAAAAAAAAAAAAAADBAECBQAG/8QAKhEAAgICAgEEAgIBBQAAAAAAAQIAAxESBCExEyJBUQUyI2EUFTNxgZH/2gAMAwEAAhEDEQA/AK4z+DY0rU9cQ4K4ArlgeEVMdyN6PyKhRgSKWN+SImwSWYHwo5gs3JcA8qi5vlPZmh2HDahbnQNsriX11buPuPmV4/pSJjbazajKmUjTY1FxXD0oGoigoNTD2tsOhBKimjKJxYb0thCDapkL6d6MRmAXIj3+KOjnSXn+7XovhcddbGg+Z7mgqPdHbVJrzOuRPchaZsVlulL0vcPgBxTbjJGMdrV1jEGBpRSuTF5J62EtaCPfwrZlowirAAzSbE2FL2MkuaIY7EUId71YeJAHc1rvBuQPOs4TBmQ2GwG5Y7BR4k/aiCRxpawLHqWsN+lgpva9cG1k4zLf4TgCwr6UV/EC/Ok7hvitDEUNldRyvsw6Fb86EpxmXxSovIm1WB+YPWNXFGJ0KTSfgM5DS709ZphFkiN+oqv8RlixHUKCxAMbQEriP8c2pPpVd8WxhWv50dyniVW7l96B8bC4vRvIivgxUaXe4NN+S4YOlzSZHHyq1uHMgvACOoFUddh1Co4U9xfzzFcjRHL8xHZjfpStm+J1C1duHzcWJq3Mt9YBpfhoazoJtxNiARsKE8PW7TvUfzxEVPOlHDT6WvQE7WEuBV+5aGGwqGxArtmmjsyAOlJuE4q02H0p6yHIZ8YgKRsQf4j3UH/Uf7XoLKcwodSJVGYR2lNZaLarxw/wIhLa8TKSeemPYe7f4pjwfwsy+Mf8DX5uzH9LU0pwImfM+dMGSK44lDe9jX1NBwZgl2GFi/7b/rUiTg/BkWOGh/7FH6VGO8w7XFk0ny1kcRaUetWWIEEe/hVhYv4X4NjeNOxbxQ7fVTelDizgjEQRlktKgG5UWYDzX+4vVLATIqYAYMrXMpgJCBUcveheZuQ3Wp+X7iiDqLv5kbF4a+9CXXemPFRXFBZMA1+VdIEm5Wn5R8yb/Qbfqa0ZbX5Uz5JkiT4K0a6Z11E2J75Q3Nwdh3WX2HjSxjcE6jcWP7vQVcFiIw9ZUA/cwV5WO+xFRIZ9Eobwa/3qZlOEMk0akG1wWI6KN2PsDXLiEx/iH7IAILAAcrgAMfqQTRA3eJQp7do74jjheysD0oE+bdqh3pUvXaHEleVSwzORtZLwOI7OcHzo7nuIMiCliBruL+NN66OzqGsKdSUq37i1Am4HiRV7cNBVgUeQqjMS2lrjoasDgXPmnun8oo9ZyIu64MhR5CpS5G9CjlTRkleVGcNmQZBv4V2dhprMLGbCAKdhK/zfEMWsTQ8Ci2ew969OXwb4LXEzNiZxeHD7256n5gHyABNNp4iNxZnJMO/DD4RhtOJxq7c0jPXwLeX79bvgjCqFUAAbADYD0FKA+JWC/CJitbdk8nYKNHf1/wAui+22/oRTUcZGHEZkQSMLhCyhyPEKTcjbpV4ITpJXKtp5lX5mVdie8wGw5nc8h40OwmdRurE/lBZJI/zSi3MfzMveN1632NuYFdIhFOddr0LzDOoYITM7roCs4sy98Kpe0dyA5IGwB3r2Cz6GSKGTWqCdVeNZGVGYMAQApO535C9RJEI6qwTWpNcBjoy7IJE1qLsmtdSjxZb3A9amRKf+Mvw+Cj8Vh1sv/uKOQPiPAH9arrLF7tfUEjQzq8WpHBWzKGVjpYbEgHa/Q+1fPmeZN+FxMsJ/hY28xzB+osa6VMHOK4MtSmFSMHlEku6rt/Mdl9+v0q6Vs5wolGYKMmH/AIUYlVxckTW/MjJW9vmQkt/4n/xpwzjIMHISrBDvc2YDe3WxpRyfJOzNk/MlfujSOQ3JCjn6+Nqkx4SZWVV7RTLYqoA72+kG3qCN6dX8IH97PqT8Sn+p6jXXInXi3AwwYHEPAqjuBbqRcXYDmPWqVY1bT5cQHQptuJF022vY6rDbfa/mKSM44MkS7RfmJ5fOPVevqK638U/HXKHb7krzluOCMRbojluUNLyF6gNGRzqweDCnZi9r1muSsarXYxSxeSPGb2rr+NYLannOlRhYWpdThwycjQWsXGWhdSh6inPOSaPcF454pToF7iuGb8PGLeu3B2YpFN3+RB96NWwcZUwQIVssIxZTwrIoBat8wgdRaxqwyoA2AqFjctVlJtSHOvXjgExvi7WsZVGMwJbnV8fDbh/8PlaIB3pVaQ+rghftb3qqsxyqzG3Sre4l4kfAYbBdjCZe0lgw5AG+ll5L3l75tZb7c70zQ+y5leR11E7/ANHpBgVtY4ns4V7EsOzWRZojLKG5ajFEq/Q+NE8w4GxLZhJKVMkcmJhxKSLLAhj7PSLP2kTS90A2VG0m9ja96ZJuP4VEmqOUGPEQ4VlIS4kmAK/x2sNVj9r11yLjWLFzyQxRvaMyKZCYraozpYGMP2qAk7FlANMxOcOJOFfxePwkksUcuHiTELIr2I1Po7PuH5t1+lvSluD4ezNND20UbxLjsfiXVirAxToohJXqdS8ulhTBnfxFhwss6PDOww/YmaRFQoizfIxu+o79AL86in4hxwtiBKxkIxbYaJLRQ/KiuR2jyBSoBuZGK3uBapkRXX4eYxYcOjQRT6cJisLoeVQsMks0jpOupSD3WUbC+3TauuP+H+KMejsIp2kwOHwis8ij8LLF87rcXIv3rpvcWphHxWwzCHs45XaZXYJeFCvZuY3Gp5ArtqBsqEkjej2f8RLhTEvZySyzOY4oo9OpiBqbdyFUAC9yaiTPcNY2STtVcdyBxh0k3DSmJFE0hB2truBbnpNIWW/D3FRzHWhcq2MZZxLCEYYiORRqXsu2ZiWUEM5AtcHa1PWB4uilwT4xQ4SNZWdGAEimG/aIRe2oaT1sdqETfE+FY4nMM6ma7RLJ2UOtFQO0gaSQLp7wUXN2OwFROkLgzgaTB4mCQxxoq4AQSlCt2xHahiSB83dHzeVLXxdgAxqkc2iUn6Fl/QCnQ/FDC9mZNMtuwjxKDSt5Fkk7IIg1busncIO1+pG9InxUxmrHkAbpHGlvBiC2k+hb7USus2MFHzKOwC5gLKMOpPy6mG7Md1j8Fsdmbr5XpsyTKDiSwD2CAX2LtudICoNyL8z0pUxOPXDoIktdQS5N938OW9c8rzN1cSxuyuCNLA25DYeh0lj5CvWJT6dWleA33MdyXbZvEs6VUwqx9qYl7NTay3d5kJKyRSLfUGNgVNrDmKD4vj9GlWTsbtGZuzJIG0i7awvUE8wRcedL+Uz/AI3GxpIbds9m0ALa6k3C8gTa59RTxP8AB2JvkxMg9VRv0tWcyU0n+ckkwo3b9R1A7cRwTifUWhknEVyq61BQXcbHUAzW3qfieHFaC0KqSixlJlkX83VvMzC9kReQJsbi1SYPg6qj/wCZb/6Y/wD2pUxmKGAxM+GIWeM6UdXuuq1nU903FifrUqyOccdjkd4nFSvbiDs6yEMxjxEY1C24tqseRVhzHgdwaUzCcJLovdTureI8PUdaY86z2SSTtTpAsF0qLKiqLIoHgBYUNz+0uHuBulnBvvuO8oAHK29/Kjc7ii2nZh7hLca5q7AM9SRgIe2N73rtj2bDi9rio3CuKAXnUjiDFXUgkV4xkycGek6K5ipnvEhmGm1qAA1JxEBJuAajFbc6aRAgwIixJM+hEkBUV0G4IFIMvF/ICmLKOIV7O5PrQ7uKnIwH+JNd709iD87xGgkHarPiyuPM8uwpLvGVMMyPGV1JLECoPeBB/i2Iqn80Y4qT8vceNWT8LsyMUZwkp7wJePzB3ZfUc6slYr9ohLLfUAJhHF/DWGSZpWnxHfkhnZAyBGlhsBIRp5nTuOW5tba0nL+Co4sYcW0kkstnVdYjGkP8wJRFaQ22BckgCmYb1h46KIExFx3ABxONxck8jLhp/wAL+XG4Ha9iDqWUFbhdWkixF96m4v4d4eQyHVIrviGxauugmORkCMFDKVKEAd1gaaq3jFTIidmPw0jniWKXETsgvqBEHfuxckflflHe149OwA6UWz3hhMSITrkhkgbXFLGRqQldLDvghgV2II6UdatbVGZ0CYHhKKLBPg1L9m6yq7FryMZdXaOWtbUSx6W5VDzDgGGSPDKHkR8KnZxSqEZtGkKyusiMjAhRzHOmcCsYidUUs7BVG5YmwHqTUzjEPiPhRUkwU7nVBgVkkkd2HaSEEPEmlQA15Qp6W2sKrZ8Q+IklnZdZcuSzMFRdW178yRyFhRz4ncfDEWhgJ7EG5PLtG6Nb+UdL0rZdiv8A4bTa5Zza/IKFBZz7gfU1rfjkHqbGI8ljjEgZzN3SFZOW4Ukg7f1dagxZkRFt5KPVraz7AL6V7NpftQ7CybC/TlflfqT42rUtsK2aytS5SFsHmUsbo0TMst7qy/Nc/wAQ9zTZl/xCzBWWJcRJLK5CLHZG7x5XOnakqKRidK7X+Zv4reF+m3O1Wf8ABzIVJfFsvdUmKEedvzJN/ULfzNL3ugQuRk/3JxiOuLz+TL8D2mLkM03S9gHkO+hAOSC3sPMVR2MzWSaV5ZW1O51MeVyfDwFrCi/xA4nOLxbaT+TFeOPwNjZn+pHsBSrLJap4lIrXc+TBtk9SRic2Ok28LH60Qy13kh0lRYqRtzO1lJ72/QWHjS/OdifGi+WSbDl9d/30pruwkH6nMAqjEHZdizG9qKM3bSKvTrQvO8GwlZlGxOoEee/6k1nh/GkTDVXkrqtHI+pq12bASycHw3EI9wKS+IshRZCRYCnJ8adAsaSuJsw3oCnuMugCwSRZqKJibrag8z71MyuIvsP9AAT/AI96bXAGZnNluo7cCWN79DU7jDNDAVeI6XVgQR0IoXwgwjYh2UepFqxxw29HGhWBO4bvxHzhb4wwSqqYo9lJy1fwN57cqsDCZnFMLxSI4/pYH7DevkvFmpGB4geMqAeo8vuKX1EYDEz6y7KvMwUEkgAcyTYD6mlb4d5q8qMrOXVUQ3Y6irEkFdXXYA2PKs8eQiR8NExOhzKWUG2rSgKkjqAf1qpHeIRe4QxfGWDjNmxEd/AHUf8AxvQ+b4k4NflMkn/JG36taqzzPKSmIAj5Ha3Sp8mFZLXoYbvE0DwTptmM+YfE5yCMPh9P9cx//Ff80nZvmGIxO88pe24Xki+ijas4vEhd6ijGqaradR1F6aizdiJucK2vfxog2FeGK1rMwFh109T4AE32qRiYg8qC+nvA3Iva2/LryqLxRmgZ2Cbm+7X39PK2+1bP4oDQuYhzkK2BQIvZrKeR50PhktU7GJdQTz5fS3/9FRIIbnfYDmf8Ua7ZrdhIrwFxCSyhY9iWaTa9rWHUDqSTYXq+8Uwy7JtCfPHCIxy/40uxO39TE/SvnyHEt2yOq30spVTy7puAfLxp5z7j3EY7DmAxRqS4dnj1AC19u8SDz6Vzq9zAY6EG4xFGaYDYb22J8/Cosj7em5qbNlWmyl0HqwFj51E/BMDfXGbf1r7WpyxmAkIFM2wmAecOEBPZoZT6Lbb7/ap2UNcCn74ZZYiYXtLd6Rm1H+lTZVHl8x8N6RsRAcNM8Ul7qx5KOV7qbt0IIO3jS/FvzaQZa1RrgR2yfLUmi3sbG37/AH0oNxBwmI++gsRvUzgzHDWQGJDKdj4rvcb+F/8ANMWZjVGazOeutxP33CUfpK2j4nsNJ6bUIxmKEr86j53Dplb1qPhYmLbA0kF+o0XJGDDMGXdzW552so63vz69OlZfGXsiAIt7Ejw8TbyrnjcUdKLfkq7D0tvXDCN3xcbXF/DyH78KocnzIGPiWFgPhJIwD/ilKsAbqrHY8/mtULi/hWXBqBqMsR+ViNwQN1Ychcbi3P6GrL4ExxkgubWG1h02/fsag8S9viUxMcUQIRLhChDFidtJY9491jsPDe5pRLnV4y1assozFNerb+H3AuWS4cTvJ+IkVdciFrBLC5BUbm3jeqdxEtjbr4U4fDeFsNP+LnJjhCupU7GXUttAXqNxudvatEmIqpEsKX4rKPysDHHFGNtTKL/RBsPrc0OTOmLmV5DLIRbUx5DwUcgPSq3xi7lk2uSaN8OYZnW7GgtnOJoVV+3bEa8JmV5tTURzjHB1FqVsSwi5mo54mQdaHsVGIyGJYMYTzELotQWIWNccTmfacqzhCWYClbnLGej4FVYrJaTocKXcKo1NZiBtuQpNt9v9KS8zwjLIQym/gb1a2T5XplRuve+6kUvcSYm85UW2pzi89qAayMg9zC/J0V32qaz/AFEueMhEB5gE+5rGWgarFdQPuPOpWZm72sdhz6eIFTcrwulS3Vth5DrXq+GpsRXM8xyf4mKzSbKQRdSfpUca7aA9hysulb+V70S/2Y5uTKQP6SwP1G4rAyAHftHPqafavPgRRbAPJgl8pI/gBv4v+tgK6plTWvojHufejEOUqvTfz3/WuzkcudQOMvkyDyD4EbOBJCcGgNrq0ikA3tZybf8Aly86VfidFpxasN9cSk+qsw/xTFwZmClXiDAlTqsANgdjcjztz3rHHuDV0jkZQwRip8g/X3A9685Y3+NexM0E/kAiVwtiis6bbE2/XxA+1WHe6mgGQYWJLsiKDb5rXNjfqaPYUbUldzByTkDGIf0TV5PmIOOyDtMRvypnyzhNFUbVnF2SS9FsDjAy01SoxmJWsdsSmDLqHmNvoOX9qd+A8zg7F4JtKHUGV25HfdWJ2AsSOR6W60rZjlmmew5E0zcIcPTRTLKR3CSFfoSDY+dZd36ZmpUCr4jvwnKML2qxuGjaQsvgF6C/XrvYUz5pji8JZH0te11sT5CxNjuOu1K+bZVIr617wfcjfZjueQoDLn6xMVaIuw5xsTbfyI/zSA9xjR9sWc0xMgxMknZDWx1EyKA9yA1yFAAO99h1odiMbJIfzG68qm4nHd927MIGbUFAsF2AsPahM8xLfWtE5wJSkLkkwjN8tq75bmbRcjUaWTu10wWXl1vVLhk+Zpce4VV5IzJGZ5iZBv8Aau+F4eVo7k71Bky+3I1ylzmSJdIqEwG7k3WerXsoxCWURqrlD40x4fBJquKriDGm+oneiEPEzrtzrjTkxc8vUeZbGTMZJkjQXJubeQUk0p51gXE8jujKt7XYEXPlfnyNH/hzK2psU+yxK3M2DMwIC+1z7UN4j4nXFSugAULflvcjz/6uVDCKT3F/VcMCB1FhsOGvbnf9/pUnD4Mse6QD0HgOm1RkiJOkayb/AMFgfUsflFEmjA2GpuhuS2/2H2r2/AsDUL/xPN8w/wApP2ZDmxBQ6Vsx68hf6CsnMGH/ALdvNmAH3qBjsbYkKbem32W1CnmU/Mt/34mmnu1HUEtQbzGH8fqO8inyTf771Fx76lPM+AvYevnQvCtpF+V/3YCpuExAY2PWoFmw7kmsKeoY+H7hcQRvdkbly2sQD4n9Ke80w4lhkjP8SkfXmp97VX+AJjlQoNlboPmPh6c6act4kWZwiG5O1vT9OR9qwPyNWrbRyh9oI4bPcPiAf03piyd71Ay3KyhmIsQC525WNz/cVNyTasCkdtNO74gji59Av50OyXNdtzUjj25G3jS3FgnCXFaKW6L3EjVueobzTJwJgzMAq897HqbD73PSsZfxNJG9wLobXiJ7uwsNP8jAAC+/1qBmONaRz3ri56CuCr+/Df8Af3pW4NV7T2DN3jVVXrsMg/cuPLM4ixEJeF+XNTsyHwYf35Gq8zHNY/xUva6iwbRqAuNI+Xrtb/NCcNimjYOhIbkbdR4HxHka0xM3aSO5tdmZvck7X9aXrpOpsXxJsrVbBWx7Mn4qKOTddx40IzDK7WIrZZChuDt1Hkdv8+9enzMaSDRqzkRW5TW+DAuJxltqJ4LMwyWXnbpS5jJLtU7IjZr1ZwPMGLmJ1k9JpEvq3FRcbig9E8zxAIsKWpo2B5GqqATmX9VqwRMO9qxG+9aohJqQsNqaBGIiRnuWdw1mGvLWUtZNbqVvoJOhWJ1+IHj4VDyrKwRLPoKK2yKf5RzPmTYXobwZih2ckTfK1yB4MVKm3qDb6Cm/ENdVXUCdh/n9CaRVD6hH3Hth6eYFw+BZVNioLbknp5W8bUFzvOREpRG1OdiQLAeniamZrigryBmC6PX6Ab7k0pNhXku5uBfwr2R/jQVoO55xV3cu/iQ5JmvcnetkxfiLmu0mAPga64DCKSQRvSYqtLeY4XTHicExJtvzP6eHlU5MK57ygkeIrGLZV2UDzNgajYfCajc3o4DKdfMHkEZ8Q7DETuzvYcgWtb9KxgMEYpJnU21oI47/AM0vzeyq9z51HhwKgfKD9P8ANYzTEFY42U7KxuBy3GxHsaHz6i9J/qTxnC2R04UxMkcTxy7d1x/2369eY+lC5OLRC1jWeH83WTDYiQ/MqMD6BCQfe1ImNdnOqxrzFS4JmpachTHabNlxNqLRYYaLbUl8HZTJPJZb6RzP9qdczy5oVq9gJEJxlG2IsLhnQqZEdA97FkZQ217rqG/Pp5eNcZsRpt62/t/mrL+LeAMcODALFQ02jUXZgD2DWLOSx3Dc96rDGruOVufh0/1qL7PUIf7Ed4I1pYD4MLyZe4jDspVGAKlttWoahp/m2IN+nW1QA1ZjlJtdr7bb7AdQOijn71h6JwSMsh+ZP5IHRbfkGEM3RDGpBNzvpJvZTbQRtsLFlsCd16b0qSIzGwvRl8RcBSd+Q9Dvbbz/AL+VjvDWTK2pz/MR+/vVAnpuVi15NlQslfSxW+YWNdMLNp3FN3HGToq6l5ik3BC4IoxWZwf5kzDzmSUCnhMnjMe4HKkLAv2cwPjVoZLgTiANINvGlbVbPtjdTqRloh5lgVQm1DkjuatLiD4cFk1AkGq5mwTQuUcbj7+dHXIXuBsdWOBJOEbszcG1NOTYvWC56D18v70pRQM+ygn0py4QyCV4pk2UgKwv13tpv053olDItqtYcAGUsDFCqeYHzsJ22okDYWJAoNjsXq2ElwOo50a4vyp4XUSqVOkeY+hHOlXESV6hrlZdlIImSlZHTeZHxcnmfc1Iy3DSG7k7EWF+Z9P8ms5dge0bU/yjp4n/ABRspWFdyD6mVj4XrBgaTLyLMGuD7+ldITY0QWKxI6N08DUWfCkbgVucfDpusSckHUyTC99jy8+XqfH0rnmMYaGQKSbaWuRbkbG30NccPIb25UYxGXyHDyS6DoCkEna45d0Hna4NTyLKxWQ5xmdWrbdCLWV5yY4pIQNpSLnqBtcfW1qOSPGY7ddqTjtXdMaQK8oVE1leXXwPgIoIQdrncn1oBxvxShkCqQbeFI/+90+jQGsLW250INybnc0bI1xKBir7CWdxDxOmJijijjZNMjylmcMW12W1gAFsAPalrF2BHoTe17bjoaaOC8gixaF5e7z09mWA+utmv9qGcU5R+GxXZayRoDgjnZiduXiKRvsR2AT4mvwMohVvJMkZLwtFOqNeQqVcuQQQHV1sNhYAowNj4HwqaOG4miugkFnZQl1LalLLq+QX7o1Ff6T43Coe7ykIPnv72HOuEuIbnqAt13Iv4+VAqRzYMNDctCK2zGjiPBJFDEiBrLLK2puoIQLuY0LA96zcrA+tduHMeFidepOr3H+Qfek5EkcgAh72At9h7U84LgmdIu11C9idC7mw3IJ5A7ct7+PSj2KUfBPcX47qaMGRswyKTEKbnakLNMpbDPY1b+EzG0X0qvuNpw5qyOc4MTsqGMiKDT94Hwq1+DOIwkS7cqrnIOG5MU1kGw5mrBwWRNhVAajuSFzFlwzYMbv9+QykMCPWqt4vxHazjQOZt70fxE9yNqlZXwr2socjah1uX6MJbWqdiEMhyeOGFSbXtc0b4TdZpJDH8iaQx876rD6D71zzXKQsJHLascMNHhMCAZEV5y0h1OoOm9l2J8FHvUcpXK4URrjtUq5z7px4rnWS4YBvIi/pVb5llcRcC2kE72JAt6U9ZqVC6gdV+t7j6UkZq4IO+9JUeor6gkSbtSMzMvZqAsdgBytXMtSxBiSr2vtejoxQ03rTmYRJGquJmd27MPpJFwbDe3McvD9Ki4fMgXseVcsxxIR1deakH9/SiCyxVIQ4kBVJBYRqyTLglmdQzc7nf6+VMefPqwUwH8oP0uKg5RMsiKyAkMLix5eVvXb6Uf8AwA7NgeTKVNzYbgjnWIWsd8tknM1gFVepR2LhsaikVPzQaWK9QSD6iouHw5c2AvWvmZniaIK6tRVsnZVuRQuXY71wOZVWzLr4RgEeFjta4aRTyuCJHFjbmQLUv/EqMieGS9rxlCdzfS1wPWz/AGpjnwX4XEYiAG6M5xMI6gSW1p6BrAetezjBR4qFO1fswr7vttdSLG/IE29qzW9lx68zVpcMgOfErIT220E+gFv1rMkpt8rfa3601S4fLVDL20+pdiyorKTa+xGzDzBpezfCRrvHKHA/njkXny3BYfWwpqmtw42UiHv5aGshWyYNExVlIYqeY5X8D13vV5cI5x+IgRrWa2/qNjb151Rs2Fa3eHPqCGHuOQ8qZuCuJDhpdBJEbW59Gva/1q3NGzZET43+3H7PcnCNcCyuT6BvD60kZlk6F7Nbc73q2ZkXEwEH+Iex6EehH2qkeLHmjlZH2Knn48qBS+W78y79jEtDgjKYYkGkACu3GLRlTawqtuDuLWXuMx8qg8acQyM1kc2rQawEamZ7VatsphnDNra4FwDVj5GyiPztVP8ABWcm5Vh9adv94BCNzYUKghHwYS1S6ZE5cc4+RiI4zu50+l9ifoN/pSrnZQd1Re3Mm1yeW/tRfHZusgMo8wD5/wAX22+tKGMxlya9LxECKXPzMtyWIH1NMPjHjJ0MQDzXoR5ry+ooiezdDuNx40Akk2PntXWHKiwuCfesT8hp6uRNTih2UqJClww7XSu9zRXH5a0cdzUjKMp0yAn7104ozDVZF+tICzJwIezjemuWixAmo+db4vCMvPlXki0EHepGLzMOLUXJzFcDEJ8OZ9NFE0cdgb3DkXKD+K3qbV0M7ubySO/qdvaoGUvuR4hh9bX/AFFdRNatz8elemcdxW52JxmRs/wulg4+Vh7EbMP096k8MSqtywrOKPaQuPCzj1HP7H7UJwk+kWpLm1aWZHgwlTZXuMeecQLbSopWkm1V7EC5rmwtSI6hMCW3m2atLOsjAqItZDf02vIp8QQvLx86LYSD8RC6fwSrdWI233Rretj9PbbP87w6QSNHod7bA8vruK7/AAoxizYaRZSLwAWUfwpISUsPUHkOTAdaXtrJG+e4Wi0A4+IiYjJpNckaxs5iF5AoLWsNySOnP1tt5CpWPXbqLjVbzsLb86tvN2C4iJ4oFkurlJNZRVuoS7MBuLbEHrYbWqvs8wKJ8pBJt8uvTyOoDUBuCB4/MCLbinuNy2tbRhB28fQbCRMBjyBpOh15kEX+o6ry5qfXlWmPWEi7RsCxC3jNyD6P6Dmb87k0NaEg32tz8LeJU9D9qmCTUAfA339LE/enHqSwdjuBWxk8GPPB/GQiZYTqK2Au3iOl7+FvXyozxtw1HjohMl9SjfTzK8z6kXqqkY7kHw+37NHso45xGH2uHXqG8PUVm3cEg7VmM18keGgTM+FJYCGiDODbcefWicPBTyRhmDaiOtOWWcQxzboyL1MUgvpY/NpIsbE39+lMOBzuDT3lPrGO0U/Re8v1FCLjOrdGQVce7GRKlwmQy4drhCfSuGeLiJdhE9vSvoA5PERyqJmWXRRQySaPkRn9hcf2q6V5YQbcg4wJQuJ/LhVOoAv682+9AJZKMZtMCevtUvgbg45jidF7RJZ5WHMLfZR/Ux2HhY+Felvb00x9RJBnsyBg8jleDWsZIY7eg2v739qc+E+ESyDtFINW3FkEKKqKgCqAqgcgALAV3iy5F5C1eesPqMSY4nINf6yleKeHpY94UJNBMnyWdpQZojavoSTLIzzF60/2RH/KKHoPic3JZjkymeIOGNUfcj36Uktwdib7Rmvpw5XH/KK9/sqL+UVyLrIa7afN+D4WxSlT2Z2IP3qHjYikjKwsQSCDX06Msj/lFVz8UOAUYjFo6xKBabVe22yuAu5J+W3Xbzp/i3anU/MCxzKqwctmFP2D4EgkhSVYx31De/P73pGmkjBtEr2B+dyAW/6Rso623PnVscBZqpy46hvE7Jz/AISA4/Uj6U5zF2qDSinBijj/AIe/yJUH/wBOXI5U3z/EnDqxBvsbcj0o1w1xfDimIQcvKsQqY2LMfEH4r4XqkEhjW76GsNu8QCQu56kClf4Y4nsziHZrFwvqCrDS3kA0i/p41Z2d4vtMOVkZIg+zxvYtpNzoO45i1xta1t6qfMMJ2MjfgkZy6umlSGUatOom5O3dXrzXmOVRsHyv3LVIw90Zs8xhsUWwWS7hL/J3j217cl7p28z40OXI2c3lLEf1HvNv1PMDy8ulKBXFCUPKHJ2D3Knkbrsp5iwI9BVitiHKJK9rPuGFrHbnt+/ag2s1SYX/ALMcrAd8t/5IGI4eh0nuaelwTf8AWkvFYVonaMm9m58ri1wfqCKs+FdQ2pS4xy8grIP+U/e3Ln1FRwbyLNWPmX5dSlMgRZjks9vK3tWSN/L0qOzWamXhjALISzcl5eb9PoNvrbwNbF9orQkzMrrLsAIVyTh4IgdgC56EA6R0Wx687+fpR7KMPhUcdrHsT3gNt+gBuNibbHxt4EwcDMVbQ376UVnyrUlxY3G/ofrXnGtYtsZsaLrrHXJ80glUJh9XcsugqbqANgT6Dxofx25GAnte5CrtvsXF6i8AyLAkgYM7tIi7fwx6e4zejawTz2FdeIJJcZFMmHTV2ZCuAbHULmy357BTz61r8VwzKTMO5NSQJ8+Zi/eNwRV8fDHhwYTAoWFpZrSyE2v3v+Gt/AL08zVQ4nKMQs4DwSAhtWl1KggEG1ztTgM9zI79ko9WNaHOt2OAZRR1Lc1DxFY7QeIqo3zzMgLmNfc0AxPxLxaNpZQD6ms7MnUy+u0HiKyapThn4hYibEKjAAHrvVx4SW6AmuzIIxAHGuethoyy72qtD8X5f5D706/E9vyG9Kogg1GRCIBPoPgbiY4qMO21+l6aMZDHLG0b2KupUjyIt7/4qhOEJsYF/Itp/qvTOMTmX9H3qQcdypXuIGb5V2GJlivrMbsnd35Ha5Ow6e9WB8MMK0keJjKMq/ltc8i1mBsR1t08ql5V8PZMwdpMS4j0qNXZqCzsTsd9uQ502PwiuXYSRoHke5BbtCDyBAIsBbnatGzkq1WvzK6nMV5PhZCzEm1yb86M8OcEx4YnTbeqxxnxCxYkYC1gT0NM3AXFM87t2p5cvaszIl8GcuMMesj9mtwqKrbAENzLXPQ3T6/SgkGZBI2I+Y+e9rkD2ty8SPSvYzhWeViS4XoCWLE2AAvYb7D/AFqO3BUwFhKG8bgje55c78/cn1pYX1jHcfrvVV0PyZmHHKEJO/8AqSffajeQzh4CjG+7SqP5dtwPUqD9T40uy8I4lb20Ef8ANb12NS8vwOJS14+QsSrLe3vU33o9QVTKraPVLGPeR4tTH4kG1QOMTGcLKRsyrqt/ykG9L0EuIj+RGPkQf7V7G4TE4hWRtKK/zXJNx15edIIwRg2Yy96akZi5icixFtQjLAgMCpDC1r9DtzqLhMbiILEoyjf5lI8zzHnViYWEoiqT8oUcrXsAL+VdF8/34UR/yBbphmZi2FfEWcLxKJRe9nHvTTkHFgtZvTeoeIyyJ/niQ8+gB9QQL3ofJwlDe6GROvda/wD916F61bf1G15f3D+a5uuolDYEaW0sU2bY94cuh+lPfD5w+AwCRo5fmzEnU7u+7G/XwHkBVbZdk8Kby9tKei3WNPItYlm+jC/l1KHNn0dmI1C8xYkWPha1WXkaHCwytx7DmzqEs54m7cqEjKdmb7tqvtYcuR51CGcSW2A9qFxIwLEkb72FdL7crfWlrOTYzZzE+SKvUPpfr8Qk2cyEWIX2oLiMrjkOplF67hTf786wx8vv/mhm+w/MXkfC5YiMGQAGjkeeTAAA0N+grwv/AKVwus+5x7krHYtphaQXoU2URH+AVM3PQ+9YPt+/37VHrOfmcJnA3iFksB71M/2pL4/aoNrdf39K9vsLbfrtU+s/3OjLw3xS0LPrGoMosBYd4Ha56CxPt50ej4xw88bRzER61IIY3G9wbN/mq/ifSd99iOotcbH7VHkwpIsWPpYHzo9fLsUYzNPi/wCIa8XEhszk+VRkkgA33v4+dd8Lh+z+Ta9bQx6V0ncDYG1q2APT6UubG+DEbggc+mepPUXrTxPnXq9UwRm9txWroA21er1VMrNSg22/d6xpFer1QPEkeZlox4Vo6AWt+96zXq4+Z00QbVqeZFer1QJxmQK2I5/T9K9Xqr8SZrbb2rJWvV6okTQKP36Ct1Fer1WnTVkFakWtbxNer1ROm7LblWjbjfzr1erhLfE8djXgNq9XqmVnONzf610lNYr1V+ZAmTz+l/rtWHblXq9UmcJ//9k="/>
          <p:cNvSpPr>
            <a:spLocks noChangeAspect="1" noChangeArrowheads="1"/>
          </p:cNvSpPr>
          <p:nvPr/>
        </p:nvSpPr>
        <p:spPr bwMode="auto">
          <a:xfrm>
            <a:off x="80963" y="-1104900"/>
            <a:ext cx="1971675" cy="23145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81932" name="AutoShape 12" descr="data:image/jpg;base64,/9j/4AAQSkZJRgABAQAAAQABAAD/2wCEAAkGBhQSERUUEhQWFRUWGBYUGBYWFxcXGBgXFxcXFxQVFxgXHCYeGBwkHBQUHy8gIycpLCwsFR4xNTAqNSYrLCkBCQoKDgwOGg8PGiwkHyQsLCwpLCwsLCwpLCwsLCkpLCwsLCwsLCwpLCksLCksKSksLCwsKSwsLCwsLCwsKSwpLP/AABEIAPMAzwMBIgACEQEDEQH/xAAcAAACAgMBAQAAAAAAAAAAAAAFBgQHAQIDAAj/xABDEAACAQIEAwYEBAUBBwIHAAABAgMAEQQFEiEGMUETIlFhcZEHMoGhFCOx8EJSYsHR8RUWM3KCkqIXQyQ0k7LC0uH/xAAaAQACAwEBAAAAAAAAAAAAAAADBAECBQAG/8QAKhEAAgICAgEEAgIBBQAAAAAAAQIAAxESBCExEyJBUQUyI2EUFTNxgZH/2gAMAwEAAhEDEQA/AK4z+DY0rU9cQ4K4ArlgeEVMdyN6PyKhRgSKWN+SImwSWYHwo5gs3JcA8qi5vlPZmh2HDahbnQNsriX11buPuPmV4/pSJjbazajKmUjTY1FxXD0oGoigoNTD2tsOhBKimjKJxYb0thCDapkL6d6MRmAXIj3+KOjnSXn+7XovhcddbGg+Z7mgqPdHbVJrzOuRPchaZsVlulL0vcPgBxTbjJGMdrV1jEGBpRSuTF5J62EtaCPfwrZlowirAAzSbE2FL2MkuaIY7EUId71YeJAHc1rvBuQPOs4TBmQ2GwG5Y7BR4k/aiCRxpawLHqWsN+lgpva9cG1k4zLf4TgCwr6UV/EC/Ok7hvitDEUNldRyvsw6Fb86EpxmXxSovIm1WB+YPWNXFGJ0KTSfgM5DS709ZphFkiN+oqv8RlixHUKCxAMbQEriP8c2pPpVd8WxhWv50dyniVW7l96B8bC4vRvIivgxUaXe4NN+S4YOlzSZHHyq1uHMgvACOoFUddh1Co4U9xfzzFcjRHL8xHZjfpStm+J1C1duHzcWJq3Mt9YBpfhoazoJtxNiARsKE8PW7TvUfzxEVPOlHDT6WvQE7WEuBV+5aGGwqGxArtmmjsyAOlJuE4q02H0p6yHIZ8YgKRsQf4j3UH/Uf7XoLKcwodSJVGYR2lNZaLarxw/wIhLa8TKSeemPYe7f4pjwfwsy+Mf8DX5uzH9LU0pwImfM+dMGSK44lDe9jX1NBwZgl2GFi/7b/rUiTg/BkWOGh/7FH6VGO8w7XFk0ny1kcRaUetWWIEEe/hVhYv4X4NjeNOxbxQ7fVTelDizgjEQRlktKgG5UWYDzX+4vVLATIqYAYMrXMpgJCBUcveheZuQ3Wp+X7iiDqLv5kbF4a+9CXXemPFRXFBZMA1+VdIEm5Wn5R8yb/Qbfqa0ZbX5Uz5JkiT4K0a6Z11E2J75Q3Nwdh3WX2HjSxjcE6jcWP7vQVcFiIw9ZUA/cwV5WO+xFRIZ9Eobwa/3qZlOEMk0akG1wWI6KN2PsDXLiEx/iH7IAILAAcrgAMfqQTRA3eJQp7do74jjheysD0oE+bdqh3pUvXaHEleVSwzORtZLwOI7OcHzo7nuIMiCliBruL+NN66OzqGsKdSUq37i1Am4HiRV7cNBVgUeQqjMS2lrjoasDgXPmnun8oo9ZyIu64MhR5CpS5G9CjlTRkleVGcNmQZBv4V2dhprMLGbCAKdhK/zfEMWsTQ8Ci2ew969OXwb4LXEzNiZxeHD7256n5gHyABNNp4iNxZnJMO/DD4RhtOJxq7c0jPXwLeX79bvgjCqFUAAbADYD0FKA+JWC/CJitbdk8nYKNHf1/wAui+22/oRTUcZGHEZkQSMLhCyhyPEKTcjbpV4ITpJXKtp5lX5mVdie8wGw5nc8h40OwmdRurE/lBZJI/zSi3MfzMveN1632NuYFdIhFOddr0LzDOoYITM7roCs4sy98Kpe0dyA5IGwB3r2Cz6GSKGTWqCdVeNZGVGYMAQApO535C9RJEI6qwTWpNcBjoy7IJE1qLsmtdSjxZb3A9amRKf+Mvw+Cj8Vh1sv/uKOQPiPAH9arrLF7tfUEjQzq8WpHBWzKGVjpYbEgHa/Q+1fPmeZN+FxMsJ/hY28xzB+osa6VMHOK4MtSmFSMHlEku6rt/Mdl9+v0q6Vs5wolGYKMmH/AIUYlVxckTW/MjJW9vmQkt/4n/xpwzjIMHISrBDvc2YDe3WxpRyfJOzNk/MlfujSOQ3JCjn6+Nqkx4SZWVV7RTLYqoA72+kG3qCN6dX8IH97PqT8Sn+p6jXXInXi3AwwYHEPAqjuBbqRcXYDmPWqVY1bT5cQHQptuJF022vY6rDbfa/mKSM44MkS7RfmJ5fOPVevqK638U/HXKHb7krzluOCMRbojluUNLyF6gNGRzqweDCnZi9r1muSsarXYxSxeSPGb2rr+NYLannOlRhYWpdThwycjQWsXGWhdSh6inPOSaPcF454pToF7iuGb8PGLeu3B2YpFN3+RB96NWwcZUwQIVssIxZTwrIoBat8wgdRaxqwyoA2AqFjctVlJtSHOvXjgExvi7WsZVGMwJbnV8fDbh/8PlaIB3pVaQ+rghftb3qqsxyqzG3Sre4l4kfAYbBdjCZe0lgw5AG+ll5L3l75tZb7c70zQ+y5leR11E7/ANHpBgVtY4ns4V7EsOzWRZojLKG5ajFEq/Q+NE8w4GxLZhJKVMkcmJhxKSLLAhj7PSLP2kTS90A2VG0m9ja96ZJuP4VEmqOUGPEQ4VlIS4kmAK/x2sNVj9r11yLjWLFzyQxRvaMyKZCYraozpYGMP2qAk7FlANMxOcOJOFfxePwkksUcuHiTELIr2I1Po7PuH5t1+lvSluD4ezNND20UbxLjsfiXVirAxToohJXqdS8ulhTBnfxFhwss6PDOww/YmaRFQoizfIxu+o79AL86in4hxwtiBKxkIxbYaJLRQ/KiuR2jyBSoBuZGK3uBapkRXX4eYxYcOjQRT6cJisLoeVQsMks0jpOupSD3WUbC+3TauuP+H+KMejsIp2kwOHwis8ij8LLF87rcXIv3rpvcWphHxWwzCHs45XaZXYJeFCvZuY3Gp5ArtqBsqEkjej2f8RLhTEvZySyzOY4oo9OpiBqbdyFUAC9yaiTPcNY2STtVcdyBxh0k3DSmJFE0hB2truBbnpNIWW/D3FRzHWhcq2MZZxLCEYYiORRqXsu2ZiWUEM5AtcHa1PWB4uilwT4xQ4SNZWdGAEimG/aIRe2oaT1sdqETfE+FY4nMM6ma7RLJ2UOtFQO0gaSQLp7wUXN2OwFROkLgzgaTB4mCQxxoq4AQSlCt2xHahiSB83dHzeVLXxdgAxqkc2iUn6Fl/QCnQ/FDC9mZNMtuwjxKDSt5Fkk7IIg1busncIO1+pG9InxUxmrHkAbpHGlvBiC2k+hb7USus2MFHzKOwC5gLKMOpPy6mG7Md1j8Fsdmbr5XpsyTKDiSwD2CAX2LtudICoNyL8z0pUxOPXDoIktdQS5N938OW9c8rzN1cSxuyuCNLA25DYeh0lj5CvWJT6dWleA33MdyXbZvEs6VUwqx9qYl7NTay3d5kJKyRSLfUGNgVNrDmKD4vj9GlWTsbtGZuzJIG0i7awvUE8wRcedL+Uz/AI3GxpIbds9m0ALa6k3C8gTa59RTxP8AB2JvkxMg9VRv0tWcyU0n+ckkwo3b9R1A7cRwTifUWhknEVyq61BQXcbHUAzW3qfieHFaC0KqSixlJlkX83VvMzC9kReQJsbi1SYPg6qj/wCZb/6Y/wD2pUxmKGAxM+GIWeM6UdXuuq1nU903FifrUqyOccdjkd4nFSvbiDs6yEMxjxEY1C24tqseRVhzHgdwaUzCcJLovdTureI8PUdaY86z2SSTtTpAsF0qLKiqLIoHgBYUNz+0uHuBulnBvvuO8oAHK29/Kjc7ii2nZh7hLca5q7AM9SRgIe2N73rtj2bDi9rio3CuKAXnUjiDFXUgkV4xkycGek6K5ipnvEhmGm1qAA1JxEBJuAajFbc6aRAgwIixJM+hEkBUV0G4IFIMvF/ICmLKOIV7O5PrQ7uKnIwH+JNd709iD87xGgkHarPiyuPM8uwpLvGVMMyPGV1JLECoPeBB/i2Iqn80Y4qT8vceNWT8LsyMUZwkp7wJePzB3ZfUc6slYr9ohLLfUAJhHF/DWGSZpWnxHfkhnZAyBGlhsBIRp5nTuOW5tba0nL+Co4sYcW0kkstnVdYjGkP8wJRFaQ22BckgCmYb1h46KIExFx3ABxONxck8jLhp/wAL+XG4Ha9iDqWUFbhdWkixF96m4v4d4eQyHVIrviGxauugmORkCMFDKVKEAd1gaaq3jFTIidmPw0jniWKXETsgvqBEHfuxckflflHe149OwA6UWz3hhMSITrkhkgbXFLGRqQldLDvghgV2II6UdatbVGZ0CYHhKKLBPg1L9m6yq7FryMZdXaOWtbUSx6W5VDzDgGGSPDKHkR8KnZxSqEZtGkKyusiMjAhRzHOmcCsYidUUs7BVG5YmwHqTUzjEPiPhRUkwU7nVBgVkkkd2HaSEEPEmlQA15Qp6W2sKrZ8Q+IklnZdZcuSzMFRdW178yRyFhRz4ncfDEWhgJ7EG5PLtG6Nb+UdL0rZdiv8A4bTa5Zza/IKFBZz7gfU1rfjkHqbGI8ljjEgZzN3SFZOW4Ukg7f1dagxZkRFt5KPVraz7AL6V7NpftQ7CybC/TlflfqT42rUtsK2aytS5SFsHmUsbo0TMst7qy/Nc/wAQ9zTZl/xCzBWWJcRJLK5CLHZG7x5XOnakqKRidK7X+Zv4reF+m3O1Wf8ABzIVJfFsvdUmKEedvzJN/ULfzNL3ugQuRk/3JxiOuLz+TL8D2mLkM03S9gHkO+hAOSC3sPMVR2MzWSaV5ZW1O51MeVyfDwFrCi/xA4nOLxbaT+TFeOPwNjZn+pHsBSrLJap4lIrXc+TBtk9SRic2Ok28LH60Qy13kh0lRYqRtzO1lJ72/QWHjS/OdifGi+WSbDl9d/30pruwkH6nMAqjEHZdizG9qKM3bSKvTrQvO8GwlZlGxOoEee/6k1nh/GkTDVXkrqtHI+pq12bASycHw3EI9wKS+IshRZCRYCnJ8adAsaSuJsw3oCnuMugCwSRZqKJibrag8z71MyuIvsP9AAT/AI96bXAGZnNluo7cCWN79DU7jDNDAVeI6XVgQR0IoXwgwjYh2UepFqxxw29HGhWBO4bvxHzhb4wwSqqYo9lJy1fwN57cqsDCZnFMLxSI4/pYH7DevkvFmpGB4geMqAeo8vuKX1EYDEz6y7KvMwUEkgAcyTYD6mlb4d5q8qMrOXVUQ3Y6irEkFdXXYA2PKs8eQiR8NExOhzKWUG2rSgKkjqAf1qpHeIRe4QxfGWDjNmxEd/AHUf8AxvQ+b4k4NflMkn/JG36taqzzPKSmIAj5Ha3Sp8mFZLXoYbvE0DwTptmM+YfE5yCMPh9P9cx//Ff80nZvmGIxO88pe24Xki+ijas4vEhd6ijGqaradR1F6aizdiJucK2vfxog2FeGK1rMwFh109T4AE32qRiYg8qC+nvA3Iva2/LryqLxRmgZ2Cbm+7X39PK2+1bP4oDQuYhzkK2BQIvZrKeR50PhktU7GJdQTz5fS3/9FRIIbnfYDmf8Ua7ZrdhIrwFxCSyhY9iWaTa9rWHUDqSTYXq+8Uwy7JtCfPHCIxy/40uxO39TE/SvnyHEt2yOq30spVTy7puAfLxp5z7j3EY7DmAxRqS4dnj1AC19u8SDz6Vzq9zAY6EG4xFGaYDYb22J8/Cosj7em5qbNlWmyl0HqwFj51E/BMDfXGbf1r7WpyxmAkIFM2wmAecOEBPZoZT6Lbb7/ap2UNcCn74ZZYiYXtLd6Rm1H+lTZVHl8x8N6RsRAcNM8Ul7qx5KOV7qbt0IIO3jS/FvzaQZa1RrgR2yfLUmi3sbG37/AH0oNxBwmI++gsRvUzgzHDWQGJDKdj4rvcb+F/8ANMWZjVGazOeutxP33CUfpK2j4nsNJ6bUIxmKEr86j53Dplb1qPhYmLbA0kF+o0XJGDDMGXdzW552so63vz69OlZfGXsiAIt7Ejw8TbyrnjcUdKLfkq7D0tvXDCN3xcbXF/DyH78KocnzIGPiWFgPhJIwD/ilKsAbqrHY8/mtULi/hWXBqBqMsR+ViNwQN1Ychcbi3P6GrL4ExxkgubWG1h02/fsag8S9viUxMcUQIRLhChDFidtJY9491jsPDe5pRLnV4y1assozFNerb+H3AuWS4cTvJ+IkVdciFrBLC5BUbm3jeqdxEtjbr4U4fDeFsNP+LnJjhCupU7GXUttAXqNxudvatEmIqpEsKX4rKPysDHHFGNtTKL/RBsPrc0OTOmLmV5DLIRbUx5DwUcgPSq3xi7lk2uSaN8OYZnW7GgtnOJoVV+3bEa8JmV5tTURzjHB1FqVsSwi5mo54mQdaHsVGIyGJYMYTzELotQWIWNccTmfacqzhCWYClbnLGej4FVYrJaTocKXcKo1NZiBtuQpNt9v9KS8zwjLIQym/gb1a2T5XplRuve+6kUvcSYm85UW2pzi89qAayMg9zC/J0V32qaz/AFEueMhEB5gE+5rGWgarFdQPuPOpWZm72sdhz6eIFTcrwulS3Vth5DrXq+GpsRXM8xyf4mKzSbKQRdSfpUca7aA9hysulb+V70S/2Y5uTKQP6SwP1G4rAyAHftHPqafavPgRRbAPJgl8pI/gBv4v+tgK6plTWvojHufejEOUqvTfz3/WuzkcudQOMvkyDyD4EbOBJCcGgNrq0ikA3tZybf8Aly86VfidFpxasN9cSk+qsw/xTFwZmClXiDAlTqsANgdjcjztz3rHHuDV0jkZQwRip8g/X3A9685Y3+NexM0E/kAiVwtiis6bbE2/XxA+1WHe6mgGQYWJLsiKDb5rXNjfqaPYUbUldzByTkDGIf0TV5PmIOOyDtMRvypnyzhNFUbVnF2SS9FsDjAy01SoxmJWsdsSmDLqHmNvoOX9qd+A8zg7F4JtKHUGV25HfdWJ2AsSOR6W60rZjlmmew5E0zcIcPTRTLKR3CSFfoSDY+dZd36ZmpUCr4jvwnKML2qxuGjaQsvgF6C/XrvYUz5pji8JZH0te11sT5CxNjuOu1K+bZVIr617wfcjfZjueQoDLn6xMVaIuw5xsTbfyI/zSA9xjR9sWc0xMgxMknZDWx1EyKA9yA1yFAAO99h1odiMbJIfzG68qm4nHd927MIGbUFAsF2AsPahM8xLfWtE5wJSkLkkwjN8tq75bmbRcjUaWTu10wWXl1vVLhk+Zpce4VV5IzJGZ5iZBv8Aau+F4eVo7k71Bky+3I1ylzmSJdIqEwG7k3WerXsoxCWURqrlD40x4fBJquKriDGm+oneiEPEzrtzrjTkxc8vUeZbGTMZJkjQXJubeQUk0p51gXE8jujKt7XYEXPlfnyNH/hzK2psU+yxK3M2DMwIC+1z7UN4j4nXFSugAULflvcjz/6uVDCKT3F/VcMCB1FhsOGvbnf9/pUnD4Mse6QD0HgOm1RkiJOkayb/AMFgfUsflFEmjA2GpuhuS2/2H2r2/AsDUL/xPN8w/wApP2ZDmxBQ6Vsx68hf6CsnMGH/ALdvNmAH3qBjsbYkKbem32W1CnmU/Mt/34mmnu1HUEtQbzGH8fqO8inyTf771Fx76lPM+AvYevnQvCtpF+V/3YCpuExAY2PWoFmw7kmsKeoY+H7hcQRvdkbly2sQD4n9Ke80w4lhkjP8SkfXmp97VX+AJjlQoNlboPmPh6c6act4kWZwiG5O1vT9OR9qwPyNWrbRyh9oI4bPcPiAf03piyd71Ay3KyhmIsQC525WNz/cVNyTasCkdtNO74gji59Av50OyXNdtzUjj25G3jS3FgnCXFaKW6L3EjVueobzTJwJgzMAq897HqbD73PSsZfxNJG9wLobXiJ7uwsNP8jAAC+/1qBmONaRz3ri56CuCr+/Df8Af3pW4NV7T2DN3jVVXrsMg/cuPLM4ixEJeF+XNTsyHwYf35Gq8zHNY/xUva6iwbRqAuNI+Xrtb/NCcNimjYOhIbkbdR4HxHka0xM3aSO5tdmZvck7X9aXrpOpsXxJsrVbBWx7Mn4qKOTddx40IzDK7WIrZZChuDt1Hkdv8+9enzMaSDRqzkRW5TW+DAuJxltqJ4LMwyWXnbpS5jJLtU7IjZr1ZwPMGLmJ1k9JpEvq3FRcbig9E8zxAIsKWpo2B5GqqATmX9VqwRMO9qxG+9aohJqQsNqaBGIiRnuWdw1mGvLWUtZNbqVvoJOhWJ1+IHj4VDyrKwRLPoKK2yKf5RzPmTYXobwZih2ckTfK1yB4MVKm3qDb6Cm/ENdVXUCdh/n9CaRVD6hH3Hth6eYFw+BZVNioLbknp5W8bUFzvOREpRG1OdiQLAeniamZrigryBmC6PX6Ab7k0pNhXku5uBfwr2R/jQVoO55xV3cu/iQ5JmvcnetkxfiLmu0mAPga64DCKSQRvSYqtLeY4XTHicExJtvzP6eHlU5MK57ygkeIrGLZV2UDzNgajYfCajc3o4DKdfMHkEZ8Q7DETuzvYcgWtb9KxgMEYpJnU21oI47/AM0vzeyq9z51HhwKgfKD9P8ANYzTEFY42U7KxuBy3GxHsaHz6i9J/qTxnC2R04UxMkcTxy7d1x/2369eY+lC5OLRC1jWeH83WTDYiQ/MqMD6BCQfe1ImNdnOqxrzFS4JmpachTHabNlxNqLRYYaLbUl8HZTJPJZb6RzP9qdczy5oVq9gJEJxlG2IsLhnQqZEdA97FkZQ217rqG/Pp5eNcZsRpt62/t/mrL+LeAMcODALFQ02jUXZgD2DWLOSx3Dc96rDGruOVufh0/1qL7PUIf7Ed4I1pYD4MLyZe4jDspVGAKlttWoahp/m2IN+nW1QA1ZjlJtdr7bb7AdQOijn71h6JwSMsh+ZP5IHRbfkGEM3RDGpBNzvpJvZTbQRtsLFlsCd16b0qSIzGwvRl8RcBSd+Q9Dvbbz/AL+VjvDWTK2pz/MR+/vVAnpuVi15NlQslfSxW+YWNdMLNp3FN3HGToq6l5ik3BC4IoxWZwf5kzDzmSUCnhMnjMe4HKkLAv2cwPjVoZLgTiANINvGlbVbPtjdTqRloh5lgVQm1DkjuatLiD4cFk1AkGq5mwTQuUcbj7+dHXIXuBsdWOBJOEbszcG1NOTYvWC56D18v70pRQM+ygn0py4QyCV4pk2UgKwv13tpv053olDItqtYcAGUsDFCqeYHzsJ22okDYWJAoNjsXq2ElwOo50a4vyp4XUSqVOkeY+hHOlXESV6hrlZdlIImSlZHTeZHxcnmfc1Iy3DSG7k7EWF+Z9P8ms5dge0bU/yjp4n/ABRspWFdyD6mVj4XrBgaTLyLMGuD7+ldITY0QWKxI6N08DUWfCkbgVucfDpusSckHUyTC99jy8+XqfH0rnmMYaGQKSbaWuRbkbG30NccPIb25UYxGXyHDyS6DoCkEna45d0Hna4NTyLKxWQ5xmdWrbdCLWV5yY4pIQNpSLnqBtcfW1qOSPGY7ddqTjtXdMaQK8oVE1leXXwPgIoIQdrncn1oBxvxShkCqQbeFI/+90+jQGsLW250INybnc0bI1xKBir7CWdxDxOmJijijjZNMjylmcMW12W1gAFsAPalrF2BHoTe17bjoaaOC8gixaF5e7z09mWA+utmv9qGcU5R+GxXZayRoDgjnZiduXiKRvsR2AT4mvwMohVvJMkZLwtFOqNeQqVcuQQQHV1sNhYAowNj4HwqaOG4miugkFnZQl1LalLLq+QX7o1Ff6T43Coe7ykIPnv72HOuEuIbnqAt13Iv4+VAqRzYMNDctCK2zGjiPBJFDEiBrLLK2puoIQLuY0LA96zcrA+tduHMeFidepOr3H+Qfek5EkcgAh72At9h7U84LgmdIu11C9idC7mw3IJ5A7ct7+PSj2KUfBPcX47qaMGRswyKTEKbnakLNMpbDPY1b+EzG0X0qvuNpw5qyOc4MTsqGMiKDT94Hwq1+DOIwkS7cqrnIOG5MU1kGw5mrBwWRNhVAajuSFzFlwzYMbv9+QykMCPWqt4vxHazjQOZt70fxE9yNqlZXwr2socjah1uX6MJbWqdiEMhyeOGFSbXtc0b4TdZpJDH8iaQx876rD6D71zzXKQsJHLascMNHhMCAZEV5y0h1OoOm9l2J8FHvUcpXK4URrjtUq5z7px4rnWS4YBvIi/pVb5llcRcC2kE72JAt6U9ZqVC6gdV+t7j6UkZq4IO+9JUeor6gkSbtSMzMvZqAsdgBytXMtSxBiSr2vtejoxQ03rTmYRJGquJmd27MPpJFwbDe3McvD9Ki4fMgXseVcsxxIR1deakH9/SiCyxVIQ4kBVJBYRqyTLglmdQzc7nf6+VMefPqwUwH8oP0uKg5RMsiKyAkMLix5eVvXb6Uf8AwA7NgeTKVNzYbgjnWIWsd8tknM1gFVepR2LhsaikVPzQaWK9QSD6iouHw5c2AvWvmZniaIK6tRVsnZVuRQuXY71wOZVWzLr4RgEeFjta4aRTyuCJHFjbmQLUv/EqMieGS9rxlCdzfS1wPWz/AGpjnwX4XEYiAG6M5xMI6gSW1p6BrAetezjBR4qFO1fswr7vttdSLG/IE29qzW9lx68zVpcMgOfErIT220E+gFv1rMkpt8rfa3601S4fLVDL20+pdiyorKTa+xGzDzBpezfCRrvHKHA/njkXny3BYfWwpqmtw42UiHv5aGshWyYNExVlIYqeY5X8D13vV5cI5x+IgRrWa2/qNjb151Rs2Fa3eHPqCGHuOQ8qZuCuJDhpdBJEbW59Gva/1q3NGzZET43+3H7PcnCNcCyuT6BvD60kZlk6F7Nbc73q2ZkXEwEH+Iex6EehH2qkeLHmjlZH2Knn48qBS+W78y79jEtDgjKYYkGkACu3GLRlTawqtuDuLWXuMx8qg8acQyM1kc2rQawEamZ7VatsphnDNra4FwDVj5GyiPztVP8ABWcm5Vh9adv94BCNzYUKghHwYS1S6ZE5cc4+RiI4zu50+l9ifoN/pSrnZQd1Re3Mm1yeW/tRfHZusgMo8wD5/wAX22+tKGMxlya9LxECKXPzMtyWIH1NMPjHjJ0MQDzXoR5ry+ooiezdDuNx40Akk2PntXWHKiwuCfesT8hp6uRNTih2UqJClww7XSu9zRXH5a0cdzUjKMp0yAn7104ozDVZF+tICzJwIezjemuWixAmo+db4vCMvPlXki0EHepGLzMOLUXJzFcDEJ8OZ9NFE0cdgb3DkXKD+K3qbV0M7ubySO/qdvaoGUvuR4hh9bX/AFFdRNatz8elemcdxW52JxmRs/wulg4+Vh7EbMP096k8MSqtywrOKPaQuPCzj1HP7H7UJwk+kWpLm1aWZHgwlTZXuMeecQLbSopWkm1V7EC5rmwtSI6hMCW3m2atLOsjAqItZDf02vIp8QQvLx86LYSD8RC6fwSrdWI233Rretj9PbbP87w6QSNHod7bA8vruK7/AAoxizYaRZSLwAWUfwpISUsPUHkOTAdaXtrJG+e4Wi0A4+IiYjJpNckaxs5iF5AoLWsNySOnP1tt5CpWPXbqLjVbzsLb86tvN2C4iJ4oFkurlJNZRVuoS7MBuLbEHrYbWqvs8wKJ8pBJt8uvTyOoDUBuCB4/MCLbinuNy2tbRhB28fQbCRMBjyBpOh15kEX+o6ry5qfXlWmPWEi7RsCxC3jNyD6P6Dmb87k0NaEg32tz8LeJU9D9qmCTUAfA339LE/enHqSwdjuBWxk8GPPB/GQiZYTqK2Au3iOl7+FvXyozxtw1HjohMl9SjfTzK8z6kXqqkY7kHw+37NHso45xGH2uHXqG8PUVm3cEg7VmM18keGgTM+FJYCGiDODbcefWicPBTyRhmDaiOtOWWcQxzboyL1MUgvpY/NpIsbE39+lMOBzuDT3lPrGO0U/Re8v1FCLjOrdGQVce7GRKlwmQy4drhCfSuGeLiJdhE9vSvoA5PERyqJmWXRRQySaPkRn9hcf2q6V5YQbcg4wJQuJ/LhVOoAv682+9AJZKMZtMCevtUvgbg45jidF7RJZ5WHMLfZR/Ux2HhY+Felvb00x9RJBnsyBg8jleDWsZIY7eg2v739qc+E+ESyDtFINW3FkEKKqKgCqAqgcgALAV3iy5F5C1eesPqMSY4nINf6yleKeHpY94UJNBMnyWdpQZojavoSTLIzzF60/2RH/KKHoPic3JZjkymeIOGNUfcj36Uktwdib7Rmvpw5XH/KK9/sqL+UVyLrIa7afN+D4WxSlT2Z2IP3qHjYikjKwsQSCDX06Msj/lFVz8UOAUYjFo6xKBabVe22yuAu5J+W3Xbzp/i3anU/MCxzKqwctmFP2D4EgkhSVYx31De/P73pGmkjBtEr2B+dyAW/6Rso623PnVscBZqpy46hvE7Jz/AISA4/Uj6U5zF2qDSinBijj/AIe/yJUH/wBOXI5U3z/EnDqxBvsbcj0o1w1xfDimIQcvKsQqY2LMfEH4r4XqkEhjW76GsNu8QCQu56kClf4Y4nsziHZrFwvqCrDS3kA0i/p41Z2d4vtMOVkZIg+zxvYtpNzoO45i1xta1t6qfMMJ2MjfgkZy6umlSGUatOom5O3dXrzXmOVRsHyv3LVIw90Zs8xhsUWwWS7hL/J3j217cl7p28z40OXI2c3lLEf1HvNv1PMDy8ulKBXFCUPKHJ2D3Knkbrsp5iwI9BVitiHKJK9rPuGFrHbnt+/ag2s1SYX/ALMcrAd8t/5IGI4eh0nuaelwTf8AWkvFYVonaMm9m58ri1wfqCKs+FdQ2pS4xy8grIP+U/e3Ln1FRwbyLNWPmX5dSlMgRZjks9vK3tWSN/L0qOzWamXhjALISzcl5eb9PoNvrbwNbF9orQkzMrrLsAIVyTh4IgdgC56EA6R0Wx687+fpR7KMPhUcdrHsT3gNt+gBuNibbHxt4EwcDMVbQ376UVnyrUlxY3G/ofrXnGtYtsZsaLrrHXJ80glUJh9XcsugqbqANgT6Dxofx25GAnte5CrtvsXF6i8AyLAkgYM7tIi7fwx6e4zejawTz2FdeIJJcZFMmHTV2ZCuAbHULmy357BTz61r8VwzKTMO5NSQJ8+Zi/eNwRV8fDHhwYTAoWFpZrSyE2v3v+Gt/AL08zVQ4nKMQs4DwSAhtWl1KggEG1ztTgM9zI79ko9WNaHOt2OAZRR1Lc1DxFY7QeIqo3zzMgLmNfc0AxPxLxaNpZQD6ms7MnUy+u0HiKyapThn4hYibEKjAAHrvVx4SW6AmuzIIxAHGuethoyy72qtD8X5f5D706/E9vyG9Kogg1GRCIBPoPgbiY4qMO21+l6aMZDHLG0b2KupUjyIt7/4qhOEJsYF/Itp/qvTOMTmX9H3qQcdypXuIGb5V2GJlivrMbsnd35Ha5Ow6e9WB8MMK0keJjKMq/ltc8i1mBsR1t08ql5V8PZMwdpMS4j0qNXZqCzsTsd9uQ502PwiuXYSRoHke5BbtCDyBAIsBbnatGzkq1WvzK6nMV5PhZCzEm1yb86M8OcEx4YnTbeqxxnxCxYkYC1gT0NM3AXFM87t2p5cvaszIl8GcuMMesj9mtwqKrbAENzLXPQ3T6/SgkGZBI2I+Y+e9rkD2ty8SPSvYzhWeViS4XoCWLE2AAvYb7D/AFqO3BUwFhKG8bgje55c78/cn1pYX1jHcfrvVV0PyZmHHKEJO/8AqSffajeQzh4CjG+7SqP5dtwPUqD9T40uy8I4lb20Ef8ANb12NS8vwOJS14+QsSrLe3vU33o9QVTKraPVLGPeR4tTH4kG1QOMTGcLKRsyrqt/ykG9L0EuIj+RGPkQf7V7G4TE4hWRtKK/zXJNx15edIIwRg2Yy96akZi5icixFtQjLAgMCpDC1r9DtzqLhMbiILEoyjf5lI8zzHnViYWEoiqT8oUcrXsAL+VdF8/34UR/yBbphmZi2FfEWcLxKJRe9nHvTTkHFgtZvTeoeIyyJ/niQ8+gB9QQL3ofJwlDe6GROvda/wD916F61bf1G15f3D+a5uuolDYEaW0sU2bY94cuh+lPfD5w+AwCRo5fmzEnU7u+7G/XwHkBVbZdk8Kby9tKei3WNPItYlm+jC/l1KHNn0dmI1C8xYkWPha1WXkaHCwytx7DmzqEs54m7cqEjKdmb7tqvtYcuR51CGcSW2A9qFxIwLEkb72FdL7crfWlrOTYzZzE+SKvUPpfr8Qk2cyEWIX2oLiMrjkOplF67hTf786wx8vv/mhm+w/MXkfC5YiMGQAGjkeeTAAA0N+grwv/AKVwus+5x7krHYtphaQXoU2URH+AVM3PQ+9YPt+/37VHrOfmcJnA3iFksB71M/2pL4/aoNrdf39K9vsLbfrtU+s/3OjLw3xS0LPrGoMosBYd4Ha56CxPt50ej4xw88bRzER61IIY3G9wbN/mq/ifSd99iOotcbH7VHkwpIsWPpYHzo9fLsUYzNPi/wCIa8XEhszk+VRkkgA33v4+dd8Lh+z+Ta9bQx6V0ncDYG1q2APT6UubG+DEbggc+mepPUXrTxPnXq9UwRm9txWroA21er1VMrNSg22/d6xpFer1QPEkeZlox4Vo6AWt+96zXq4+Z00QbVqeZFer1QJxmQK2I5/T9K9Xqr8SZrbb2rJWvV6okTQKP36Ct1Fer1WnTVkFakWtbxNer1ROm7LblWjbjfzr1erhLfE8djXgNq9XqmVnONzf610lNYr1V+ZAmTz+l/rtWHblXq9UmcJ//9k="/>
          <p:cNvSpPr>
            <a:spLocks noChangeAspect="1" noChangeArrowheads="1"/>
          </p:cNvSpPr>
          <p:nvPr/>
        </p:nvSpPr>
        <p:spPr bwMode="auto">
          <a:xfrm>
            <a:off x="80963" y="-1104900"/>
            <a:ext cx="1971675" cy="23145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81934" name="AutoShape 14" descr="data:image/jpg;base64,/9j/4AAQSkZJRgABAQAAAQABAAD/2wCEAAkGBhQSERUUEhQWFRUWGBYUGBYWFxcXGBgXFxcXFxQVFxgXHCYeGBwkHBQUHy8gIycpLCwsFR4xNTAqNSYrLCkBCQoKDgwOGg8PGiwkHyQsLCwpLCwsLCwpLCwsLCkpLCwsLCwsLCwpLCksLCksKSksLCwsKSwsLCwsLCwsKSwpLP/AABEIAPMAzwMBIgACEQEDEQH/xAAcAAACAgMBAQAAAAAAAAAAAAAFBgQHAQIDAAj/xABDEAACAQIEAwYEBAUBBwIHAAABAgMAEQQFEiEGMUETIlFhcZEHMoGhFCOx8EJSYsHR8RUWM3KCkqIXQyQ0k7LC0uH/xAAaAQACAwEBAAAAAAAAAAAAAAADBAECBQAG/8QAKhEAAgICAgEEAgIBBQAAAAAAAQIAAxESBCExEyJBUQUyI2EUFTNxgZH/2gAMAwEAAhEDEQA/AK4z+DY0rU9cQ4K4ArlgeEVMdyN6PyKhRgSKWN+SImwSWYHwo5gs3JcA8qi5vlPZmh2HDahbnQNsriX11buPuPmV4/pSJjbazajKmUjTY1FxXD0oGoigoNTD2tsOhBKimjKJxYb0thCDapkL6d6MRmAXIj3+KOjnSXn+7XovhcddbGg+Z7mgqPdHbVJrzOuRPchaZsVlulL0vcPgBxTbjJGMdrV1jEGBpRSuTF5J62EtaCPfwrZlowirAAzSbE2FL2MkuaIY7EUId71YeJAHc1rvBuQPOs4TBmQ2GwG5Y7BR4k/aiCRxpawLHqWsN+lgpva9cG1k4zLf4TgCwr6UV/EC/Ok7hvitDEUNldRyvsw6Fb86EpxmXxSovIm1WB+YPWNXFGJ0KTSfgM5DS709ZphFkiN+oqv8RlixHUKCxAMbQEriP8c2pPpVd8WxhWv50dyniVW7l96B8bC4vRvIivgxUaXe4NN+S4YOlzSZHHyq1uHMgvACOoFUddh1Co4U9xfzzFcjRHL8xHZjfpStm+J1C1duHzcWJq3Mt9YBpfhoazoJtxNiARsKE8PW7TvUfzxEVPOlHDT6WvQE7WEuBV+5aGGwqGxArtmmjsyAOlJuE4q02H0p6yHIZ8YgKRsQf4j3UH/Uf7XoLKcwodSJVGYR2lNZaLarxw/wIhLa8TKSeemPYe7f4pjwfwsy+Mf8DX5uzH9LU0pwImfM+dMGSK44lDe9jX1NBwZgl2GFi/7b/rUiTg/BkWOGh/7FH6VGO8w7XFk0ny1kcRaUetWWIEEe/hVhYv4X4NjeNOxbxQ7fVTelDizgjEQRlktKgG5UWYDzX+4vVLATIqYAYMrXMpgJCBUcveheZuQ3Wp+X7iiDqLv5kbF4a+9CXXemPFRXFBZMA1+VdIEm5Wn5R8yb/Qbfqa0ZbX5Uz5JkiT4K0a6Z11E2J75Q3Nwdh3WX2HjSxjcE6jcWP7vQVcFiIw9ZUA/cwV5WO+xFRIZ9Eobwa/3qZlOEMk0akG1wWI6KN2PsDXLiEx/iH7IAILAAcrgAMfqQTRA3eJQp7do74jjheysD0oE+bdqh3pUvXaHEleVSwzORtZLwOI7OcHzo7nuIMiCliBruL+NN66OzqGsKdSUq37i1Am4HiRV7cNBVgUeQqjMS2lrjoasDgXPmnun8oo9ZyIu64MhR5CpS5G9CjlTRkleVGcNmQZBv4V2dhprMLGbCAKdhK/zfEMWsTQ8Ci2ew969OXwb4LXEzNiZxeHD7256n5gHyABNNp4iNxZnJMO/DD4RhtOJxq7c0jPXwLeX79bvgjCqFUAAbADYD0FKA+JWC/CJitbdk8nYKNHf1/wAui+22/oRTUcZGHEZkQSMLhCyhyPEKTcjbpV4ITpJXKtp5lX5mVdie8wGw5nc8h40OwmdRurE/lBZJI/zSi3MfzMveN1632NuYFdIhFOddr0LzDOoYITM7roCs4sy98Kpe0dyA5IGwB3r2Cz6GSKGTWqCdVeNZGVGYMAQApO535C9RJEI6qwTWpNcBjoy7IJE1qLsmtdSjxZb3A9amRKf+Mvw+Cj8Vh1sv/uKOQPiPAH9arrLF7tfUEjQzq8WpHBWzKGVjpYbEgHa/Q+1fPmeZN+FxMsJ/hY28xzB+osa6VMHOK4MtSmFSMHlEku6rt/Mdl9+v0q6Vs5wolGYKMmH/AIUYlVxckTW/MjJW9vmQkt/4n/xpwzjIMHISrBDvc2YDe3WxpRyfJOzNk/MlfujSOQ3JCjn6+Nqkx4SZWVV7RTLYqoA72+kG3qCN6dX8IH97PqT8Sn+p6jXXInXi3AwwYHEPAqjuBbqRcXYDmPWqVY1bT5cQHQptuJF022vY6rDbfa/mKSM44MkS7RfmJ5fOPVevqK638U/HXKHb7krzluOCMRbojluUNLyF6gNGRzqweDCnZi9r1muSsarXYxSxeSPGb2rr+NYLannOlRhYWpdThwycjQWsXGWhdSh6inPOSaPcF454pToF7iuGb8PGLeu3B2YpFN3+RB96NWwcZUwQIVssIxZTwrIoBat8wgdRaxqwyoA2AqFjctVlJtSHOvXjgExvi7WsZVGMwJbnV8fDbh/8PlaIB3pVaQ+rghftb3qqsxyqzG3Sre4l4kfAYbBdjCZe0lgw5AG+ll5L3l75tZb7c70zQ+y5leR11E7/ANHpBgVtY4ns4V7EsOzWRZojLKG5ajFEq/Q+NE8w4GxLZhJKVMkcmJhxKSLLAhj7PSLP2kTS90A2VG0m9ja96ZJuP4VEmqOUGPEQ4VlIS4kmAK/x2sNVj9r11yLjWLFzyQxRvaMyKZCYraozpYGMP2qAk7FlANMxOcOJOFfxePwkksUcuHiTELIr2I1Po7PuH5t1+lvSluD4ezNND20UbxLjsfiXVirAxToohJXqdS8ulhTBnfxFhwss6PDOww/YmaRFQoizfIxu+o79AL86in4hxwtiBKxkIxbYaJLRQ/KiuR2jyBSoBuZGK3uBapkRXX4eYxYcOjQRT6cJisLoeVQsMks0jpOupSD3WUbC+3TauuP+H+KMejsIp2kwOHwis8ij8LLF87rcXIv3rpvcWphHxWwzCHs45XaZXYJeFCvZuY3Gp5ArtqBsqEkjej2f8RLhTEvZySyzOY4oo9OpiBqbdyFUAC9yaiTPcNY2STtVcdyBxh0k3DSmJFE0hB2truBbnpNIWW/D3FRzHWhcq2MZZxLCEYYiORRqXsu2ZiWUEM5AtcHa1PWB4uilwT4xQ4SNZWdGAEimG/aIRe2oaT1sdqETfE+FY4nMM6ma7RLJ2UOtFQO0gaSQLp7wUXN2OwFROkLgzgaTB4mCQxxoq4AQSlCt2xHahiSB83dHzeVLXxdgAxqkc2iUn6Fl/QCnQ/FDC9mZNMtuwjxKDSt5Fkk7IIg1busncIO1+pG9InxUxmrHkAbpHGlvBiC2k+hb7USus2MFHzKOwC5gLKMOpPy6mG7Md1j8Fsdmbr5XpsyTKDiSwD2CAX2LtudICoNyL8z0pUxOPXDoIktdQS5N938OW9c8rzN1cSxuyuCNLA25DYeh0lj5CvWJT6dWleA33MdyXbZvEs6VUwqx9qYl7NTay3d5kJKyRSLfUGNgVNrDmKD4vj9GlWTsbtGZuzJIG0i7awvUE8wRcedL+Uz/AI3GxpIbds9m0ALa6k3C8gTa59RTxP8AB2JvkxMg9VRv0tWcyU0n+ckkwo3b9R1A7cRwTifUWhknEVyq61BQXcbHUAzW3qfieHFaC0KqSixlJlkX83VvMzC9kReQJsbi1SYPg6qj/wCZb/6Y/wD2pUxmKGAxM+GIWeM6UdXuuq1nU903FifrUqyOccdjkd4nFSvbiDs6yEMxjxEY1C24tqseRVhzHgdwaUzCcJLovdTureI8PUdaY86z2SSTtTpAsF0qLKiqLIoHgBYUNz+0uHuBulnBvvuO8oAHK29/Kjc7ii2nZh7hLca5q7AM9SRgIe2N73rtj2bDi9rio3CuKAXnUjiDFXUgkV4xkycGek6K5ipnvEhmGm1qAA1JxEBJuAajFbc6aRAgwIixJM+hEkBUV0G4IFIMvF/ICmLKOIV7O5PrQ7uKnIwH+JNd709iD87xGgkHarPiyuPM8uwpLvGVMMyPGV1JLECoPeBB/i2Iqn80Y4qT8vceNWT8LsyMUZwkp7wJePzB3ZfUc6slYr9ohLLfUAJhHF/DWGSZpWnxHfkhnZAyBGlhsBIRp5nTuOW5tba0nL+Co4sYcW0kkstnVdYjGkP8wJRFaQ22BckgCmYb1h46KIExFx3ABxONxck8jLhp/wAL+XG4Ha9iDqWUFbhdWkixF96m4v4d4eQyHVIrviGxauugmORkCMFDKVKEAd1gaaq3jFTIidmPw0jniWKXETsgvqBEHfuxckflflHe149OwA6UWz3hhMSITrkhkgbXFLGRqQldLDvghgV2II6UdatbVGZ0CYHhKKLBPg1L9m6yq7FryMZdXaOWtbUSx6W5VDzDgGGSPDKHkR8KnZxSqEZtGkKyusiMjAhRzHOmcCsYidUUs7BVG5YmwHqTUzjEPiPhRUkwU7nVBgVkkkd2HaSEEPEmlQA15Qp6W2sKrZ8Q+IklnZdZcuSzMFRdW178yRyFhRz4ncfDEWhgJ7EG5PLtG6Nb+UdL0rZdiv8A4bTa5Zza/IKFBZz7gfU1rfjkHqbGI8ljjEgZzN3SFZOW4Ukg7f1dagxZkRFt5KPVraz7AL6V7NpftQ7CybC/TlflfqT42rUtsK2aytS5SFsHmUsbo0TMst7qy/Nc/wAQ9zTZl/xCzBWWJcRJLK5CLHZG7x5XOnakqKRidK7X+Zv4reF+m3O1Wf8ABzIVJfFsvdUmKEedvzJN/ULfzNL3ugQuRk/3JxiOuLz+TL8D2mLkM03S9gHkO+hAOSC3sPMVR2MzWSaV5ZW1O51MeVyfDwFrCi/xA4nOLxbaT+TFeOPwNjZn+pHsBSrLJap4lIrXc+TBtk9SRic2Ok28LH60Qy13kh0lRYqRtzO1lJ72/QWHjS/OdifGi+WSbDl9d/30pruwkH6nMAqjEHZdizG9qKM3bSKvTrQvO8GwlZlGxOoEee/6k1nh/GkTDVXkrqtHI+pq12bASycHw3EI9wKS+IshRZCRYCnJ8adAsaSuJsw3oCnuMugCwSRZqKJibrag8z71MyuIvsP9AAT/AI96bXAGZnNluo7cCWN79DU7jDNDAVeI6XVgQR0IoXwgwjYh2UepFqxxw29HGhWBO4bvxHzhb4wwSqqYo9lJy1fwN57cqsDCZnFMLxSI4/pYH7DevkvFmpGB4geMqAeo8vuKX1EYDEz6y7KvMwUEkgAcyTYD6mlb4d5q8qMrOXVUQ3Y6irEkFdXXYA2PKs8eQiR8NExOhzKWUG2rSgKkjqAf1qpHeIRe4QxfGWDjNmxEd/AHUf8AxvQ+b4k4NflMkn/JG36taqzzPKSmIAj5Ha3Sp8mFZLXoYbvE0DwTptmM+YfE5yCMPh9P9cx//Ff80nZvmGIxO88pe24Xki+ijas4vEhd6ijGqaradR1F6aizdiJucK2vfxog2FeGK1rMwFh109T4AE32qRiYg8qC+nvA3Iva2/LryqLxRmgZ2Cbm+7X39PK2+1bP4oDQuYhzkK2BQIvZrKeR50PhktU7GJdQTz5fS3/9FRIIbnfYDmf8Ua7ZrdhIrwFxCSyhY9iWaTa9rWHUDqSTYXq+8Uwy7JtCfPHCIxy/40uxO39TE/SvnyHEt2yOq30spVTy7puAfLxp5z7j3EY7DmAxRqS4dnj1AC19u8SDz6Vzq9zAY6EG4xFGaYDYb22J8/Cosj7em5qbNlWmyl0HqwFj51E/BMDfXGbf1r7WpyxmAkIFM2wmAecOEBPZoZT6Lbb7/ap2UNcCn74ZZYiYXtLd6Rm1H+lTZVHl8x8N6RsRAcNM8Ul7qx5KOV7qbt0IIO3jS/FvzaQZa1RrgR2yfLUmi3sbG37/AH0oNxBwmI++gsRvUzgzHDWQGJDKdj4rvcb+F/8ANMWZjVGazOeutxP33CUfpK2j4nsNJ6bUIxmKEr86j53Dplb1qPhYmLbA0kF+o0XJGDDMGXdzW552so63vz69OlZfGXsiAIt7Ejw8TbyrnjcUdKLfkq7D0tvXDCN3xcbXF/DyH78KocnzIGPiWFgPhJIwD/ilKsAbqrHY8/mtULi/hWXBqBqMsR+ViNwQN1Ychcbi3P6GrL4ExxkgubWG1h02/fsag8S9viUxMcUQIRLhChDFidtJY9491jsPDe5pRLnV4y1assozFNerb+H3AuWS4cTvJ+IkVdciFrBLC5BUbm3jeqdxEtjbr4U4fDeFsNP+LnJjhCupU7GXUttAXqNxudvatEmIqpEsKX4rKPysDHHFGNtTKL/RBsPrc0OTOmLmV5DLIRbUx5DwUcgPSq3xi7lk2uSaN8OYZnW7GgtnOJoVV+3bEa8JmV5tTURzjHB1FqVsSwi5mo54mQdaHsVGIyGJYMYTzELotQWIWNccTmfacqzhCWYClbnLGej4FVYrJaTocKXcKo1NZiBtuQpNt9v9KS8zwjLIQym/gb1a2T5XplRuve+6kUvcSYm85UW2pzi89qAayMg9zC/J0V32qaz/AFEueMhEB5gE+5rGWgarFdQPuPOpWZm72sdhz6eIFTcrwulS3Vth5DrXq+GpsRXM8xyf4mKzSbKQRdSfpUca7aA9hysulb+V70S/2Y5uTKQP6SwP1G4rAyAHftHPqafavPgRRbAPJgl8pI/gBv4v+tgK6plTWvojHufejEOUqvTfz3/WuzkcudQOMvkyDyD4EbOBJCcGgNrq0ikA3tZybf8Aly86VfidFpxasN9cSk+qsw/xTFwZmClXiDAlTqsANgdjcjztz3rHHuDV0jkZQwRip8g/X3A9685Y3+NexM0E/kAiVwtiis6bbE2/XxA+1WHe6mgGQYWJLsiKDb5rXNjfqaPYUbUldzByTkDGIf0TV5PmIOOyDtMRvypnyzhNFUbVnF2SS9FsDjAy01SoxmJWsdsSmDLqHmNvoOX9qd+A8zg7F4JtKHUGV25HfdWJ2AsSOR6W60rZjlmmew5E0zcIcPTRTLKR3CSFfoSDY+dZd36ZmpUCr4jvwnKML2qxuGjaQsvgF6C/XrvYUz5pji8JZH0te11sT5CxNjuOu1K+bZVIr617wfcjfZjueQoDLn6xMVaIuw5xsTbfyI/zSA9xjR9sWc0xMgxMknZDWx1EyKA9yA1yFAAO99h1odiMbJIfzG68qm4nHd927MIGbUFAsF2AsPahM8xLfWtE5wJSkLkkwjN8tq75bmbRcjUaWTu10wWXl1vVLhk+Zpce4VV5IzJGZ5iZBv8Aau+F4eVo7k71Bky+3I1ylzmSJdIqEwG7k3WerXsoxCWURqrlD40x4fBJquKriDGm+oneiEPEzrtzrjTkxc8vUeZbGTMZJkjQXJubeQUk0p51gXE8jujKt7XYEXPlfnyNH/hzK2psU+yxK3M2DMwIC+1z7UN4j4nXFSugAULflvcjz/6uVDCKT3F/VcMCB1FhsOGvbnf9/pUnD4Mse6QD0HgOm1RkiJOkayb/AMFgfUsflFEmjA2GpuhuS2/2H2r2/AsDUL/xPN8w/wApP2ZDmxBQ6Vsx68hf6CsnMGH/ALdvNmAH3qBjsbYkKbem32W1CnmU/Mt/34mmnu1HUEtQbzGH8fqO8inyTf771Fx76lPM+AvYevnQvCtpF+V/3YCpuExAY2PWoFmw7kmsKeoY+H7hcQRvdkbly2sQD4n9Ke80w4lhkjP8SkfXmp97VX+AJjlQoNlboPmPh6c6act4kWZwiG5O1vT9OR9qwPyNWrbRyh9oI4bPcPiAf03piyd71Ay3KyhmIsQC525WNz/cVNyTasCkdtNO74gji59Av50OyXNdtzUjj25G3jS3FgnCXFaKW6L3EjVueobzTJwJgzMAq897HqbD73PSsZfxNJG9wLobXiJ7uwsNP8jAAC+/1qBmONaRz3ri56CuCr+/Df8Af3pW4NV7T2DN3jVVXrsMg/cuPLM4ixEJeF+XNTsyHwYf35Gq8zHNY/xUva6iwbRqAuNI+Xrtb/NCcNimjYOhIbkbdR4HxHka0xM3aSO5tdmZvck7X9aXrpOpsXxJsrVbBWx7Mn4qKOTddx40IzDK7WIrZZChuDt1Hkdv8+9enzMaSDRqzkRW5TW+DAuJxltqJ4LMwyWXnbpS5jJLtU7IjZr1ZwPMGLmJ1k9JpEvq3FRcbig9E8zxAIsKWpo2B5GqqATmX9VqwRMO9qxG+9aohJqQsNqaBGIiRnuWdw1mGvLWUtZNbqVvoJOhWJ1+IHj4VDyrKwRLPoKK2yKf5RzPmTYXobwZih2ckTfK1yB4MVKm3qDb6Cm/ENdVXUCdh/n9CaRVD6hH3Hth6eYFw+BZVNioLbknp5W8bUFzvOREpRG1OdiQLAeniamZrigryBmC6PX6Ab7k0pNhXku5uBfwr2R/jQVoO55xV3cu/iQ5JmvcnetkxfiLmu0mAPga64DCKSQRvSYqtLeY4XTHicExJtvzP6eHlU5MK57ygkeIrGLZV2UDzNgajYfCajc3o4DKdfMHkEZ8Q7DETuzvYcgWtb9KxgMEYpJnU21oI47/AM0vzeyq9z51HhwKgfKD9P8ANYzTEFY42U7KxuBy3GxHsaHz6i9J/qTxnC2R04UxMkcTxy7d1x/2369eY+lC5OLRC1jWeH83WTDYiQ/MqMD6BCQfe1ImNdnOqxrzFS4JmpachTHabNlxNqLRYYaLbUl8HZTJPJZb6RzP9qdczy5oVq9gJEJxlG2IsLhnQqZEdA97FkZQ217rqG/Pp5eNcZsRpt62/t/mrL+LeAMcODALFQ02jUXZgD2DWLOSx3Dc96rDGruOVufh0/1qL7PUIf7Ed4I1pYD4MLyZe4jDspVGAKlttWoahp/m2IN+nW1QA1ZjlJtdr7bb7AdQOijn71h6JwSMsh+ZP5IHRbfkGEM3RDGpBNzvpJvZTbQRtsLFlsCd16b0qSIzGwvRl8RcBSd+Q9Dvbbz/AL+VjvDWTK2pz/MR+/vVAnpuVi15NlQslfSxW+YWNdMLNp3FN3HGToq6l5ik3BC4IoxWZwf5kzDzmSUCnhMnjMe4HKkLAv2cwPjVoZLgTiANINvGlbVbPtjdTqRloh5lgVQm1DkjuatLiD4cFk1AkGq5mwTQuUcbj7+dHXIXuBsdWOBJOEbszcG1NOTYvWC56D18v70pRQM+ygn0py4QyCV4pk2UgKwv13tpv053olDItqtYcAGUsDFCqeYHzsJ22okDYWJAoNjsXq2ElwOo50a4vyp4XUSqVOkeY+hHOlXESV6hrlZdlIImSlZHTeZHxcnmfc1Iy3DSG7k7EWF+Z9P8ms5dge0bU/yjp4n/ABRspWFdyD6mVj4XrBgaTLyLMGuD7+ldITY0QWKxI6N08DUWfCkbgVucfDpusSckHUyTC99jy8+XqfH0rnmMYaGQKSbaWuRbkbG30NccPIb25UYxGXyHDyS6DoCkEna45d0Hna4NTyLKxWQ5xmdWrbdCLWV5yY4pIQNpSLnqBtcfW1qOSPGY7ddqTjtXdMaQK8oVE1leXXwPgIoIQdrncn1oBxvxShkCqQbeFI/+90+jQGsLW250INybnc0bI1xKBir7CWdxDxOmJijijjZNMjylmcMW12W1gAFsAPalrF2BHoTe17bjoaaOC8gixaF5e7z09mWA+utmv9qGcU5R+GxXZayRoDgjnZiduXiKRvsR2AT4mvwMohVvJMkZLwtFOqNeQqVcuQQQHV1sNhYAowNj4HwqaOG4miugkFnZQl1LalLLq+QX7o1Ff6T43Coe7ykIPnv72HOuEuIbnqAt13Iv4+VAqRzYMNDctCK2zGjiPBJFDEiBrLLK2puoIQLuY0LA96zcrA+tduHMeFidepOr3H+Qfek5EkcgAh72At9h7U84LgmdIu11C9idC7mw3IJ5A7ct7+PSj2KUfBPcX47qaMGRswyKTEKbnakLNMpbDPY1b+EzG0X0qvuNpw5qyOc4MTsqGMiKDT94Hwq1+DOIwkS7cqrnIOG5MU1kGw5mrBwWRNhVAajuSFzFlwzYMbv9+QykMCPWqt4vxHazjQOZt70fxE9yNqlZXwr2socjah1uX6MJbWqdiEMhyeOGFSbXtc0b4TdZpJDH8iaQx876rD6D71zzXKQsJHLascMNHhMCAZEV5y0h1OoOm9l2J8FHvUcpXK4URrjtUq5z7px4rnWS4YBvIi/pVb5llcRcC2kE72JAt6U9ZqVC6gdV+t7j6UkZq4IO+9JUeor6gkSbtSMzMvZqAsdgBytXMtSxBiSr2vtejoxQ03rTmYRJGquJmd27MPpJFwbDe3McvD9Ki4fMgXseVcsxxIR1deakH9/SiCyxVIQ4kBVJBYRqyTLglmdQzc7nf6+VMefPqwUwH8oP0uKg5RMsiKyAkMLix5eVvXb6Uf8AwA7NgeTKVNzYbgjnWIWsd8tknM1gFVepR2LhsaikVPzQaWK9QSD6iouHw5c2AvWvmZniaIK6tRVsnZVuRQuXY71wOZVWzLr4RgEeFjta4aRTyuCJHFjbmQLUv/EqMieGS9rxlCdzfS1wPWz/AGpjnwX4XEYiAG6M5xMI6gSW1p6BrAetezjBR4qFO1fswr7vttdSLG/IE29qzW9lx68zVpcMgOfErIT220E+gFv1rMkpt8rfa3601S4fLVDL20+pdiyorKTa+xGzDzBpezfCRrvHKHA/njkXny3BYfWwpqmtw42UiHv5aGshWyYNExVlIYqeY5X8D13vV5cI5x+IgRrWa2/qNjb151Rs2Fa3eHPqCGHuOQ8qZuCuJDhpdBJEbW59Gva/1q3NGzZET43+3H7PcnCNcCyuT6BvD60kZlk6F7Nbc73q2ZkXEwEH+Iex6EehH2qkeLHmjlZH2Knn48qBS+W78y79jEtDgjKYYkGkACu3GLRlTawqtuDuLWXuMx8qg8acQyM1kc2rQawEamZ7VatsphnDNra4FwDVj5GyiPztVP8ABWcm5Vh9adv94BCNzYUKghHwYS1S6ZE5cc4+RiI4zu50+l9ifoN/pSrnZQd1Re3Mm1yeW/tRfHZusgMo8wD5/wAX22+tKGMxlya9LxECKXPzMtyWIH1NMPjHjJ0MQDzXoR5ry+ooiezdDuNx40Akk2PntXWHKiwuCfesT8hp6uRNTih2UqJClww7XSu9zRXH5a0cdzUjKMp0yAn7104ozDVZF+tICzJwIezjemuWixAmo+db4vCMvPlXki0EHepGLzMOLUXJzFcDEJ8OZ9NFE0cdgb3DkXKD+K3qbV0M7ubySO/qdvaoGUvuR4hh9bX/AFFdRNatz8elemcdxW52JxmRs/wulg4+Vh7EbMP096k8MSqtywrOKPaQuPCzj1HP7H7UJwk+kWpLm1aWZHgwlTZXuMeecQLbSopWkm1V7EC5rmwtSI6hMCW3m2atLOsjAqItZDf02vIp8QQvLx86LYSD8RC6fwSrdWI233Rretj9PbbP87w6QSNHod7bA8vruK7/AAoxizYaRZSLwAWUfwpISUsPUHkOTAdaXtrJG+e4Wi0A4+IiYjJpNckaxs5iF5AoLWsNySOnP1tt5CpWPXbqLjVbzsLb86tvN2C4iJ4oFkurlJNZRVuoS7MBuLbEHrYbWqvs8wKJ8pBJt8uvTyOoDUBuCB4/MCLbinuNy2tbRhB28fQbCRMBjyBpOh15kEX+o6ry5qfXlWmPWEi7RsCxC3jNyD6P6Dmb87k0NaEg32tz8LeJU9D9qmCTUAfA339LE/enHqSwdjuBWxk8GPPB/GQiZYTqK2Au3iOl7+FvXyozxtw1HjohMl9SjfTzK8z6kXqqkY7kHw+37NHso45xGH2uHXqG8PUVm3cEg7VmM18keGgTM+FJYCGiDODbcefWicPBTyRhmDaiOtOWWcQxzboyL1MUgvpY/NpIsbE39+lMOBzuDT3lPrGO0U/Re8v1FCLjOrdGQVce7GRKlwmQy4drhCfSuGeLiJdhE9vSvoA5PERyqJmWXRRQySaPkRn9hcf2q6V5YQbcg4wJQuJ/LhVOoAv682+9AJZKMZtMCevtUvgbg45jidF7RJZ5WHMLfZR/Ux2HhY+Felvb00x9RJBnsyBg8jleDWsZIY7eg2v739qc+E+ESyDtFINW3FkEKKqKgCqAqgcgALAV3iy5F5C1eesPqMSY4nINf6yleKeHpY94UJNBMnyWdpQZojavoSTLIzzF60/2RH/KKHoPic3JZjkymeIOGNUfcj36Uktwdib7Rmvpw5XH/KK9/sqL+UVyLrIa7afN+D4WxSlT2Z2IP3qHjYikjKwsQSCDX06Msj/lFVz8UOAUYjFo6xKBabVe22yuAu5J+W3Xbzp/i3anU/MCxzKqwctmFP2D4EgkhSVYx31De/P73pGmkjBtEr2B+dyAW/6Rso623PnVscBZqpy46hvE7Jz/AISA4/Uj6U5zF2qDSinBijj/AIe/yJUH/wBOXI5U3z/EnDqxBvsbcj0o1w1xfDimIQcvKsQqY2LMfEH4r4XqkEhjW76GsNu8QCQu56kClf4Y4nsziHZrFwvqCrDS3kA0i/p41Z2d4vtMOVkZIg+zxvYtpNzoO45i1xta1t6qfMMJ2MjfgkZy6umlSGUatOom5O3dXrzXmOVRsHyv3LVIw90Zs8xhsUWwWS7hL/J3j217cl7p28z40OXI2c3lLEf1HvNv1PMDy8ulKBXFCUPKHJ2D3Knkbrsp5iwI9BVitiHKJK9rPuGFrHbnt+/ag2s1SYX/ALMcrAd8t/5IGI4eh0nuaelwTf8AWkvFYVonaMm9m58ri1wfqCKs+FdQ2pS4xy8grIP+U/e3Ln1FRwbyLNWPmX5dSlMgRZjks9vK3tWSN/L0qOzWamXhjALISzcl5eb9PoNvrbwNbF9orQkzMrrLsAIVyTh4IgdgC56EA6R0Wx687+fpR7KMPhUcdrHsT3gNt+gBuNibbHxt4EwcDMVbQ376UVnyrUlxY3G/ofrXnGtYtsZsaLrrHXJ80glUJh9XcsugqbqANgT6Dxofx25GAnte5CrtvsXF6i8AyLAkgYM7tIi7fwx6e4zejawTz2FdeIJJcZFMmHTV2ZCuAbHULmy357BTz61r8VwzKTMO5NSQJ8+Zi/eNwRV8fDHhwYTAoWFpZrSyE2v3v+Gt/AL08zVQ4nKMQs4DwSAhtWl1KggEG1ztTgM9zI79ko9WNaHOt2OAZRR1Lc1DxFY7QeIqo3zzMgLmNfc0AxPxLxaNpZQD6ms7MnUy+u0HiKyapThn4hYibEKjAAHrvVx4SW6AmuzIIxAHGuethoyy72qtD8X5f5D706/E9vyG9Kogg1GRCIBPoPgbiY4qMO21+l6aMZDHLG0b2KupUjyIt7/4qhOEJsYF/Itp/qvTOMTmX9H3qQcdypXuIGb5V2GJlivrMbsnd35Ha5Ow6e9WB8MMK0keJjKMq/ltc8i1mBsR1t08ql5V8PZMwdpMS4j0qNXZqCzsTsd9uQ502PwiuXYSRoHke5BbtCDyBAIsBbnatGzkq1WvzK6nMV5PhZCzEm1yb86M8OcEx4YnTbeqxxnxCxYkYC1gT0NM3AXFM87t2p5cvaszIl8GcuMMesj9mtwqKrbAENzLXPQ3T6/SgkGZBI2I+Y+e9rkD2ty8SPSvYzhWeViS4XoCWLE2AAvYb7D/AFqO3BUwFhKG8bgje55c78/cn1pYX1jHcfrvVV0PyZmHHKEJO/8AqSffajeQzh4CjG+7SqP5dtwPUqD9T40uy8I4lb20Ef8ANb12NS8vwOJS14+QsSrLe3vU33o9QVTKraPVLGPeR4tTH4kG1QOMTGcLKRsyrqt/ykG9L0EuIj+RGPkQf7V7G4TE4hWRtKK/zXJNx15edIIwRg2Yy96akZi5icixFtQjLAgMCpDC1r9DtzqLhMbiILEoyjf5lI8zzHnViYWEoiqT8oUcrXsAL+VdF8/34UR/yBbphmZi2FfEWcLxKJRe9nHvTTkHFgtZvTeoeIyyJ/niQ8+gB9QQL3ofJwlDe6GROvda/wD916F61bf1G15f3D+a5uuolDYEaW0sU2bY94cuh+lPfD5w+AwCRo5fmzEnU7u+7G/XwHkBVbZdk8Kby9tKei3WNPItYlm+jC/l1KHNn0dmI1C8xYkWPha1WXkaHCwytx7DmzqEs54m7cqEjKdmb7tqvtYcuR51CGcSW2A9qFxIwLEkb72FdL7crfWlrOTYzZzE+SKvUPpfr8Qk2cyEWIX2oLiMrjkOplF67hTf786wx8vv/mhm+w/MXkfC5YiMGQAGjkeeTAAA0N+grwv/AKVwus+5x7krHYtphaQXoU2URH+AVM3PQ+9YPt+/37VHrOfmcJnA3iFksB71M/2pL4/aoNrdf39K9vsLbfrtU+s/3OjLw3xS0LPrGoMosBYd4Ha56CxPt50ej4xw88bRzER61IIY3G9wbN/mq/ifSd99iOotcbH7VHkwpIsWPpYHzo9fLsUYzNPi/wCIa8XEhszk+VRkkgA33v4+dd8Lh+z+Ta9bQx6V0ncDYG1q2APT6UubG+DEbggc+mepPUXrTxPnXq9UwRm9txWroA21er1VMrNSg22/d6xpFer1QPEkeZlox4Vo6AWt+96zXq4+Z00QbVqeZFer1QJxmQK2I5/T9K9Xqr8SZrbb2rJWvV6okTQKP36Ct1Fer1WnTVkFakWtbxNer1ROm7LblWjbjfzr1erhLfE8djXgNq9XqmVnONzf610lNYr1V+ZAmTz+l/rtWHblXq9UmcJ//9k="/>
          <p:cNvSpPr>
            <a:spLocks noChangeAspect="1" noChangeArrowheads="1"/>
          </p:cNvSpPr>
          <p:nvPr/>
        </p:nvSpPr>
        <p:spPr bwMode="auto">
          <a:xfrm>
            <a:off x="80963" y="-1104900"/>
            <a:ext cx="1971675" cy="23145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81936" name="AutoShape 16" descr="data:image/jpg;base64,/9j/4AAQSkZJRgABAQAAAQABAAD/2wCEAAkGBhQSERUUEhQWFRUWGBYUGBYWFxcXGBgXFxcXFxQVFxgXHCYeGBwkHBQUHy8gIycpLCwsFR4xNTAqNSYrLCkBCQoKDgwOGg8PGiwkHyQsLCwpLCwsLCwpLCwsLCkpLCwsLCwsLCwpLCksLCksKSksLCwsKSwsLCwsLCwsKSwpLP/AABEIAPMAzwMBIgACEQEDEQH/xAAcAAACAgMBAQAAAAAAAAAAAAAFBgQHAQIDAAj/xABDEAACAQIEAwYEBAUBBwIHAAABAgMAEQQFEiEGMUETIlFhcZEHMoGhFCOx8EJSYsHR8RUWM3KCkqIXQyQ0k7LC0uH/xAAaAQACAwEBAAAAAAAAAAAAAAADBAECBQAG/8QAKhEAAgICAgEEAgIBBQAAAAAAAQIAAxESBCExEyJBUQUyI2EUFTNxgZH/2gAMAwEAAhEDEQA/AK4z+DY0rU9cQ4K4ArlgeEVMdyN6PyKhRgSKWN+SImwSWYHwo5gs3JcA8qi5vlPZmh2HDahbnQNsriX11buPuPmV4/pSJjbazajKmUjTY1FxXD0oGoigoNTD2tsOhBKimjKJxYb0thCDapkL6d6MRmAXIj3+KOjnSXn+7XovhcddbGg+Z7mgqPdHbVJrzOuRPchaZsVlulL0vcPgBxTbjJGMdrV1jEGBpRSuTF5J62EtaCPfwrZlowirAAzSbE2FL2MkuaIY7EUId71YeJAHc1rvBuQPOs4TBmQ2GwG5Y7BR4k/aiCRxpawLHqWsN+lgpva9cG1k4zLf4TgCwr6UV/EC/Ok7hvitDEUNldRyvsw6Fb86EpxmXxSovIm1WB+YPWNXFGJ0KTSfgM5DS709ZphFkiN+oqv8RlixHUKCxAMbQEriP8c2pPpVd8WxhWv50dyniVW7l96B8bC4vRvIivgxUaXe4NN+S4YOlzSZHHyq1uHMgvACOoFUddh1Co4U9xfzzFcjRHL8xHZjfpStm+J1C1duHzcWJq3Mt9YBpfhoazoJtxNiARsKE8PW7TvUfzxEVPOlHDT6WvQE7WEuBV+5aGGwqGxArtmmjsyAOlJuE4q02H0p6yHIZ8YgKRsQf4j3UH/Uf7XoLKcwodSJVGYR2lNZaLarxw/wIhLa8TKSeemPYe7f4pjwfwsy+Mf8DX5uzH9LU0pwImfM+dMGSK44lDe9jX1NBwZgl2GFi/7b/rUiTg/BkWOGh/7FH6VGO8w7XFk0ny1kcRaUetWWIEEe/hVhYv4X4NjeNOxbxQ7fVTelDizgjEQRlktKgG5UWYDzX+4vVLATIqYAYMrXMpgJCBUcveheZuQ3Wp+X7iiDqLv5kbF4a+9CXXemPFRXFBZMA1+VdIEm5Wn5R8yb/Qbfqa0ZbX5Uz5JkiT4K0a6Z11E2J75Q3Nwdh3WX2HjSxjcE6jcWP7vQVcFiIw9ZUA/cwV5WO+xFRIZ9Eobwa/3qZlOEMk0akG1wWI6KN2PsDXLiEx/iH7IAILAAcrgAMfqQTRA3eJQp7do74jjheysD0oE+bdqh3pUvXaHEleVSwzORtZLwOI7OcHzo7nuIMiCliBruL+NN66OzqGsKdSUq37i1Am4HiRV7cNBVgUeQqjMS2lrjoasDgXPmnun8oo9ZyIu64MhR5CpS5G9CjlTRkleVGcNmQZBv4V2dhprMLGbCAKdhK/zfEMWsTQ8Ci2ew969OXwb4LXEzNiZxeHD7256n5gHyABNNp4iNxZnJMO/DD4RhtOJxq7c0jPXwLeX79bvgjCqFUAAbADYD0FKA+JWC/CJitbdk8nYKNHf1/wAui+22/oRTUcZGHEZkQSMLhCyhyPEKTcjbpV4ITpJXKtp5lX5mVdie8wGw5nc8h40OwmdRurE/lBZJI/zSi3MfzMveN1632NuYFdIhFOddr0LzDOoYITM7roCs4sy98Kpe0dyA5IGwB3r2Cz6GSKGTWqCdVeNZGVGYMAQApO535C9RJEI6qwTWpNcBjoy7IJE1qLsmtdSjxZb3A9amRKf+Mvw+Cj8Vh1sv/uKOQPiPAH9arrLF7tfUEjQzq8WpHBWzKGVjpYbEgHa/Q+1fPmeZN+FxMsJ/hY28xzB+osa6VMHOK4MtSmFSMHlEku6rt/Mdl9+v0q6Vs5wolGYKMmH/AIUYlVxckTW/MjJW9vmQkt/4n/xpwzjIMHISrBDvc2YDe3WxpRyfJOzNk/MlfujSOQ3JCjn6+Nqkx4SZWVV7RTLYqoA72+kG3qCN6dX8IH97PqT8Sn+p6jXXInXi3AwwYHEPAqjuBbqRcXYDmPWqVY1bT5cQHQptuJF022vY6rDbfa/mKSM44MkS7RfmJ5fOPVevqK638U/HXKHb7krzluOCMRbojluUNLyF6gNGRzqweDCnZi9r1muSsarXYxSxeSPGb2rr+NYLannOlRhYWpdThwycjQWsXGWhdSh6inPOSaPcF454pToF7iuGb8PGLeu3B2YpFN3+RB96NWwcZUwQIVssIxZTwrIoBat8wgdRaxqwyoA2AqFjctVlJtSHOvXjgExvi7WsZVGMwJbnV8fDbh/8PlaIB3pVaQ+rghftb3qqsxyqzG3Sre4l4kfAYbBdjCZe0lgw5AG+ll5L3l75tZb7c70zQ+y5leR11E7/ANHpBgVtY4ns4V7EsOzWRZojLKG5ajFEq/Q+NE8w4GxLZhJKVMkcmJhxKSLLAhj7PSLP2kTS90A2VG0m9ja96ZJuP4VEmqOUGPEQ4VlIS4kmAK/x2sNVj9r11yLjWLFzyQxRvaMyKZCYraozpYGMP2qAk7FlANMxOcOJOFfxePwkksUcuHiTELIr2I1Po7PuH5t1+lvSluD4ezNND20UbxLjsfiXVirAxToohJXqdS8ulhTBnfxFhwss6PDOww/YmaRFQoizfIxu+o79AL86in4hxwtiBKxkIxbYaJLRQ/KiuR2jyBSoBuZGK3uBapkRXX4eYxYcOjQRT6cJisLoeVQsMks0jpOupSD3WUbC+3TauuP+H+KMejsIp2kwOHwis8ij8LLF87rcXIv3rpvcWphHxWwzCHs45XaZXYJeFCvZuY3Gp5ArtqBsqEkjej2f8RLhTEvZySyzOY4oo9OpiBqbdyFUAC9yaiTPcNY2STtVcdyBxh0k3DSmJFE0hB2truBbnpNIWW/D3FRzHWhcq2MZZxLCEYYiORRqXsu2ZiWUEM5AtcHa1PWB4uilwT4xQ4SNZWdGAEimG/aIRe2oaT1sdqETfE+FY4nMM6ma7RLJ2UOtFQO0gaSQLp7wUXN2OwFROkLgzgaTB4mCQxxoq4AQSlCt2xHahiSB83dHzeVLXxdgAxqkc2iUn6Fl/QCnQ/FDC9mZNMtuwjxKDSt5Fkk7IIg1busncIO1+pG9InxUxmrHkAbpHGlvBiC2k+hb7USus2MFHzKOwC5gLKMOpPy6mG7Md1j8Fsdmbr5XpsyTKDiSwD2CAX2LtudICoNyL8z0pUxOPXDoIktdQS5N938OW9c8rzN1cSxuyuCNLA25DYeh0lj5CvWJT6dWleA33MdyXbZvEs6VUwqx9qYl7NTay3d5kJKyRSLfUGNgVNrDmKD4vj9GlWTsbtGZuzJIG0i7awvUE8wRcedL+Uz/AI3GxpIbds9m0ALa6k3C8gTa59RTxP8AB2JvkxMg9VRv0tWcyU0n+ckkwo3b9R1A7cRwTifUWhknEVyq61BQXcbHUAzW3qfieHFaC0KqSixlJlkX83VvMzC9kReQJsbi1SYPg6qj/wCZb/6Y/wD2pUxmKGAxM+GIWeM6UdXuuq1nU903FifrUqyOccdjkd4nFSvbiDs6yEMxjxEY1C24tqseRVhzHgdwaUzCcJLovdTureI8PUdaY86z2SSTtTpAsF0qLKiqLIoHgBYUNz+0uHuBulnBvvuO8oAHK29/Kjc7ii2nZh7hLca5q7AM9SRgIe2N73rtj2bDi9rio3CuKAXnUjiDFXUgkV4xkycGek6K5ipnvEhmGm1qAA1JxEBJuAajFbc6aRAgwIixJM+hEkBUV0G4IFIMvF/ICmLKOIV7O5PrQ7uKnIwH+JNd709iD87xGgkHarPiyuPM8uwpLvGVMMyPGV1JLECoPeBB/i2Iqn80Y4qT8vceNWT8LsyMUZwkp7wJePzB3ZfUc6slYr9ohLLfUAJhHF/DWGSZpWnxHfkhnZAyBGlhsBIRp5nTuOW5tba0nL+Co4sYcW0kkstnVdYjGkP8wJRFaQ22BckgCmYb1h46KIExFx3ABxONxck8jLhp/wAL+XG4Ha9iDqWUFbhdWkixF96m4v4d4eQyHVIrviGxauugmORkCMFDKVKEAd1gaaq3jFTIidmPw0jniWKXETsgvqBEHfuxckflflHe149OwA6UWz3hhMSITrkhkgbXFLGRqQldLDvghgV2II6UdatbVGZ0CYHhKKLBPg1L9m6yq7FryMZdXaOWtbUSx6W5VDzDgGGSPDKHkR8KnZxSqEZtGkKyusiMjAhRzHOmcCsYidUUs7BVG5YmwHqTUzjEPiPhRUkwU7nVBgVkkkd2HaSEEPEmlQA15Qp6W2sKrZ8Q+IklnZdZcuSzMFRdW178yRyFhRz4ncfDEWhgJ7EG5PLtG6Nb+UdL0rZdiv8A4bTa5Zza/IKFBZz7gfU1rfjkHqbGI8ljjEgZzN3SFZOW4Ukg7f1dagxZkRFt5KPVraz7AL6V7NpftQ7CybC/TlflfqT42rUtsK2aytS5SFsHmUsbo0TMst7qy/Nc/wAQ9zTZl/xCzBWWJcRJLK5CLHZG7x5XOnakqKRidK7X+Zv4reF+m3O1Wf8ABzIVJfFsvdUmKEedvzJN/ULfzNL3ugQuRk/3JxiOuLz+TL8D2mLkM03S9gHkO+hAOSC3sPMVR2MzWSaV5ZW1O51MeVyfDwFrCi/xA4nOLxbaT+TFeOPwNjZn+pHsBSrLJap4lIrXc+TBtk9SRic2Ok28LH60Qy13kh0lRYqRtzO1lJ72/QWHjS/OdifGi+WSbDl9d/30pruwkH6nMAqjEHZdizG9qKM3bSKvTrQvO8GwlZlGxOoEee/6k1nh/GkTDVXkrqtHI+pq12bASycHw3EI9wKS+IshRZCRYCnJ8adAsaSuJsw3oCnuMugCwSRZqKJibrag8z71MyuIvsP9AAT/AI96bXAGZnNluo7cCWN79DU7jDNDAVeI6XVgQR0IoXwgwjYh2UepFqxxw29HGhWBO4bvxHzhb4wwSqqYo9lJy1fwN57cqsDCZnFMLxSI4/pYH7DevkvFmpGB4geMqAeo8vuKX1EYDEz6y7KvMwUEkgAcyTYD6mlb4d5q8qMrOXVUQ3Y6irEkFdXXYA2PKs8eQiR8NExOhzKWUG2rSgKkjqAf1qpHeIRe4QxfGWDjNmxEd/AHUf8AxvQ+b4k4NflMkn/JG36taqzzPKSmIAj5Ha3Sp8mFZLXoYbvE0DwTptmM+YfE5yCMPh9P9cx//Ff80nZvmGIxO88pe24Xki+ijas4vEhd6ijGqaradR1F6aizdiJucK2vfxog2FeGK1rMwFh109T4AE32qRiYg8qC+nvA3Iva2/LryqLxRmgZ2Cbm+7X39PK2+1bP4oDQuYhzkK2BQIvZrKeR50PhktU7GJdQTz5fS3/9FRIIbnfYDmf8Ua7ZrdhIrwFxCSyhY9iWaTa9rWHUDqSTYXq+8Uwy7JtCfPHCIxy/40uxO39TE/SvnyHEt2yOq30spVTy7puAfLxp5z7j3EY7DmAxRqS4dnj1AC19u8SDz6Vzq9zAY6EG4xFGaYDYb22J8/Cosj7em5qbNlWmyl0HqwFj51E/BMDfXGbf1r7WpyxmAkIFM2wmAecOEBPZoZT6Lbb7/ap2UNcCn74ZZYiYXtLd6Rm1H+lTZVHl8x8N6RsRAcNM8Ul7qx5KOV7qbt0IIO3jS/FvzaQZa1RrgR2yfLUmi3sbG37/AH0oNxBwmI++gsRvUzgzHDWQGJDKdj4rvcb+F/8ANMWZjVGazOeutxP33CUfpK2j4nsNJ6bUIxmKEr86j53Dplb1qPhYmLbA0kF+o0XJGDDMGXdzW552so63vz69OlZfGXsiAIt7Ejw8TbyrnjcUdKLfkq7D0tvXDCN3xcbXF/DyH78KocnzIGPiWFgPhJIwD/ilKsAbqrHY8/mtULi/hWXBqBqMsR+ViNwQN1Ychcbi3P6GrL4ExxkgubWG1h02/fsag8S9viUxMcUQIRLhChDFidtJY9491jsPDe5pRLnV4y1assozFNerb+H3AuWS4cTvJ+IkVdciFrBLC5BUbm3jeqdxEtjbr4U4fDeFsNP+LnJjhCupU7GXUttAXqNxudvatEmIqpEsKX4rKPysDHHFGNtTKL/RBsPrc0OTOmLmV5DLIRbUx5DwUcgPSq3xi7lk2uSaN8OYZnW7GgtnOJoVV+3bEa8JmV5tTURzjHB1FqVsSwi5mo54mQdaHsVGIyGJYMYTzELotQWIWNccTmfacqzhCWYClbnLGej4FVYrJaTocKXcKo1NZiBtuQpNt9v9KS8zwjLIQym/gb1a2T5XplRuve+6kUvcSYm85UW2pzi89qAayMg9zC/J0V32qaz/AFEueMhEB5gE+5rGWgarFdQPuPOpWZm72sdhz6eIFTcrwulS3Vth5DrXq+GpsRXM8xyf4mKzSbKQRdSfpUca7aA9hysulb+V70S/2Y5uTKQP6SwP1G4rAyAHftHPqafavPgRRbAPJgl8pI/gBv4v+tgK6plTWvojHufejEOUqvTfz3/WuzkcudQOMvkyDyD4EbOBJCcGgNrq0ikA3tZybf8Aly86VfidFpxasN9cSk+qsw/xTFwZmClXiDAlTqsANgdjcjztz3rHHuDV0jkZQwRip8g/X3A9685Y3+NexM0E/kAiVwtiis6bbE2/XxA+1WHe6mgGQYWJLsiKDb5rXNjfqaPYUbUldzByTkDGIf0TV5PmIOOyDtMRvypnyzhNFUbVnF2SS9FsDjAy01SoxmJWsdsSmDLqHmNvoOX9qd+A8zg7F4JtKHUGV25HfdWJ2AsSOR6W60rZjlmmew5E0zcIcPTRTLKR3CSFfoSDY+dZd36ZmpUCr4jvwnKML2qxuGjaQsvgF6C/XrvYUz5pji8JZH0te11sT5CxNjuOu1K+bZVIr617wfcjfZjueQoDLn6xMVaIuw5xsTbfyI/zSA9xjR9sWc0xMgxMknZDWx1EyKA9yA1yFAAO99h1odiMbJIfzG68qm4nHd927MIGbUFAsF2AsPahM8xLfWtE5wJSkLkkwjN8tq75bmbRcjUaWTu10wWXl1vVLhk+Zpce4VV5IzJGZ5iZBv8Aau+F4eVo7k71Bky+3I1ylzmSJdIqEwG7k3WerXsoxCWURqrlD40x4fBJquKriDGm+oneiEPEzrtzrjTkxc8vUeZbGTMZJkjQXJubeQUk0p51gXE8jujKt7XYEXPlfnyNH/hzK2psU+yxK3M2DMwIC+1z7UN4j4nXFSugAULflvcjz/6uVDCKT3F/VcMCB1FhsOGvbnf9/pUnD4Mse6QD0HgOm1RkiJOkayb/AMFgfUsflFEmjA2GpuhuS2/2H2r2/AsDUL/xPN8w/wApP2ZDmxBQ6Vsx68hf6CsnMGH/ALdvNmAH3qBjsbYkKbem32W1CnmU/Mt/34mmnu1HUEtQbzGH8fqO8inyTf771Fx76lPM+AvYevnQvCtpF+V/3YCpuExAY2PWoFmw7kmsKeoY+H7hcQRvdkbly2sQD4n9Ke80w4lhkjP8SkfXmp97VX+AJjlQoNlboPmPh6c6act4kWZwiG5O1vT9OR9qwPyNWrbRyh9oI4bPcPiAf03piyd71Ay3KyhmIsQC525WNz/cVNyTasCkdtNO74gji59Av50OyXNdtzUjj25G3jS3FgnCXFaKW6L3EjVueobzTJwJgzMAq897HqbD73PSsZfxNJG9wLobXiJ7uwsNP8jAAC+/1qBmONaRz3ri56CuCr+/Df8Af3pW4NV7T2DN3jVVXrsMg/cuPLM4ixEJeF+XNTsyHwYf35Gq8zHNY/xUva6iwbRqAuNI+Xrtb/NCcNimjYOhIbkbdR4HxHka0xM3aSO5tdmZvck7X9aXrpOpsXxJsrVbBWx7Mn4qKOTddx40IzDK7WIrZZChuDt1Hkdv8+9enzMaSDRqzkRW5TW+DAuJxltqJ4LMwyWXnbpS5jJLtU7IjZr1ZwPMGLmJ1k9JpEvq3FRcbig9E8zxAIsKWpo2B5GqqATmX9VqwRMO9qxG+9aohJqQsNqaBGIiRnuWdw1mGvLWUtZNbqVvoJOhWJ1+IHj4VDyrKwRLPoKK2yKf5RzPmTYXobwZih2ckTfK1yB4MVKm3qDb6Cm/ENdVXUCdh/n9CaRVD6hH3Hth6eYFw+BZVNioLbknp5W8bUFzvOREpRG1OdiQLAeniamZrigryBmC6PX6Ab7k0pNhXku5uBfwr2R/jQVoO55xV3cu/iQ5JmvcnetkxfiLmu0mAPga64DCKSQRvSYqtLeY4XTHicExJtvzP6eHlU5MK57ygkeIrGLZV2UDzNgajYfCajc3o4DKdfMHkEZ8Q7DETuzvYcgWtb9KxgMEYpJnU21oI47/AM0vzeyq9z51HhwKgfKD9P8ANYzTEFY42U7KxuBy3GxHsaHz6i9J/qTxnC2R04UxMkcTxy7d1x/2369eY+lC5OLRC1jWeH83WTDYiQ/MqMD6BCQfe1ImNdnOqxrzFS4JmpachTHabNlxNqLRYYaLbUl8HZTJPJZb6RzP9qdczy5oVq9gJEJxlG2IsLhnQqZEdA97FkZQ217rqG/Pp5eNcZsRpt62/t/mrL+LeAMcODALFQ02jUXZgD2DWLOSx3Dc96rDGruOVufh0/1qL7PUIf7Ed4I1pYD4MLyZe4jDspVGAKlttWoahp/m2IN+nW1QA1ZjlJtdr7bb7AdQOijn71h6JwSMsh+ZP5IHRbfkGEM3RDGpBNzvpJvZTbQRtsLFlsCd16b0qSIzGwvRl8RcBSd+Q9Dvbbz/AL+VjvDWTK2pz/MR+/vVAnpuVi15NlQslfSxW+YWNdMLNp3FN3HGToq6l5ik3BC4IoxWZwf5kzDzmSUCnhMnjMe4HKkLAv2cwPjVoZLgTiANINvGlbVbPtjdTqRloh5lgVQm1DkjuatLiD4cFk1AkGq5mwTQuUcbj7+dHXIXuBsdWOBJOEbszcG1NOTYvWC56D18v70pRQM+ygn0py4QyCV4pk2UgKwv13tpv053olDItqtYcAGUsDFCqeYHzsJ22okDYWJAoNjsXq2ElwOo50a4vyp4XUSqVOkeY+hHOlXESV6hrlZdlIImSlZHTeZHxcnmfc1Iy3DSG7k7EWF+Z9P8ms5dge0bU/yjp4n/ABRspWFdyD6mVj4XrBgaTLyLMGuD7+ldITY0QWKxI6N08DUWfCkbgVucfDpusSckHUyTC99jy8+XqfH0rnmMYaGQKSbaWuRbkbG30NccPIb25UYxGXyHDyS6DoCkEna45d0Hna4NTyLKxWQ5xmdWrbdCLWV5yY4pIQNpSLnqBtcfW1qOSPGY7ddqTjtXdMaQK8oVE1leXXwPgIoIQdrncn1oBxvxShkCqQbeFI/+90+jQGsLW250INybnc0bI1xKBir7CWdxDxOmJijijjZNMjylmcMW12W1gAFsAPalrF2BHoTe17bjoaaOC8gixaF5e7z09mWA+utmv9qGcU5R+GxXZayRoDgjnZiduXiKRvsR2AT4mvwMohVvJMkZLwtFOqNeQqVcuQQQHV1sNhYAowNj4HwqaOG4miugkFnZQl1LalLLq+QX7o1Ff6T43Coe7ykIPnv72HOuEuIbnqAt13Iv4+VAqRzYMNDctCK2zGjiPBJFDEiBrLLK2puoIQLuY0LA96zcrA+tduHMeFidepOr3H+Qfek5EkcgAh72At9h7U84LgmdIu11C9idC7mw3IJ5A7ct7+PSj2KUfBPcX47qaMGRswyKTEKbnakLNMpbDPY1b+EzG0X0qvuNpw5qyOc4MTsqGMiKDT94Hwq1+DOIwkS7cqrnIOG5MU1kGw5mrBwWRNhVAajuSFzFlwzYMbv9+QykMCPWqt4vxHazjQOZt70fxE9yNqlZXwr2socjah1uX6MJbWqdiEMhyeOGFSbXtc0b4TdZpJDH8iaQx876rD6D71zzXKQsJHLascMNHhMCAZEV5y0h1OoOm9l2J8FHvUcpXK4URrjtUq5z7px4rnWS4YBvIi/pVb5llcRcC2kE72JAt6U9ZqVC6gdV+t7j6UkZq4IO+9JUeor6gkSbtSMzMvZqAsdgBytXMtSxBiSr2vtejoxQ03rTmYRJGquJmd27MPpJFwbDe3McvD9Ki4fMgXseVcsxxIR1deakH9/SiCyxVIQ4kBVJBYRqyTLglmdQzc7nf6+VMefPqwUwH8oP0uKg5RMsiKyAkMLix5eVvXb6Uf8AwA7NgeTKVNzYbgjnWIWsd8tknM1gFVepR2LhsaikVPzQaWK9QSD6iouHw5c2AvWvmZniaIK6tRVsnZVuRQuXY71wOZVWzLr4RgEeFjta4aRTyuCJHFjbmQLUv/EqMieGS9rxlCdzfS1wPWz/AGpjnwX4XEYiAG6M5xMI6gSW1p6BrAetezjBR4qFO1fswr7vttdSLG/IE29qzW9lx68zVpcMgOfErIT220E+gFv1rMkpt8rfa3601S4fLVDL20+pdiyorKTa+xGzDzBpezfCRrvHKHA/njkXny3BYfWwpqmtw42UiHv5aGshWyYNExVlIYqeY5X8D13vV5cI5x+IgRrWa2/qNjb151Rs2Fa3eHPqCGHuOQ8qZuCuJDhpdBJEbW59Gva/1q3NGzZET43+3H7PcnCNcCyuT6BvD60kZlk6F7Nbc73q2ZkXEwEH+Iex6EehH2qkeLHmjlZH2Knn48qBS+W78y79jEtDgjKYYkGkACu3GLRlTawqtuDuLWXuMx8qg8acQyM1kc2rQawEamZ7VatsphnDNra4FwDVj5GyiPztVP8ABWcm5Vh9adv94BCNzYUKghHwYS1S6ZE5cc4+RiI4zu50+l9ifoN/pSrnZQd1Re3Mm1yeW/tRfHZusgMo8wD5/wAX22+tKGMxlya9LxECKXPzMtyWIH1NMPjHjJ0MQDzXoR5ry+ooiezdDuNx40Akk2PntXWHKiwuCfesT8hp6uRNTih2UqJClww7XSu9zRXH5a0cdzUjKMp0yAn7104ozDVZF+tICzJwIezjemuWixAmo+db4vCMvPlXki0EHepGLzMOLUXJzFcDEJ8OZ9NFE0cdgb3DkXKD+K3qbV0M7ubySO/qdvaoGUvuR4hh9bX/AFFdRNatz8elemcdxW52JxmRs/wulg4+Vh7EbMP096k8MSqtywrOKPaQuPCzj1HP7H7UJwk+kWpLm1aWZHgwlTZXuMeecQLbSopWkm1V7EC5rmwtSI6hMCW3m2atLOsjAqItZDf02vIp8QQvLx86LYSD8RC6fwSrdWI233Rretj9PbbP87w6QSNHod7bA8vruK7/AAoxizYaRZSLwAWUfwpISUsPUHkOTAdaXtrJG+e4Wi0A4+IiYjJpNckaxs5iF5AoLWsNySOnP1tt5CpWPXbqLjVbzsLb86tvN2C4iJ4oFkurlJNZRVuoS7MBuLbEHrYbWqvs8wKJ8pBJt8uvTyOoDUBuCB4/MCLbinuNy2tbRhB28fQbCRMBjyBpOh15kEX+o6ry5qfXlWmPWEi7RsCxC3jNyD6P6Dmb87k0NaEg32tz8LeJU9D9qmCTUAfA339LE/enHqSwdjuBWxk8GPPB/GQiZYTqK2Au3iOl7+FvXyozxtw1HjohMl9SjfTzK8z6kXqqkY7kHw+37NHso45xGH2uHXqG8PUVm3cEg7VmM18keGgTM+FJYCGiDODbcefWicPBTyRhmDaiOtOWWcQxzboyL1MUgvpY/NpIsbE39+lMOBzuDT3lPrGO0U/Re8v1FCLjOrdGQVce7GRKlwmQy4drhCfSuGeLiJdhE9vSvoA5PERyqJmWXRRQySaPkRn9hcf2q6V5YQbcg4wJQuJ/LhVOoAv682+9AJZKMZtMCevtUvgbg45jidF7RJZ5WHMLfZR/Ux2HhY+Felvb00x9RJBnsyBg8jleDWsZIY7eg2v739qc+E+ESyDtFINW3FkEKKqKgCqAqgcgALAV3iy5F5C1eesPqMSY4nINf6yleKeHpY94UJNBMnyWdpQZojavoSTLIzzF60/2RH/KKHoPic3JZjkymeIOGNUfcj36Uktwdib7Rmvpw5XH/KK9/sqL+UVyLrIa7afN+D4WxSlT2Z2IP3qHjYikjKwsQSCDX06Msj/lFVz8UOAUYjFo6xKBabVe22yuAu5J+W3Xbzp/i3anU/MCxzKqwctmFP2D4EgkhSVYx31De/P73pGmkjBtEr2B+dyAW/6Rso623PnVscBZqpy46hvE7Jz/AISA4/Uj6U5zF2qDSinBijj/AIe/yJUH/wBOXI5U3z/EnDqxBvsbcj0o1w1xfDimIQcvKsQqY2LMfEH4r4XqkEhjW76GsNu8QCQu56kClf4Y4nsziHZrFwvqCrDS3kA0i/p41Z2d4vtMOVkZIg+zxvYtpNzoO45i1xta1t6qfMMJ2MjfgkZy6umlSGUatOom5O3dXrzXmOVRsHyv3LVIw90Zs8xhsUWwWS7hL/J3j217cl7p28z40OXI2c3lLEf1HvNv1PMDy8ulKBXFCUPKHJ2D3Knkbrsp5iwI9BVitiHKJK9rPuGFrHbnt+/ag2s1SYX/ALMcrAd8t/5IGI4eh0nuaelwTf8AWkvFYVonaMm9m58ri1wfqCKs+FdQ2pS4xy8grIP+U/e3Ln1FRwbyLNWPmX5dSlMgRZjks9vK3tWSN/L0qOzWamXhjALISzcl5eb9PoNvrbwNbF9orQkzMrrLsAIVyTh4IgdgC56EA6R0Wx687+fpR7KMPhUcdrHsT3gNt+gBuNibbHxt4EwcDMVbQ376UVnyrUlxY3G/ofrXnGtYtsZsaLrrHXJ80glUJh9XcsugqbqANgT6Dxofx25GAnte5CrtvsXF6i8AyLAkgYM7tIi7fwx6e4zejawTz2FdeIJJcZFMmHTV2ZCuAbHULmy357BTz61r8VwzKTMO5NSQJ8+Zi/eNwRV8fDHhwYTAoWFpZrSyE2v3v+Gt/AL08zVQ4nKMQs4DwSAhtWl1KggEG1ztTgM9zI79ko9WNaHOt2OAZRR1Lc1DxFY7QeIqo3zzMgLmNfc0AxPxLxaNpZQD6ms7MnUy+u0HiKyapThn4hYibEKjAAHrvVx4SW6AmuzIIxAHGuethoyy72qtD8X5f5D706/E9vyG9Kogg1GRCIBPoPgbiY4qMO21+l6aMZDHLG0b2KupUjyIt7/4qhOEJsYF/Itp/qvTOMTmX9H3qQcdypXuIGb5V2GJlivrMbsnd35Ha5Ow6e9WB8MMK0keJjKMq/ltc8i1mBsR1t08ql5V8PZMwdpMS4j0qNXZqCzsTsd9uQ502PwiuXYSRoHke5BbtCDyBAIsBbnatGzkq1WvzK6nMV5PhZCzEm1yb86M8OcEx4YnTbeqxxnxCxYkYC1gT0NM3AXFM87t2p5cvaszIl8GcuMMesj9mtwqKrbAENzLXPQ3T6/SgkGZBI2I+Y+e9rkD2ty8SPSvYzhWeViS4XoCWLE2AAvYb7D/AFqO3BUwFhKG8bgje55c78/cn1pYX1jHcfrvVV0PyZmHHKEJO/8AqSffajeQzh4CjG+7SqP5dtwPUqD9T40uy8I4lb20Ef8ANb12NS8vwOJS14+QsSrLe3vU33o9QVTKraPVLGPeR4tTH4kG1QOMTGcLKRsyrqt/ykG9L0EuIj+RGPkQf7V7G4TE4hWRtKK/zXJNx15edIIwRg2Yy96akZi5icixFtQjLAgMCpDC1r9DtzqLhMbiILEoyjf5lI8zzHnViYWEoiqT8oUcrXsAL+VdF8/34UR/yBbphmZi2FfEWcLxKJRe9nHvTTkHFgtZvTeoeIyyJ/niQ8+gB9QQL3ofJwlDe6GROvda/wD916F61bf1G15f3D+a5uuolDYEaW0sU2bY94cuh+lPfD5w+AwCRo5fmzEnU7u+7G/XwHkBVbZdk8Kby9tKei3WNPItYlm+jC/l1KHNn0dmI1C8xYkWPha1WXkaHCwytx7DmzqEs54m7cqEjKdmb7tqvtYcuR51CGcSW2A9qFxIwLEkb72FdL7crfWlrOTYzZzE+SKvUPpfr8Qk2cyEWIX2oLiMrjkOplF67hTf786wx8vv/mhm+w/MXkfC5YiMGQAGjkeeTAAA0N+grwv/AKVwus+5x7krHYtphaQXoU2URH+AVM3PQ+9YPt+/37VHrOfmcJnA3iFksB71M/2pL4/aoNrdf39K9vsLbfrtU+s/3OjLw3xS0LPrGoMosBYd4Ha56CxPt50ej4xw88bRzER61IIY3G9wbN/mq/ifSd99iOotcbH7VHkwpIsWPpYHzo9fLsUYzNPi/wCIa8XEhszk+VRkkgA33v4+dd8Lh+z+Ta9bQx6V0ncDYG1q2APT6UubG+DEbggc+mepPUXrTxPnXq9UwRm9txWroA21er1VMrNSg22/d6xpFer1QPEkeZlox4Vo6AWt+96zXq4+Z00QbVqeZFer1QJxmQK2I5/T9K9Xqr8SZrbb2rJWvV6okTQKP36Ct1Fer1WnTVkFakWtbxNer1ROm7LblWjbjfzr1erhLfE8djXgNq9XqmVnONzf610lNYr1V+ZAmTz+l/rtWHblXq9UmcJ//9k="/>
          <p:cNvSpPr>
            <a:spLocks noChangeAspect="1" noChangeArrowheads="1"/>
          </p:cNvSpPr>
          <p:nvPr/>
        </p:nvSpPr>
        <p:spPr bwMode="auto">
          <a:xfrm>
            <a:off x="80963" y="-1104900"/>
            <a:ext cx="1971675" cy="23145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pic>
        <p:nvPicPr>
          <p:cNvPr id="81937" name="Picture 17" descr="F:\el campion\el barca se rinde a CR7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062966"/>
            <a:ext cx="4643470" cy="43608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Escala de grise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101</TotalTime>
  <Words>48</Words>
  <Application>Microsoft Office PowerPoint</Application>
  <PresentationFormat>Presentación en pantalla (4:3)</PresentationFormat>
  <Paragraphs>9</Paragraphs>
  <Slides>8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Flujo</vt:lpstr>
      <vt:lpstr>Iker casillas</vt:lpstr>
      <vt:lpstr>La mejor atajada de la historia</vt:lpstr>
      <vt:lpstr>                 himno del real Madrid  ¡hala Madrid! </vt:lpstr>
      <vt:lpstr>La canción de casillas</vt:lpstr>
      <vt:lpstr>El “barca” que no se queda atrás le hace la pasarela al campeón ¡ja ja!</vt:lpstr>
      <vt:lpstr>Víctor Valdez asústate que hay viene tu papa’ </vt:lpstr>
      <vt:lpstr> hazte la pregunta                                                     ¿Cuántas copas de la champions tiene el  Madrid? ¿Cuántas tiene el barca?</vt:lpstr>
      <vt:lpstr>Hasta el barca se rinde ante CR7</vt:lpstr>
    </vt:vector>
  </TitlesOfParts>
  <Company>Windows uE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Iker casillas</dc:title>
  <dc:creator>xeniia</dc:creator>
  <cp:lastModifiedBy>xeniia</cp:lastModifiedBy>
  <cp:revision>11</cp:revision>
  <dcterms:created xsi:type="dcterms:W3CDTF">2011-04-14T22:20:06Z</dcterms:created>
  <dcterms:modified xsi:type="dcterms:W3CDTF">2011-04-15T00:02:00Z</dcterms:modified>
</cp:coreProperties>
</file>