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3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78" autoAdjust="0"/>
    <p:restoredTop sz="86491" autoAdjust="0"/>
  </p:normalViewPr>
  <p:slideViewPr>
    <p:cSldViewPr>
      <p:cViewPr>
        <p:scale>
          <a:sx n="80" d="100"/>
          <a:sy n="80" d="100"/>
        </p:scale>
        <p:origin x="168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5918A3-56F9-4755-8A4F-C218FA0C433C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2BDD7-4F24-412B-8572-AEE8C541D9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2BDD7-4F24-412B-8572-AEE8C541D90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5AD2B-67BA-471C-A70E-4AE12D586546}" type="datetimeFigureOut">
              <a:rPr lang="en-US" smtClean="0"/>
              <a:pPr/>
              <a:t>11/10/2008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38361B-0212-42F3-8C2E-C15C98192F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95400" y="1905000"/>
            <a:ext cx="5943600" cy="255454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Sioux-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A Native American tribe living in the west and north-central United States and Canada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.</a:t>
            </a:r>
            <a:endParaRPr lang="en-U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8120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/>
            <a:r>
              <a:rPr lang="en-US" sz="4000" dirty="0" smtClean="0"/>
              <a:t>Iroquois- A Native American confederacy who lived in New York</a:t>
            </a:r>
            <a:r>
              <a:rPr lang="en-US" sz="4000" dirty="0" smtClean="0"/>
              <a:t>.</a:t>
            </a:r>
            <a:endParaRPr lang="en-US" sz="4000" dirty="0" smtClean="0"/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76400" y="2057400"/>
            <a:ext cx="57150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/>
            <a:r>
              <a:rPr lang="en-US" sz="4000" dirty="0" smtClean="0"/>
              <a:t>Tecumseh- A Shawnee leader who tried to establish a confederacy against the White People.</a:t>
            </a:r>
            <a:endParaRPr lang="en-US" sz="4000" dirty="0" smtClean="0"/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305342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Wounded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Knee- A creek in South Dakota where 200 Native Americans were killed in 1890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.</a:t>
            </a:r>
            <a:endParaRPr lang="en-U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720840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Apache-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a Native American tribe inhabiting the southwest United States and Northern Mexico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.</a:t>
            </a:r>
            <a:endParaRPr lang="en-U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 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Sitting Bull- Sioux leader who guided his people to victory at the Battle of Little Bighorn</a:t>
            </a:r>
            <a:r>
              <a:rPr lang="en-US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.</a:t>
            </a:r>
            <a:endParaRPr lang="en-US" sz="40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676400"/>
            <a:ext cx="5257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Cherokee- 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A Native American tribe formerly living in the Appalachian Mountains of the western Carolinas, Georgia, and Tennessee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.</a:t>
            </a:r>
            <a:endParaRPr lang="en-US" sz="32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00200" y="1905000"/>
            <a:ext cx="6477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Elders- </a:t>
            </a:r>
            <a:r>
              <a:rPr 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latin typeface="Americana BT" pitchFamily="18" charset="0"/>
                <a:cs typeface="Arial" pitchFamily="34" charset="0"/>
              </a:rPr>
              <a:t>an older, influential person of a family, tribe, or community.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latin typeface="Americana BT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362200"/>
            <a:ext cx="5181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 </a:t>
            </a:r>
            <a:r>
              <a:rPr lang="en-US" sz="4000" dirty="0" err="1" smtClean="0"/>
              <a:t>chanunpa</a:t>
            </a:r>
            <a:r>
              <a:rPr lang="en-US" sz="4000" dirty="0" smtClean="0"/>
              <a:t>- a sacred pipe that is used in many Native American tribes.</a:t>
            </a:r>
          </a:p>
          <a:p>
            <a:pPr marL="342900" indent="-342900"/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1997839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/>
            <a:r>
              <a:rPr lang="en-US" sz="4000" dirty="0" smtClean="0"/>
              <a:t>Geronimo- An Apache leader who resisted the US government when they were taking over their lands</a:t>
            </a:r>
            <a:r>
              <a:rPr lang="en-US" sz="4000" dirty="0" smtClean="0"/>
              <a:t>.</a:t>
            </a:r>
            <a:endParaRPr lang="en-US" sz="4000" dirty="0" smtClean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413338"/>
            <a:ext cx="4572000" cy="34778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ctr"/>
            <a:r>
              <a:rPr lang="en-US" sz="4400" dirty="0" smtClean="0"/>
              <a:t>Cochise- An Apache leader who helped direct the Apache resistance</a:t>
            </a:r>
            <a:r>
              <a:rPr lang="en-US" sz="4400" dirty="0" smtClean="0"/>
              <a:t>.</a:t>
            </a:r>
            <a:endParaRPr lang="en-US" sz="4400" dirty="0" smtClean="0"/>
          </a:p>
        </p:txBody>
      </p:sp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Words>169</Words>
  <Application>Microsoft Office PowerPoint</Application>
  <PresentationFormat>On-screen Show (4:3)</PresentationFormat>
  <Paragraphs>12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WVDE</dc:creator>
  <cp:lastModifiedBy>WVDE</cp:lastModifiedBy>
  <cp:revision>37</cp:revision>
  <dcterms:created xsi:type="dcterms:W3CDTF">2008-09-26T13:22:27Z</dcterms:created>
  <dcterms:modified xsi:type="dcterms:W3CDTF">2008-11-10T15:11:36Z</dcterms:modified>
</cp:coreProperties>
</file>