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0774-96B6-42B5-B52E-B28F170D8DD5}" type="datetimeFigureOut">
              <a:rPr lang="en-US" smtClean="0"/>
              <a:pPr/>
              <a:t>9/10/2008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4F7F-68FF-4298-B64E-977164A0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Creatures, places, and more…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09600"/>
            <a:ext cx="6892336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More Greek Mythology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Lied about Athena;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So, Athena punished her by turning her hair into snakes;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Also, she made Medusa so ugly that if you look into her eyes, you will turn to stone.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seaserpentproductions.com/images/MedusaGreekMythology_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Pegasus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Winged horse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Carried lightening bolts for Zeus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darkepitaph.com/cairo/myths/9_1PegasusRessetti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4286250" cy="4010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Mount Olympus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Where the major gods live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Towers that come up from the center of the earth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farm1.static.flickr.com/145/412557909_3e8d3852eb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257800" cy="5305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Underworld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It is hidden in the earth;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Kingdom of the dead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Ruled by Hades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river Styx runs in one of its borders;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s.guildomatic.com/34384/host/fc/fc75f060540d9098be3c8c755d4181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6286500" cy="36385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Heracles a.k.a. Hercules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Strongest of all mortals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Son of Zeus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Mother was a mortal or human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He became a god upon his death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Greek Mythology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7625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The goddess of victory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She has wings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emuseumstore.com/images/uploads/2311_2532_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477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Odysseus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Ruler of Ithaca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Leader in the Trojan War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Wanted to marry Helen of Troy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Adventures written in “The Odyssey” by Homer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eb.abo.fi/~ssperrin/bilder/maltamapp/the%20Odyss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4162425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Demeter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She is the goddess of harvest, corn, and grain;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1</a:t>
            </a:r>
            <a:r>
              <a:rPr lang="en-US" sz="4800" baseline="30000" dirty="0" smtClean="0">
                <a:solidFill>
                  <a:srgbClr val="FF0000"/>
                </a:solidFill>
              </a:rPr>
              <a:t>st</a:t>
            </a:r>
            <a:r>
              <a:rPr lang="en-US" sz="4800" dirty="0" smtClean="0">
                <a:solidFill>
                  <a:srgbClr val="FF0000"/>
                </a:solidFill>
              </a:rPr>
              <a:t> loaf of bread is sacrificed to her each year.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roneways.com/de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5715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Pan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is the god of flocks and shepherds;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is half human and half goat;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plays a flute or pipes.</a:t>
            </a:r>
          </a:p>
          <a:p>
            <a:endParaRPr lang="en-US" dirty="0"/>
          </a:p>
        </p:txBody>
      </p:sp>
      <p:pic>
        <p:nvPicPr>
          <p:cNvPr id="15362" name="Picture 2" descr="http://www.greekmythology.com/Other_Gods/Pan/Panfl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67000"/>
            <a:ext cx="31242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Ares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He is the god of battle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Son of Zeus and Hera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His bird is a vulture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rickriordan.com/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867150" cy="5305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Eros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Son of Aphrodite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is the god of love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is often blindfolded to represent that love is blind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mages.epilogue.net/users/abranda/e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30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Muses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There are 9 of these;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They are also daughters of Zeus;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They bring music and poetry;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Often inspire authors in their writings;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m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71625"/>
            <a:ext cx="5029200" cy="3714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Cyclops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Gigantic, one-eyed monster;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Polyphemus</a:t>
            </a:r>
            <a:r>
              <a:rPr lang="en-US" sz="4800" dirty="0" smtClean="0">
                <a:solidFill>
                  <a:srgbClr val="FF0000"/>
                </a:solidFill>
              </a:rPr>
              <a:t> is the Cyclops blinded by Odysseus.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cycl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334000" cy="4038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Cerberus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Dog that guards the gates to the Underworld;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He has 3 heads and a dragons tail;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He allows the dead to enter, but never to leave.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images.thetruthaboutcars.com/2007/05/cerberu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1816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Centaur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Half man and half horse;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Chiron is the most famous;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 traded his life to free Prometheus.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img.tfd.com/wn/33/686BB-centau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2819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335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Demeter</vt:lpstr>
      <vt:lpstr>Pan</vt:lpstr>
      <vt:lpstr>Ares</vt:lpstr>
      <vt:lpstr>Eros</vt:lpstr>
      <vt:lpstr>The Muses</vt:lpstr>
      <vt:lpstr>Cyclops</vt:lpstr>
      <vt:lpstr>Cerberus</vt:lpstr>
      <vt:lpstr>Centaur</vt:lpstr>
      <vt:lpstr>Medusa</vt:lpstr>
      <vt:lpstr>Pegasus</vt:lpstr>
      <vt:lpstr>Mount Olympus</vt:lpstr>
      <vt:lpstr>The Underworld</vt:lpstr>
      <vt:lpstr>Heracles a.k.a. Hercules</vt:lpstr>
      <vt:lpstr>NIKE</vt:lpstr>
      <vt:lpstr>Odysseus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WVDE</dc:creator>
  <cp:lastModifiedBy>WVDE</cp:lastModifiedBy>
  <cp:revision>30</cp:revision>
  <dcterms:created xsi:type="dcterms:W3CDTF">2008-09-02T13:23:11Z</dcterms:created>
  <dcterms:modified xsi:type="dcterms:W3CDTF">2008-09-10T14:16:43Z</dcterms:modified>
</cp:coreProperties>
</file>