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1ABA4E-CD72-497B-97AA-7213B3980F60}" type="datetimeFigureOut">
              <a:rPr lang="en-US" smtClean="0"/>
              <a:pPr/>
              <a:t>9/21/2011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1447800"/>
            <a:ext cx="7924800" cy="1143000"/>
          </a:xfrm>
        </p:spPr>
        <p:txBody>
          <a:bodyPr/>
          <a:lstStyle/>
          <a:p>
            <a:pPr algn="ctr"/>
            <a:r>
              <a:rPr b="1" smtClean="0">
                <a:latin typeface="A.C.M.E. Explosive" pitchFamily="34" charset="0"/>
              </a:rPr>
              <a:t>TIPS KESEHATAN KULIT</a:t>
            </a:r>
            <a:endParaRPr lang="en-US" b="1" dirty="0">
              <a:latin typeface="A.C.M.E. Explosive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09600" y="3810000"/>
            <a:ext cx="7924800" cy="984736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>
                <a:latin typeface="Angryblue" pitchFamily="2" charset="0"/>
                <a:cs typeface="Adobe Arabic" pitchFamily="18" charset="-78"/>
              </a:rPr>
              <a:t>BY: </a:t>
            </a:r>
            <a:r>
              <a:rPr lang="id-ID" sz="3200" dirty="0" smtClean="0">
                <a:latin typeface="Angryblue" pitchFamily="2" charset="0"/>
                <a:cs typeface="Adobe Arabic" pitchFamily="18" charset="-78"/>
              </a:rPr>
              <a:t>Hendri Yusda Tanjung</a:t>
            </a:r>
            <a:endParaRPr lang="en-US" sz="3200" dirty="0">
              <a:latin typeface="Angryblue" pitchFamily="2" charset="0"/>
              <a:cs typeface="Adobe Arabic" pitchFamily="18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3505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514600"/>
                <a:gridCol w="2743200"/>
              </a:tblGrid>
              <a:tr h="453687">
                <a:tc>
                  <a:txBody>
                    <a:bodyPr/>
                    <a:lstStyle/>
                    <a:p>
                      <a:r>
                        <a:rPr lang="en-US" dirty="0" smtClean="0"/>
                        <a:t>PENYAKIT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CARA MENGATASI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447472">
                <a:tc>
                  <a:txBody>
                    <a:bodyPr/>
                    <a:lstStyle/>
                    <a:p>
                      <a:r>
                        <a:rPr lang="en-US" dirty="0" smtClean="0"/>
                        <a:t>JERAWAT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LIDAH BUAYA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smtClean="0"/>
                        <a:t>SLIDE BERIKUTNYA</a:t>
                      </a:r>
                      <a:endParaRPr lang="en-US" dirty="0"/>
                    </a:p>
                  </a:txBody>
                  <a:tcPr/>
                </a:tc>
              </a:tr>
              <a:tr h="167802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KUTIL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0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BUIH KAYU BAKAR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30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SLIDE BERIKUTNYA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783077">
                <a:tc>
                  <a:txBody>
                    <a:bodyPr/>
                    <a:lstStyle/>
                    <a:p>
                      <a:r>
                        <a:rPr lang="en-US" dirty="0" smtClean="0"/>
                        <a:t>KULIT SENSITIF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SABUN BAYI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SLIDE BERIKUTNYA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783077">
                <a:tc>
                  <a:txBody>
                    <a:bodyPr/>
                    <a:lstStyle/>
                    <a:p>
                      <a:r>
                        <a:rPr lang="en-US" dirty="0" smtClean="0"/>
                        <a:t>SERANGAN UBUR-UBUR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ASAM CUKA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SLIDE BERIKUTNYA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200" b="1" smtClean="0">
                <a:latin typeface="A.C.M.E. Explosive" pitchFamily="34" charset="0"/>
              </a:rPr>
              <a:t>DAFTAR PENYAKIT DAN OBATNYA</a:t>
            </a:r>
            <a:endParaRPr lang="en-US" sz="3200" b="1" dirty="0">
              <a:latin typeface="A.C.M.E. Explosive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5052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smtClean="0"/>
              <a:t>RINGKASAN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daun</a:t>
            </a:r>
            <a:r>
              <a:rPr lang="en-US" dirty="0" smtClean="0"/>
              <a:t> </a:t>
            </a:r>
            <a:r>
              <a:rPr lang="en-US" dirty="0" err="1" smtClean="0"/>
              <a:t>lidah</a:t>
            </a:r>
            <a:r>
              <a:rPr lang="en-US" dirty="0" smtClean="0"/>
              <a:t> </a:t>
            </a:r>
            <a:r>
              <a:rPr lang="en-US" dirty="0" err="1" smtClean="0"/>
              <a:t>buaya</a:t>
            </a: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err="1" smtClean="0"/>
              <a:t>Potong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err="1" smtClean="0"/>
              <a:t>Kelupas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luarnya</a:t>
            </a: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err="1" smtClean="0"/>
              <a:t>Oleskan</a:t>
            </a:r>
            <a:r>
              <a:rPr lang="en-US" dirty="0" smtClean="0"/>
              <a:t> </a:t>
            </a:r>
            <a:r>
              <a:rPr lang="en-US" dirty="0" err="1" smtClean="0"/>
              <a:t>dibagian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jerawat</a:t>
            </a: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err="1" smtClean="0"/>
              <a:t>Ulangi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pagi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sore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3600" b="1" smtClean="0">
                <a:solidFill>
                  <a:schemeClr val="tx1"/>
                </a:solidFill>
                <a:latin typeface="A.C.M.E. Explosive" pitchFamily="34" charset="0"/>
              </a:rPr>
              <a:t>MENGHILANGKAN JERAWAT DENGAN LIDAH BUAYA</a:t>
            </a:r>
            <a:endParaRPr lang="en-US" sz="3600" b="1" dirty="0">
              <a:solidFill>
                <a:schemeClr val="tx1"/>
              </a:solidFill>
              <a:latin typeface="A.C.M.E. Explosive" pitchFamily="34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lang="id-ID" dirty="0" smtClean="0"/>
              <a:t>	</a:t>
            </a:r>
            <a:r>
              <a:rPr lang="en-US" dirty="0" smtClean="0"/>
              <a:t>RINGKASAN:</a:t>
            </a:r>
          </a:p>
          <a:p>
            <a:pPr>
              <a:buBlip>
                <a:blip r:embed="rId3"/>
              </a:buBlip>
            </a:pP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Buih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Bakar</a:t>
            </a:r>
            <a:endParaRPr lang="en-US" dirty="0" smtClean="0"/>
          </a:p>
          <a:p>
            <a:pPr>
              <a:buBlip>
                <a:blip r:embed="rId3"/>
              </a:buBlip>
            </a:pPr>
            <a:r>
              <a:rPr lang="en-US" dirty="0" err="1" smtClean="0"/>
              <a:t>Oleskan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Kutil</a:t>
            </a:r>
            <a:endParaRPr lang="en-US" dirty="0" smtClean="0"/>
          </a:p>
          <a:p>
            <a:pPr>
              <a:buBlip>
                <a:blip r:embed="rId3"/>
              </a:buBlip>
            </a:pPr>
            <a:r>
              <a:rPr lang="en-US" dirty="0" err="1" smtClean="0"/>
              <a:t>Ulangi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Kutil</a:t>
            </a:r>
            <a:r>
              <a:rPr lang="en-US" dirty="0" smtClean="0"/>
              <a:t> </a:t>
            </a:r>
            <a:r>
              <a:rPr lang="en-US" dirty="0" err="1" smtClean="0"/>
              <a:t>Menghilang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id-ID" sz="1800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NB: (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buih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kayu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bakar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timbul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memesak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kayu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bakar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agak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basah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b="1" smtClean="0">
                <a:latin typeface="A.C.M.E. Explosive" pitchFamily="34" charset="0"/>
              </a:rPr>
              <a:t>MENGATASI KUTIL (PENYAKIT KULIT)</a:t>
            </a:r>
            <a:endParaRPr lang="en-US" sz="4000" b="1" dirty="0">
              <a:latin typeface="A.C.M.E. Explosive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1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Ringkasan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sensitif</a:t>
            </a:r>
            <a:r>
              <a:rPr lang="en-US" dirty="0" smtClean="0"/>
              <a:t> :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sabun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cuci</a:t>
            </a:r>
            <a:r>
              <a:rPr lang="en-US" dirty="0" smtClean="0"/>
              <a:t> </a:t>
            </a: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kaki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sz="3600" b="1" smtClean="0">
                <a:latin typeface="A.C.M.E. Explosive" pitchFamily="34" charset="0"/>
              </a:rPr>
              <a:t>TIPS KESEHATAN MENGATASI KULIT SENSITIF</a:t>
            </a:r>
            <a:endParaRPr lang="en-US" sz="3600" b="1" dirty="0">
              <a:latin typeface="A.C.M.E. Explosiv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id-ID" sz="4400" dirty="0" smtClean="0"/>
              <a:t>	</a:t>
            </a:r>
            <a:r>
              <a:rPr lang="en-US" sz="4400" dirty="0" err="1" smtClean="0">
                <a:solidFill>
                  <a:schemeClr val="bg1"/>
                </a:solidFill>
              </a:rPr>
              <a:t>Ringkasan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endParaRPr lang="id-ID" sz="4400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jika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terkena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sengatan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ubur-ubur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Cari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cuka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makanan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atau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apapun</a:t>
            </a:r>
            <a:r>
              <a:rPr lang="en-US" sz="3600" dirty="0" smtClean="0">
                <a:solidFill>
                  <a:schemeClr val="bg1"/>
                </a:solidFill>
              </a:rPr>
              <a:t> yang </a:t>
            </a:r>
            <a:r>
              <a:rPr lang="en-US" sz="3600" dirty="0" err="1" smtClean="0">
                <a:solidFill>
                  <a:schemeClr val="bg1"/>
                </a:solidFill>
              </a:rPr>
              <a:t>mengandung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asam</a:t>
            </a:r>
            <a:r>
              <a:rPr lang="en-US" sz="3600" dirty="0" smtClean="0">
                <a:solidFill>
                  <a:schemeClr val="bg1"/>
                </a:solidFill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</a:rPr>
              <a:t>dan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siramkan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ke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daerah</a:t>
            </a:r>
            <a:r>
              <a:rPr lang="en-US" sz="3600" dirty="0" smtClean="0">
                <a:solidFill>
                  <a:schemeClr val="bg1"/>
                </a:solidFill>
              </a:rPr>
              <a:t> yang </a:t>
            </a:r>
            <a:r>
              <a:rPr lang="en-US" sz="3600" dirty="0" err="1" smtClean="0">
                <a:solidFill>
                  <a:schemeClr val="bg1"/>
                </a:solidFill>
              </a:rPr>
              <a:t>terkena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sengatah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ubur-ubur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Jika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cukup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parah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terkena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daerah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sensitif</a:t>
            </a:r>
            <a:r>
              <a:rPr lang="en-US" sz="3600" dirty="0" smtClean="0">
                <a:solidFill>
                  <a:schemeClr val="bg1"/>
                </a:solidFill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</a:rPr>
              <a:t>cepetlah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bawa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kw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rumah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sakit</a:t>
            </a:r>
            <a:r>
              <a:rPr lang="en-US" sz="3600" dirty="0" smtClean="0">
                <a:solidFill>
                  <a:schemeClr val="bg1"/>
                </a:solidFill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b="1" smtClean="0">
                <a:latin typeface="A.C.M.E. Explosive" pitchFamily="34" charset="0"/>
              </a:rPr>
              <a:t>MENGATASI SENGATAN UBUR-UBUR</a:t>
            </a:r>
            <a:endParaRPr lang="en-US" sz="4000" b="1" dirty="0">
              <a:latin typeface="A.C.M.E. Explosive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71</TotalTime>
  <Words>75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Theme</vt:lpstr>
      <vt:lpstr>TIPS KESEHATAN KULIT</vt:lpstr>
      <vt:lpstr>DAFTAR PENYAKIT DAN OBATNYA</vt:lpstr>
      <vt:lpstr>MENGHILANGKAN JERAWAT DENGAN LIDAH BUAYA</vt:lpstr>
      <vt:lpstr>MENGATASI KUTIL (PENYAKIT KULIT)</vt:lpstr>
      <vt:lpstr>TIPS KESEHATAN MENGATASI KULIT SENSITIF</vt:lpstr>
      <vt:lpstr>MENGATASI SENGATAN UBUR-UBUR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KESEHATAN KULIT</dc:title>
  <dc:creator>user</dc:creator>
  <cp:lastModifiedBy>Home</cp:lastModifiedBy>
  <cp:revision>9</cp:revision>
  <dcterms:created xsi:type="dcterms:W3CDTF">2011-09-15T08:50:01Z</dcterms:created>
  <dcterms:modified xsi:type="dcterms:W3CDTF">2011-09-21T14:17:17Z</dcterms:modified>
</cp:coreProperties>
</file>