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696AB75F-B943-4C50-890C-3ACC86DA333D}" type="datetimeFigureOut">
              <a:rPr lang="en-US" smtClean="0"/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ED6C4B46-E252-4505-BBE4-32F5FD88C29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web%20site%20slids/web%2011.pptx" TargetMode="External"/><Relationship Id="rId3" Type="http://schemas.openxmlformats.org/officeDocument/2006/relationships/image" Target="../media/image3.jpg"/><Relationship Id="rId7" Type="http://schemas.openxmlformats.org/officeDocument/2006/relationships/hyperlink" Target="web%20site%20slids/web%209.pptx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web%20site%20slids/web%2010.pptx" TargetMode="External"/><Relationship Id="rId5" Type="http://schemas.openxmlformats.org/officeDocument/2006/relationships/hyperlink" Target="web%203.pptx" TargetMode="External"/><Relationship Id="rId4" Type="http://schemas.openxmlformats.org/officeDocument/2006/relationships/hyperlink" Target="web%20site%20slids/web%202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752600"/>
            <a:ext cx="6096000" cy="510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3048000" cy="5105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52500" y="114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home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9800" y="1149927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hlinkClick r:id="rId4" action="ppaction://hlinkpres?slideindex=1&amp;slidetitle="/>
              </a:rPr>
              <a:t>about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1149927"/>
            <a:ext cx="1066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hlinkClick r:id="rId5" action="ppaction://hlinkpres?slideindex=1&amp;slidetitle="/>
              </a:rPr>
              <a:t>products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10100" y="1149927"/>
            <a:ext cx="13335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hlinkClick r:id="rId6" action="ppaction://hlinkpres?slideindex=1&amp;slidetitle="/>
              </a:rPr>
              <a:t>testimonials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1149927"/>
            <a:ext cx="1066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hlinkClick r:id="rId7" action="ppaction://hlinkpres?slideindex=1&amp;slidetitle="/>
              </a:rPr>
              <a:t>structure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62800" y="1149927"/>
            <a:ext cx="1371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hlinkClick r:id="rId8" action="ppaction://hlinkpres?slideindex=1&amp;slidetitle="/>
              </a:rPr>
              <a:t>Place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  <a:hlinkClick r:id="rId8" action="ppaction://hlinkpres?slideindex=1&amp;slidetitle="/>
              </a:rPr>
              <a:t>order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3350" y="152400"/>
            <a:ext cx="3924300" cy="69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lgerian" pitchFamily="82" charset="0"/>
              </a:rPr>
              <a:t>HARRY GARMENTS </a:t>
            </a:r>
            <a:endParaRPr lang="en-US" sz="2800" b="1" dirty="0">
              <a:solidFill>
                <a:srgbClr val="00206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28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888</TotalTime>
  <Words>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BlackTie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ARSLAN</dc:creator>
  <cp:lastModifiedBy>ARSLAN</cp:lastModifiedBy>
  <cp:revision>8</cp:revision>
  <dcterms:created xsi:type="dcterms:W3CDTF">2014-11-25T17:50:09Z</dcterms:created>
  <dcterms:modified xsi:type="dcterms:W3CDTF">2014-11-26T08:38:13Z</dcterms:modified>
</cp:coreProperties>
</file>