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7" autoAdjust="0"/>
    <p:restoredTop sz="94676" autoAdjust="0"/>
  </p:normalViewPr>
  <p:slideViewPr>
    <p:cSldViewPr>
      <p:cViewPr varScale="1">
        <p:scale>
          <a:sx n="92" d="100"/>
          <a:sy n="92" d="100"/>
        </p:scale>
        <p:origin x="-20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991D5-79A0-4C8D-BE53-C8303A94316A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5FEDC2-F71C-4DDF-A23E-326512E0672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3838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</a:t>
            </a:r>
            <a:r>
              <a:rPr lang="en-US" baseline="0" dirty="0" smtClean="0"/>
              <a:t> FRIENDS </a:t>
            </a:r>
            <a:r>
              <a:rPr lang="en-US" baseline="0" dirty="0" smtClean="0">
                <a:sym typeface="Wingdings" pitchFamily="2" charset="2"/>
              </a:rPr>
              <a:t> 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FEDC2-F71C-4DDF-A23E-326512E06727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0303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1B0C88C-B2C2-4D97-B643-7B328DBC5FC6}" type="datetimeFigureOut">
              <a:rPr lang="en-MY" smtClean="0"/>
              <a:t>02/10/2014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D7234E3-FCEA-4356-86A2-FED67B740230}" type="slidenum">
              <a:rPr lang="en-MY" smtClean="0"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FRIENDS </a:t>
            </a:r>
            <a:r>
              <a:rPr lang="en-US" dirty="0" smtClean="0">
                <a:sym typeface="Wingdings" pitchFamily="2" charset="2"/>
              </a:rPr>
              <a:t> </a:t>
            </a:r>
            <a:endParaRPr lang="en-MY" dirty="0"/>
          </a:p>
        </p:txBody>
      </p:sp>
      <p:pic>
        <p:nvPicPr>
          <p:cNvPr id="1026" name="Picture 2" descr="D:\Documents\Downloads\my friends 2 harap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44823"/>
            <a:ext cx="6912768" cy="3240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679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7282" y="4229100"/>
            <a:ext cx="6652592" cy="92809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radley Hand ITC" pitchFamily="66" charset="0"/>
              </a:rPr>
              <a:t>MY SCHOOL</a:t>
            </a:r>
            <a:endParaRPr lang="en-MY" sz="4000" dirty="0">
              <a:solidFill>
                <a:schemeClr val="accent6">
                  <a:lumMod val="60000"/>
                  <a:lumOff val="40000"/>
                </a:schemeClr>
              </a:solidFill>
              <a:latin typeface="Bradley Hand ITC" pitchFamily="66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1680" y="1484784"/>
            <a:ext cx="6176392" cy="2592288"/>
          </a:xfrm>
        </p:spPr>
        <p:txBody>
          <a:bodyPr/>
          <a:lstStyle/>
          <a:p>
            <a:endParaRPr lang="en-MY" dirty="0"/>
          </a:p>
        </p:txBody>
      </p:sp>
      <p:pic>
        <p:nvPicPr>
          <p:cNvPr id="2051" name="Picture 3" descr="D:\Documents\SCHOOL WEBSITE\INDEX_files_files\image0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222" y="1556792"/>
            <a:ext cx="2171429" cy="2409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07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</TotalTime>
  <Words>11</Words>
  <Application>Microsoft Office PowerPoint</Application>
  <PresentationFormat>On-screen Show (4:3)</PresentationFormat>
  <Paragraphs>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Slipstream</vt:lpstr>
      <vt:lpstr>MY FRIENDS  </vt:lpstr>
      <vt:lpstr>MY SCHOOL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FRIENDS  </dc:title>
  <dc:creator>INSTEDT</dc:creator>
  <cp:lastModifiedBy>INSTEDT</cp:lastModifiedBy>
  <cp:revision>4</cp:revision>
  <dcterms:created xsi:type="dcterms:W3CDTF">2014-10-02T03:27:59Z</dcterms:created>
  <dcterms:modified xsi:type="dcterms:W3CDTF">2014-10-02T03:42:26Z</dcterms:modified>
</cp:coreProperties>
</file>