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72" r:id="rId3"/>
    <p:sldId id="261" r:id="rId4"/>
    <p:sldId id="263" r:id="rId5"/>
    <p:sldId id="264" r:id="rId6"/>
    <p:sldId id="265" r:id="rId7"/>
    <p:sldId id="267" r:id="rId8"/>
    <p:sldId id="268" r:id="rId9"/>
    <p:sldId id="269" r:id="rId10"/>
    <p:sldId id="270" r:id="rId11"/>
    <p:sldId id="273" r:id="rId12"/>
    <p:sldId id="274" r:id="rId13"/>
    <p:sldId id="275" r:id="rId14"/>
    <p:sldId id="276" r:id="rId15"/>
    <p:sldId id="277" r:id="rId16"/>
    <p:sldId id="278" r:id="rId17"/>
    <p:sldId id="279" r:id="rId18"/>
    <p:sldId id="280" r:id="rId19"/>
    <p:sldId id="281"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0420" autoAdjust="0"/>
  </p:normalViewPr>
  <p:slideViewPr>
    <p:cSldViewPr>
      <p:cViewPr varScale="1">
        <p:scale>
          <a:sx n="70" d="100"/>
          <a:sy n="70" d="100"/>
        </p:scale>
        <p:origin x="-116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DD6636-A547-4102-B9D0-DEFE5EB1315D}" type="datetimeFigureOut">
              <a:rPr lang="en-US" smtClean="0"/>
              <a:t>7/27/2013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488ED0-4058-438C-94FE-543D82658954}" type="slidenum">
              <a:rPr lang="en-US" smtClean="0"/>
              <a:t>‹#›</a:t>
            </a:fld>
            <a:endParaRPr lang="en-US"/>
          </a:p>
        </p:txBody>
      </p:sp>
    </p:spTree>
    <p:extLst>
      <p:ext uri="{BB962C8B-B14F-4D97-AF65-F5344CB8AC3E}">
        <p14:creationId xmlns:p14="http://schemas.microsoft.com/office/powerpoint/2010/main" val="319802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believed that it was done</a:t>
            </a:r>
            <a:r>
              <a:rPr lang="en-US" baseline="0" dirty="0" smtClean="0"/>
              <a:t> by </a:t>
            </a:r>
            <a:r>
              <a:rPr lang="en-US" sz="1200" kern="1200" dirty="0" smtClean="0">
                <a:solidFill>
                  <a:schemeClr val="tx1"/>
                </a:solidFill>
                <a:effectLst/>
                <a:latin typeface="+mn-lt"/>
                <a:ea typeface="+mn-ea"/>
                <a:cs typeface="+mn-cs"/>
              </a:rPr>
              <a:t>the FBI, the CIA, the Federal Reserve, Lyndon B. Johnson, the Bush family or anti-Castro Cuban radicals, depending on which wing of the conspiracy fringe you are talking to.</a:t>
            </a:r>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2</a:t>
            </a:fld>
            <a:endParaRPr lang="en-US" dirty="0"/>
          </a:p>
        </p:txBody>
      </p:sp>
    </p:spTree>
    <p:extLst>
      <p:ext uri="{BB962C8B-B14F-4D97-AF65-F5344CB8AC3E}">
        <p14:creationId xmlns:p14="http://schemas.microsoft.com/office/powerpoint/2010/main" val="53534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father of </a:t>
            </a:r>
            <a:r>
              <a:rPr lang="en-US" sz="1200" kern="1200" dirty="0" err="1" smtClean="0">
                <a:solidFill>
                  <a:schemeClr val="tx1"/>
                </a:solidFill>
                <a:effectLst/>
                <a:latin typeface="+mn-lt"/>
                <a:ea typeface="+mn-ea"/>
                <a:cs typeface="+mn-cs"/>
              </a:rPr>
              <a:t>Dodi</a:t>
            </a:r>
            <a:r>
              <a:rPr lang="en-US" sz="1200" kern="1200" dirty="0" smtClean="0">
                <a:solidFill>
                  <a:schemeClr val="tx1"/>
                </a:solidFill>
                <a:effectLst/>
                <a:latin typeface="+mn-lt"/>
                <a:ea typeface="+mn-ea"/>
                <a:cs typeface="+mn-cs"/>
              </a:rPr>
              <a:t> Al-Fayed, who was in the car with Diane when their drunken chauffer failed to escape pursuing paparazzi, claimed that the car accident was actually a set up by British Intelligence acting on behalf of the Royal Family.</a:t>
            </a:r>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11</a:t>
            </a:fld>
            <a:endParaRPr lang="en-US"/>
          </a:p>
        </p:txBody>
      </p:sp>
    </p:spTree>
    <p:extLst>
      <p:ext uri="{BB962C8B-B14F-4D97-AF65-F5344CB8AC3E}">
        <p14:creationId xmlns:p14="http://schemas.microsoft.com/office/powerpoint/2010/main" val="1705862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Proponents often point out that none of the Navy’s three Pacific aircraft carriers were in port that day.</a:t>
            </a:r>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12</a:t>
            </a:fld>
            <a:endParaRPr lang="en-US"/>
          </a:p>
        </p:txBody>
      </p:sp>
    </p:spTree>
    <p:extLst>
      <p:ext uri="{BB962C8B-B14F-4D97-AF65-F5344CB8AC3E}">
        <p14:creationId xmlns:p14="http://schemas.microsoft.com/office/powerpoint/2010/main" val="2991120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Some people have theorized that the light bulb industry is keeping the eternal glow of their everlasting light bulbs from the masses simply to increase their profit margins.</a:t>
            </a:r>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13</a:t>
            </a:fld>
            <a:endParaRPr lang="en-US"/>
          </a:p>
        </p:txBody>
      </p:sp>
    </p:spTree>
    <p:extLst>
      <p:ext uri="{BB962C8B-B14F-4D97-AF65-F5344CB8AC3E}">
        <p14:creationId xmlns:p14="http://schemas.microsoft.com/office/powerpoint/2010/main" val="437217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Is it cyclical, man made, are the thermometers broken? It seems as though there is no consensus and everyone is pointing the conspiracy finger at everyone else.</a:t>
            </a:r>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14</a:t>
            </a:fld>
            <a:endParaRPr lang="en-US"/>
          </a:p>
        </p:txBody>
      </p:sp>
    </p:spTree>
    <p:extLst>
      <p:ext uri="{BB962C8B-B14F-4D97-AF65-F5344CB8AC3E}">
        <p14:creationId xmlns:p14="http://schemas.microsoft.com/office/powerpoint/2010/main" val="4178022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Although there have been numerous reasons, both real and contrived for the invasion of Iraq, none has been more influential than the idea of it being a war for oil. </a:t>
            </a:r>
          </a:p>
        </p:txBody>
      </p:sp>
      <p:sp>
        <p:nvSpPr>
          <p:cNvPr id="4" name="Slide Number Placeholder 3"/>
          <p:cNvSpPr>
            <a:spLocks noGrp="1"/>
          </p:cNvSpPr>
          <p:nvPr>
            <p:ph type="sldNum" sz="quarter" idx="10"/>
          </p:nvPr>
        </p:nvSpPr>
        <p:spPr/>
        <p:txBody>
          <a:bodyPr/>
          <a:lstStyle/>
          <a:p>
            <a:fld id="{A6488ED0-4058-438C-94FE-543D82658954}" type="slidenum">
              <a:rPr lang="en-US" smtClean="0"/>
              <a:t>15</a:t>
            </a:fld>
            <a:endParaRPr lang="en-US"/>
          </a:p>
        </p:txBody>
      </p:sp>
    </p:spTree>
    <p:extLst>
      <p:ext uri="{BB962C8B-B14F-4D97-AF65-F5344CB8AC3E}">
        <p14:creationId xmlns:p14="http://schemas.microsoft.com/office/powerpoint/2010/main" val="4128452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Although not directly related, the concept is similar. Elvis died in 1977 and Tupac in 1996, which not surprisingly doesn’t keep some people from passionately believing they are still with us.</a:t>
            </a:r>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16</a:t>
            </a:fld>
            <a:endParaRPr lang="en-US"/>
          </a:p>
        </p:txBody>
      </p:sp>
    </p:spTree>
    <p:extLst>
      <p:ext uri="{BB962C8B-B14F-4D97-AF65-F5344CB8AC3E}">
        <p14:creationId xmlns:p14="http://schemas.microsoft.com/office/powerpoint/2010/main" val="3787066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Bermuda Triangle is among those places in the world which are yet to discover by the humans. You would be amazed by reading this statement. I actually mean that though people know about this place but in fact nothing is much known about its mysteries that have happened to many aircrafts, airplanes and ships tried to pass through this triangle. They suddenly and yet mysteriously got disappeared and we still want to know anything about them. The topic was covered in numerous conspiracy theories</a:t>
            </a:r>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17</a:t>
            </a:fld>
            <a:endParaRPr lang="en-US"/>
          </a:p>
        </p:txBody>
      </p:sp>
    </p:spTree>
    <p:extLst>
      <p:ext uri="{BB962C8B-B14F-4D97-AF65-F5344CB8AC3E}">
        <p14:creationId xmlns:p14="http://schemas.microsoft.com/office/powerpoint/2010/main" val="2728483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origin of AIDS is yet a controversial topic for the world and we have heard and learned about numerous conspiracy theories about this topic so far that claim the origination of AIDS. But two of such theories are widely accepted by majority of people and experts, therefore are considered more authentic. Many believe (as mentioned in one theory) that AIDS is the result of a biological weapon created and used by Pentagon only in intention to lower population in United States in the lower-class citizens.</a:t>
            </a:r>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18</a:t>
            </a:fld>
            <a:endParaRPr lang="en-US"/>
          </a:p>
        </p:txBody>
      </p:sp>
    </p:spTree>
    <p:extLst>
      <p:ext uri="{BB962C8B-B14F-4D97-AF65-F5344CB8AC3E}">
        <p14:creationId xmlns:p14="http://schemas.microsoft.com/office/powerpoint/2010/main" val="239621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Popularized by former BBC sports writer David </a:t>
            </a:r>
            <a:r>
              <a:rPr lang="en-US" sz="1200" b="0" i="0" kern="1200" dirty="0" err="1" smtClean="0">
                <a:solidFill>
                  <a:schemeClr val="tx1"/>
                </a:solidFill>
                <a:effectLst/>
                <a:latin typeface="+mn-lt"/>
                <a:ea typeface="+mn-ea"/>
                <a:cs typeface="+mn-cs"/>
              </a:rPr>
              <a:t>Icke</a:t>
            </a:r>
            <a:r>
              <a:rPr lang="en-US" sz="1200" b="0" i="0" kern="1200" dirty="0" smtClean="0">
                <a:solidFill>
                  <a:schemeClr val="tx1"/>
                </a:solidFill>
                <a:effectLst/>
                <a:latin typeface="+mn-lt"/>
                <a:ea typeface="+mn-ea"/>
                <a:cs typeface="+mn-cs"/>
              </a:rPr>
              <a:t>, his theory posits that anyone holding a position of power or influence is actually a blood thirsty, extra-terrestrial, </a:t>
            </a:r>
            <a:r>
              <a:rPr lang="en-US" sz="1200" b="0" i="0" kern="1200" dirty="0" err="1" smtClean="0">
                <a:solidFill>
                  <a:schemeClr val="tx1"/>
                </a:solidFill>
                <a:effectLst/>
                <a:latin typeface="+mn-lt"/>
                <a:ea typeface="+mn-ea"/>
                <a:cs typeface="+mn-cs"/>
              </a:rPr>
              <a:t>shapeshifting</a:t>
            </a:r>
            <a:r>
              <a:rPr lang="en-US" sz="1200" b="0" i="0" kern="1200" dirty="0" smtClean="0">
                <a:solidFill>
                  <a:schemeClr val="tx1"/>
                </a:solidFill>
                <a:effectLst/>
                <a:latin typeface="+mn-lt"/>
                <a:ea typeface="+mn-ea"/>
                <a:cs typeface="+mn-cs"/>
              </a:rPr>
              <a:t> reptile. Since then he has written several books on the topic and not surprisingly been awarded the title “paranoid of the decade”.</a:t>
            </a:r>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19</a:t>
            </a:fld>
            <a:endParaRPr lang="en-US"/>
          </a:p>
        </p:txBody>
      </p:sp>
    </p:spTree>
    <p:extLst>
      <p:ext uri="{BB962C8B-B14F-4D97-AF65-F5344CB8AC3E}">
        <p14:creationId xmlns:p14="http://schemas.microsoft.com/office/powerpoint/2010/main" val="3248620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sounds complicated, but its really not. The premise is simple – everything is a conspiracy….which ironically includes the conspiracies themselves.</a:t>
            </a:r>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20</a:t>
            </a:fld>
            <a:endParaRPr lang="en-US"/>
          </a:p>
        </p:txBody>
      </p:sp>
    </p:spTree>
    <p:extLst>
      <p:ext uri="{BB962C8B-B14F-4D97-AF65-F5344CB8AC3E}">
        <p14:creationId xmlns:p14="http://schemas.microsoft.com/office/powerpoint/2010/main" val="153879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theories range all the way from US government officials turning a blind eye to various agencies actually assisting with the attack. Certain groups like the 9/11 Truth Movement have led to these ideas becoming very popular and they insist that there is no way the towers came down because of jet fuel alone.</a:t>
            </a:r>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3</a:t>
            </a:fld>
            <a:endParaRPr lang="en-US" dirty="0"/>
          </a:p>
        </p:txBody>
      </p:sp>
    </p:spTree>
    <p:extLst>
      <p:ext uri="{BB962C8B-B14F-4D97-AF65-F5344CB8AC3E}">
        <p14:creationId xmlns:p14="http://schemas.microsoft.com/office/powerpoint/2010/main" val="140647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Conspiracy theorists claim that the entire thing was staged by the U.S. government in some type of dark room in order to spark patriotism and support among the populace. </a:t>
            </a:r>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4</a:t>
            </a:fld>
            <a:endParaRPr lang="en-US" dirty="0"/>
          </a:p>
        </p:txBody>
      </p:sp>
    </p:spTree>
    <p:extLst>
      <p:ext uri="{BB962C8B-B14F-4D97-AF65-F5344CB8AC3E}">
        <p14:creationId xmlns:p14="http://schemas.microsoft.com/office/powerpoint/2010/main" val="133939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Common claims include alien cover-ups, radioactive testing, nuclear experimentation and genetic modification of humans to create a “super-race” someday in the distant future.</a:t>
            </a:r>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5</a:t>
            </a:fld>
            <a:endParaRPr lang="en-US" dirty="0"/>
          </a:p>
        </p:txBody>
      </p:sp>
    </p:spTree>
    <p:extLst>
      <p:ext uri="{BB962C8B-B14F-4D97-AF65-F5344CB8AC3E}">
        <p14:creationId xmlns:p14="http://schemas.microsoft.com/office/powerpoint/2010/main" val="4275476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Illuminati (literally Latin for “enlightened”) is spoken of among conspiracy theorists as a “shadow behind the throne” dictating world events through business and government, all with the goal of bringing about a New World Order. </a:t>
            </a:r>
          </a:p>
          <a:p>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6</a:t>
            </a:fld>
            <a:endParaRPr lang="en-US" dirty="0"/>
          </a:p>
        </p:txBody>
      </p:sp>
    </p:spTree>
    <p:extLst>
      <p:ext uri="{BB962C8B-B14F-4D97-AF65-F5344CB8AC3E}">
        <p14:creationId xmlns:p14="http://schemas.microsoft.com/office/powerpoint/2010/main" val="1352610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some believe humans didn’t set foot on the moon in 1969, others maintain that mankind’s first lunar mission was completed in 1942 – by the Nazis.</a:t>
            </a:r>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7</a:t>
            </a:fld>
            <a:endParaRPr lang="en-US" dirty="0"/>
          </a:p>
        </p:txBody>
      </p:sp>
    </p:spTree>
    <p:extLst>
      <p:ext uri="{BB962C8B-B14F-4D97-AF65-F5344CB8AC3E}">
        <p14:creationId xmlns:p14="http://schemas.microsoft.com/office/powerpoint/2010/main" val="272304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While it’s true that subliminal stimuli are effective when it comes to priming one’s senses, they are not capable of the complete brain control like many proponents fear.</a:t>
            </a:r>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8</a:t>
            </a:fld>
            <a:endParaRPr lang="en-US" dirty="0"/>
          </a:p>
        </p:txBody>
      </p:sp>
    </p:spTree>
    <p:extLst>
      <p:ext uri="{BB962C8B-B14F-4D97-AF65-F5344CB8AC3E}">
        <p14:creationId xmlns:p14="http://schemas.microsoft.com/office/powerpoint/2010/main" val="2156156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people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convinced that the government is spraying chemical agents at its citizens from 30,000 feet hence the name, </a:t>
            </a:r>
            <a:r>
              <a:rPr lang="en-US" sz="1200" kern="1200" dirty="0" err="1" smtClean="0">
                <a:solidFill>
                  <a:schemeClr val="tx1"/>
                </a:solidFill>
                <a:effectLst/>
                <a:latin typeface="+mn-lt"/>
                <a:ea typeface="+mn-ea"/>
                <a:cs typeface="+mn-cs"/>
              </a:rPr>
              <a:t>chemtrail</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9</a:t>
            </a:fld>
            <a:endParaRPr lang="en-US"/>
          </a:p>
        </p:txBody>
      </p:sp>
    </p:spTree>
    <p:extLst>
      <p:ext uri="{BB962C8B-B14F-4D97-AF65-F5344CB8AC3E}">
        <p14:creationId xmlns:p14="http://schemas.microsoft.com/office/powerpoint/2010/main" val="1754702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theory was thrust back into the spotlight last year when Iranian president Mahmoud Ahmadinejad held a Holocaust denial conference in his country.</a:t>
            </a:r>
          </a:p>
          <a:p>
            <a:endParaRPr lang="en-US" dirty="0"/>
          </a:p>
        </p:txBody>
      </p:sp>
      <p:sp>
        <p:nvSpPr>
          <p:cNvPr id="4" name="Slide Number Placeholder 3"/>
          <p:cNvSpPr>
            <a:spLocks noGrp="1"/>
          </p:cNvSpPr>
          <p:nvPr>
            <p:ph type="sldNum" sz="quarter" idx="10"/>
          </p:nvPr>
        </p:nvSpPr>
        <p:spPr/>
        <p:txBody>
          <a:bodyPr/>
          <a:lstStyle/>
          <a:p>
            <a:fld id="{A6488ED0-4058-438C-94FE-543D82658954}" type="slidenum">
              <a:rPr lang="en-US" smtClean="0"/>
              <a:t>10</a:t>
            </a:fld>
            <a:endParaRPr lang="en-US"/>
          </a:p>
        </p:txBody>
      </p:sp>
    </p:spTree>
    <p:extLst>
      <p:ext uri="{BB962C8B-B14F-4D97-AF65-F5344CB8AC3E}">
        <p14:creationId xmlns:p14="http://schemas.microsoft.com/office/powerpoint/2010/main" val="356782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5FB5179A-DAC1-4585-921E-60F2F7EB2AC9}" type="datetimeFigureOut">
              <a:rPr lang="en-US" smtClean="0"/>
              <a:t>7/27/2013</a:t>
            </a:fld>
            <a:endParaRPr lang="en-US"/>
          </a:p>
        </p:txBody>
      </p:sp>
      <p:sp>
        <p:nvSpPr>
          <p:cNvPr id="17" name="Slide Number Placeholder 16"/>
          <p:cNvSpPr>
            <a:spLocks noGrp="1"/>
          </p:cNvSpPr>
          <p:nvPr>
            <p:ph type="sldNum" sz="quarter" idx="11"/>
          </p:nvPr>
        </p:nvSpPr>
        <p:spPr/>
        <p:txBody>
          <a:bodyPr/>
          <a:lstStyle/>
          <a:p>
            <a:fld id="{FF4466E6-5039-45FE-B27B-40707082920E}"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5179A-DAC1-4585-921E-60F2F7EB2AC9}" type="datetimeFigureOut">
              <a:rPr lang="en-US" smtClean="0"/>
              <a:t>7/27/2013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466E6-5039-45FE-B27B-4070708292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5179A-DAC1-4585-921E-60F2F7EB2AC9}" type="datetimeFigureOut">
              <a:rPr lang="en-US" smtClean="0"/>
              <a:t>7/27/2013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466E6-5039-45FE-B27B-40707082920E}"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5FB5179A-DAC1-4585-921E-60F2F7EB2AC9}" type="datetimeFigureOut">
              <a:rPr lang="en-US" smtClean="0"/>
              <a:t>7/27/2013</a:t>
            </a:fld>
            <a:endParaRPr lang="en-US"/>
          </a:p>
        </p:txBody>
      </p:sp>
      <p:sp>
        <p:nvSpPr>
          <p:cNvPr id="12" name="Slide Number Placeholder 11"/>
          <p:cNvSpPr>
            <a:spLocks noGrp="1"/>
          </p:cNvSpPr>
          <p:nvPr>
            <p:ph type="sldNum" sz="quarter" idx="15"/>
          </p:nvPr>
        </p:nvSpPr>
        <p:spPr/>
        <p:txBody>
          <a:bodyPr/>
          <a:lstStyle/>
          <a:p>
            <a:fld id="{FF4466E6-5039-45FE-B27B-40707082920E}"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5FB5179A-DAC1-4585-921E-60F2F7EB2AC9}" type="datetimeFigureOut">
              <a:rPr lang="en-US" smtClean="0"/>
              <a:t>7/27/2013</a:t>
            </a:fld>
            <a:endParaRPr lang="en-US"/>
          </a:p>
        </p:txBody>
      </p:sp>
      <p:sp>
        <p:nvSpPr>
          <p:cNvPr id="14" name="Slide Number Placeholder 13"/>
          <p:cNvSpPr>
            <a:spLocks noGrp="1"/>
          </p:cNvSpPr>
          <p:nvPr>
            <p:ph type="sldNum" sz="quarter" idx="11"/>
          </p:nvPr>
        </p:nvSpPr>
        <p:spPr/>
        <p:txBody>
          <a:bodyPr/>
          <a:lstStyle/>
          <a:p>
            <a:fld id="{FF4466E6-5039-45FE-B27B-40707082920E}"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5FB5179A-DAC1-4585-921E-60F2F7EB2AC9}" type="datetimeFigureOut">
              <a:rPr lang="en-US" smtClean="0"/>
              <a:t>7/27/2013</a:t>
            </a:fld>
            <a:endParaRPr lang="en-US"/>
          </a:p>
        </p:txBody>
      </p:sp>
      <p:sp>
        <p:nvSpPr>
          <p:cNvPr id="12" name="Slide Number Placeholder 11"/>
          <p:cNvSpPr>
            <a:spLocks noGrp="1"/>
          </p:cNvSpPr>
          <p:nvPr>
            <p:ph type="sldNum" sz="quarter" idx="16"/>
          </p:nvPr>
        </p:nvSpPr>
        <p:spPr/>
        <p:txBody>
          <a:bodyPr/>
          <a:lstStyle/>
          <a:p>
            <a:fld id="{FF4466E6-5039-45FE-B27B-40707082920E}"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5FB5179A-DAC1-4585-921E-60F2F7EB2AC9}" type="datetimeFigureOut">
              <a:rPr lang="en-US" smtClean="0"/>
              <a:t>7/27/2013</a:t>
            </a:fld>
            <a:endParaRPr lang="en-US"/>
          </a:p>
        </p:txBody>
      </p:sp>
      <p:sp>
        <p:nvSpPr>
          <p:cNvPr id="12" name="Slide Number Placeholder 11"/>
          <p:cNvSpPr>
            <a:spLocks noGrp="1"/>
          </p:cNvSpPr>
          <p:nvPr>
            <p:ph type="sldNum" sz="quarter" idx="17"/>
          </p:nvPr>
        </p:nvSpPr>
        <p:spPr/>
        <p:txBody>
          <a:bodyPr/>
          <a:lstStyle/>
          <a:p>
            <a:fld id="{FF4466E6-5039-45FE-B27B-40707082920E}"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5FB5179A-DAC1-4585-921E-60F2F7EB2AC9}" type="datetimeFigureOut">
              <a:rPr lang="en-US" smtClean="0"/>
              <a:t>7/27/2013</a:t>
            </a:fld>
            <a:endParaRPr lang="en-US"/>
          </a:p>
        </p:txBody>
      </p:sp>
      <p:sp>
        <p:nvSpPr>
          <p:cNvPr id="16" name="Slide Number Placeholder 15"/>
          <p:cNvSpPr>
            <a:spLocks noGrp="1"/>
          </p:cNvSpPr>
          <p:nvPr>
            <p:ph type="sldNum" sz="quarter" idx="11"/>
          </p:nvPr>
        </p:nvSpPr>
        <p:spPr/>
        <p:txBody>
          <a:bodyPr/>
          <a:lstStyle/>
          <a:p>
            <a:fld id="{FF4466E6-5039-45FE-B27B-40707082920E}"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FB5179A-DAC1-4585-921E-60F2F7EB2AC9}" type="datetimeFigureOut">
              <a:rPr lang="en-US" smtClean="0"/>
              <a:t>7/27/2013</a:t>
            </a:fld>
            <a:endParaRPr lang="en-US"/>
          </a:p>
        </p:txBody>
      </p:sp>
      <p:sp>
        <p:nvSpPr>
          <p:cNvPr id="8" name="Slide Number Placeholder 7"/>
          <p:cNvSpPr>
            <a:spLocks noGrp="1"/>
          </p:cNvSpPr>
          <p:nvPr>
            <p:ph type="sldNum" sz="quarter" idx="11"/>
          </p:nvPr>
        </p:nvSpPr>
        <p:spPr/>
        <p:txBody>
          <a:bodyPr/>
          <a:lstStyle/>
          <a:p>
            <a:fld id="{FF4466E6-5039-45FE-B27B-40707082920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5FB5179A-DAC1-4585-921E-60F2F7EB2AC9}" type="datetimeFigureOut">
              <a:rPr lang="en-US" smtClean="0"/>
              <a:t>7/27/2013</a:t>
            </a:fld>
            <a:endParaRPr lang="en-US"/>
          </a:p>
        </p:txBody>
      </p:sp>
      <p:sp>
        <p:nvSpPr>
          <p:cNvPr id="19" name="Slide Number Placeholder 18"/>
          <p:cNvSpPr>
            <a:spLocks noGrp="1"/>
          </p:cNvSpPr>
          <p:nvPr>
            <p:ph type="sldNum" sz="quarter" idx="16"/>
          </p:nvPr>
        </p:nvSpPr>
        <p:spPr/>
        <p:txBody>
          <a:bodyPr/>
          <a:lstStyle/>
          <a:p>
            <a:fld id="{FF4466E6-5039-45FE-B27B-40707082920E}"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5FB5179A-DAC1-4585-921E-60F2F7EB2AC9}" type="datetimeFigureOut">
              <a:rPr lang="en-US" smtClean="0"/>
              <a:t>7/27/2013</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FF4466E6-5039-45FE-B27B-40707082920E}"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5FB5179A-DAC1-4585-921E-60F2F7EB2AC9}" type="datetimeFigureOut">
              <a:rPr lang="en-US" smtClean="0"/>
              <a:t>7/27/2013</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FF4466E6-5039-45FE-B27B-40707082920E}"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65400" y="3733800"/>
            <a:ext cx="4013200" cy="2133600"/>
          </a:xfrm>
        </p:spPr>
        <p:txBody>
          <a:bodyPr>
            <a:noAutofit/>
          </a:bodyPr>
          <a:lstStyle/>
          <a:p>
            <a:r>
              <a:rPr lang="en-US" sz="1800" dirty="0">
                <a:solidFill>
                  <a:schemeClr val="tx1"/>
                </a:solidFill>
              </a:rPr>
              <a:t>A </a:t>
            </a:r>
            <a:r>
              <a:rPr lang="en-US" sz="1800" b="1" dirty="0">
                <a:solidFill>
                  <a:schemeClr val="tx1"/>
                </a:solidFill>
              </a:rPr>
              <a:t>conspiracy theory</a:t>
            </a:r>
            <a:r>
              <a:rPr lang="en-US" sz="1800" dirty="0">
                <a:solidFill>
                  <a:schemeClr val="tx1"/>
                </a:solidFill>
              </a:rPr>
              <a:t> explains an event as being the result of an alleged plot by a covert group or organization or, more broadly, the idea that </a:t>
            </a:r>
            <a:r>
              <a:rPr lang="en-US" sz="2000" dirty="0">
                <a:solidFill>
                  <a:schemeClr val="tx1"/>
                </a:solidFill>
              </a:rPr>
              <a:t>important</a:t>
            </a:r>
            <a:r>
              <a:rPr lang="en-US" sz="1800" dirty="0">
                <a:solidFill>
                  <a:schemeClr val="tx1"/>
                </a:solidFill>
              </a:rPr>
              <a:t> political, social or economic events are the products of secret plots that are largely </a:t>
            </a:r>
            <a:r>
              <a:rPr lang="en-US" sz="1800" dirty="0" smtClean="0">
                <a:solidFill>
                  <a:schemeClr val="tx1"/>
                </a:solidFill>
              </a:rPr>
              <a:t>unknown</a:t>
            </a:r>
            <a:r>
              <a:rPr lang="en-US" sz="1800" dirty="0">
                <a:solidFill>
                  <a:schemeClr val="tx1"/>
                </a:solidFill>
              </a:rPr>
              <a:t> to the general </a:t>
            </a:r>
            <a:r>
              <a:rPr lang="en-US" sz="1800" dirty="0" smtClean="0">
                <a:solidFill>
                  <a:schemeClr val="tx1"/>
                </a:solidFill>
              </a:rPr>
              <a:t>public</a:t>
            </a:r>
            <a:r>
              <a:rPr lang="en-US" sz="1800" dirty="0" smtClean="0"/>
              <a:t>.</a:t>
            </a:r>
            <a:endParaRPr lang="en-US" sz="1800" dirty="0"/>
          </a:p>
        </p:txBody>
      </p:sp>
      <p:sp>
        <p:nvSpPr>
          <p:cNvPr id="2" name="Title 1"/>
          <p:cNvSpPr>
            <a:spLocks noGrp="1"/>
          </p:cNvSpPr>
          <p:nvPr>
            <p:ph type="title"/>
          </p:nvPr>
        </p:nvSpPr>
        <p:spPr/>
        <p:txBody>
          <a:bodyPr/>
          <a:lstStyle/>
          <a:p>
            <a:r>
              <a:rPr lang="en-US" dirty="0" smtClean="0"/>
              <a:t>What is a Conspiracy Theory?</a:t>
            </a:r>
            <a:endParaRPr lang="en-US" dirty="0"/>
          </a:p>
        </p:txBody>
      </p:sp>
    </p:spTree>
    <p:extLst>
      <p:ext uri="{BB962C8B-B14F-4D97-AF65-F5344CB8AC3E}">
        <p14:creationId xmlns:p14="http://schemas.microsoft.com/office/powerpoint/2010/main" val="727386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olocaust"/>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151" r="31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normAutofit/>
          </a:bodyPr>
          <a:lstStyle/>
          <a:p>
            <a:r>
              <a:rPr lang="en-US" sz="1800" dirty="0" smtClean="0"/>
              <a:t>Holocaust never happened, it was all made-up.</a:t>
            </a:r>
            <a:endParaRPr lang="en-US" sz="1800" dirty="0"/>
          </a:p>
        </p:txBody>
      </p:sp>
      <p:sp>
        <p:nvSpPr>
          <p:cNvPr id="2" name="Title 1"/>
          <p:cNvSpPr>
            <a:spLocks noGrp="1"/>
          </p:cNvSpPr>
          <p:nvPr>
            <p:ph type="title"/>
          </p:nvPr>
        </p:nvSpPr>
        <p:spPr/>
        <p:txBody>
          <a:bodyPr/>
          <a:lstStyle/>
          <a:p>
            <a:r>
              <a:rPr lang="en-US" dirty="0" smtClean="0"/>
              <a:t>The Holocaust</a:t>
            </a:r>
            <a:endParaRPr lang="en-US" dirty="0"/>
          </a:p>
        </p:txBody>
      </p:sp>
    </p:spTree>
    <p:extLst>
      <p:ext uri="{BB962C8B-B14F-4D97-AF65-F5344CB8AC3E}">
        <p14:creationId xmlns:p14="http://schemas.microsoft.com/office/powerpoint/2010/main" val="406193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rincess Diana"/>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151" r="31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normAutofit/>
          </a:bodyPr>
          <a:lstStyle/>
          <a:p>
            <a:r>
              <a:rPr lang="en-US" sz="1800" dirty="0" smtClean="0"/>
              <a:t>Diana’s death was set-up by the British Intelligence.</a:t>
            </a:r>
            <a:endParaRPr lang="en-US" sz="1800" dirty="0"/>
          </a:p>
        </p:txBody>
      </p:sp>
      <p:sp>
        <p:nvSpPr>
          <p:cNvPr id="2" name="Title 1"/>
          <p:cNvSpPr>
            <a:spLocks noGrp="1"/>
          </p:cNvSpPr>
          <p:nvPr>
            <p:ph type="title"/>
          </p:nvPr>
        </p:nvSpPr>
        <p:spPr/>
        <p:txBody>
          <a:bodyPr/>
          <a:lstStyle/>
          <a:p>
            <a:r>
              <a:rPr lang="en-US" dirty="0" smtClean="0"/>
              <a:t>Diana’s Death </a:t>
            </a:r>
            <a:endParaRPr lang="en-US" dirty="0"/>
          </a:p>
        </p:txBody>
      </p:sp>
    </p:spTree>
    <p:extLst>
      <p:ext uri="{BB962C8B-B14F-4D97-AF65-F5344CB8AC3E}">
        <p14:creationId xmlns:p14="http://schemas.microsoft.com/office/powerpoint/2010/main" val="3473043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earl Harbo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151" r="31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normAutofit/>
          </a:bodyPr>
          <a:lstStyle/>
          <a:p>
            <a:r>
              <a:rPr lang="en-US" sz="1800" dirty="0" smtClean="0"/>
              <a:t>The Pearl Harbor attack was done by the U.S. </a:t>
            </a:r>
            <a:r>
              <a:rPr lang="en-US" sz="1800" dirty="0" err="1" smtClean="0"/>
              <a:t>itslef</a:t>
            </a:r>
            <a:r>
              <a:rPr lang="en-US" sz="1800" dirty="0" smtClean="0"/>
              <a:t>.</a:t>
            </a:r>
            <a:endParaRPr lang="en-US" sz="1800" dirty="0"/>
          </a:p>
        </p:txBody>
      </p:sp>
      <p:sp>
        <p:nvSpPr>
          <p:cNvPr id="2" name="Title 1"/>
          <p:cNvSpPr>
            <a:spLocks noGrp="1"/>
          </p:cNvSpPr>
          <p:nvPr>
            <p:ph type="title"/>
          </p:nvPr>
        </p:nvSpPr>
        <p:spPr/>
        <p:txBody>
          <a:bodyPr/>
          <a:lstStyle/>
          <a:p>
            <a:r>
              <a:rPr lang="en-US" dirty="0" smtClean="0"/>
              <a:t>THE PEARL HARBOR</a:t>
            </a:r>
            <a:endParaRPr lang="en-US" dirty="0"/>
          </a:p>
        </p:txBody>
      </p:sp>
    </p:spTree>
    <p:extLst>
      <p:ext uri="{BB962C8B-B14F-4D97-AF65-F5344CB8AC3E}">
        <p14:creationId xmlns:p14="http://schemas.microsoft.com/office/powerpoint/2010/main" val="504661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verlasting lightbulb"/>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151" r="31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normAutofit/>
          </a:bodyPr>
          <a:lstStyle/>
          <a:p>
            <a:r>
              <a:rPr lang="en-US" sz="1800" dirty="0" smtClean="0"/>
              <a:t>A bulb that never lasts.</a:t>
            </a:r>
            <a:endParaRPr lang="en-US" sz="1800" dirty="0"/>
          </a:p>
        </p:txBody>
      </p:sp>
      <p:sp>
        <p:nvSpPr>
          <p:cNvPr id="2" name="Title 1"/>
          <p:cNvSpPr>
            <a:spLocks noGrp="1"/>
          </p:cNvSpPr>
          <p:nvPr>
            <p:ph type="title"/>
          </p:nvPr>
        </p:nvSpPr>
        <p:spPr/>
        <p:txBody>
          <a:bodyPr/>
          <a:lstStyle/>
          <a:p>
            <a:r>
              <a:rPr lang="en-US" dirty="0" smtClean="0"/>
              <a:t>THE EVER-LASTING BULB</a:t>
            </a:r>
            <a:endParaRPr lang="en-US" dirty="0"/>
          </a:p>
        </p:txBody>
      </p:sp>
    </p:spTree>
    <p:extLst>
      <p:ext uri="{BB962C8B-B14F-4D97-AF65-F5344CB8AC3E}">
        <p14:creationId xmlns:p14="http://schemas.microsoft.com/office/powerpoint/2010/main" val="41550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lobal warmin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151" r="31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lstStyle/>
          <a:p>
            <a:r>
              <a:rPr lang="en-US" dirty="0" smtClean="0"/>
              <a:t>The reasons for global warming are man-made.</a:t>
            </a:r>
            <a:endParaRPr lang="en-US" dirty="0"/>
          </a:p>
        </p:txBody>
      </p:sp>
      <p:sp>
        <p:nvSpPr>
          <p:cNvPr id="2" name="Title 1"/>
          <p:cNvSpPr>
            <a:spLocks noGrp="1"/>
          </p:cNvSpPr>
          <p:nvPr>
            <p:ph type="title"/>
          </p:nvPr>
        </p:nvSpPr>
        <p:spPr/>
        <p:txBody>
          <a:bodyPr/>
          <a:lstStyle/>
          <a:p>
            <a:r>
              <a:rPr lang="en-US" dirty="0" smtClean="0"/>
              <a:t>GLOBAL WARMING</a:t>
            </a:r>
            <a:endParaRPr lang="en-US" dirty="0"/>
          </a:p>
        </p:txBody>
      </p:sp>
    </p:spTree>
    <p:extLst>
      <p:ext uri="{BB962C8B-B14F-4D97-AF65-F5344CB8AC3E}">
        <p14:creationId xmlns:p14="http://schemas.microsoft.com/office/powerpoint/2010/main" val="3014093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war for oil"/>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151" r="31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normAutofit/>
          </a:bodyPr>
          <a:lstStyle/>
          <a:p>
            <a:r>
              <a:rPr lang="en-US" sz="1800" dirty="0" smtClean="0"/>
              <a:t>The attack on Iraq was a means to obtain more oil.</a:t>
            </a:r>
            <a:endParaRPr lang="en-US" sz="1800" dirty="0"/>
          </a:p>
        </p:txBody>
      </p:sp>
      <p:sp>
        <p:nvSpPr>
          <p:cNvPr id="2" name="Title 1"/>
          <p:cNvSpPr>
            <a:spLocks noGrp="1"/>
          </p:cNvSpPr>
          <p:nvPr>
            <p:ph type="title"/>
          </p:nvPr>
        </p:nvSpPr>
        <p:spPr/>
        <p:txBody>
          <a:bodyPr/>
          <a:lstStyle/>
          <a:p>
            <a:r>
              <a:rPr lang="en-US" dirty="0" smtClean="0"/>
              <a:t>THE IRAQ WAR</a:t>
            </a:r>
            <a:endParaRPr lang="en-US" dirty="0"/>
          </a:p>
        </p:txBody>
      </p:sp>
    </p:spTree>
    <p:extLst>
      <p:ext uri="{BB962C8B-B14F-4D97-AF65-F5344CB8AC3E}">
        <p14:creationId xmlns:p14="http://schemas.microsoft.com/office/powerpoint/2010/main" val="2972102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lvis and Tupac"/>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151" r="31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normAutofit/>
          </a:bodyPr>
          <a:lstStyle/>
          <a:p>
            <a:r>
              <a:rPr lang="en-US" sz="1800" dirty="0" smtClean="0"/>
              <a:t>Elves and Tupac are alive…</a:t>
            </a:r>
            <a:endParaRPr lang="en-US" sz="1800" dirty="0"/>
          </a:p>
        </p:txBody>
      </p:sp>
      <p:sp>
        <p:nvSpPr>
          <p:cNvPr id="2" name="Title 1"/>
          <p:cNvSpPr>
            <a:spLocks noGrp="1"/>
          </p:cNvSpPr>
          <p:nvPr>
            <p:ph type="title"/>
          </p:nvPr>
        </p:nvSpPr>
        <p:spPr/>
        <p:txBody>
          <a:bodyPr>
            <a:normAutofit/>
          </a:bodyPr>
          <a:lstStyle/>
          <a:p>
            <a:r>
              <a:rPr lang="en-US" dirty="0" smtClean="0"/>
              <a:t>ELVIS PRESLEY AND TUPAC SHAKUR</a:t>
            </a:r>
            <a:endParaRPr lang="en-US" dirty="0"/>
          </a:p>
        </p:txBody>
      </p:sp>
    </p:spTree>
    <p:extLst>
      <p:ext uri="{BB962C8B-B14F-4D97-AF65-F5344CB8AC3E}">
        <p14:creationId xmlns:p14="http://schemas.microsoft.com/office/powerpoint/2010/main" val="1954912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ermuda Triangle is among those places in the world which are yet to discover by the humans"/>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6181" b="618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normAutofit/>
          </a:bodyPr>
          <a:lstStyle/>
          <a:p>
            <a:r>
              <a:rPr lang="en-US" sz="1800" dirty="0" smtClean="0"/>
              <a:t>The triangle causes disappearances.</a:t>
            </a:r>
            <a:endParaRPr lang="en-US" sz="1800" dirty="0"/>
          </a:p>
        </p:txBody>
      </p:sp>
      <p:sp>
        <p:nvSpPr>
          <p:cNvPr id="2" name="Title 1"/>
          <p:cNvSpPr>
            <a:spLocks noGrp="1"/>
          </p:cNvSpPr>
          <p:nvPr>
            <p:ph type="title"/>
          </p:nvPr>
        </p:nvSpPr>
        <p:spPr/>
        <p:txBody>
          <a:bodyPr/>
          <a:lstStyle/>
          <a:p>
            <a:r>
              <a:rPr lang="en-US" dirty="0" smtClean="0"/>
              <a:t>THE BERMUDA TRIANGLE</a:t>
            </a:r>
            <a:endParaRPr lang="en-US" dirty="0"/>
          </a:p>
        </p:txBody>
      </p:sp>
    </p:spTree>
    <p:extLst>
      <p:ext uri="{BB962C8B-B14F-4D97-AF65-F5344CB8AC3E}">
        <p14:creationId xmlns:p14="http://schemas.microsoft.com/office/powerpoint/2010/main" val="4285642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he origin of AIDS is yet a controversial topic for the world"/>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8341" r="834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normAutofit/>
          </a:bodyPr>
          <a:lstStyle/>
          <a:p>
            <a:r>
              <a:rPr lang="en-US" sz="1800" dirty="0" smtClean="0"/>
              <a:t>AIDS is a man-made disease.</a:t>
            </a:r>
            <a:endParaRPr lang="en-US" sz="1800" dirty="0"/>
          </a:p>
        </p:txBody>
      </p:sp>
      <p:sp>
        <p:nvSpPr>
          <p:cNvPr id="2" name="Title 1"/>
          <p:cNvSpPr>
            <a:spLocks noGrp="1"/>
          </p:cNvSpPr>
          <p:nvPr>
            <p:ph type="title"/>
          </p:nvPr>
        </p:nvSpPr>
        <p:spPr/>
        <p:txBody>
          <a:bodyPr>
            <a:normAutofit/>
          </a:bodyPr>
          <a:lstStyle/>
          <a:p>
            <a:r>
              <a:rPr lang="en-US" dirty="0"/>
              <a:t>AIDS</a:t>
            </a:r>
            <a:r>
              <a:rPr lang="en-US" b="0" dirty="0"/>
              <a:t/>
            </a:r>
            <a:br>
              <a:rPr lang="en-US" b="0" dirty="0"/>
            </a:br>
            <a:endParaRPr lang="en-US" dirty="0"/>
          </a:p>
        </p:txBody>
      </p:sp>
    </p:spTree>
    <p:extLst>
      <p:ext uri="{BB962C8B-B14F-4D97-AF65-F5344CB8AC3E}">
        <p14:creationId xmlns:p14="http://schemas.microsoft.com/office/powerpoint/2010/main" val="3214644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Reptilian Elite"/>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151" r="31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normAutofit/>
          </a:bodyPr>
          <a:lstStyle/>
          <a:p>
            <a:r>
              <a:rPr lang="en-US" sz="1800" dirty="0" smtClean="0"/>
              <a:t>The world is ruled by Reptiles.</a:t>
            </a:r>
            <a:endParaRPr lang="en-US" sz="1800" dirty="0"/>
          </a:p>
        </p:txBody>
      </p:sp>
      <p:sp>
        <p:nvSpPr>
          <p:cNvPr id="2" name="Title 1"/>
          <p:cNvSpPr>
            <a:spLocks noGrp="1"/>
          </p:cNvSpPr>
          <p:nvPr>
            <p:ph type="title"/>
          </p:nvPr>
        </p:nvSpPr>
        <p:spPr/>
        <p:txBody>
          <a:bodyPr/>
          <a:lstStyle/>
          <a:p>
            <a:r>
              <a:rPr lang="en-US" dirty="0" smtClean="0"/>
              <a:t>The Reptilian Elite</a:t>
            </a:r>
            <a:endParaRPr lang="en-US" dirty="0"/>
          </a:p>
        </p:txBody>
      </p:sp>
    </p:spTree>
    <p:extLst>
      <p:ext uri="{BB962C8B-B14F-4D97-AF65-F5344CB8AC3E}">
        <p14:creationId xmlns:p14="http://schemas.microsoft.com/office/powerpoint/2010/main" val="3733527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JFK assassination"/>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151" r="31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normAutofit/>
          </a:bodyPr>
          <a:lstStyle/>
          <a:p>
            <a:r>
              <a:rPr lang="en-US" sz="1800" dirty="0" smtClean="0"/>
              <a:t>President John F. Kennedy was </a:t>
            </a:r>
            <a:r>
              <a:rPr lang="en-US" sz="1800" b="1" dirty="0" smtClean="0"/>
              <a:t>NOT </a:t>
            </a:r>
            <a:r>
              <a:rPr lang="en-US" sz="1800" dirty="0" smtClean="0"/>
              <a:t>killed by Lee Harvey Oswald, as the police claims.</a:t>
            </a:r>
            <a:endParaRPr lang="en-US" sz="1800" b="1" dirty="0"/>
          </a:p>
        </p:txBody>
      </p:sp>
      <p:sp>
        <p:nvSpPr>
          <p:cNvPr id="2" name="Title 1"/>
          <p:cNvSpPr>
            <a:spLocks noGrp="1"/>
          </p:cNvSpPr>
          <p:nvPr>
            <p:ph type="title"/>
          </p:nvPr>
        </p:nvSpPr>
        <p:spPr/>
        <p:txBody>
          <a:bodyPr/>
          <a:lstStyle/>
          <a:p>
            <a:r>
              <a:rPr lang="en-US" dirty="0" smtClean="0"/>
              <a:t>JFK ASSASSINATION </a:t>
            </a:r>
            <a:endParaRPr lang="en-US" dirty="0"/>
          </a:p>
        </p:txBody>
      </p:sp>
    </p:spTree>
    <p:extLst>
      <p:ext uri="{BB962C8B-B14F-4D97-AF65-F5344CB8AC3E}">
        <p14:creationId xmlns:p14="http://schemas.microsoft.com/office/powerpoint/2010/main" val="1654379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rand Unified Conspiracy Theory"/>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151" r="31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normAutofit/>
          </a:bodyPr>
          <a:lstStyle/>
          <a:p>
            <a:r>
              <a:rPr lang="en-US" sz="1800" dirty="0" smtClean="0"/>
              <a:t>Everything </a:t>
            </a:r>
            <a:r>
              <a:rPr lang="en-US" sz="1800" dirty="0"/>
              <a:t>is a </a:t>
            </a:r>
            <a:r>
              <a:rPr lang="en-US" sz="1800" dirty="0" smtClean="0"/>
              <a:t>conspiracy.</a:t>
            </a:r>
            <a:endParaRPr lang="en-US" sz="1800" dirty="0"/>
          </a:p>
        </p:txBody>
      </p:sp>
      <p:sp>
        <p:nvSpPr>
          <p:cNvPr id="2" name="Title 1"/>
          <p:cNvSpPr>
            <a:spLocks noGrp="1"/>
          </p:cNvSpPr>
          <p:nvPr>
            <p:ph type="title"/>
          </p:nvPr>
        </p:nvSpPr>
        <p:spPr/>
        <p:txBody>
          <a:bodyPr>
            <a:normAutofit/>
          </a:bodyPr>
          <a:lstStyle/>
          <a:p>
            <a:r>
              <a:rPr lang="en-US" dirty="0" smtClean="0"/>
              <a:t>GRAND UNIFIED CONSPIRACY THEORY</a:t>
            </a:r>
            <a:endParaRPr lang="en-US" dirty="0"/>
          </a:p>
        </p:txBody>
      </p:sp>
    </p:spTree>
    <p:extLst>
      <p:ext uri="{BB962C8B-B14F-4D97-AF65-F5344CB8AC3E}">
        <p14:creationId xmlns:p14="http://schemas.microsoft.com/office/powerpoint/2010/main" val="184471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34.tinypic.com/mhy71u.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9992" b="999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normAutofit/>
          </a:bodyPr>
          <a:lstStyle/>
          <a:p>
            <a:r>
              <a:rPr lang="en-US" sz="1800" dirty="0"/>
              <a:t>The 9/11 attacks were done by the US itself.</a:t>
            </a:r>
          </a:p>
        </p:txBody>
      </p:sp>
      <p:sp>
        <p:nvSpPr>
          <p:cNvPr id="2" name="Title 1"/>
          <p:cNvSpPr>
            <a:spLocks noGrp="1"/>
          </p:cNvSpPr>
          <p:nvPr>
            <p:ph type="title"/>
          </p:nvPr>
        </p:nvSpPr>
        <p:spPr/>
        <p:txBody>
          <a:bodyPr/>
          <a:lstStyle/>
          <a:p>
            <a:r>
              <a:rPr lang="en-US" dirty="0" smtClean="0"/>
              <a:t>9/11</a:t>
            </a:r>
            <a:endParaRPr lang="en-US" dirty="0"/>
          </a:p>
        </p:txBody>
      </p:sp>
    </p:spTree>
    <p:extLst>
      <p:ext uri="{BB962C8B-B14F-4D97-AF65-F5344CB8AC3E}">
        <p14:creationId xmlns:p14="http://schemas.microsoft.com/office/powerpoint/2010/main" val="1859240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35.tinypic.com/315bdp0.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9992" b="999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normAutofit/>
          </a:bodyPr>
          <a:lstStyle/>
          <a:p>
            <a:r>
              <a:rPr lang="en-US" sz="1800" dirty="0" smtClean="0"/>
              <a:t>The landing never took place, it was all a farce.</a:t>
            </a:r>
            <a:endParaRPr lang="en-US" sz="1800" dirty="0"/>
          </a:p>
        </p:txBody>
      </p:sp>
      <p:sp>
        <p:nvSpPr>
          <p:cNvPr id="2" name="Title 1"/>
          <p:cNvSpPr>
            <a:spLocks noGrp="1"/>
          </p:cNvSpPr>
          <p:nvPr>
            <p:ph type="title"/>
          </p:nvPr>
        </p:nvSpPr>
        <p:spPr/>
        <p:txBody>
          <a:bodyPr/>
          <a:lstStyle/>
          <a:p>
            <a:r>
              <a:rPr lang="en-US" dirty="0" smtClean="0"/>
              <a:t>Apollo Moon Landing</a:t>
            </a:r>
            <a:endParaRPr lang="en-US" dirty="0"/>
          </a:p>
        </p:txBody>
      </p:sp>
    </p:spTree>
    <p:extLst>
      <p:ext uri="{BB962C8B-B14F-4D97-AF65-F5344CB8AC3E}">
        <p14:creationId xmlns:p14="http://schemas.microsoft.com/office/powerpoint/2010/main" val="245429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35.tinypic.com/2ntzmo8.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9992" b="999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normAutofit/>
          </a:bodyPr>
          <a:lstStyle/>
          <a:p>
            <a:r>
              <a:rPr lang="en-US" sz="1800" dirty="0" smtClean="0"/>
              <a:t>Area 51 has been a target of various </a:t>
            </a:r>
            <a:r>
              <a:rPr lang="en-US" sz="1800" dirty="0" smtClean="0"/>
              <a:t>conspiracies.</a:t>
            </a:r>
            <a:endParaRPr lang="en-US" sz="1800" dirty="0"/>
          </a:p>
        </p:txBody>
      </p:sp>
      <p:sp>
        <p:nvSpPr>
          <p:cNvPr id="2" name="Title 1"/>
          <p:cNvSpPr>
            <a:spLocks noGrp="1"/>
          </p:cNvSpPr>
          <p:nvPr>
            <p:ph type="title"/>
          </p:nvPr>
        </p:nvSpPr>
        <p:spPr/>
        <p:txBody>
          <a:bodyPr>
            <a:normAutofit/>
          </a:bodyPr>
          <a:lstStyle/>
          <a:p>
            <a:r>
              <a:rPr lang="en-US" b="0" dirty="0"/>
              <a:t>Area 51</a:t>
            </a:r>
            <a:br>
              <a:rPr lang="en-US" b="0" dirty="0"/>
            </a:br>
            <a:endParaRPr lang="en-US" dirty="0"/>
          </a:p>
        </p:txBody>
      </p:sp>
    </p:spTree>
    <p:extLst>
      <p:ext uri="{BB962C8B-B14F-4D97-AF65-F5344CB8AC3E}">
        <p14:creationId xmlns:p14="http://schemas.microsoft.com/office/powerpoint/2010/main" val="314456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36.tinypic.com/250t2tu.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7135" b="713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lstStyle/>
          <a:p>
            <a:r>
              <a:rPr lang="en-US" dirty="0" smtClean="0"/>
              <a:t>The existence of the  secret society called the Illuminati.</a:t>
            </a:r>
            <a:endParaRPr lang="en-US" dirty="0"/>
          </a:p>
        </p:txBody>
      </p:sp>
      <p:sp>
        <p:nvSpPr>
          <p:cNvPr id="2" name="Title 1"/>
          <p:cNvSpPr>
            <a:spLocks noGrp="1"/>
          </p:cNvSpPr>
          <p:nvPr>
            <p:ph type="title"/>
          </p:nvPr>
        </p:nvSpPr>
        <p:spPr/>
        <p:txBody>
          <a:bodyPr>
            <a:normAutofit/>
          </a:bodyPr>
          <a:lstStyle/>
          <a:p>
            <a:r>
              <a:rPr lang="en-US" b="0" dirty="0"/>
              <a:t>Illuminati</a:t>
            </a:r>
            <a:br>
              <a:rPr lang="en-US" b="0" dirty="0"/>
            </a:br>
            <a:endParaRPr lang="en-US" dirty="0"/>
          </a:p>
        </p:txBody>
      </p:sp>
      <p:pic>
        <p:nvPicPr>
          <p:cNvPr id="6148" name="Picture 4" descr="New World 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828799"/>
            <a:ext cx="5734050" cy="361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86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37.tinypic.com/2hcjpqb.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9992" b="999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lstStyle/>
          <a:p>
            <a:r>
              <a:rPr lang="en-US" dirty="0" smtClean="0"/>
              <a:t>The first moon-landing took place in 1942-by the Nazis.</a:t>
            </a:r>
            <a:endParaRPr lang="en-US" dirty="0"/>
          </a:p>
        </p:txBody>
      </p:sp>
      <p:sp>
        <p:nvSpPr>
          <p:cNvPr id="2" name="Title 1"/>
          <p:cNvSpPr>
            <a:spLocks noGrp="1"/>
          </p:cNvSpPr>
          <p:nvPr>
            <p:ph type="title"/>
          </p:nvPr>
        </p:nvSpPr>
        <p:spPr/>
        <p:txBody>
          <a:bodyPr/>
          <a:lstStyle/>
          <a:p>
            <a:r>
              <a:rPr lang="en-US" dirty="0" smtClean="0"/>
              <a:t>Nazi Moon Base</a:t>
            </a:r>
            <a:endParaRPr lang="en-US" dirty="0"/>
          </a:p>
        </p:txBody>
      </p:sp>
    </p:spTree>
    <p:extLst>
      <p:ext uri="{BB962C8B-B14F-4D97-AF65-F5344CB8AC3E}">
        <p14:creationId xmlns:p14="http://schemas.microsoft.com/office/powerpoint/2010/main" val="1693536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ubliminal advertisin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151" r="31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normAutofit/>
          </a:bodyPr>
          <a:lstStyle/>
          <a:p>
            <a:r>
              <a:rPr lang="en-US" sz="1800" dirty="0" smtClean="0"/>
              <a:t>A person’s brain can be controlled through subliminal messages via media.</a:t>
            </a:r>
            <a:endParaRPr lang="en-US" sz="1800" dirty="0"/>
          </a:p>
        </p:txBody>
      </p:sp>
      <p:sp>
        <p:nvSpPr>
          <p:cNvPr id="2" name="Title 1"/>
          <p:cNvSpPr>
            <a:spLocks noGrp="1"/>
          </p:cNvSpPr>
          <p:nvPr>
            <p:ph type="title"/>
          </p:nvPr>
        </p:nvSpPr>
        <p:spPr/>
        <p:txBody>
          <a:bodyPr/>
          <a:lstStyle/>
          <a:p>
            <a:r>
              <a:rPr lang="en-US" dirty="0" smtClean="0"/>
              <a:t>Subliminal Media</a:t>
            </a:r>
            <a:endParaRPr lang="en-US" dirty="0"/>
          </a:p>
        </p:txBody>
      </p:sp>
    </p:spTree>
    <p:extLst>
      <p:ext uri="{BB962C8B-B14F-4D97-AF65-F5344CB8AC3E}">
        <p14:creationId xmlns:p14="http://schemas.microsoft.com/office/powerpoint/2010/main" val="107685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US" sz="1800" dirty="0" smtClean="0"/>
              <a:t>The trails that we see on sky are actually poison chemicals.</a:t>
            </a:r>
            <a:endParaRPr lang="en-US" sz="1800" dirty="0"/>
          </a:p>
        </p:txBody>
      </p:sp>
      <p:sp>
        <p:nvSpPr>
          <p:cNvPr id="2" name="Title 1"/>
          <p:cNvSpPr>
            <a:spLocks noGrp="1"/>
          </p:cNvSpPr>
          <p:nvPr>
            <p:ph type="title"/>
          </p:nvPr>
        </p:nvSpPr>
        <p:spPr/>
        <p:txBody>
          <a:bodyPr/>
          <a:lstStyle/>
          <a:p>
            <a:r>
              <a:rPr lang="en-US" dirty="0" err="1" smtClean="0"/>
              <a:t>Chemtrails</a:t>
            </a:r>
            <a:endParaRPr lang="en-US" dirty="0"/>
          </a:p>
        </p:txBody>
      </p:sp>
      <p:sp>
        <p:nvSpPr>
          <p:cNvPr id="3" name="Picture Placeholder 2"/>
          <p:cNvSpPr>
            <a:spLocks noGrp="1"/>
          </p:cNvSpPr>
          <p:nvPr>
            <p:ph type="pic" idx="1"/>
          </p:nvPr>
        </p:nvSpPr>
        <p:spPr/>
      </p:sp>
      <p:pic>
        <p:nvPicPr>
          <p:cNvPr id="10244" name="Picture 4" descr="Chemtr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057399"/>
            <a:ext cx="548640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4221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178</TotalTime>
  <Words>1011</Words>
  <Application>Microsoft Office PowerPoint</Application>
  <PresentationFormat>On-screen Show (4:3)</PresentationFormat>
  <Paragraphs>78</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BlackTie</vt:lpstr>
      <vt:lpstr>What is a Conspiracy Theory?</vt:lpstr>
      <vt:lpstr>JFK ASSASSINATION </vt:lpstr>
      <vt:lpstr>9/11</vt:lpstr>
      <vt:lpstr>Apollo Moon Landing</vt:lpstr>
      <vt:lpstr>Area 51 </vt:lpstr>
      <vt:lpstr>Illuminati </vt:lpstr>
      <vt:lpstr>Nazi Moon Base</vt:lpstr>
      <vt:lpstr>Subliminal Media</vt:lpstr>
      <vt:lpstr>Chemtrails</vt:lpstr>
      <vt:lpstr>The Holocaust</vt:lpstr>
      <vt:lpstr>Diana’s Death </vt:lpstr>
      <vt:lpstr>THE PEARL HARBOR</vt:lpstr>
      <vt:lpstr>THE EVER-LASTING BULB</vt:lpstr>
      <vt:lpstr>GLOBAL WARMING</vt:lpstr>
      <vt:lpstr>THE IRAQ WAR</vt:lpstr>
      <vt:lpstr>ELVIS PRESLEY AND TUPAC SHAKUR</vt:lpstr>
      <vt:lpstr>THE BERMUDA TRIANGLE</vt:lpstr>
      <vt:lpstr>AIDS </vt:lpstr>
      <vt:lpstr>The Reptilian Elite</vt:lpstr>
      <vt:lpstr>GRAND UNIFIED CONSPIRACY THEORY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Jawad Salman Khalid</dc:creator>
  <cp:lastModifiedBy>Jawad Salman Khalid</cp:lastModifiedBy>
  <cp:revision>19</cp:revision>
  <dcterms:created xsi:type="dcterms:W3CDTF">2012-12-04T15:29:27Z</dcterms:created>
  <dcterms:modified xsi:type="dcterms:W3CDTF">2013-07-27T11:42:23Z</dcterms:modified>
</cp:coreProperties>
</file>