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1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73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4A50-86AF-45CA-8492-8E38F16C8C34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D80E-3F0F-4D59-B1E4-462F86398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Contents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Commonly used Oracle Data Types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Creating table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(Create Table)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TABLE statement:</a:t>
            </a:r>
          </a:p>
          <a:p>
            <a:pPr lvl="1"/>
            <a:r>
              <a:rPr lang="en-US" dirty="0" smtClean="0"/>
              <a:t>CREATE TABLE customers </a:t>
            </a:r>
          </a:p>
          <a:p>
            <a:pPr lvl="1"/>
            <a:r>
              <a:rPr lang="en-US" dirty="0" smtClean="0"/>
              <a:t>(  </a:t>
            </a:r>
          </a:p>
          <a:p>
            <a:pPr lvl="1"/>
            <a:r>
              <a:rPr lang="en-US" dirty="0" err="1" smtClean="0"/>
              <a:t>customer_id</a:t>
            </a:r>
            <a:r>
              <a:rPr lang="en-US" dirty="0" smtClean="0"/>
              <a:t> INTEGER    CONSTRAINT </a:t>
            </a:r>
            <a:r>
              <a:rPr lang="en-US" dirty="0" err="1" smtClean="0"/>
              <a:t>customers_pk</a:t>
            </a:r>
            <a:r>
              <a:rPr lang="en-US" dirty="0" smtClean="0"/>
              <a:t> PRIMARY KEY,  </a:t>
            </a:r>
          </a:p>
          <a:p>
            <a:pPr lvl="1"/>
            <a:r>
              <a:rPr lang="en-US" dirty="0" err="1" smtClean="0"/>
              <a:t>first_name</a:t>
            </a:r>
            <a:r>
              <a:rPr lang="en-US" dirty="0" smtClean="0"/>
              <a:t> VARCHAR2(10) NOT NULL,  </a:t>
            </a:r>
          </a:p>
          <a:p>
            <a:pPr lvl="1"/>
            <a:r>
              <a:rPr lang="en-US" dirty="0" err="1" smtClean="0"/>
              <a:t>last_name</a:t>
            </a:r>
            <a:r>
              <a:rPr lang="en-US" dirty="0" smtClean="0"/>
              <a:t> VARCHAR2(10) NOT NULL,  </a:t>
            </a:r>
          </a:p>
          <a:p>
            <a:pPr lvl="1"/>
            <a:r>
              <a:rPr lang="en-US" dirty="0" smtClean="0"/>
              <a:t>dob DATE,  </a:t>
            </a:r>
          </a:p>
          <a:p>
            <a:pPr lvl="1"/>
            <a:r>
              <a:rPr lang="en-US" dirty="0" smtClean="0"/>
              <a:t>phone VARCHAR2(12) </a:t>
            </a:r>
          </a:p>
          <a:p>
            <a:pPr lvl="1"/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(Create Table)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is difference between "Primary key" and "Unique key"?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Primary key and unique are Entity integrity constraints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Primary key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allows each row in a table to be uniquely identified and ensures that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 duplicate rows exist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 null values are entered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Unique key constraint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is used to prevent the duplication of key values within the rows of a table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allow null values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 oracle, one null is not equal to another null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(Create Table)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customer_id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Stores a unique integer for each row in the table </a:t>
            </a:r>
          </a:p>
          <a:p>
            <a:pPr lvl="1"/>
            <a:r>
              <a:rPr lang="en-US" dirty="0" smtClean="0"/>
              <a:t>Each table should have one or more columns that uniquely identifies each row in the table </a:t>
            </a:r>
          </a:p>
          <a:p>
            <a:pPr lvl="1"/>
            <a:r>
              <a:rPr lang="en-US" dirty="0" smtClean="0"/>
              <a:t>known as that table’s </a:t>
            </a:r>
            <a:r>
              <a:rPr lang="en-US" i="1" dirty="0" smtClean="0"/>
              <a:t>primary key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CONSTRAINT clause for the </a:t>
            </a:r>
            <a:r>
              <a:rPr lang="en-US" dirty="0" err="1" smtClean="0"/>
              <a:t>customer_id</a:t>
            </a:r>
            <a:r>
              <a:rPr lang="en-US" dirty="0" smtClean="0"/>
              <a:t> column indicates that this is the table’s primary key </a:t>
            </a:r>
          </a:p>
          <a:p>
            <a:pPr lvl="1"/>
            <a:r>
              <a:rPr lang="en-US" dirty="0" smtClean="0"/>
              <a:t>A CONSTRAINT clause is used to restrict the values stored in a table or column and</a:t>
            </a:r>
          </a:p>
          <a:p>
            <a:pPr lvl="1"/>
            <a:r>
              <a:rPr lang="en-US" dirty="0" smtClean="0"/>
              <a:t>for the </a:t>
            </a:r>
            <a:r>
              <a:rPr lang="en-US" dirty="0" err="1" smtClean="0"/>
              <a:t>customer_id</a:t>
            </a:r>
            <a:r>
              <a:rPr lang="en-US" dirty="0" smtClean="0"/>
              <a:t> column, the PRIMARY KEY keywords indicate that the </a:t>
            </a:r>
            <a:r>
              <a:rPr lang="en-US" dirty="0" err="1" smtClean="0"/>
              <a:t>customer_id</a:t>
            </a:r>
            <a:r>
              <a:rPr lang="en-US" dirty="0" smtClean="0"/>
              <a:t> column must contain a unique number for each row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SQL (Create Table)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You can also attach an optional name to a constraint</a:t>
            </a:r>
          </a:p>
          <a:p>
            <a:pPr lvl="2"/>
            <a:r>
              <a:rPr lang="en-US" dirty="0" smtClean="0"/>
              <a:t>which must immediately follow the CONSTRAINT keyword</a:t>
            </a:r>
          </a:p>
          <a:p>
            <a:pPr lvl="2"/>
            <a:r>
              <a:rPr lang="en-US" dirty="0" smtClean="0"/>
              <a:t>in this case, the name of the constraint is </a:t>
            </a:r>
            <a:r>
              <a:rPr lang="en-US" dirty="0" err="1" smtClean="0"/>
              <a:t>customers_pk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When a row is added to the customers table, a unique value for the </a:t>
            </a:r>
            <a:r>
              <a:rPr lang="en-US" dirty="0" err="1" smtClean="0"/>
              <a:t>customer_id</a:t>
            </a:r>
            <a:r>
              <a:rPr lang="en-US" dirty="0" smtClean="0"/>
              <a:t> column must be given and</a:t>
            </a:r>
          </a:p>
          <a:p>
            <a:pPr lvl="1"/>
            <a:r>
              <a:rPr lang="en-US" dirty="0" smtClean="0"/>
              <a:t>the Oracle database will prevent you from adding a row with the same primary key value</a:t>
            </a:r>
          </a:p>
          <a:p>
            <a:pPr lvl="2"/>
            <a:r>
              <a:rPr lang="en-US" dirty="0" smtClean="0"/>
              <a:t>If you try to do so, you will get an error from the database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SQL (Create Table)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first_name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Stores the first name of the customer </a:t>
            </a:r>
          </a:p>
          <a:p>
            <a:pPr lvl="1"/>
            <a:r>
              <a:rPr lang="en-US" dirty="0" smtClean="0"/>
              <a:t>notice the use of the NOT NULL constraint for the </a:t>
            </a:r>
            <a:r>
              <a:rPr lang="en-US" dirty="0" err="1" smtClean="0"/>
              <a:t>first_name</a:t>
            </a:r>
            <a:r>
              <a:rPr lang="en-US" dirty="0" smtClean="0"/>
              <a:t> column</a:t>
            </a:r>
          </a:p>
          <a:p>
            <a:pPr lvl="2"/>
            <a:r>
              <a:rPr lang="en-US" dirty="0" smtClean="0"/>
              <a:t>this means that a value must be supplied for </a:t>
            </a:r>
            <a:r>
              <a:rPr lang="en-US" dirty="0" err="1" smtClean="0"/>
              <a:t>first_name</a:t>
            </a:r>
            <a:endParaRPr lang="en-US" dirty="0" smtClean="0"/>
          </a:p>
          <a:p>
            <a:pPr lvl="2"/>
            <a:r>
              <a:rPr lang="en-US" dirty="0" smtClean="0"/>
              <a:t>If no constraint is specified a column uses the default constraint of NULL and </a:t>
            </a:r>
          </a:p>
          <a:p>
            <a:pPr lvl="2"/>
            <a:r>
              <a:rPr lang="en-US" dirty="0" smtClean="0"/>
              <a:t>allows the column to remain empty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SQL (Create Table)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last_name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Stores the last name of the customer</a:t>
            </a:r>
          </a:p>
          <a:p>
            <a:pPr lvl="1"/>
            <a:r>
              <a:rPr lang="en-US" dirty="0" smtClean="0"/>
              <a:t>column is NOT NULL</a:t>
            </a:r>
          </a:p>
          <a:p>
            <a:pPr lvl="2"/>
            <a:r>
              <a:rPr lang="en-US" dirty="0" smtClean="0"/>
              <a:t>therefore you must supply a value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SQL (Create Table)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dob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Stores the date of birth for the customer </a:t>
            </a:r>
          </a:p>
          <a:p>
            <a:pPr lvl="1"/>
            <a:r>
              <a:rPr lang="en-US" dirty="0" smtClean="0"/>
              <a:t>NOT NULL constraint is not specified for this column</a:t>
            </a:r>
          </a:p>
          <a:p>
            <a:pPr lvl="2"/>
            <a:r>
              <a:rPr lang="en-US" dirty="0" smtClean="0"/>
              <a:t>therefore the default NULL is assumed </a:t>
            </a:r>
          </a:p>
          <a:p>
            <a:pPr lvl="2"/>
            <a:r>
              <a:rPr lang="en-US" dirty="0" smtClean="0"/>
              <a:t>and a value is optional</a:t>
            </a:r>
          </a:p>
          <a:p>
            <a:r>
              <a:rPr lang="en-US" b="1" dirty="0" smtClean="0"/>
              <a:t>phone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Stores the phone number of the customer </a:t>
            </a:r>
          </a:p>
          <a:p>
            <a:pPr lvl="1"/>
            <a:r>
              <a:rPr lang="en-US" dirty="0" smtClean="0"/>
              <a:t>This is an optional value</a:t>
            </a:r>
          </a:p>
          <a:p>
            <a:r>
              <a:rPr lang="en-US" dirty="0" smtClean="0"/>
              <a:t>Select * from Customers;</a:t>
            </a:r>
          </a:p>
          <a:p>
            <a:r>
              <a:rPr lang="en-US" dirty="0" smtClean="0"/>
              <a:t>Describe Customers;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SQL (Create Table)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product_types</a:t>
            </a:r>
            <a:r>
              <a:rPr lang="en-US" b="1" dirty="0" smtClean="0"/>
              <a:t> Table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product_types</a:t>
            </a:r>
            <a:r>
              <a:rPr lang="en-US" dirty="0" smtClean="0"/>
              <a:t> table is used to store </a:t>
            </a:r>
          </a:p>
          <a:p>
            <a:pPr lvl="2"/>
            <a:r>
              <a:rPr lang="en-US" dirty="0" smtClean="0"/>
              <a:t>the names of the product types that may be stocked by the store </a:t>
            </a:r>
          </a:p>
          <a:p>
            <a:pPr lvl="2"/>
            <a:r>
              <a:rPr lang="en-US" dirty="0" smtClean="0"/>
              <a:t>This table is created by using the following CREATE TABLE statement:</a:t>
            </a:r>
          </a:p>
          <a:p>
            <a:r>
              <a:rPr lang="en-US" dirty="0" smtClean="0"/>
              <a:t>CREATE TABLE </a:t>
            </a:r>
            <a:r>
              <a:rPr lang="en-US" dirty="0" err="1" smtClean="0"/>
              <a:t>product_types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(  </a:t>
            </a:r>
          </a:p>
          <a:p>
            <a:r>
              <a:rPr lang="en-US" dirty="0" err="1" smtClean="0"/>
              <a:t>product_type_id</a:t>
            </a:r>
            <a:r>
              <a:rPr lang="en-US" dirty="0" smtClean="0"/>
              <a:t> INTEGER </a:t>
            </a:r>
          </a:p>
          <a:p>
            <a:pPr lvl="1"/>
            <a:r>
              <a:rPr lang="en-US" dirty="0" smtClean="0"/>
              <a:t>CONSTRAINT </a:t>
            </a:r>
            <a:r>
              <a:rPr lang="en-US" dirty="0" err="1" smtClean="0"/>
              <a:t>product_types_pk</a:t>
            </a:r>
            <a:r>
              <a:rPr lang="en-US" dirty="0" smtClean="0"/>
              <a:t> PRIMARY KEY,  </a:t>
            </a:r>
          </a:p>
          <a:p>
            <a:r>
              <a:rPr lang="en-US" dirty="0" smtClean="0"/>
              <a:t>name VARCHAR2(10) NOT NULL </a:t>
            </a:r>
          </a:p>
          <a:p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SQL (Create Table)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Uniquely identifies each row in the table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is the primary key for this table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Each row in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 must have a unique integer value for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Contains the product type name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It is a NOT NULL column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therefore a value must be supplied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SQL (</a:t>
            </a:r>
            <a:r>
              <a:rPr lang="en-US" sz="4000" b="1" dirty="0" smtClean="0"/>
              <a:t>Understanding the Common Oracle Database Types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CHAR(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length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Stores strings of a fixed length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length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parameter specifies the length of the string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a string of a smaller length is stored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it is padded with spaces at the end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CHAR(2) may be used to store a fixed length string of two characters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if C is stored using this definition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then a single space is added at the end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CA would be stored as is with no padding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A842-9395-47B7-8F77-B8C038CE079C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SQL (</a:t>
            </a:r>
            <a:r>
              <a:rPr lang="en-US" sz="3200" b="1" dirty="0" smtClean="0"/>
              <a:t>Understanding the Common Oracle Database Types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VARCHAR2(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length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Stores strings of a variable length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length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parameter specifies the maximum length of the string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VARCHAR2(20) may be used to store a string of up to 20 characters in length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 padding is used at the end of a smaller string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SQL (</a:t>
            </a:r>
            <a:r>
              <a:rPr lang="en-US" sz="3200" b="1" dirty="0" smtClean="0"/>
              <a:t>Understanding the Common Oracle Database Types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DATE </a:t>
            </a:r>
          </a:p>
          <a:p>
            <a:r>
              <a:rPr lang="en-US" dirty="0" smtClean="0"/>
              <a:t>Stores dates and times </a:t>
            </a:r>
          </a:p>
          <a:p>
            <a:r>
              <a:rPr lang="en-US" dirty="0" smtClean="0"/>
              <a:t>The DATE type stores the century</a:t>
            </a:r>
          </a:p>
          <a:p>
            <a:pPr lvl="1"/>
            <a:r>
              <a:rPr lang="en-US" dirty="0" smtClean="0"/>
              <a:t>all four digits of a year </a:t>
            </a:r>
          </a:p>
          <a:p>
            <a:pPr lvl="1"/>
            <a:r>
              <a:rPr lang="en-US" dirty="0" smtClean="0"/>
              <a:t>the month </a:t>
            </a:r>
          </a:p>
          <a:p>
            <a:pPr lvl="1"/>
            <a:r>
              <a:rPr lang="en-US" dirty="0" smtClean="0"/>
              <a:t>the day </a:t>
            </a:r>
          </a:p>
          <a:p>
            <a:pPr lvl="1"/>
            <a:r>
              <a:rPr lang="en-US" dirty="0" smtClean="0"/>
              <a:t>the hour (in 24-hour format) </a:t>
            </a:r>
          </a:p>
          <a:p>
            <a:pPr lvl="1"/>
            <a:r>
              <a:rPr lang="en-US" dirty="0" smtClean="0"/>
              <a:t>the minute and </a:t>
            </a:r>
          </a:p>
          <a:p>
            <a:pPr lvl="1"/>
            <a:r>
              <a:rPr lang="en-US" dirty="0" smtClean="0"/>
              <a:t>the second </a:t>
            </a:r>
          </a:p>
          <a:p>
            <a:pPr lvl="1"/>
            <a:r>
              <a:rPr lang="en-US" dirty="0" smtClean="0"/>
              <a:t>The DATE type may be used to store dates and times between January 1, 4712 B.C. and December 31, 4712 A.D.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SQL (</a:t>
            </a:r>
            <a:r>
              <a:rPr lang="en-US" sz="3200" b="1" dirty="0" smtClean="0"/>
              <a:t>Understanding the Common Oracle Database Types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INTEGER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Stores integer numbers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integer number doesn't contain a floating point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a whole number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such as 1, 10, and 115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SQL (</a:t>
            </a:r>
            <a:r>
              <a:rPr lang="en-US" sz="3200" b="1" dirty="0" smtClean="0"/>
              <a:t>Understanding the Common Oracle Database Types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NUMBER(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precision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scale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Stores floating point numbers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but may also be used to store integer numbers</a:t>
            </a:r>
          </a:p>
          <a:p>
            <a:pPr lvl="1"/>
            <a:r>
              <a:rPr lang="en-US" i="1" dirty="0" smtClean="0">
                <a:latin typeface="Arial" pitchFamily="34" charset="0"/>
                <a:cs typeface="Arial" pitchFamily="34" charset="0"/>
              </a:rPr>
              <a:t>Precision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maximum number of digits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 front of and behind a decimal point, if used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 may be used for the number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maximum precision supported by the Oracle database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38.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scale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maximum number of digits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to the right of a decimal point (if used)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neither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precision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scale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specified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any number may be stored up to a precision of 38 digits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Numbers that exceed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precision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rejected by the database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SQL (</a:t>
            </a:r>
            <a:r>
              <a:rPr lang="en-US" sz="3200" b="1" dirty="0" smtClean="0"/>
              <a:t>Understanding the Common Oracle Database Types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BINARY_FLOAT </a:t>
            </a:r>
          </a:p>
          <a:p>
            <a:r>
              <a:rPr lang="en-US" dirty="0" smtClean="0"/>
              <a:t>New for Oracle10</a:t>
            </a:r>
            <a:r>
              <a:rPr lang="en-US" i="1" dirty="0" smtClean="0"/>
              <a:t>g</a:t>
            </a:r>
          </a:p>
          <a:p>
            <a:pPr lvl="1"/>
            <a:r>
              <a:rPr lang="en-US" dirty="0" smtClean="0"/>
              <a:t>Stores a single precision 32-bit floating point number</a:t>
            </a:r>
          </a:p>
          <a:p>
            <a:pPr lvl="1"/>
            <a:r>
              <a:rPr lang="en-US" dirty="0" smtClean="0"/>
              <a:t>Learn more about BINARY_FLOAT later in the section “The New Oracle10</a:t>
            </a:r>
            <a:r>
              <a:rPr lang="en-US" i="1" dirty="0" smtClean="0"/>
              <a:t>g</a:t>
            </a:r>
            <a:r>
              <a:rPr lang="en-US" dirty="0" smtClean="0"/>
              <a:t> BINARY_FLOAT and BINARY_DOUBLE Types”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SQL (</a:t>
            </a:r>
            <a:r>
              <a:rPr lang="en-US" sz="3200" b="1" dirty="0" smtClean="0"/>
              <a:t>Understanding the Common Oracle Database Types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BINARY_DOUBLE </a:t>
            </a:r>
          </a:p>
          <a:p>
            <a:r>
              <a:rPr lang="en-US" dirty="0" smtClean="0"/>
              <a:t>New for Oracle10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Stores a double precision 64-bit floating point number</a:t>
            </a:r>
          </a:p>
          <a:p>
            <a:r>
              <a:rPr lang="en-US" dirty="0" smtClean="0"/>
              <a:t>Learn more about </a:t>
            </a:r>
          </a:p>
          <a:p>
            <a:pPr lvl="1"/>
            <a:r>
              <a:rPr lang="en-US" dirty="0" smtClean="0"/>
              <a:t>BINARY_DOUBLE later in the section “The New Oracle10</a:t>
            </a:r>
            <a:r>
              <a:rPr lang="en-US" i="1" dirty="0" smtClean="0"/>
              <a:t>g</a:t>
            </a:r>
            <a:r>
              <a:rPr lang="en-US" dirty="0" smtClean="0"/>
              <a:t> BINARY_FLOAT and BINARY_DOUBLE Types”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SQL (</a:t>
            </a:r>
            <a:r>
              <a:rPr lang="en-US" sz="3200" b="1" dirty="0" smtClean="0"/>
              <a:t>Understanding the Common Oracle Database Types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table illustrates a few examples of how numbers of type NUMBER are stored in the database: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8686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919</Words>
  <Application>Microsoft Office PowerPoint</Application>
  <PresentationFormat>On-screen Show (4:3)</PresentationFormat>
  <Paragraphs>198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Contents</vt:lpstr>
      <vt:lpstr>SQL (Understanding the Common Oracle Database Types)</vt:lpstr>
      <vt:lpstr>SQL (Understanding the Common Oracle Database Types)</vt:lpstr>
      <vt:lpstr>SQL (Understanding the Common Oracle Database Types)</vt:lpstr>
      <vt:lpstr>SQL (Understanding the Common Oracle Database Types)</vt:lpstr>
      <vt:lpstr>SQL (Understanding the Common Oracle Database Types)</vt:lpstr>
      <vt:lpstr>SQL (Understanding the Common Oracle Database Types)</vt:lpstr>
      <vt:lpstr>SQL (Understanding the Common Oracle Database Types)</vt:lpstr>
      <vt:lpstr>SQL (Understanding the Common Oracle Database Types)</vt:lpstr>
      <vt:lpstr>SQL (Create Table)</vt:lpstr>
      <vt:lpstr>SQL (Create Table)</vt:lpstr>
      <vt:lpstr>SQL (Create Table)</vt:lpstr>
      <vt:lpstr>SQL (Create Table)</vt:lpstr>
      <vt:lpstr>SQL (Create Table)</vt:lpstr>
      <vt:lpstr>SQL (Create Table)</vt:lpstr>
      <vt:lpstr>SQL (Create Table)</vt:lpstr>
      <vt:lpstr>SQL (Create Table)</vt:lpstr>
      <vt:lpstr>SQL (Create Table)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alidaud</cp:lastModifiedBy>
  <cp:revision>33</cp:revision>
  <dcterms:created xsi:type="dcterms:W3CDTF">2006-08-16T00:00:00Z</dcterms:created>
  <dcterms:modified xsi:type="dcterms:W3CDTF">2011-06-24T09:21:52Z</dcterms:modified>
</cp:coreProperties>
</file>