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2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Engineering (ii)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Organizational Process Activities in Software Engineering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3742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TC104033919[[fn=Circuit]]</Template>
  <TotalTime>119</TotalTime>
  <Words>11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Circuit</vt:lpstr>
      <vt:lpstr>Software Engineering (ii)</vt:lpstr>
    </vt:vector>
  </TitlesOfParts>
  <Company>Unknown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</dc:title>
  <dc:creator>Atif</dc:creator>
  <cp:lastModifiedBy>H Ahmad Raza</cp:lastModifiedBy>
  <cp:revision>18</cp:revision>
  <dcterms:created xsi:type="dcterms:W3CDTF">2013-12-12T08:13:50Z</dcterms:created>
  <dcterms:modified xsi:type="dcterms:W3CDTF">2013-12-18T01:46:01Z</dcterms:modified>
</cp:coreProperties>
</file>