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62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k:@MSITStore:C:\Documents%20and%20Settings\ali\Desktop\Courses\Database%20Technolgies%20Course\Oracle.Database.10g.SQL.chm::/8172final/LiB0069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Overview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Types of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Writing Single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Writing Multiple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Writing Multiple Column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Writing Correlated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Writing Nested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Writing UPDATE and DELETE Statements Containing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 Couple of Errors You Might Encounter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see that a 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may return a maximum of one row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may not contain an ORDER BY clause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Single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May Return a Maximum of One Row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If your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more than one row, you’ll get the following error: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ORA-01427: single-row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more than one row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following statement attempts to pass multiple rows to the equality operator (=) in the outer query:</a:t>
            </a: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SQL&gt;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 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 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name LIKE '%e%');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 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(SELECT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  * ERROR at line 4: ORA-01427: single-row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more than one row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There are nine rows in the products table whose name contains the letter e, and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attempts to pass these rows to the equality operator in the outer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Since the equality operator can only handle a single row, the query is invalid and an error is returned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May Not Contain an ORDER BY Clause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may not contain an ORDER BY clause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Instead, you must do any ordering in your outer query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outer query has an ORDER BY clause at the end that sorts on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column: 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name, price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price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ORDER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DESC;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953000"/>
            <a:ext cx="5943600" cy="1476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Multiple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a multiple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return one or more rows to the outer SQL statement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handle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returns multiple rows, your outer query may use the IN, ANY, or ALL operator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As you saw in previous lessons, you can use these operators to check and compare values supplied in a list of literal values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you’ll see in this section, you can also supply this list of values from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can also use the EXISTS operator to check if a value is in a list returned by a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which you’ll learn about later in the section 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“Writing Correlated </a:t>
            </a:r>
            <a:r>
              <a:rPr lang="en-US" dirty="0" err="1" smtClean="0">
                <a:latin typeface="Arial" pitchFamily="34" charset="0"/>
                <a:cs typeface="Arial" pitchFamily="34" charset="0"/>
                <a:hlinkClick r:id="rId3" action="ppaction://hlinkfile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.”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Using IN with a Multiple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use IN to check if a value is in a specified list of values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list of values may come from the results returned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also use NOT IN to perform the logical opposite of IN: you use NOT IN to check if a value is not in a specified list of values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simple example uses IN to check if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in the list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values returned by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values for the products whose name contains the letter e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name LIKE '%e%');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981200"/>
            <a:ext cx="7772399" cy="3124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Using ANY with a Multiple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ANY operator to compare a value with any value in a list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must place an =, &lt;&gt;, &lt;, &gt;, &lt;=, or &gt;= operator before ANY in your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uses ANY to check if any of the employees has a salary less than any of the lowest salaries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employees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salary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low_salary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5257800"/>
            <a:ext cx="3810000" cy="11715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Using ALL with a Multiple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ALL operator to compare a value with any value in a list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must place an =, &lt;&gt;, &lt;, &gt;, &lt;=, or &gt;= operator before ALL in your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uses ALL to check if any of the employees has a salary greater than all of the highest salaries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employees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salary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ALL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high_salary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rows selected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see from this result, no employee has a salary greater than the highest salary. This is probably a good thing, since you don’t want an employee earning more than the highest salary!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Multiple Column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you’ve seen so far have returned rows containing one column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You’re not limited to one column: you can write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return multiple columns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retrieves the products with lowest price in each product type group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name, price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price) 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MIN(price)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the minimum value of the price column values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outer query has a WHERE clause with the two columns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price in parentheses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905000"/>
            <a:ext cx="7620000" cy="1828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Correlated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references one or more columns in the outer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known as a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because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related to the outer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typically use a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when you need an answer to a question that depends on a value in each row contained in the outer query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A Correlated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Example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following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retrieves products that have a price greater than the average for their product type: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name, price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 outer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price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 inner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inner.product_type_id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outer.product_type_id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752600"/>
            <a:ext cx="7924799" cy="22145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We used the alias outer to label the outer query and the alias inner for the inner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inner and outer parts are correlated using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each row in the outer query is passed one at a time to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reads each row in turn from the outer query and applies it to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until all the rows from the outer query have been processed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results from the entire query are then returned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the previous example, the outer query retrieves each row from the products table and passes each row to the inner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Each row is read by the inner query, which calculates the average price for each product where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inner query is equal to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outer query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Overview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Queries you’ve seen so far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contained just one SELECT statement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Learn how to place a SELECT statement within an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outer SELECT,UPDATE, or DELETE 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inner SELECT statement is known as a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Learn about the different types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allow you to build up very complex statements from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simple components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Using EXISTS and NOT EXISTS with a Correlated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EXISTS operator to check for the existence of rows returned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Although you can use EXISTS with non-correlated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you’ll typically use it with 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 EXISTS does the logical opposite of EXISTS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NOT EXISTS when you need to check if rows do not exist in the results returned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Using EXISTS with a Correlated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uses EXISTS to retrieve employees who manage other employees: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employees outer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EXISTS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employees inner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inner.manager_id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outer.employee_id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09800"/>
            <a:ext cx="8077200" cy="2057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Since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EXISTS just checks for the existence of rows returned by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your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doesn’t have to return a column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 can just return a literal value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This can improve performance of your query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 For example, the following query rewrites the previous example with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returning the literal value 1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employees outer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EXISTS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employees inner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inner.manager_id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outer.employee_id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5562600"/>
            <a:ext cx="3733800" cy="914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Single Row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one that returns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zero or one row to the outer SQL 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may place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a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WHERE clause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 HAVING clause or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 FROM clause of a SELECT statement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errors you might encounter when issuing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 a WHERE Clause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may place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WHERE clause of another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placed within parentheses (...): 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customers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'Brown');</a:t>
            </a:r>
          </a:p>
          <a:p>
            <a:pPr lvl="2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FIRST_NAME LAST_NAME </a:t>
            </a:r>
          </a:p>
          <a:p>
            <a:pPr lvl="2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---------- ---------- </a:t>
            </a:r>
          </a:p>
          <a:p>
            <a:pPr lvl="2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John       Brown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example retrieves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the row from the customers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whose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Brown</a:t>
            </a: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Let’s break this query down and analyze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WHERE clause is as follows: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FROM customers WHERE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'Brown';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executed first (and only once) and returns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the row whose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Brown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this row is 1, which is passed to the WHERE clause of the outer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Therefore, the outer query may be considered to be identical to the following query: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FROM customers WHERE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1;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Using Other Single Row Operators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previous example used the equality operator (=) in the WHERE clause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other comparison operators such as &lt;&gt;, &lt;, &gt;, &lt;=, and &gt;= with a 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uses the AVG() function to get the average price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passed to the WHERE clause of the outer query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 The final result of the entire query is to get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name, and price of products whose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price is greater than that average price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name, price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price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86000"/>
            <a:ext cx="8458200" cy="3886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 a HAVING Clause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use the HAVING clause to filter groups of rows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may place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a HAVING clause of an outer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allows you to filter groups of rows based on the result returned by your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uses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HAVING clause of the outer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example retrieves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the average price for products whose average price is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less than the maximum of the average for the groups of the same type product type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HAVING AVG(price)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MAX(AVG(price))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uses AVG()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first compute the average price for each product type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result returned by AVG() is then passed to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MAX(), which returns the maximum of the averages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581400"/>
            <a:ext cx="7315200" cy="2590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 a FROM Clause (Inline Views)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may place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FROM clause of an outer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These types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also known as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inline views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because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provides data inline with the FROM clause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simple example retrieves the products whose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less than 3: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3);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791200"/>
            <a:ext cx="1409700" cy="685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1904</TotalTime>
  <Words>1787</Words>
  <Application>Microsoft Office PowerPoint</Application>
  <PresentationFormat>On-screen Show (4:3)</PresentationFormat>
  <Paragraphs>255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325</cp:revision>
  <dcterms:created xsi:type="dcterms:W3CDTF">2006-08-16T00:00:00Z</dcterms:created>
  <dcterms:modified xsi:type="dcterms:W3CDTF">2010-12-06T07:16:04Z</dcterms:modified>
</cp:coreProperties>
</file>