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2" r:id="rId2"/>
    <p:sldId id="259" r:id="rId3"/>
    <p:sldId id="260" r:id="rId4"/>
    <p:sldId id="265" r:id="rId5"/>
    <p:sldId id="264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4F312-E99F-45F0-B2B8-61CE037352BE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B7B86-F3C9-409C-B64F-9E656C3F3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B7B86-F3C9-409C-B64F-9E656C3F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algn="ctr">
              <a:buClr>
                <a:schemeClr val="accent3"/>
              </a:buClr>
              <a:buNone/>
              <a:defRPr/>
            </a:pPr>
            <a:endParaRPr lang="en-US" altLang="zh-CN" sz="5400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274320" indent="-274320" algn="ctr">
              <a:buClr>
                <a:schemeClr val="accent3"/>
              </a:buClr>
              <a:buNone/>
              <a:defRPr/>
            </a:pPr>
            <a:r>
              <a:rPr lang="en-US" altLang="zh-CN" sz="5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Database Technologies</a:t>
            </a:r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en-US" altLang="zh-CN" sz="5400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274320" indent="-274320" algn="ctr">
              <a:buClr>
                <a:schemeClr val="accent3"/>
              </a:buClr>
              <a:buNone/>
              <a:defRPr/>
            </a:pP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Instructor: Dr ALI DAUD</a:t>
            </a:r>
          </a:p>
          <a:p>
            <a:pPr algn="ctr">
              <a:buNone/>
              <a:defRPr/>
            </a:pP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http://www.iiu.edu.pk/dcs/ali.daud</a:t>
            </a:r>
          </a:p>
          <a:p>
            <a:pPr marL="274320" indent="-274320" algn="ctr">
              <a:lnSpc>
                <a:spcPct val="120000"/>
              </a:lnSpc>
              <a:buClr>
                <a:schemeClr val="accent3"/>
              </a:buClr>
              <a:buNone/>
              <a:defRPr/>
            </a:pPr>
            <a:endParaRPr lang="en-US" altLang="zh-CN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274320" indent="-274320" algn="ctr">
              <a:lnSpc>
                <a:spcPct val="120000"/>
              </a:lnSpc>
              <a:buClr>
                <a:schemeClr val="accent3"/>
              </a:buClr>
              <a:buNone/>
              <a:defRPr/>
            </a:pP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Course Credits: 3 with Lab</a:t>
            </a:r>
          </a:p>
          <a:p>
            <a:pPr marL="274320" indent="-274320" algn="ctr">
              <a:lnSpc>
                <a:spcPct val="120000"/>
              </a:lnSpc>
              <a:buClr>
                <a:schemeClr val="accent3"/>
              </a:buClr>
              <a:buNone/>
              <a:defRPr/>
            </a:pPr>
            <a:r>
              <a:rPr lang="en-US" altLang="zh-CN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Total Hours: 45 approximately </a:t>
            </a:r>
            <a:endParaRPr lang="en-US" altLang="zh-CN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Provide useful information to students </a:t>
            </a:r>
            <a:r>
              <a:rPr lang="en-US" altLang="zh-CN" sz="2400" dirty="0" smtClean="0">
                <a:latin typeface="Arial" pitchFamily="34" charset="0"/>
                <a:ea typeface="幼圆" pitchFamily="49" charset="-122"/>
                <a:cs typeface="Arial" pitchFamily="34" charset="0"/>
              </a:rPr>
              <a:t>about oracle database technologies</a:t>
            </a:r>
          </a:p>
          <a:p>
            <a:pPr>
              <a:lnSpc>
                <a:spcPct val="90000"/>
              </a:lnSpc>
              <a:buNone/>
            </a:pPr>
            <a:r>
              <a:rPr lang="en-US" altLang="zh-CN" sz="2400" dirty="0" smtClean="0">
                <a:latin typeface="Arial" pitchFamily="34" charset="0"/>
                <a:ea typeface="幼圆" pitchFamily="49" charset="-122"/>
                <a:cs typeface="Arial" pitchFamily="34" charset="0"/>
              </a:rPr>
              <a:t>Become aware about new engineering projects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This course is also useful for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Developers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1800" dirty="0" smtClean="0">
                <a:latin typeface="Arial" pitchFamily="34" charset="0"/>
                <a:cs typeface="Arial" pitchFamily="34" charset="0"/>
              </a:rPr>
              <a:t>who need to write SQL and PL/SQL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Database administrators </a:t>
            </a:r>
          </a:p>
          <a:p>
            <a:pPr lvl="1"/>
            <a:r>
              <a:rPr lang="en-US" sz="1800" dirty="0" smtClean="0">
                <a:latin typeface="Arial" pitchFamily="34" charset="0"/>
                <a:cs typeface="Arial" pitchFamily="34" charset="0"/>
              </a:rPr>
              <a:t>who need in-depth knowledge of SQL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Business users </a:t>
            </a:r>
          </a:p>
          <a:p>
            <a:pPr lvl="1"/>
            <a:r>
              <a:rPr lang="en-US" sz="1800" dirty="0" smtClean="0">
                <a:latin typeface="Arial" pitchFamily="34" charset="0"/>
                <a:cs typeface="Arial" pitchFamily="34" charset="0"/>
              </a:rPr>
              <a:t>who need to write SQL queries to get information from their organization’s database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Technical managers or consultants </a:t>
            </a:r>
          </a:p>
          <a:p>
            <a:pPr lvl="1"/>
            <a:r>
              <a:rPr lang="en-US" sz="1800" dirty="0" smtClean="0">
                <a:latin typeface="Arial" pitchFamily="34" charset="0"/>
                <a:cs typeface="Arial" pitchFamily="34" charset="0"/>
              </a:rPr>
              <a:t>who need an introduction to SQL and PL/SQL</a:t>
            </a:r>
          </a:p>
          <a:p>
            <a:pPr algn="ctr">
              <a:lnSpc>
                <a:spcPct val="90000"/>
              </a:lnSpc>
              <a:buNone/>
            </a:pPr>
            <a:endParaRPr lang="en-US" altLang="zh-CN" sz="1800" dirty="0" smtClean="0">
              <a:latin typeface="Arial" pitchFamily="34" charset="0"/>
              <a:ea typeface="幼圆" pitchFamily="49" charset="-122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SQL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PL/SQL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Forms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Reports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Data Mining (</a:t>
            </a:r>
            <a:r>
              <a:rPr lang="en-US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mtClean="0">
                <a:latin typeface="Arial" pitchFamily="34" charset="0"/>
                <a:cs typeface="Arial" pitchFamily="34" charset="0"/>
              </a:rPr>
              <a:t>PL/SQL Assignment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Only)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Association Finding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Classification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Clustering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Outline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47500" lnSpcReduction="20000"/>
          </a:bodyPr>
          <a:lstStyle/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Introduction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Retrieving Information from Database Tables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Using Simple Functions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Storing and Processing Dates and Times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Using SQL*Plus</a:t>
            </a:r>
          </a:p>
          <a:p>
            <a:r>
              <a:rPr lang="en-US" sz="5500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sz="55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Changing Table Contents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Database Security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Introducing PL/SQL Programming</a:t>
            </a:r>
          </a:p>
          <a:p>
            <a:r>
              <a:rPr lang="en-US" sz="5500" dirty="0" smtClean="0">
                <a:latin typeface="Arial" pitchFamily="34" charset="0"/>
                <a:cs typeface="Arial" pitchFamily="34" charset="0"/>
              </a:rPr>
              <a:t>Forms and Reports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Oracle Database 10g SQL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Oracle Forms and Reports 6i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Jiawei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Han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Micheline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Kamber</a:t>
            </a:r>
            <a:r>
              <a:rPr lang="en-US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i="1" smtClean="0">
                <a:latin typeface="Arial" pitchFamily="34" charset="0"/>
                <a:cs typeface="Arial" pitchFamily="34" charset="0"/>
              </a:rPr>
              <a:t> Data Mining: Concepts and Techniques</a:t>
            </a:r>
            <a:r>
              <a:rPr lang="en-US" smtClean="0">
                <a:latin typeface="Arial" pitchFamily="34" charset="0"/>
                <a:cs typeface="Arial" pitchFamily="34" charset="0"/>
              </a:rPr>
              <a:t>, Morgan Kaufmann, 2nd Edition, 2005 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75 % + Attendance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Two Quiz 10%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One Assignment 10%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Data Mining Algorithm Implementation Using PL/SQL Group Assignment (2 Students)</a:t>
            </a:r>
          </a:p>
          <a:p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Mid Term Exam 20%</a:t>
            </a:r>
          </a:p>
          <a:p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Final Exam 60 %</a:t>
            </a:r>
          </a:p>
          <a:p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Total = 10% + 10% + 20% + 60%= 100%</a:t>
            </a:r>
          </a:p>
          <a:p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Put your CLASS NAME, NAME and STUDENT NUMBER on the cover page of your assignment </a:t>
            </a:r>
            <a:r>
              <a:rPr lang="en-US" altLang="zh-CN" sz="2400" smtClean="0">
                <a:latin typeface="Arial" pitchFamily="34" charset="0"/>
                <a:cs typeface="Arial" pitchFamily="34" charset="0"/>
              </a:rPr>
              <a:t>for both </a:t>
            </a:r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group members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Right 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Slides used in this class are based on Oracle Database 10g SQL Book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263</Words>
  <Application>Microsoft Office PowerPoint</Application>
  <PresentationFormat>On-screen Show (4:3)</PresentationFormat>
  <Paragraphs>61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Course Title</vt:lpstr>
      <vt:lpstr>Objectives</vt:lpstr>
      <vt:lpstr>Outline</vt:lpstr>
      <vt:lpstr>Outline (Cont.)</vt:lpstr>
      <vt:lpstr>Books</vt:lpstr>
      <vt:lpstr>Requirements</vt:lpstr>
      <vt:lpstr>Copy Right Claim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ali daud</cp:lastModifiedBy>
  <cp:revision>54</cp:revision>
  <dcterms:created xsi:type="dcterms:W3CDTF">2006-08-16T00:00:00Z</dcterms:created>
  <dcterms:modified xsi:type="dcterms:W3CDTF">2013-02-10T17:13:01Z</dcterms:modified>
</cp:coreProperties>
</file>