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2D1B-9B51-5537-743B-048E0B407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B2CA7-242E-3500-56BF-A3A68B0A2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185CD-BEFC-A43D-26A1-B307772C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CA638-A2A3-255F-64EE-FFDC9E5B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0BAC6-85D8-8608-B6E6-CD1F50C0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331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78A04-1FA7-867A-31AF-C2D28368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8EF4BF-26D0-58D3-2D17-695FBCE26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2476-BEFC-E1E1-6404-94CF9767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87873-8183-2EBA-EA87-09A54CB7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C9556-45FE-8815-E034-F4977874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134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E9B55-2B4C-B88C-F563-9E351883B5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A260F-AAF9-9C15-6AAD-3E17EDC3A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326B2-4017-4A78-B481-459AE176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3CEEC-E906-0159-A5AD-CD2EF8DA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F2D24-2EB8-1B71-0937-CD2EE31F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467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ABF61-C2D3-9EE0-F611-F7F4A311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2772-D97B-D04C-726E-A7A80FC3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07E9D-485C-06C1-BC82-221FAD10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BEC9-AD52-32FC-02C8-90ED7D53A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3712-6FEE-95BD-ADBC-8C11D6FF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000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28E4-A3FB-245A-DA7A-C235C325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007EC-5F21-943D-D6FC-15143890E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82D76-C81D-5F1B-2D4B-5B8C50B2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88E6F-2443-8832-CBD8-6AA5321A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56C96-BEC1-27F6-FB88-56361E36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002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B17E-6B89-5767-06CD-D9B6F5D8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545D6-124C-533D-3FA3-DF11F6E26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F0775-68BC-DECA-451C-277B25D82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1EB09-8B3C-D8A7-E2AF-1A3CDC83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B44A0-D1C4-E9F1-A3C6-9C6E129A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4C2DD-5DB5-1CA9-C719-2EF28031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335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2842-EE33-6ADD-1160-B70816C92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E0C72-5676-AD5B-E96D-500843CC1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3C78C-04DA-0B57-ECB1-6FE1B1F9B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C9B8F5-84BB-706B-A03C-B5CE1E7F0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A391C-3DD2-3DBA-589E-09F6F8E36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8DF1E1-C4AD-CA3C-6E3A-187D3888C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2AEDD-BF3F-84AC-00E5-7C0067FE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E6849-54A5-C9AF-2EBB-C987E26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810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E950-E0FE-CCB4-27F7-A80F977E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B04E3-544A-3EEA-BAF7-E5F933A8A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FE828-94D0-A3E1-A518-3CBA4BB8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2CAF3-33A9-B0D0-E9A7-23B342A1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027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70F78-CAAB-6123-20A5-9FA4BA3A1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FB504-FD20-2C15-18F9-8F8084A9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943A7-2A1C-D661-EA48-9F9C92A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906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03E2F-F165-B31C-40C0-64CB4A7B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60270-6CB7-480E-729C-F36610C4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81E765-DF93-EB62-7A35-63EA1EE10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553AA-D99B-EF09-8C3E-079F34B8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578E1-94D8-1B8A-A1CB-3C49ED85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834F8-2F8E-47B6-82EE-009115B4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642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A8ED-FCD5-2CFF-7A91-7BFAFD3A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58A53E-8FDC-8417-EDB1-77FB80117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EC08A-859C-6E98-0AAB-40A519F0B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8C53F-BCF0-2A9C-E762-3FA2789D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E8FC4-191C-BA2D-97E4-5B3736113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537FA-33AC-2CE3-27F0-493D3E727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521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7C8D0-FB25-EAB4-AB2A-74459A60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2275B-3300-C2E2-CB6B-11C77C761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D5B84-9E89-602D-1E15-0B8E0F86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24BD-D973-4B4E-95EB-53463066901C}" type="datetimeFigureOut">
              <a:rPr lang="en-ID" smtClean="0"/>
              <a:t>29/03/2024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477B5-C41F-4335-749E-C9AC3F7D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81E9-494E-5A05-09E1-57D9B134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2312-D202-48BD-843B-738D79D89D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0085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1B55-CF95-1DA1-99E7-BB57B4C32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26117"/>
          </a:xfrm>
        </p:spPr>
        <p:txBody>
          <a:bodyPr>
            <a:normAutofit/>
          </a:bodyPr>
          <a:lstStyle/>
          <a:p>
            <a:r>
              <a:rPr lang="en-ID" sz="7200" dirty="0"/>
              <a:t>Cara </a:t>
            </a:r>
            <a:r>
              <a:rPr lang="en-ID" sz="7200" dirty="0" err="1"/>
              <a:t>Mudah</a:t>
            </a:r>
            <a:r>
              <a:rPr lang="en-ID" sz="7200" dirty="0"/>
              <a:t> Menyusun </a:t>
            </a:r>
            <a:r>
              <a:rPr lang="en-ID" sz="7200" dirty="0" err="1"/>
              <a:t>Materi</a:t>
            </a:r>
            <a:r>
              <a:rPr lang="en-ID" sz="7200" dirty="0"/>
              <a:t> </a:t>
            </a:r>
            <a:r>
              <a:rPr lang="en-ID" sz="7200" dirty="0" err="1"/>
              <a:t>Esensial</a:t>
            </a:r>
            <a:r>
              <a:rPr lang="en-ID" sz="7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43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6266-D7DC-4750-FA14-7DC5CB57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800" b="1" dirty="0" err="1"/>
              <a:t>Relevansi</a:t>
            </a:r>
            <a:endParaRPr lang="en-ID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38537-BDC7-84DB-D16A-6C1026763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 err="1"/>
              <a:t>Berarti</a:t>
            </a:r>
            <a:r>
              <a:rPr lang="en-ID" sz="4000" dirty="0"/>
              <a:t> </a:t>
            </a:r>
            <a:r>
              <a:rPr lang="en-ID" sz="4000" dirty="0" err="1"/>
              <a:t>berhubungan</a:t>
            </a:r>
            <a:r>
              <a:rPr lang="en-ID" sz="4000" dirty="0"/>
              <a:t> </a:t>
            </a:r>
            <a:r>
              <a:rPr lang="en-ID" sz="4000" dirty="0" err="1"/>
              <a:t>satu</a:t>
            </a:r>
            <a:r>
              <a:rPr lang="en-ID" sz="4000" dirty="0"/>
              <a:t> </a:t>
            </a:r>
            <a:r>
              <a:rPr lang="en-ID" sz="4000" dirty="0" err="1"/>
              <a:t>sama</a:t>
            </a:r>
            <a:r>
              <a:rPr lang="en-ID" sz="4000" dirty="0"/>
              <a:t> lain. </a:t>
            </a:r>
          </a:p>
          <a:p>
            <a:pPr marL="0" indent="0">
              <a:buNone/>
            </a:pPr>
            <a:r>
              <a:rPr lang="en-ID" sz="4000" dirty="0" err="1"/>
              <a:t>Relevansi</a:t>
            </a:r>
            <a:r>
              <a:rPr lang="en-ID" sz="4000" dirty="0"/>
              <a:t> </a:t>
            </a:r>
            <a:r>
              <a:rPr lang="en-ID" sz="4000" dirty="0" err="1"/>
              <a:t>ini</a:t>
            </a:r>
            <a:r>
              <a:rPr lang="en-ID" sz="4000" dirty="0"/>
              <a:t> </a:t>
            </a:r>
            <a:r>
              <a:rPr lang="en-ID" sz="4000" dirty="0" err="1"/>
              <a:t>bisa</a:t>
            </a:r>
            <a:r>
              <a:rPr lang="en-ID" sz="4000" dirty="0"/>
              <a:t> </a:t>
            </a:r>
            <a:r>
              <a:rPr lang="en-ID" sz="4000" dirty="0" err="1"/>
              <a:t>ditinjau</a:t>
            </a:r>
            <a:r>
              <a:rPr lang="en-ID" sz="4000" dirty="0"/>
              <a:t> </a:t>
            </a:r>
            <a:r>
              <a:rPr lang="en-ID" sz="4000" dirty="0" err="1"/>
              <a:t>dari</a:t>
            </a:r>
            <a:r>
              <a:rPr lang="en-ID" sz="4000" dirty="0"/>
              <a:t> dua </a:t>
            </a:r>
            <a:r>
              <a:rPr lang="en-ID" sz="4000" dirty="0" err="1"/>
              <a:t>hal</a:t>
            </a:r>
            <a:r>
              <a:rPr lang="en-ID" sz="4000" dirty="0"/>
              <a:t>, </a:t>
            </a:r>
          </a:p>
          <a:p>
            <a:pPr marL="538163" indent="-538163">
              <a:buNone/>
            </a:pPr>
            <a:r>
              <a:rPr lang="en-ID" sz="4000" dirty="0"/>
              <a:t>1. </a:t>
            </a:r>
            <a:r>
              <a:rPr lang="en-ID" sz="4000" dirty="0" err="1"/>
              <a:t>Pertama</a:t>
            </a:r>
            <a:r>
              <a:rPr lang="en-ID" sz="4000" dirty="0"/>
              <a:t>, </a:t>
            </a:r>
            <a:r>
              <a:rPr lang="en-ID" sz="4000" dirty="0" err="1"/>
              <a:t>materi</a:t>
            </a:r>
            <a:r>
              <a:rPr lang="en-ID" sz="4000" dirty="0"/>
              <a:t> pada KD </a:t>
            </a:r>
            <a:r>
              <a:rPr lang="en-ID" sz="4000" dirty="0" err="1"/>
              <a:t>tertentu</a:t>
            </a:r>
            <a:r>
              <a:rPr lang="en-ID" sz="4000" dirty="0"/>
              <a:t> </a:t>
            </a:r>
            <a:r>
              <a:rPr lang="en-ID" sz="4000" dirty="0" err="1"/>
              <a:t>berhubungan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pada </a:t>
            </a:r>
            <a:r>
              <a:rPr lang="en-ID" sz="4000" b="1" dirty="0"/>
              <a:t>KD </a:t>
            </a:r>
            <a:r>
              <a:rPr lang="en-ID" sz="4000" b="1" dirty="0" err="1"/>
              <a:t>lainnya</a:t>
            </a:r>
            <a:endParaRPr lang="en-ID" sz="4000" b="1" dirty="0"/>
          </a:p>
          <a:p>
            <a:pPr marL="538163" indent="-538163">
              <a:buNone/>
            </a:pPr>
            <a:r>
              <a:rPr lang="en-ID" sz="4000" dirty="0"/>
              <a:t>2. </a:t>
            </a:r>
            <a:r>
              <a:rPr lang="en-ID" sz="4000" dirty="0" err="1"/>
              <a:t>Kedua</a:t>
            </a:r>
            <a:r>
              <a:rPr lang="en-ID" sz="4000" dirty="0"/>
              <a:t>, </a:t>
            </a:r>
            <a:r>
              <a:rPr lang="en-ID" sz="4000" dirty="0" err="1"/>
              <a:t>materi</a:t>
            </a:r>
            <a:r>
              <a:rPr lang="en-ID" sz="4000" dirty="0"/>
              <a:t> pada KD </a:t>
            </a:r>
            <a:r>
              <a:rPr lang="en-ID" sz="4000" dirty="0" err="1"/>
              <a:t>tertentu</a:t>
            </a:r>
            <a:r>
              <a:rPr lang="en-ID" sz="4000" dirty="0"/>
              <a:t> </a:t>
            </a:r>
            <a:r>
              <a:rPr lang="en-ID" sz="4000" dirty="0" err="1"/>
              <a:t>berhubungan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pada </a:t>
            </a:r>
            <a:r>
              <a:rPr lang="en-ID" sz="4000" b="1" dirty="0" err="1"/>
              <a:t>mata</a:t>
            </a:r>
            <a:r>
              <a:rPr lang="en-ID" sz="4000" b="1" dirty="0"/>
              <a:t> </a:t>
            </a:r>
            <a:r>
              <a:rPr lang="en-ID" sz="4000" b="1" dirty="0" err="1"/>
              <a:t>pelajaran</a:t>
            </a:r>
            <a:r>
              <a:rPr lang="en-ID" sz="4000" b="1" dirty="0"/>
              <a:t> </a:t>
            </a:r>
            <a:r>
              <a:rPr lang="en-ID" sz="4000" b="1" dirty="0" err="1"/>
              <a:t>lainnya</a:t>
            </a:r>
            <a:endParaRPr lang="en-ID" sz="4000" b="1" dirty="0"/>
          </a:p>
        </p:txBody>
      </p:sp>
    </p:spTree>
    <p:extLst>
      <p:ext uri="{BB962C8B-B14F-4D97-AF65-F5344CB8AC3E}">
        <p14:creationId xmlns:p14="http://schemas.microsoft.com/office/powerpoint/2010/main" val="208195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262F-15F4-D2CB-64B3-939221F9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222"/>
            <a:ext cx="10515600" cy="1325563"/>
          </a:xfrm>
        </p:spPr>
        <p:txBody>
          <a:bodyPr/>
          <a:lstStyle/>
          <a:p>
            <a:r>
              <a:rPr lang="en-ID" b="1" dirty="0" err="1"/>
              <a:t>Keterpakaian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D355B-8946-885A-A664-1A59F6989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78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/>
              <a:t>Materi</a:t>
            </a:r>
            <a:r>
              <a:rPr lang="en-ID" sz="3600" dirty="0"/>
              <a:t> pada KD </a:t>
            </a:r>
            <a:r>
              <a:rPr lang="en-ID" sz="3600" dirty="0" err="1"/>
              <a:t>tersebut</a:t>
            </a:r>
            <a:r>
              <a:rPr lang="en-ID" sz="3600" dirty="0"/>
              <a:t> </a:t>
            </a:r>
            <a:r>
              <a:rPr lang="en-ID" sz="3600" dirty="0" err="1"/>
              <a:t>memiliki</a:t>
            </a:r>
            <a:r>
              <a:rPr lang="en-ID" sz="3600" dirty="0"/>
              <a:t> </a:t>
            </a:r>
            <a:r>
              <a:rPr lang="en-ID" sz="3600" dirty="0" err="1"/>
              <a:t>tingkat</a:t>
            </a:r>
            <a:r>
              <a:rPr lang="en-ID" sz="3600" dirty="0"/>
              <a:t> </a:t>
            </a:r>
            <a:r>
              <a:rPr lang="en-ID" sz="3600" dirty="0" err="1"/>
              <a:t>keterpakaian</a:t>
            </a:r>
            <a:r>
              <a:rPr lang="en-ID" sz="3600" dirty="0"/>
              <a:t> yang </a:t>
            </a:r>
            <a:r>
              <a:rPr lang="en-ID" sz="3600" dirty="0" err="1"/>
              <a:t>tinggi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kehidupan</a:t>
            </a:r>
            <a:r>
              <a:rPr lang="en-ID" sz="3600" dirty="0"/>
              <a:t> </a:t>
            </a:r>
            <a:r>
              <a:rPr lang="en-ID" sz="3600" dirty="0" err="1"/>
              <a:t>sehari-hari</a:t>
            </a:r>
            <a:r>
              <a:rPr lang="en-ID" sz="3600" dirty="0"/>
              <a:t> </a:t>
            </a:r>
            <a:r>
              <a:rPr lang="en-ID" sz="3600" dirty="0" err="1"/>
              <a:t>peserta</a:t>
            </a:r>
            <a:r>
              <a:rPr lang="en-ID" sz="3600" dirty="0"/>
              <a:t> </a:t>
            </a:r>
            <a:r>
              <a:rPr lang="en-ID" sz="3600" dirty="0" err="1"/>
              <a:t>didik</a:t>
            </a:r>
            <a:r>
              <a:rPr lang="en-ID" sz="3600" dirty="0"/>
              <a:t>. </a:t>
            </a:r>
          </a:p>
          <a:p>
            <a:pPr marL="0" indent="0">
              <a:buNone/>
            </a:pPr>
            <a:r>
              <a:rPr lang="en-ID" sz="3600" dirty="0" err="1"/>
              <a:t>Disadari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sekian</a:t>
            </a:r>
            <a:r>
              <a:rPr lang="en-ID" sz="3600" dirty="0"/>
              <a:t> </a:t>
            </a:r>
            <a:r>
              <a:rPr lang="en-ID" sz="3600" dirty="0" err="1"/>
              <a:t>jumlah</a:t>
            </a:r>
            <a:r>
              <a:rPr lang="en-ID" sz="3600" dirty="0"/>
              <a:t> KD yang </a:t>
            </a:r>
            <a:r>
              <a:rPr lang="en-ID" sz="3600" dirty="0" err="1"/>
              <a:t>dipelajari</a:t>
            </a:r>
            <a:r>
              <a:rPr lang="en-ID" sz="3600" dirty="0"/>
              <a:t>, </a:t>
            </a:r>
            <a:r>
              <a:rPr lang="en-ID" sz="3600" dirty="0" err="1"/>
              <a:t>tingkat</a:t>
            </a:r>
            <a:r>
              <a:rPr lang="en-ID" sz="3600" dirty="0"/>
              <a:t> </a:t>
            </a:r>
            <a:r>
              <a:rPr lang="en-ID" sz="3600" dirty="0" err="1"/>
              <a:t>keterpakaian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kehidupan</a:t>
            </a:r>
            <a:r>
              <a:rPr lang="en-ID" sz="3600" dirty="0"/>
              <a:t> </a:t>
            </a:r>
            <a:r>
              <a:rPr lang="en-ID" sz="3600" dirty="0" err="1"/>
              <a:t>sehari-hari</a:t>
            </a:r>
            <a:r>
              <a:rPr lang="en-ID" sz="3600" dirty="0"/>
              <a:t> </a:t>
            </a:r>
            <a:r>
              <a:rPr lang="en-ID" sz="3600" dirty="0" err="1"/>
              <a:t>beragam</a:t>
            </a:r>
            <a:r>
              <a:rPr lang="en-ID" sz="3600" dirty="0"/>
              <a:t>. </a:t>
            </a:r>
          </a:p>
          <a:p>
            <a:pPr marL="0" indent="0">
              <a:buNone/>
            </a:pPr>
            <a:r>
              <a:rPr lang="en-ID" sz="3600" dirty="0"/>
              <a:t>Ada KD yang </a:t>
            </a:r>
            <a:r>
              <a:rPr lang="en-ID" sz="3600" dirty="0" err="1"/>
              <a:t>materinya</a:t>
            </a:r>
            <a:r>
              <a:rPr lang="en-ID" sz="3600" dirty="0"/>
              <a:t> </a:t>
            </a:r>
            <a:r>
              <a:rPr lang="en-ID" sz="3600" dirty="0" err="1"/>
              <a:t>memang</a:t>
            </a:r>
            <a:r>
              <a:rPr lang="en-ID" sz="3600" dirty="0"/>
              <a:t> </a:t>
            </a:r>
            <a:r>
              <a:rPr lang="en-ID" sz="3600" dirty="0" err="1"/>
              <a:t>mempelajari</a:t>
            </a:r>
            <a:r>
              <a:rPr lang="en-ID" sz="3600" dirty="0"/>
              <a:t> </a:t>
            </a:r>
            <a:r>
              <a:rPr lang="en-ID" sz="3600" dirty="0" err="1"/>
              <a:t>tentang</a:t>
            </a:r>
            <a:r>
              <a:rPr lang="en-ID" sz="3600" dirty="0"/>
              <a:t> </a:t>
            </a:r>
            <a:r>
              <a:rPr lang="en-ID" sz="3600" dirty="0" err="1"/>
              <a:t>kehidupan</a:t>
            </a:r>
            <a:r>
              <a:rPr lang="en-ID" sz="3600" dirty="0"/>
              <a:t> </a:t>
            </a:r>
            <a:r>
              <a:rPr lang="en-ID" sz="3600" dirty="0" err="1"/>
              <a:t>siswa</a:t>
            </a:r>
            <a:r>
              <a:rPr lang="en-ID" sz="3600" dirty="0"/>
              <a:t> dan </a:t>
            </a:r>
            <a:r>
              <a:rPr lang="en-ID" sz="3600" dirty="0" err="1"/>
              <a:t>lingkungannnya</a:t>
            </a:r>
            <a:r>
              <a:rPr lang="en-ID" sz="3600" dirty="0"/>
              <a:t> (sangat </a:t>
            </a:r>
            <a:r>
              <a:rPr lang="en-ID" sz="3600" dirty="0" err="1"/>
              <a:t>aplikatif</a:t>
            </a:r>
            <a:r>
              <a:rPr lang="en-ID" sz="3600" dirty="0"/>
              <a:t>) dan </a:t>
            </a:r>
            <a:r>
              <a:rPr lang="en-ID" sz="3600" dirty="0" err="1"/>
              <a:t>ada</a:t>
            </a:r>
            <a:r>
              <a:rPr lang="en-ID" sz="3600" dirty="0"/>
              <a:t> pula </a:t>
            </a:r>
            <a:r>
              <a:rPr lang="en-ID" sz="3600" dirty="0" err="1"/>
              <a:t>materi</a:t>
            </a:r>
            <a:r>
              <a:rPr lang="en-ID" sz="3600" dirty="0"/>
              <a:t> pada KD </a:t>
            </a:r>
            <a:r>
              <a:rPr lang="en-ID" sz="3600" dirty="0" err="1"/>
              <a:t>tertentu</a:t>
            </a:r>
            <a:r>
              <a:rPr lang="en-ID" sz="3600" dirty="0"/>
              <a:t> </a:t>
            </a:r>
            <a:r>
              <a:rPr lang="en-ID" sz="3600" dirty="0" err="1"/>
              <a:t>kurang</a:t>
            </a:r>
            <a:r>
              <a:rPr lang="en-ID" sz="3600" dirty="0"/>
              <a:t> </a:t>
            </a:r>
            <a:r>
              <a:rPr lang="en-ID" sz="3600" dirty="0" err="1"/>
              <a:t>aplikatif</a:t>
            </a:r>
            <a:r>
              <a:rPr lang="en-ID" sz="3600" dirty="0"/>
              <a:t> (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teoritis</a:t>
            </a:r>
            <a:r>
              <a:rPr lang="en-ID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20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07F7C2E-F55B-B91C-7D9B-4C53A599DD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5520" y="0"/>
            <a:ext cx="8382000" cy="677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008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F51E-95A6-7D66-0C5A-073EA76F8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Identifikasi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Jenis-jenis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b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28FE6-33D1-B730-95BB-D085ED738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 err="1"/>
              <a:t>Identifikasi</a:t>
            </a:r>
            <a:r>
              <a:rPr lang="en-ID" sz="4000" dirty="0"/>
              <a:t> </a:t>
            </a:r>
            <a:r>
              <a:rPr lang="en-ID" sz="4000" dirty="0" err="1"/>
              <a:t>dilakukan</a:t>
            </a:r>
            <a:r>
              <a:rPr lang="en-ID" sz="4000" dirty="0"/>
              <a:t> </a:t>
            </a:r>
            <a:r>
              <a:rPr lang="en-ID" sz="4000" dirty="0" err="1"/>
              <a:t>berkaitan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kesesuaian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</a:t>
            </a:r>
            <a:r>
              <a:rPr lang="en-ID" sz="4000" dirty="0" err="1"/>
              <a:t>pembelajaran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tingkatan</a:t>
            </a:r>
            <a:r>
              <a:rPr lang="en-ID" sz="4000" dirty="0"/>
              <a:t> </a:t>
            </a:r>
            <a:r>
              <a:rPr lang="en-ID" sz="4000" dirty="0" err="1"/>
              <a:t>aktivitas</a:t>
            </a:r>
            <a:r>
              <a:rPr lang="en-ID" sz="4000" dirty="0"/>
              <a:t>/</a:t>
            </a:r>
            <a:r>
              <a:rPr lang="en-ID" sz="4000" dirty="0" err="1"/>
              <a:t>ranah</a:t>
            </a:r>
            <a:r>
              <a:rPr lang="en-ID" sz="4000" dirty="0"/>
              <a:t> </a:t>
            </a:r>
            <a:r>
              <a:rPr lang="en-ID" sz="4000" dirty="0" err="1"/>
              <a:t>pembelajarannya</a:t>
            </a:r>
            <a:r>
              <a:rPr lang="en-ID" sz="4000" dirty="0"/>
              <a:t>.  </a:t>
            </a:r>
          </a:p>
          <a:p>
            <a:pPr marL="0" indent="0">
              <a:buNone/>
            </a:pPr>
            <a:r>
              <a:rPr lang="en-ID" sz="4000" dirty="0"/>
              <a:t>Hal-</a:t>
            </a:r>
            <a:r>
              <a:rPr lang="en-ID" sz="4000" dirty="0" err="1"/>
              <a:t>hal</a:t>
            </a:r>
            <a:r>
              <a:rPr lang="en-ID" sz="4000" dirty="0"/>
              <a:t> yang </a:t>
            </a:r>
            <a:r>
              <a:rPr lang="en-ID" sz="4000" dirty="0" err="1"/>
              <a:t>perlu</a:t>
            </a:r>
            <a:r>
              <a:rPr lang="en-ID" sz="4000" dirty="0"/>
              <a:t> </a:t>
            </a:r>
            <a:r>
              <a:rPr lang="en-ID" sz="4000" dirty="0" err="1"/>
              <a:t>diperhatikan</a:t>
            </a:r>
            <a:r>
              <a:rPr lang="en-ID" sz="4000" dirty="0"/>
              <a:t> </a:t>
            </a:r>
            <a:r>
              <a:rPr lang="en-ID" sz="4000" dirty="0" err="1"/>
              <a:t>berkenaan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pemilihan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</a:t>
            </a:r>
            <a:r>
              <a:rPr lang="en-ID" sz="4000" dirty="0" err="1"/>
              <a:t>pembelajaran</a:t>
            </a:r>
            <a:r>
              <a:rPr lang="en-ID" sz="4000" dirty="0"/>
              <a:t> </a:t>
            </a:r>
            <a:r>
              <a:rPr lang="en-ID" sz="4000" dirty="0" err="1"/>
              <a:t>adalah</a:t>
            </a:r>
            <a:r>
              <a:rPr lang="en-ID" sz="4000" dirty="0"/>
              <a:t> </a:t>
            </a:r>
            <a:r>
              <a:rPr lang="en-ID" sz="4000" dirty="0" err="1"/>
              <a:t>jenis</a:t>
            </a:r>
            <a:r>
              <a:rPr lang="en-ID" sz="4000" dirty="0"/>
              <a:t>, </a:t>
            </a:r>
            <a:r>
              <a:rPr lang="en-ID" sz="4000" dirty="0" err="1"/>
              <a:t>cakupan</a:t>
            </a:r>
            <a:r>
              <a:rPr lang="en-ID" sz="4000" dirty="0"/>
              <a:t>, </a:t>
            </a:r>
            <a:r>
              <a:rPr lang="en-ID" sz="4000" dirty="0" err="1"/>
              <a:t>urutan</a:t>
            </a:r>
            <a:r>
              <a:rPr lang="en-ID" sz="4000" dirty="0"/>
              <a:t>, dan </a:t>
            </a:r>
            <a:r>
              <a:rPr lang="en-ID" sz="4000" dirty="0" err="1"/>
              <a:t>perlakuan</a:t>
            </a:r>
            <a:r>
              <a:rPr lang="en-ID" sz="4000" dirty="0"/>
              <a:t> (treatment) </a:t>
            </a:r>
            <a:r>
              <a:rPr lang="en-ID" sz="4000" dirty="0" err="1"/>
              <a:t>terhadap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</a:t>
            </a:r>
            <a:r>
              <a:rPr lang="en-ID" sz="4000" dirty="0" err="1"/>
              <a:t>pembelajaran</a:t>
            </a:r>
            <a:r>
              <a:rPr lang="en-ID" sz="4000" dirty="0"/>
              <a:t> </a:t>
            </a:r>
            <a:r>
              <a:rPr lang="en-ID" sz="4000" dirty="0" err="1"/>
              <a:t>tersebut</a:t>
            </a:r>
            <a:r>
              <a:rPr lang="en-ID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290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89C3-867F-DCFE-2C40-28A0AC18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Jenis-jenis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diklasifikasi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318E5-5702-017B-17F7-01D505EE3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3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Faktual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aitu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segala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bewujud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kenyataan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kebenaran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meliputi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nama-nama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objek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sejarah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lambang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orang,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komponen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benda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Sejarah: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sekitar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Proklamasi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17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Agustus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1945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pembentukan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Pemerintahan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Indonesia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590646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4BB0D-A1AC-BFE9-222E-18DBE8D39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768985"/>
            <a:ext cx="1017524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4800" b="1" i="0" dirty="0" err="1">
                <a:solidFill>
                  <a:srgbClr val="000000"/>
                </a:solidFill>
                <a:effectLst/>
                <a:latin typeface="inherit"/>
              </a:rPr>
              <a:t>Konseptual</a:t>
            </a:r>
            <a:r>
              <a:rPr lang="en-ID" sz="4800" b="1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</a:p>
          <a:p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aitu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segala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berwujud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pengertian-pengertian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bisa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timbul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hasil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pemikiran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meliputi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definisi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pengertian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khusus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hakikat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inti /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Biologi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Hutan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hujan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tropis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di Indonesia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sumber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plasma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nutfah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Usaha-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usaha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pelestarian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keanekargaman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hayati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Indonesia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in-situ dan ex-situ,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dsb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348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E2CE7-EDA9-A67D-D3B9-35C59C75D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960" y="114490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sz="4300" b="1" i="0" dirty="0" err="1">
                <a:solidFill>
                  <a:srgbClr val="000000"/>
                </a:solidFill>
                <a:effectLst/>
                <a:latin typeface="inherit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aitu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hal-hal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utama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pokok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posisi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terpenting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meliputi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dalil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rumus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adagium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postulat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paradigma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teorema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serta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hubungan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antarkonsep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menggambarkan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implikasi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sebab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akibat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Fisika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Hukum Newton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tentang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gerak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Hukum 1 Newton, Hukum 2 Newton, Hukum 3 Newton,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Gesekan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Statis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Gesekan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Kinetis,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0457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F4B-9973-8F3F-09B2-BB1BD7613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800" b="1" i="0" dirty="0" err="1">
                <a:solidFill>
                  <a:srgbClr val="000000"/>
                </a:solidFill>
                <a:effectLst/>
                <a:latin typeface="inherit"/>
              </a:rPr>
              <a:t>Prosedural</a:t>
            </a:r>
            <a:endParaRPr lang="en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635FE-7E3A-4E3C-230C-E3E1A15B1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657080" cy="4351338"/>
          </a:xfrm>
        </p:spPr>
        <p:txBody>
          <a:bodyPr/>
          <a:lstStyle/>
          <a:p>
            <a:pPr marL="0" indent="0">
              <a:buNone/>
            </a:pPr>
            <a:r>
              <a:rPr lang="en-ID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erupakan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langkah-langkah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sistematis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berurutan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mengerjakan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aktivitas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kronologi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sistem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TIK: Langkah-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mengakses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internet,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trik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strategi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penggunaan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Web Browser dan Search Engine, dan </a:t>
            </a:r>
            <a:r>
              <a:rPr lang="en-ID" sz="4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5272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2D95-7440-A8BC-9DA0-E05DF4FBB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Metakognitif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AB1B-9FDF-769F-9F6A-0D85996E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7539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47221-2786-6979-6FCA-5E5426CD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ID" b="1" dirty="0" err="1">
                <a:solidFill>
                  <a:srgbClr val="000000"/>
                </a:solidFill>
                <a:latin typeface="Arial" panose="020B0604020202020204" pitchFamily="34" charset="0"/>
              </a:rPr>
              <a:t>Sikap</a:t>
            </a:r>
            <a: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Arial" panose="020B0604020202020204" pitchFamily="34" charset="0"/>
              </a:rPr>
              <a:t>atau</a:t>
            </a:r>
            <a: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  <a:t> Nilai</a:t>
            </a:r>
            <a: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617E-4BD4-0E4B-9B62-E52D9AB2D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40" y="1131410"/>
            <a:ext cx="9789160" cy="53811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erupakan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hasil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belajar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sikap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ID" sz="3600" dirty="0" err="1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isalnya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nilai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kejujuran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kasih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sayang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tolong-menolong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semangat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minat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belajar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bekerja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dsb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Geografi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Pemanfaatan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lingkungan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hidup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pembangunan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berkelanjutan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yaitu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pengertian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lingkungan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komponen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ekosistem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lingkungan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hidup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sumberdaya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pembangunan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berkelanjutan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0361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660BA-E43F-81FA-F0CC-31A6DC56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Materi</a:t>
            </a:r>
            <a:r>
              <a:rPr lang="en-ID" b="1" dirty="0"/>
              <a:t> </a:t>
            </a:r>
            <a:r>
              <a:rPr lang="en-ID" b="1" dirty="0" err="1"/>
              <a:t>pembelajaran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5C239-311E-AA60-45BF-30869943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D" sz="4400" dirty="0" err="1"/>
              <a:t>Menempati</a:t>
            </a:r>
            <a:r>
              <a:rPr lang="en-ID" sz="4400" dirty="0"/>
              <a:t> </a:t>
            </a:r>
            <a:r>
              <a:rPr lang="en-ID" sz="4400" dirty="0" err="1"/>
              <a:t>posisi</a:t>
            </a:r>
            <a:r>
              <a:rPr lang="en-ID" sz="4400" dirty="0"/>
              <a:t> yang sangat </a:t>
            </a:r>
            <a:r>
              <a:rPr lang="en-ID" sz="4400" dirty="0" err="1"/>
              <a:t>penting</a:t>
            </a:r>
            <a:r>
              <a:rPr lang="en-ID" sz="4400" dirty="0"/>
              <a:t> </a:t>
            </a:r>
            <a:r>
              <a:rPr lang="en-ID" sz="4400" dirty="0" err="1"/>
              <a:t>dari</a:t>
            </a:r>
            <a:r>
              <a:rPr lang="en-ID" sz="4400" dirty="0"/>
              <a:t> </a:t>
            </a:r>
            <a:r>
              <a:rPr lang="en-ID" sz="4400" dirty="0" err="1"/>
              <a:t>keseluruhan</a:t>
            </a:r>
            <a:r>
              <a:rPr lang="en-ID" sz="4400" dirty="0"/>
              <a:t> </a:t>
            </a:r>
            <a:r>
              <a:rPr lang="en-ID" sz="4400" dirty="0" err="1"/>
              <a:t>kurikulum</a:t>
            </a:r>
            <a:r>
              <a:rPr lang="en-ID" sz="4400" dirty="0"/>
              <a:t>, yang </a:t>
            </a:r>
            <a:r>
              <a:rPr lang="en-ID" sz="4400" dirty="0" err="1"/>
              <a:t>harus</a:t>
            </a:r>
            <a:r>
              <a:rPr lang="en-ID" sz="4400" dirty="0"/>
              <a:t> </a:t>
            </a:r>
            <a:r>
              <a:rPr lang="en-ID" sz="4400" dirty="0" err="1"/>
              <a:t>dipersiapkan</a:t>
            </a:r>
            <a:r>
              <a:rPr lang="en-ID" sz="4400" dirty="0"/>
              <a:t> agar </a:t>
            </a:r>
            <a:r>
              <a:rPr lang="en-ID" sz="4400" dirty="0" err="1"/>
              <a:t>pelaksanaan</a:t>
            </a:r>
            <a:r>
              <a:rPr lang="en-ID" sz="4400" dirty="0"/>
              <a:t> </a:t>
            </a:r>
            <a:r>
              <a:rPr lang="en-ID" sz="4400" dirty="0" err="1"/>
              <a:t>pembelajaran</a:t>
            </a:r>
            <a:r>
              <a:rPr lang="en-ID" sz="4400" dirty="0"/>
              <a:t> </a:t>
            </a:r>
            <a:r>
              <a:rPr lang="en-ID" sz="4400" dirty="0" err="1"/>
              <a:t>dapat</a:t>
            </a:r>
            <a:r>
              <a:rPr lang="en-ID" sz="4400" dirty="0"/>
              <a:t> </a:t>
            </a:r>
            <a:r>
              <a:rPr lang="en-ID" sz="4400" dirty="0" err="1"/>
              <a:t>mencapai</a:t>
            </a:r>
            <a:r>
              <a:rPr lang="en-ID" sz="4400" dirty="0"/>
              <a:t> </a:t>
            </a:r>
            <a:r>
              <a:rPr lang="en-ID" sz="4400" dirty="0" err="1"/>
              <a:t>sasaran</a:t>
            </a:r>
            <a:r>
              <a:rPr lang="en-ID" sz="4400" dirty="0"/>
              <a:t>. </a:t>
            </a:r>
          </a:p>
          <a:p>
            <a:pPr marL="0" indent="0">
              <a:buNone/>
            </a:pPr>
            <a:r>
              <a:rPr lang="en-ID" sz="4400" dirty="0" err="1"/>
              <a:t>Sasaran</a:t>
            </a:r>
            <a:r>
              <a:rPr lang="en-ID" sz="4400" dirty="0"/>
              <a:t> </a:t>
            </a:r>
            <a:r>
              <a:rPr lang="en-ID" sz="4400" dirty="0" err="1"/>
              <a:t>tersebut</a:t>
            </a:r>
            <a:r>
              <a:rPr lang="en-ID" sz="4400" dirty="0"/>
              <a:t> </a:t>
            </a:r>
            <a:r>
              <a:rPr lang="en-ID" sz="4400" dirty="0" err="1"/>
              <a:t>harus</a:t>
            </a:r>
            <a:r>
              <a:rPr lang="en-ID" sz="4400" dirty="0"/>
              <a:t> </a:t>
            </a:r>
            <a:r>
              <a:rPr lang="en-ID" sz="4400" dirty="0" err="1"/>
              <a:t>sesuai</a:t>
            </a:r>
            <a:r>
              <a:rPr lang="en-ID" sz="4400" dirty="0"/>
              <a:t> </a:t>
            </a:r>
            <a:r>
              <a:rPr lang="en-ID" sz="4400" dirty="0" err="1"/>
              <a:t>dengan</a:t>
            </a:r>
            <a:r>
              <a:rPr lang="en-ID" sz="4400" dirty="0"/>
              <a:t> </a:t>
            </a:r>
            <a:r>
              <a:rPr lang="en-ID" sz="4400" dirty="0" err="1"/>
              <a:t>Standar</a:t>
            </a:r>
            <a:r>
              <a:rPr lang="en-ID" sz="4400" dirty="0"/>
              <a:t> </a:t>
            </a:r>
            <a:r>
              <a:rPr lang="en-ID" sz="4400" dirty="0" err="1"/>
              <a:t>Kompetensi</a:t>
            </a:r>
            <a:r>
              <a:rPr lang="en-ID" sz="4400" dirty="0"/>
              <a:t> (SK) dan </a:t>
            </a:r>
            <a:r>
              <a:rPr lang="en-ID" sz="4400" dirty="0" err="1"/>
              <a:t>Kompetensi</a:t>
            </a:r>
            <a:r>
              <a:rPr lang="en-ID" sz="4400" dirty="0"/>
              <a:t> Dasar (KD) yang </a:t>
            </a:r>
            <a:r>
              <a:rPr lang="en-ID" sz="4400" dirty="0" err="1"/>
              <a:t>harus</a:t>
            </a:r>
            <a:r>
              <a:rPr lang="en-ID" sz="4400" dirty="0"/>
              <a:t> </a:t>
            </a:r>
            <a:r>
              <a:rPr lang="en-ID" sz="4400" dirty="0" err="1"/>
              <a:t>dicapai</a:t>
            </a:r>
            <a:r>
              <a:rPr lang="en-ID" sz="4400" dirty="0"/>
              <a:t> oleh </a:t>
            </a:r>
            <a:r>
              <a:rPr lang="en-ID" sz="4400" dirty="0" err="1"/>
              <a:t>peserta</a:t>
            </a:r>
            <a:r>
              <a:rPr lang="en-ID" sz="4400" dirty="0"/>
              <a:t> </a:t>
            </a:r>
            <a:r>
              <a:rPr lang="en-ID" sz="4400" dirty="0" err="1"/>
              <a:t>didik</a:t>
            </a:r>
            <a:r>
              <a:rPr lang="en-ID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9837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4277-ABB1-1571-F0D5-DEA26A7E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  <a:t>Strategi </a:t>
            </a:r>
            <a:r>
              <a:rPr lang="en-ID" b="1" dirty="0" err="1">
                <a:solidFill>
                  <a:srgbClr val="000000"/>
                </a:solidFill>
                <a:latin typeface="Arial" panose="020B0604020202020204" pitchFamily="34" charset="0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Arial" panose="020B0604020202020204" pitchFamily="34" charset="0"/>
              </a:rPr>
              <a:t>Jenis-Jenis</a:t>
            </a:r>
            <a: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Arial" panose="020B0604020202020204" pitchFamily="34" charset="0"/>
              </a:rPr>
              <a:t>Materi</a:t>
            </a:r>
            <a:br>
              <a:rPr lang="en-ID" b="1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64E09-8259-834D-BA55-8AB28745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4920" cy="4351338"/>
          </a:xfrm>
        </p:spPr>
        <p:txBody>
          <a:bodyPr>
            <a:normAutofit fontScale="92500"/>
          </a:bodyPr>
          <a:lstStyle/>
          <a:p>
            <a:pPr marL="0" indent="0" algn="l" fontAlgn="base">
              <a:buNone/>
            </a:pP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garis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besar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langkah-langkah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menyampaikan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sangat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bergantung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kepada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disajikan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 algn="l" fontAlgn="base">
              <a:buNone/>
            </a:pP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strategi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dijabarkan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panduan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masih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taraf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minimal. </a:t>
            </a:r>
          </a:p>
          <a:p>
            <a:pPr marL="0" indent="0" algn="l" fontAlgn="base">
              <a:buNone/>
            </a:pP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Pengembangannya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diserahkan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kreativitas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guru,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sepanjang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menyalahi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kaidah-kaidah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</a:t>
            </a:r>
            <a:r>
              <a:rPr lang="en-ID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35657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A3EE1-B5D6-62E1-8C0F-157BECF1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ID" b="1" dirty="0">
                <a:solidFill>
                  <a:srgbClr val="000000"/>
                </a:solidFill>
                <a:latin typeface="inherit"/>
              </a:rPr>
              <a:t>1. Strategi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Materi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Faktual</a:t>
            </a:r>
            <a:b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68678-A48A-43D3-9926-F13F34D7B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425"/>
            <a:ext cx="10515600" cy="4351338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Jika guru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manyajikan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Faktual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nama-nama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benda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tempat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peristiwa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sejarah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orang,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lambang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simbol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l" fontAlgn="base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membelajarkan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Faktual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Sajikan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fakta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Bahan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Ajar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Perencanaan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bantuan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harus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dihafal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soal-soal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mengingat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kembali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(review)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balik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4456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6372-0495-9F26-5597-25E913FF1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595"/>
          </a:xfrm>
        </p:spPr>
        <p:txBody>
          <a:bodyPr>
            <a:normAutofit fontScale="90000"/>
          </a:bodyPr>
          <a:lstStyle/>
          <a:p>
            <a:br>
              <a:rPr lang="en-ID" b="1" dirty="0">
                <a:solidFill>
                  <a:srgbClr val="000000"/>
                </a:solidFill>
                <a:latin typeface="inherit"/>
              </a:rPr>
            </a:br>
            <a:r>
              <a:rPr lang="en-ID" b="1" dirty="0">
                <a:solidFill>
                  <a:srgbClr val="000000"/>
                </a:solidFill>
                <a:latin typeface="inherit"/>
              </a:rPr>
              <a:t>2. Strategi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Materi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Konseptual</a:t>
            </a:r>
            <a:b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D8CF-4623-1C15-D680-41E369F70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560"/>
            <a:ext cx="10515600" cy="5679440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Konseptual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pengertian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mempelajari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konsep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paham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menunjukkan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unsur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membedakan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membandingkan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menggeneralisasi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menyampaikan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Konseptual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Sajikan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Konsep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bantuan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inti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ciri-ciri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pokok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soal-soal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latihan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umpanbalik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2088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306A-F541-1E0E-5073-3F72BB5A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650875"/>
          </a:xfrm>
        </p:spPr>
        <p:txBody>
          <a:bodyPr>
            <a:normAutofit fontScale="90000"/>
          </a:bodyPr>
          <a:lstStyle/>
          <a:p>
            <a:br>
              <a:rPr lang="en-ID" b="1" dirty="0">
                <a:solidFill>
                  <a:srgbClr val="000000"/>
                </a:solidFill>
                <a:latin typeface="inherit"/>
              </a:rPr>
            </a:br>
            <a:r>
              <a:rPr lang="en-ID" b="1" dirty="0">
                <a:solidFill>
                  <a:srgbClr val="000000"/>
                </a:solidFill>
                <a:latin typeface="inherit"/>
              </a:rPr>
              <a:t>3. Strategi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Materi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Prinsip</a:t>
            </a:r>
            <a:b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98EF-F66F-E46F-6638-7FE48FA0E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785"/>
            <a:ext cx="9839960" cy="4351338"/>
          </a:xfrm>
        </p:spPr>
        <p:txBody>
          <a:bodyPr/>
          <a:lstStyle/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dalil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rumus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hukum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(law),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postulat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teorema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sebagainya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menyampaikan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bantuan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penerapan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prinsip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soal-soal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latihan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balik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263525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4187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20D9-3E5D-31CE-A8A3-BD0A4567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0555"/>
          </a:xfrm>
        </p:spPr>
        <p:txBody>
          <a:bodyPr>
            <a:normAutofit fontScale="90000"/>
          </a:bodyPr>
          <a:lstStyle/>
          <a:p>
            <a:br>
              <a:rPr lang="en-ID" b="1" dirty="0">
                <a:solidFill>
                  <a:srgbClr val="000000"/>
                </a:solidFill>
                <a:latin typeface="inherit"/>
              </a:rPr>
            </a:br>
            <a:r>
              <a:rPr lang="en-ID" b="1" dirty="0">
                <a:solidFill>
                  <a:srgbClr val="000000"/>
                </a:solidFill>
                <a:latin typeface="inherit"/>
              </a:rPr>
              <a:t>4. Strategi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Materi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Prosedural</a:t>
            </a:r>
            <a:b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E9920-C758-8208-70A1-356706CEE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080" y="1195069"/>
            <a:ext cx="10515600" cy="5297805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Tujuan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mempelajari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peserta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didik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mempraktekkan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sekedar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paham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hafal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jenis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langkah-langkah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mengerjakan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tugas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menghidupkan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televisi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menghidupkan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mematikan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komputer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Langkah-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langkah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Prosedural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meliputi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menyajikan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bantuan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jalan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mendemonstrasikan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bagaimana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melaksanakan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prosedur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latihan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praktik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umpanbalik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630238" indent="-366713" algn="l" fontAlgn="base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tes</a:t>
            </a:r>
            <a:endParaRPr lang="en-ID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7444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AC8E-9BB4-6791-082C-57D0F66C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3045"/>
            <a:ext cx="10515600" cy="691515"/>
          </a:xfrm>
        </p:spPr>
        <p:txBody>
          <a:bodyPr>
            <a:normAutofit fontScale="90000"/>
          </a:bodyPr>
          <a:lstStyle/>
          <a:p>
            <a:br>
              <a:rPr lang="en-ID" b="1" dirty="0">
                <a:solidFill>
                  <a:srgbClr val="000000"/>
                </a:solidFill>
                <a:latin typeface="inherit"/>
              </a:rPr>
            </a:br>
            <a:r>
              <a:rPr lang="en-ID" b="1" dirty="0">
                <a:solidFill>
                  <a:srgbClr val="000000"/>
                </a:solidFill>
                <a:latin typeface="inherit"/>
              </a:rPr>
              <a:t>5. Strategi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penyampaian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materi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aspek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sikap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 (</a:t>
            </a:r>
            <a:r>
              <a:rPr lang="en-ID" b="1" dirty="0" err="1">
                <a:solidFill>
                  <a:srgbClr val="000000"/>
                </a:solidFill>
                <a:latin typeface="inherit"/>
              </a:rPr>
              <a:t>afektif</a:t>
            </a:r>
            <a:r>
              <a:rPr lang="en-ID" b="1" dirty="0">
                <a:solidFill>
                  <a:srgbClr val="000000"/>
                </a:solidFill>
                <a:latin typeface="inherit"/>
              </a:rPr>
              <a:t>)</a:t>
            </a:r>
            <a:br>
              <a:rPr lang="en-ID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60CA7-6601-3D10-D764-5899B702E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9520"/>
            <a:ext cx="10515600" cy="5618480"/>
          </a:xfrm>
        </p:spPr>
        <p:txBody>
          <a:bodyPr>
            <a:normAutofit fontScale="92500" lnSpcReduction="10000"/>
          </a:bodyPr>
          <a:lstStyle/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Termasuk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sikap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afektif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menurut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Bloom (1978)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pemberian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respons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penerimaan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nilai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internalisasi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penilaian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strategi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mengajarkan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aspek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sikap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lain: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penciptaan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kondisi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pemodelan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demonstrasi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simulasi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penyampaian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dogma. </a:t>
            </a:r>
          </a:p>
          <a:p>
            <a:pPr algn="l" fontAlgn="base"/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Misalnya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pada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pelajaran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Sosiologi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memberikan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nilai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dan norma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masyarakat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 fontAlgn="base"/>
            <a:r>
              <a:rPr lang="en-ID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Strategi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Penciptaan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Kondisi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Agar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sikap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kehidupan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bermasyarakat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loket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dipasang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jalur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antre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berupa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pagar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besi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hanya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dapat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dilalui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demi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seorang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secara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bergiliran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l" fontAlgn="base"/>
            <a:r>
              <a:rPr lang="en-ID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Strategi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Pemodelan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Disajikan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model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memiliki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sikap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normatif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yaitu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seseorang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tidak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mau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tertib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antrean</a:t>
            </a:r>
            <a:r>
              <a:rPr lang="en-ID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645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F75BF-B19D-62D7-FBC8-CD84C8C8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Artinya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86A7A-5485-EC73-D687-4A9F34CC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4000" dirty="0" err="1"/>
              <a:t>Materi</a:t>
            </a:r>
            <a:r>
              <a:rPr lang="en-ID" sz="4000" dirty="0"/>
              <a:t> yang </a:t>
            </a:r>
            <a:r>
              <a:rPr lang="en-ID" sz="4000" dirty="0" err="1"/>
              <a:t>ditentukan</a:t>
            </a:r>
            <a:r>
              <a:rPr lang="en-ID" sz="4000" dirty="0"/>
              <a:t> </a:t>
            </a:r>
            <a:r>
              <a:rPr lang="en-ID" sz="4000" dirty="0" err="1"/>
              <a:t>untuk</a:t>
            </a:r>
            <a:r>
              <a:rPr lang="en-ID" sz="4000" dirty="0"/>
              <a:t> </a:t>
            </a:r>
            <a:r>
              <a:rPr lang="en-ID" sz="4000" dirty="0" err="1"/>
              <a:t>kegiatan</a:t>
            </a:r>
            <a:r>
              <a:rPr lang="en-ID" sz="4000" dirty="0"/>
              <a:t> </a:t>
            </a:r>
            <a:r>
              <a:rPr lang="en-ID" sz="4000" dirty="0" err="1"/>
              <a:t>pembelajaran</a:t>
            </a:r>
            <a:r>
              <a:rPr lang="en-ID" sz="4000" dirty="0"/>
              <a:t> </a:t>
            </a:r>
            <a:r>
              <a:rPr lang="en-ID" sz="4000" dirty="0" err="1"/>
              <a:t>hendaknya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yang </a:t>
            </a:r>
            <a:r>
              <a:rPr lang="en-ID" sz="4000" dirty="0" err="1"/>
              <a:t>benar-benar</a:t>
            </a:r>
            <a:r>
              <a:rPr lang="en-ID" sz="4000" dirty="0"/>
              <a:t> </a:t>
            </a:r>
            <a:r>
              <a:rPr lang="en-ID" sz="4000" dirty="0" err="1"/>
              <a:t>menunjang</a:t>
            </a:r>
            <a:r>
              <a:rPr lang="en-ID" sz="4000" dirty="0"/>
              <a:t> </a:t>
            </a:r>
            <a:r>
              <a:rPr lang="en-ID" sz="4000" dirty="0" err="1"/>
              <a:t>tercapainya</a:t>
            </a:r>
            <a:r>
              <a:rPr lang="en-ID" sz="4000" dirty="0"/>
              <a:t> </a:t>
            </a:r>
            <a:r>
              <a:rPr lang="en-ID" sz="4000" dirty="0" err="1"/>
              <a:t>standar</a:t>
            </a:r>
            <a:r>
              <a:rPr lang="en-ID" sz="4000" dirty="0"/>
              <a:t> </a:t>
            </a:r>
            <a:r>
              <a:rPr lang="en-ID" sz="4000" dirty="0" err="1"/>
              <a:t>kompetensi</a:t>
            </a:r>
            <a:r>
              <a:rPr lang="en-ID" sz="4000" dirty="0"/>
              <a:t> (SK) dan </a:t>
            </a:r>
            <a:r>
              <a:rPr lang="en-ID" sz="4000" dirty="0" err="1"/>
              <a:t>kompetensi</a:t>
            </a:r>
            <a:r>
              <a:rPr lang="en-ID" sz="4000" dirty="0"/>
              <a:t> </a:t>
            </a:r>
            <a:r>
              <a:rPr lang="en-ID" sz="4000" dirty="0" err="1"/>
              <a:t>dasar</a:t>
            </a:r>
            <a:r>
              <a:rPr lang="en-ID" sz="4000" dirty="0"/>
              <a:t> (KD), </a:t>
            </a:r>
            <a:r>
              <a:rPr lang="en-ID" sz="4000" dirty="0" err="1"/>
              <a:t>serta</a:t>
            </a:r>
            <a:r>
              <a:rPr lang="en-ID" sz="4000" dirty="0"/>
              <a:t> </a:t>
            </a:r>
            <a:r>
              <a:rPr lang="en-ID" sz="4000" dirty="0" err="1"/>
              <a:t>tercapainya</a:t>
            </a:r>
            <a:r>
              <a:rPr lang="en-ID" sz="4000" dirty="0"/>
              <a:t> </a:t>
            </a:r>
            <a:r>
              <a:rPr lang="en-ID" sz="4000" dirty="0" err="1"/>
              <a:t>indikator</a:t>
            </a:r>
            <a:r>
              <a:rPr lang="en-ID" sz="4000" dirty="0"/>
              <a:t> (IPK). </a:t>
            </a:r>
          </a:p>
          <a:p>
            <a:pPr marL="0" indent="0">
              <a:buNone/>
            </a:pPr>
            <a:r>
              <a:rPr lang="en-ID" sz="4000" dirty="0" err="1"/>
              <a:t>Materi</a:t>
            </a:r>
            <a:r>
              <a:rPr lang="en-ID" sz="4000" dirty="0"/>
              <a:t> </a:t>
            </a:r>
            <a:r>
              <a:rPr lang="en-ID" sz="4000" dirty="0" err="1"/>
              <a:t>pembelajaran</a:t>
            </a:r>
            <a:r>
              <a:rPr lang="en-ID" sz="4000" dirty="0"/>
              <a:t> </a:t>
            </a:r>
            <a:r>
              <a:rPr lang="en-ID" sz="4000" dirty="0" err="1"/>
              <a:t>dipilih</a:t>
            </a:r>
            <a:r>
              <a:rPr lang="en-ID" sz="4000" dirty="0"/>
              <a:t> </a:t>
            </a:r>
            <a:r>
              <a:rPr lang="en-ID" sz="4000" dirty="0" err="1"/>
              <a:t>seoptimal</a:t>
            </a:r>
            <a:r>
              <a:rPr lang="en-ID" sz="4000" dirty="0"/>
              <a:t> </a:t>
            </a:r>
            <a:r>
              <a:rPr lang="en-ID" sz="4000" dirty="0" err="1"/>
              <a:t>mungkin</a:t>
            </a:r>
            <a:r>
              <a:rPr lang="en-ID" sz="4000" dirty="0"/>
              <a:t> </a:t>
            </a:r>
            <a:r>
              <a:rPr lang="en-ID" sz="4000" dirty="0" err="1"/>
              <a:t>untuk</a:t>
            </a:r>
            <a:r>
              <a:rPr lang="en-ID" sz="4000" dirty="0"/>
              <a:t> </a:t>
            </a:r>
            <a:r>
              <a:rPr lang="en-ID" sz="4000" dirty="0" err="1"/>
              <a:t>membantu</a:t>
            </a:r>
            <a:r>
              <a:rPr lang="en-ID" sz="4000" dirty="0"/>
              <a:t> </a:t>
            </a:r>
            <a:r>
              <a:rPr lang="en-ID" sz="4000" dirty="0" err="1"/>
              <a:t>peserta</a:t>
            </a:r>
            <a:r>
              <a:rPr lang="en-ID" sz="4000" dirty="0"/>
              <a:t> </a:t>
            </a:r>
            <a:r>
              <a:rPr lang="en-ID" sz="4000" dirty="0" err="1"/>
              <a:t>didik</a:t>
            </a:r>
            <a:r>
              <a:rPr lang="en-ID" sz="4000" dirty="0"/>
              <a:t> </a:t>
            </a:r>
            <a:r>
              <a:rPr lang="en-ID" sz="4000" dirty="0" err="1"/>
              <a:t>dalam</a:t>
            </a:r>
            <a:r>
              <a:rPr lang="en-ID" sz="4000" dirty="0"/>
              <a:t> </a:t>
            </a:r>
            <a:r>
              <a:rPr lang="en-ID" sz="4000" dirty="0" err="1"/>
              <a:t>mencapai</a:t>
            </a:r>
            <a:r>
              <a:rPr lang="en-ID" sz="4000" dirty="0"/>
              <a:t> </a:t>
            </a:r>
            <a:r>
              <a:rPr lang="en-ID" sz="4000" dirty="0" err="1"/>
              <a:t>standar</a:t>
            </a:r>
            <a:r>
              <a:rPr lang="en-ID" sz="4000" dirty="0"/>
              <a:t> </a:t>
            </a:r>
            <a:r>
              <a:rPr lang="en-ID" sz="4000" dirty="0" err="1"/>
              <a:t>kompetensi</a:t>
            </a:r>
            <a:r>
              <a:rPr lang="en-ID" sz="4000" dirty="0"/>
              <a:t> dan </a:t>
            </a:r>
            <a:r>
              <a:rPr lang="en-ID" sz="4000" dirty="0" err="1"/>
              <a:t>kompetensi</a:t>
            </a:r>
            <a:r>
              <a:rPr lang="en-ID" sz="4000" dirty="0"/>
              <a:t> </a:t>
            </a:r>
            <a:r>
              <a:rPr lang="en-ID" sz="4000" dirty="0" err="1"/>
              <a:t>dasar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41660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D0215-AB23-4ACA-9AFD-14E90F91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Pengertian</a:t>
            </a:r>
            <a:r>
              <a:rPr lang="en-ID" b="1" dirty="0"/>
              <a:t> </a:t>
            </a:r>
            <a:r>
              <a:rPr lang="en-ID" b="1" dirty="0" err="1"/>
              <a:t>Materi</a:t>
            </a:r>
            <a:r>
              <a:rPr lang="en-ID" b="1" dirty="0"/>
              <a:t> </a:t>
            </a:r>
            <a:r>
              <a:rPr lang="en-ID" b="1" dirty="0" err="1"/>
              <a:t>Esensial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BBF2E-8480-2050-A370-585ACA140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Esensial</a:t>
            </a:r>
            <a:r>
              <a:rPr lang="en-ID" dirty="0"/>
              <a:t> di </a:t>
            </a:r>
            <a:r>
              <a:rPr lang="en-ID" dirty="0" err="1"/>
              <a:t>tiap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pelajaran</a:t>
            </a:r>
            <a:r>
              <a:rPr lang="en-ID" dirty="0"/>
              <a:t>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/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 -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kompetensi</a:t>
            </a:r>
            <a:r>
              <a:rPr lang="en-ID" dirty="0"/>
              <a:t> </a:t>
            </a:r>
            <a:r>
              <a:rPr lang="en-ID" dirty="0" err="1"/>
              <a:t>mendasar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literasi</a:t>
            </a:r>
            <a:r>
              <a:rPr lang="en-ID" dirty="0"/>
              <a:t> dan </a:t>
            </a:r>
            <a:r>
              <a:rPr lang="en-ID" dirty="0" err="1"/>
              <a:t>numerasi</a:t>
            </a:r>
            <a:r>
              <a:rPr lang="en-ID" dirty="0"/>
              <a:t> –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mendalam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pembelajaran</a:t>
            </a:r>
            <a:r>
              <a:rPr lang="en-ID" dirty="0"/>
              <a:t> yang </a:t>
            </a:r>
            <a:r>
              <a:rPr lang="en-ID" dirty="0" err="1"/>
              <a:t>mendalam</a:t>
            </a:r>
            <a:r>
              <a:rPr lang="en-ID" dirty="0"/>
              <a:t> (</a:t>
            </a:r>
            <a:r>
              <a:rPr lang="en-ID" dirty="0" err="1"/>
              <a:t>diskusi</a:t>
            </a:r>
            <a:r>
              <a:rPr lang="en-ID" dirty="0"/>
              <a:t>,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, </a:t>
            </a:r>
            <a:r>
              <a:rPr lang="en-ID" dirty="0" err="1"/>
              <a:t>pembelajaran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problem dan </a:t>
            </a:r>
            <a:r>
              <a:rPr lang="en-ID" dirty="0" err="1"/>
              <a:t>projek</a:t>
            </a:r>
            <a:r>
              <a:rPr lang="en-ID" dirty="0"/>
              <a:t>, </a:t>
            </a:r>
            <a:r>
              <a:rPr lang="en-ID" dirty="0" err="1"/>
              <a:t>dll</a:t>
            </a:r>
            <a:r>
              <a:rPr lang="en-ID" dirty="0"/>
              <a:t>.). </a:t>
            </a:r>
          </a:p>
          <a:p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pelaksanaannya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yang </a:t>
            </a:r>
            <a:r>
              <a:rPr lang="en-ID" dirty="0" err="1"/>
              <a:t>terlalu</a:t>
            </a:r>
            <a:r>
              <a:rPr lang="en-ID" dirty="0"/>
              <a:t> </a:t>
            </a:r>
            <a:r>
              <a:rPr lang="en-ID" dirty="0" err="1"/>
              <a:t>padat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guru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ceramah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lain yang </a:t>
            </a:r>
            <a:r>
              <a:rPr lang="en-ID" dirty="0" err="1"/>
              <a:t>efisien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mengejar</a:t>
            </a:r>
            <a:r>
              <a:rPr lang="en-ID" dirty="0"/>
              <a:t> </a:t>
            </a:r>
            <a:r>
              <a:rPr lang="en-ID" dirty="0" err="1"/>
              <a:t>ketuntasan</a:t>
            </a:r>
            <a:r>
              <a:rPr lang="en-ID" dirty="0"/>
              <a:t> </a:t>
            </a:r>
            <a:r>
              <a:rPr lang="en-ID" dirty="0" err="1"/>
              <a:t>penyampaian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00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CAE6-F3CD-7217-8DA7-B5E6144C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125"/>
            <a:ext cx="10515600" cy="1325563"/>
          </a:xfrm>
        </p:spPr>
        <p:txBody>
          <a:bodyPr/>
          <a:lstStyle/>
          <a:p>
            <a:r>
              <a:rPr lang="en-ID" dirty="0" err="1"/>
              <a:t>Kepmendikbud</a:t>
            </a:r>
            <a:r>
              <a:rPr lang="en-ID" dirty="0"/>
              <a:t> No 719/P </a:t>
            </a:r>
            <a:r>
              <a:rPr lang="en-ID" dirty="0" err="1"/>
              <a:t>Tahun</a:t>
            </a:r>
            <a:r>
              <a:rPr lang="en-ID" dirty="0"/>
              <a:t>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33AA-639E-484E-BB54-9B458C67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6688"/>
            <a:ext cx="10515600" cy="5106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/>
              <a:t>Kemendikbud</a:t>
            </a:r>
            <a:r>
              <a:rPr lang="en-ID" sz="3600" dirty="0"/>
              <a:t>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menginstruksi</a:t>
            </a:r>
            <a:r>
              <a:rPr lang="en-ID" sz="3600" dirty="0"/>
              <a:t> para </a:t>
            </a:r>
            <a:r>
              <a:rPr lang="en-ID" sz="3600" dirty="0" err="1"/>
              <a:t>pendidiknya</a:t>
            </a:r>
            <a:r>
              <a:rPr lang="en-ID" sz="3600" dirty="0"/>
              <a:t> </a:t>
            </a:r>
            <a:r>
              <a:rPr lang="en-ID" sz="3600" dirty="0" err="1"/>
              <a:t>melakukan</a:t>
            </a:r>
            <a:r>
              <a:rPr lang="en-ID" sz="3600" dirty="0"/>
              <a:t> </a:t>
            </a:r>
            <a:r>
              <a:rPr lang="en-ID" sz="3600" dirty="0" err="1"/>
              <a:t>analisis</a:t>
            </a:r>
            <a:r>
              <a:rPr lang="en-ID" sz="3600" dirty="0"/>
              <a:t> KD </a:t>
            </a:r>
            <a:r>
              <a:rPr lang="en-ID" sz="3600" dirty="0" err="1"/>
              <a:t>esensial</a:t>
            </a:r>
            <a:r>
              <a:rPr lang="en-ID" sz="3600" dirty="0"/>
              <a:t> pada </a:t>
            </a:r>
            <a:r>
              <a:rPr lang="en-ID" sz="3600" dirty="0" err="1"/>
              <a:t>silabus</a:t>
            </a:r>
            <a:r>
              <a:rPr lang="en-ID" sz="3600" dirty="0"/>
              <a:t> masing-masing </a:t>
            </a:r>
            <a:r>
              <a:rPr lang="en-ID" sz="3600" dirty="0" err="1"/>
              <a:t>bidang</a:t>
            </a:r>
            <a:r>
              <a:rPr lang="en-ID" sz="3600" dirty="0"/>
              <a:t> </a:t>
            </a:r>
            <a:r>
              <a:rPr lang="en-ID" sz="3600" dirty="0" err="1"/>
              <a:t>sesuai</a:t>
            </a:r>
            <a:r>
              <a:rPr lang="en-ID" sz="3600" dirty="0"/>
              <a:t> </a:t>
            </a:r>
            <a:r>
              <a:rPr lang="en-ID" sz="3600" dirty="0" err="1"/>
              <a:t>isi</a:t>
            </a:r>
            <a:r>
              <a:rPr lang="en-ID" sz="3600" dirty="0"/>
              <a:t> </a:t>
            </a:r>
            <a:r>
              <a:rPr lang="en-ID" sz="3600" dirty="0" err="1"/>
              <a:t>Pedoman</a:t>
            </a:r>
            <a:r>
              <a:rPr lang="en-ID" sz="3600" dirty="0"/>
              <a:t> </a:t>
            </a:r>
            <a:r>
              <a:rPr lang="en-ID" sz="3600" dirty="0" err="1"/>
              <a:t>Pelaksanaan</a:t>
            </a:r>
            <a:r>
              <a:rPr lang="en-ID" sz="3600" dirty="0"/>
              <a:t> </a:t>
            </a:r>
            <a:r>
              <a:rPr lang="en-ID" sz="3600" dirty="0" err="1"/>
              <a:t>Kurikulum</a:t>
            </a:r>
            <a:r>
              <a:rPr lang="en-ID" sz="3600" dirty="0"/>
              <a:t> pada </a:t>
            </a:r>
            <a:r>
              <a:rPr lang="en-ID" sz="3600" dirty="0" err="1"/>
              <a:t>Satuan</a:t>
            </a:r>
            <a:r>
              <a:rPr lang="en-ID" sz="3600" dirty="0"/>
              <a:t> Pendidikan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Kondisi</a:t>
            </a:r>
            <a:r>
              <a:rPr lang="en-ID" sz="3600" dirty="0"/>
              <a:t> </a:t>
            </a:r>
            <a:r>
              <a:rPr lang="en-ID" sz="3600" dirty="0" err="1"/>
              <a:t>Khusus</a:t>
            </a:r>
            <a:r>
              <a:rPr lang="en-ID" sz="3600" dirty="0"/>
              <a:t>. </a:t>
            </a:r>
          </a:p>
          <a:p>
            <a:pPr marL="0" indent="0">
              <a:buNone/>
            </a:pPr>
            <a:r>
              <a:rPr lang="en-ID" sz="3600" dirty="0" err="1"/>
              <a:t>Kepmendikbud</a:t>
            </a:r>
            <a:r>
              <a:rPr lang="en-ID" sz="3600" dirty="0"/>
              <a:t> No 719/P </a:t>
            </a:r>
            <a:r>
              <a:rPr lang="en-ID" sz="3600" dirty="0" err="1"/>
              <a:t>Tahun</a:t>
            </a:r>
            <a:r>
              <a:rPr lang="en-ID" sz="3600" dirty="0"/>
              <a:t> 2020 yang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landasan</a:t>
            </a:r>
            <a:r>
              <a:rPr lang="en-ID" sz="3600" dirty="0"/>
              <a:t> </a:t>
            </a:r>
            <a:r>
              <a:rPr lang="en-ID" sz="3600" dirty="0" err="1"/>
              <a:t>hukum</a:t>
            </a:r>
            <a:r>
              <a:rPr lang="en-ID" sz="3600" dirty="0"/>
              <a:t> yang </a:t>
            </a:r>
            <a:r>
              <a:rPr lang="en-ID" sz="3600" dirty="0" err="1"/>
              <a:t>tujuannya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memberikan</a:t>
            </a:r>
            <a:r>
              <a:rPr lang="en-ID" sz="3600" dirty="0"/>
              <a:t> </a:t>
            </a:r>
            <a:r>
              <a:rPr lang="en-ID" sz="3600" dirty="0" err="1"/>
              <a:t>fleksibilitas</a:t>
            </a:r>
            <a:r>
              <a:rPr lang="en-ID" sz="3600" dirty="0"/>
              <a:t> pada </a:t>
            </a:r>
            <a:r>
              <a:rPr lang="en-ID" sz="3600" dirty="0" err="1"/>
              <a:t>satuan</a:t>
            </a:r>
            <a:r>
              <a:rPr lang="en-ID" sz="3600" dirty="0"/>
              <a:t> </a:t>
            </a:r>
            <a:r>
              <a:rPr lang="en-ID" sz="3600" dirty="0" err="1"/>
              <a:t>pendidikan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menentukan</a:t>
            </a:r>
            <a:r>
              <a:rPr lang="en-ID" sz="3600" dirty="0"/>
              <a:t> </a:t>
            </a:r>
            <a:r>
              <a:rPr lang="en-ID" sz="3600" dirty="0" err="1"/>
              <a:t>kurikulum</a:t>
            </a:r>
            <a:r>
              <a:rPr lang="en-ID" sz="3600" dirty="0"/>
              <a:t> yang </a:t>
            </a:r>
            <a:r>
              <a:rPr lang="en-ID" sz="3600" dirty="0" err="1"/>
              <a:t>sesuai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kebutuhan</a:t>
            </a:r>
            <a:r>
              <a:rPr lang="en-ID" sz="3600" dirty="0"/>
              <a:t> </a:t>
            </a:r>
            <a:r>
              <a:rPr lang="en-ID" sz="3600" dirty="0" err="1"/>
              <a:t>pembelajaran</a:t>
            </a:r>
            <a:r>
              <a:rPr lang="en-ID" sz="3600" dirty="0"/>
              <a:t> </a:t>
            </a:r>
            <a:r>
              <a:rPr lang="en-ID" sz="3600" dirty="0" err="1"/>
              <a:t>peserta</a:t>
            </a:r>
            <a:r>
              <a:rPr lang="en-ID" sz="3600" dirty="0"/>
              <a:t> </a:t>
            </a:r>
            <a:r>
              <a:rPr lang="en-ID" sz="3600" dirty="0" err="1"/>
              <a:t>didik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465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A5D8-5624-B170-ABE4-EC8350B1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862965"/>
            <a:ext cx="11018520" cy="1325563"/>
          </a:xfrm>
        </p:spPr>
        <p:txBody>
          <a:bodyPr>
            <a:noAutofit/>
          </a:bodyPr>
          <a:lstStyle/>
          <a:p>
            <a:r>
              <a:rPr lang="en-ID" sz="4800" dirty="0"/>
              <a:t>Langkah-Langkah Menyusun </a:t>
            </a:r>
            <a:r>
              <a:rPr lang="en-ID" sz="4800" dirty="0" err="1"/>
              <a:t>Materi</a:t>
            </a:r>
            <a:r>
              <a:rPr lang="en-ID" sz="4800" dirty="0"/>
              <a:t> </a:t>
            </a:r>
            <a:r>
              <a:rPr lang="en-ID" sz="4800" dirty="0" err="1"/>
              <a:t>Esensial</a:t>
            </a:r>
            <a:r>
              <a:rPr lang="en-ID" sz="4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54AE-C475-F3F8-4E41-BC48D0B45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20" y="2405697"/>
            <a:ext cx="103987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/>
              <a:t>Agar </a:t>
            </a:r>
            <a:r>
              <a:rPr lang="en-ID" sz="4000" dirty="0" err="1"/>
              <a:t>memudahkan</a:t>
            </a:r>
            <a:r>
              <a:rPr lang="en-ID" sz="4000" dirty="0"/>
              <a:t> guru </a:t>
            </a:r>
            <a:r>
              <a:rPr lang="en-ID" sz="4000" dirty="0" err="1"/>
              <a:t>menganalisis</a:t>
            </a:r>
            <a:r>
              <a:rPr lang="en-ID" sz="4000" dirty="0"/>
              <a:t> </a:t>
            </a:r>
            <a:r>
              <a:rPr lang="en-ID" sz="4000" dirty="0" err="1"/>
              <a:t>materi</a:t>
            </a:r>
            <a:r>
              <a:rPr lang="en-ID" sz="4000" dirty="0"/>
              <a:t> </a:t>
            </a:r>
            <a:r>
              <a:rPr lang="en-ID" sz="4000" dirty="0" err="1"/>
              <a:t>esensial</a:t>
            </a:r>
            <a:r>
              <a:rPr lang="en-ID" sz="4000" dirty="0"/>
              <a:t> </a:t>
            </a:r>
            <a:r>
              <a:rPr lang="en-ID" sz="4000" dirty="0" err="1"/>
              <a:t>dalam</a:t>
            </a:r>
            <a:r>
              <a:rPr lang="en-ID" sz="4000" dirty="0"/>
              <a:t> </a:t>
            </a:r>
            <a:r>
              <a:rPr lang="en-ID" sz="4000" dirty="0" err="1"/>
              <a:t>Kurikulum</a:t>
            </a:r>
            <a:r>
              <a:rPr lang="en-ID" sz="4000" dirty="0"/>
              <a:t> 2022, </a:t>
            </a:r>
            <a:r>
              <a:rPr lang="en-ID" sz="4000" dirty="0" err="1"/>
              <a:t>terdapat</a:t>
            </a:r>
            <a:r>
              <a:rPr lang="en-ID" sz="4000" dirty="0"/>
              <a:t> 2 </a:t>
            </a:r>
            <a:r>
              <a:rPr lang="en-ID" sz="4000" dirty="0" err="1"/>
              <a:t>langkah</a:t>
            </a:r>
            <a:r>
              <a:rPr lang="en-ID" sz="4000" dirty="0"/>
              <a:t> </a:t>
            </a:r>
            <a:r>
              <a:rPr lang="en-ID" sz="4000" dirty="0" err="1"/>
              <a:t>besar</a:t>
            </a:r>
            <a:r>
              <a:rPr lang="en-ID" sz="4000" dirty="0"/>
              <a:t> yang </a:t>
            </a:r>
            <a:r>
              <a:rPr lang="en-ID" sz="4000" dirty="0" err="1"/>
              <a:t>dapat</a:t>
            </a:r>
            <a:r>
              <a:rPr lang="en-ID" sz="4000" dirty="0"/>
              <a:t> </a:t>
            </a:r>
            <a:r>
              <a:rPr lang="en-ID" sz="4000" dirty="0" err="1"/>
              <a:t>mudah</a:t>
            </a:r>
            <a:r>
              <a:rPr lang="en-ID" sz="4000" dirty="0"/>
              <a:t> </a:t>
            </a:r>
            <a:r>
              <a:rPr lang="en-ID" sz="4000" dirty="0" err="1"/>
              <a:t>diterapkan</a:t>
            </a:r>
            <a:r>
              <a:rPr lang="en-ID" sz="4000" dirty="0"/>
              <a:t> oleh guru </a:t>
            </a:r>
            <a:r>
              <a:rPr lang="en-ID" sz="4000" dirty="0" err="1"/>
              <a:t>sebagai</a:t>
            </a:r>
            <a:r>
              <a:rPr lang="en-ID" sz="4000" dirty="0"/>
              <a:t> </a:t>
            </a:r>
            <a:r>
              <a:rPr lang="en-ID" sz="4000" dirty="0" err="1"/>
              <a:t>berikut</a:t>
            </a:r>
            <a:r>
              <a:rPr lang="en-ID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45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DB88-8AC7-7A15-6D71-9B1D90E7E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703262"/>
            <a:ext cx="10927080" cy="1325563"/>
          </a:xfrm>
        </p:spPr>
        <p:txBody>
          <a:bodyPr>
            <a:noAutofit/>
          </a:bodyPr>
          <a:lstStyle/>
          <a:p>
            <a:r>
              <a:rPr lang="en-ID" sz="4800" dirty="0" err="1"/>
              <a:t>Identifikasi</a:t>
            </a:r>
            <a:r>
              <a:rPr lang="en-ID" sz="4800" dirty="0"/>
              <a:t> </a:t>
            </a:r>
            <a:r>
              <a:rPr lang="en-ID" sz="4800" dirty="0" err="1"/>
              <a:t>standar</a:t>
            </a:r>
            <a:r>
              <a:rPr lang="en-ID" sz="4800" dirty="0"/>
              <a:t> </a:t>
            </a:r>
            <a:r>
              <a:rPr lang="en-ID" sz="4800" dirty="0" err="1"/>
              <a:t>kompetensi</a:t>
            </a:r>
            <a:r>
              <a:rPr lang="en-ID" sz="4800" dirty="0"/>
              <a:t> (SK) dan </a:t>
            </a:r>
            <a:r>
              <a:rPr lang="en-ID" sz="4800" dirty="0" err="1"/>
              <a:t>kompetensi</a:t>
            </a:r>
            <a:r>
              <a:rPr lang="en-ID" sz="4800" dirty="0"/>
              <a:t> </a:t>
            </a:r>
            <a:r>
              <a:rPr lang="en-ID" sz="4800" dirty="0" err="1"/>
              <a:t>dasar</a:t>
            </a:r>
            <a:r>
              <a:rPr lang="en-ID" sz="4800" dirty="0"/>
              <a:t> (KD)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64B7C-8986-1A2B-849B-C1AE4935F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0" y="2770505"/>
            <a:ext cx="100025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4000" dirty="0" err="1"/>
              <a:t>Analisis</a:t>
            </a:r>
            <a:r>
              <a:rPr lang="en-ID" sz="4000" dirty="0"/>
              <a:t> KD </a:t>
            </a:r>
            <a:r>
              <a:rPr lang="en-ID" sz="4000" dirty="0" err="1"/>
              <a:t>esensial</a:t>
            </a:r>
            <a:r>
              <a:rPr lang="en-ID" sz="4000" dirty="0"/>
              <a:t> pada </a:t>
            </a:r>
            <a:r>
              <a:rPr lang="en-ID" sz="4000" dirty="0" err="1"/>
              <a:t>silabus</a:t>
            </a:r>
            <a:r>
              <a:rPr lang="en-ID" sz="4000" dirty="0"/>
              <a:t> </a:t>
            </a:r>
            <a:r>
              <a:rPr lang="en-ID" sz="4000" dirty="0" err="1"/>
              <a:t>dapat</a:t>
            </a:r>
            <a:r>
              <a:rPr lang="en-ID" sz="4000" dirty="0"/>
              <a:t> </a:t>
            </a:r>
            <a:r>
              <a:rPr lang="en-ID" sz="4000" dirty="0" err="1"/>
              <a:t>dilakukan</a:t>
            </a:r>
            <a:r>
              <a:rPr lang="en-ID" sz="4000" dirty="0"/>
              <a:t> </a:t>
            </a:r>
            <a:r>
              <a:rPr lang="en-ID" sz="4000" dirty="0" err="1"/>
              <a:t>secara</a:t>
            </a:r>
            <a:r>
              <a:rPr lang="en-ID" sz="4000" dirty="0"/>
              <a:t> </a:t>
            </a:r>
            <a:r>
              <a:rPr lang="en-ID" sz="4000" dirty="0" err="1"/>
              <a:t>mandiri</a:t>
            </a:r>
            <a:r>
              <a:rPr lang="en-ID" sz="4000" dirty="0"/>
              <a:t> </a:t>
            </a:r>
            <a:r>
              <a:rPr lang="en-ID" sz="4000" dirty="0" err="1"/>
              <a:t>dengan</a:t>
            </a:r>
            <a:r>
              <a:rPr lang="en-ID" sz="4000" dirty="0"/>
              <a:t> </a:t>
            </a:r>
            <a:r>
              <a:rPr lang="en-ID" sz="4000" dirty="0" err="1"/>
              <a:t>mengacu</a:t>
            </a:r>
            <a:r>
              <a:rPr lang="en-ID" sz="4000" dirty="0"/>
              <a:t> pada </a:t>
            </a:r>
            <a:r>
              <a:rPr lang="en-ID" sz="4000" dirty="0" err="1"/>
              <a:t>kriteria</a:t>
            </a:r>
            <a:r>
              <a:rPr lang="en-ID" sz="4000" dirty="0"/>
              <a:t> </a:t>
            </a:r>
            <a:r>
              <a:rPr lang="en-ID" sz="4000" dirty="0" err="1"/>
              <a:t>urgensi</a:t>
            </a:r>
            <a:r>
              <a:rPr lang="en-ID" sz="4000" dirty="0"/>
              <a:t>, </a:t>
            </a:r>
            <a:r>
              <a:rPr lang="en-ID" sz="4000" dirty="0" err="1"/>
              <a:t>kontinuitas</a:t>
            </a:r>
            <a:r>
              <a:rPr lang="en-ID" sz="4000" dirty="0"/>
              <a:t>, </a:t>
            </a:r>
            <a:r>
              <a:rPr lang="en-ID" sz="4000" dirty="0" err="1"/>
              <a:t>relevansi</a:t>
            </a:r>
            <a:r>
              <a:rPr lang="en-ID" sz="4000" dirty="0"/>
              <a:t>, </a:t>
            </a:r>
            <a:r>
              <a:rPr lang="en-ID" sz="4000" dirty="0" err="1"/>
              <a:t>keterpakaian</a:t>
            </a:r>
            <a:r>
              <a:rPr lang="en-ID" sz="4000" dirty="0"/>
              <a:t> (UKRK).</a:t>
            </a:r>
          </a:p>
        </p:txBody>
      </p:sp>
    </p:spTree>
    <p:extLst>
      <p:ext uri="{BB962C8B-B14F-4D97-AF65-F5344CB8AC3E}">
        <p14:creationId xmlns:p14="http://schemas.microsoft.com/office/powerpoint/2010/main" val="386900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475C1-AD7C-21AB-0964-9D42CFBB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b="1" dirty="0" err="1"/>
              <a:t>Urgensi</a:t>
            </a:r>
            <a:endParaRPr lang="en-ID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14361-DAFB-EEFB-385F-E86945AF7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dirty="0" err="1"/>
              <a:t>Bermakna</a:t>
            </a:r>
            <a:r>
              <a:rPr lang="en-ID" sz="4400" dirty="0"/>
              <a:t> </a:t>
            </a:r>
            <a:r>
              <a:rPr lang="en-ID" sz="4400" dirty="0" err="1"/>
              <a:t>penting</a:t>
            </a:r>
            <a:r>
              <a:rPr lang="en-ID" sz="4400" dirty="0"/>
              <a:t> </a:t>
            </a:r>
            <a:r>
              <a:rPr lang="en-ID" sz="4400" dirty="0" err="1"/>
              <a:t>atau</a:t>
            </a:r>
            <a:r>
              <a:rPr lang="en-ID" sz="4400" dirty="0"/>
              <a:t> </a:t>
            </a:r>
            <a:r>
              <a:rPr lang="en-ID" sz="4400" dirty="0" err="1"/>
              <a:t>mendesak</a:t>
            </a:r>
            <a:r>
              <a:rPr lang="en-ID" sz="4400" dirty="0"/>
              <a:t> </a:t>
            </a:r>
          </a:p>
          <a:p>
            <a:pPr marL="0" indent="0">
              <a:buNone/>
            </a:pPr>
            <a:r>
              <a:rPr lang="en-ID" sz="4400" dirty="0" err="1"/>
              <a:t>Artinya</a:t>
            </a:r>
            <a:r>
              <a:rPr lang="en-ID" sz="4400" dirty="0"/>
              <a:t>, </a:t>
            </a:r>
            <a:r>
              <a:rPr lang="en-ID" sz="4400" dirty="0" err="1"/>
              <a:t>bahwa</a:t>
            </a:r>
            <a:r>
              <a:rPr lang="en-ID" sz="4400" dirty="0"/>
              <a:t> KD </a:t>
            </a:r>
            <a:r>
              <a:rPr lang="en-ID" sz="4400" dirty="0" err="1"/>
              <a:t>tertentu</a:t>
            </a:r>
            <a:r>
              <a:rPr lang="en-ID" sz="4400" dirty="0"/>
              <a:t> </a:t>
            </a:r>
            <a:r>
              <a:rPr lang="en-ID" sz="4400" dirty="0" err="1"/>
              <a:t>dianggap</a:t>
            </a:r>
            <a:r>
              <a:rPr lang="en-ID" sz="4400" dirty="0"/>
              <a:t> </a:t>
            </a:r>
            <a:r>
              <a:rPr lang="en-ID" sz="4400" dirty="0" err="1"/>
              <a:t>lebih</a:t>
            </a:r>
            <a:r>
              <a:rPr lang="en-ID" sz="4400" dirty="0"/>
              <a:t> </a:t>
            </a:r>
            <a:r>
              <a:rPr lang="en-ID" sz="4400" dirty="0" err="1"/>
              <a:t>penting</a:t>
            </a:r>
            <a:r>
              <a:rPr lang="en-ID" sz="4400" dirty="0"/>
              <a:t> dan </a:t>
            </a:r>
            <a:r>
              <a:rPr lang="en-ID" sz="4400" dirty="0" err="1"/>
              <a:t>mendesak</a:t>
            </a:r>
            <a:r>
              <a:rPr lang="en-ID" sz="4400" dirty="0"/>
              <a:t> </a:t>
            </a:r>
            <a:r>
              <a:rPr lang="en-ID" sz="4400" dirty="0" err="1"/>
              <a:t>untuk</a:t>
            </a:r>
            <a:r>
              <a:rPr lang="en-ID" sz="4400" dirty="0"/>
              <a:t> </a:t>
            </a:r>
            <a:r>
              <a:rPr lang="en-ID" sz="4400" dirty="0" err="1"/>
              <a:t>dipelajari</a:t>
            </a:r>
            <a:r>
              <a:rPr lang="en-ID" sz="4400" dirty="0"/>
              <a:t> </a:t>
            </a:r>
            <a:r>
              <a:rPr lang="en-ID" sz="4400" dirty="0" err="1"/>
              <a:t>dibanding</a:t>
            </a:r>
            <a:r>
              <a:rPr lang="en-ID" sz="4400" dirty="0"/>
              <a:t> </a:t>
            </a:r>
            <a:r>
              <a:rPr lang="en-ID" sz="4400" dirty="0" err="1"/>
              <a:t>dengan</a:t>
            </a:r>
            <a:r>
              <a:rPr lang="en-ID" sz="4400" dirty="0"/>
              <a:t> KD yang </a:t>
            </a:r>
            <a:r>
              <a:rPr lang="en-ID" sz="4400" dirty="0" err="1"/>
              <a:t>lainnya</a:t>
            </a:r>
            <a:r>
              <a:rPr lang="en-ID" sz="4400" dirty="0"/>
              <a:t> </a:t>
            </a:r>
          </a:p>
          <a:p>
            <a:pPr marL="0" indent="0">
              <a:buNone/>
            </a:pPr>
            <a:r>
              <a:rPr lang="en-ID" sz="4400" dirty="0"/>
              <a:t>(</a:t>
            </a:r>
            <a:r>
              <a:rPr lang="en-ID" sz="4400" dirty="0" err="1"/>
              <a:t>misal</a:t>
            </a:r>
            <a:r>
              <a:rPr lang="en-ID" sz="4400" dirty="0"/>
              <a:t>: </a:t>
            </a:r>
            <a:r>
              <a:rPr lang="en-ID" sz="4400" dirty="0" err="1"/>
              <a:t>Khususnya</a:t>
            </a:r>
            <a:r>
              <a:rPr lang="en-ID" sz="4400" dirty="0"/>
              <a:t> di masa pandemic Covid-19 </a:t>
            </a:r>
            <a:r>
              <a:rPr lang="en-ID" sz="4400" dirty="0" err="1"/>
              <a:t>atau</a:t>
            </a:r>
            <a:r>
              <a:rPr lang="en-ID" sz="4400" dirty="0"/>
              <a:t> PTM </a:t>
            </a:r>
            <a:r>
              <a:rPr lang="en-ID" sz="4400" dirty="0" err="1"/>
              <a:t>Terbatas</a:t>
            </a:r>
            <a:r>
              <a:rPr lang="en-ID" sz="4400" dirty="0"/>
              <a:t> </a:t>
            </a:r>
            <a:r>
              <a:rPr lang="en-ID" sz="4400" dirty="0" err="1"/>
              <a:t>saat</a:t>
            </a:r>
            <a:r>
              <a:rPr lang="en-ID" sz="4400" dirty="0"/>
              <a:t> </a:t>
            </a:r>
            <a:r>
              <a:rPr lang="en-ID" sz="4400" dirty="0" err="1"/>
              <a:t>ini</a:t>
            </a:r>
            <a:r>
              <a:rPr lang="en-ID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159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1210-F129-E5F0-EAE1-86CC3985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/>
              <a:t>Kontinuitas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DFEE-EBB6-FA37-D58E-3DAFBAAC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094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200" dirty="0"/>
              <a:t> </a:t>
            </a:r>
          </a:p>
          <a:p>
            <a:pPr marL="0" indent="0">
              <a:buNone/>
            </a:pPr>
            <a:r>
              <a:rPr lang="en-ID" sz="3200" dirty="0" err="1"/>
              <a:t>Menggabungkan</a:t>
            </a:r>
            <a:r>
              <a:rPr lang="en-ID" sz="3200" dirty="0"/>
              <a:t> </a:t>
            </a:r>
            <a:r>
              <a:rPr lang="en-ID" sz="3200" dirty="0" err="1"/>
              <a:t>atau</a:t>
            </a:r>
            <a:r>
              <a:rPr lang="en-ID" sz="3200" dirty="0"/>
              <a:t> </a:t>
            </a:r>
            <a:r>
              <a:rPr lang="en-ID" sz="3200" dirty="0" err="1"/>
              <a:t>mengintegrasikan</a:t>
            </a:r>
            <a:r>
              <a:rPr lang="en-ID" sz="3200" dirty="0"/>
              <a:t> </a:t>
            </a:r>
            <a:r>
              <a:rPr lang="en-ID" sz="3200" dirty="0" err="1"/>
              <a:t>satu</a:t>
            </a:r>
            <a:r>
              <a:rPr lang="en-ID" sz="3200" dirty="0"/>
              <a:t> KD </a:t>
            </a:r>
            <a:r>
              <a:rPr lang="en-ID" sz="3200" dirty="0" err="1"/>
              <a:t>dengan</a:t>
            </a:r>
            <a:r>
              <a:rPr lang="en-ID" sz="3200" dirty="0"/>
              <a:t> KD </a:t>
            </a:r>
            <a:r>
              <a:rPr lang="en-ID" sz="3200" dirty="0" err="1"/>
              <a:t>lainnya</a:t>
            </a:r>
            <a:r>
              <a:rPr lang="en-ID" sz="3200" dirty="0"/>
              <a:t> yang </a:t>
            </a:r>
            <a:r>
              <a:rPr lang="en-ID" sz="3200" dirty="0" err="1"/>
              <a:t>dianggap</a:t>
            </a:r>
            <a:r>
              <a:rPr lang="en-ID" sz="3200" dirty="0"/>
              <a:t> </a:t>
            </a:r>
            <a:r>
              <a:rPr lang="en-ID" sz="3200" dirty="0" err="1"/>
              <a:t>memiliki</a:t>
            </a:r>
            <a:r>
              <a:rPr lang="en-ID" sz="3200" dirty="0"/>
              <a:t> </a:t>
            </a:r>
            <a:r>
              <a:rPr lang="en-ID" sz="3200" dirty="0" err="1"/>
              <a:t>kesamaan</a:t>
            </a:r>
            <a:r>
              <a:rPr lang="en-ID" sz="3200" dirty="0"/>
              <a:t> </a:t>
            </a:r>
            <a:r>
              <a:rPr lang="en-ID" sz="3200" dirty="0" err="1"/>
              <a:t>atau</a:t>
            </a:r>
            <a:r>
              <a:rPr lang="en-ID" sz="3200" dirty="0"/>
              <a:t> </a:t>
            </a:r>
            <a:r>
              <a:rPr lang="en-ID" sz="3200" dirty="0" err="1"/>
              <a:t>merupakan</a:t>
            </a:r>
            <a:r>
              <a:rPr lang="en-ID" sz="3200" dirty="0"/>
              <a:t> </a:t>
            </a:r>
            <a:r>
              <a:rPr lang="en-ID" sz="3200" dirty="0" err="1"/>
              <a:t>materi</a:t>
            </a:r>
            <a:r>
              <a:rPr lang="en-ID" sz="3200" dirty="0"/>
              <a:t>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kelanjutan</a:t>
            </a:r>
            <a:r>
              <a:rPr lang="en-ID" sz="3200" dirty="0"/>
              <a:t>. </a:t>
            </a:r>
          </a:p>
          <a:p>
            <a:pPr marL="0" indent="0">
              <a:buNone/>
            </a:pPr>
            <a:r>
              <a:rPr lang="en-ID" sz="3200" dirty="0" err="1"/>
              <a:t>Kontinuitas</a:t>
            </a:r>
            <a:r>
              <a:rPr lang="en-ID" sz="3200" dirty="0"/>
              <a:t> juga </a:t>
            </a:r>
            <a:r>
              <a:rPr lang="en-ID" sz="3200" dirty="0" err="1"/>
              <a:t>bermakna</a:t>
            </a:r>
            <a:r>
              <a:rPr lang="en-ID" sz="3200" dirty="0"/>
              <a:t> </a:t>
            </a:r>
            <a:r>
              <a:rPr lang="en-ID" sz="3200" dirty="0" err="1"/>
              <a:t>bahwa</a:t>
            </a:r>
            <a:r>
              <a:rPr lang="en-ID" sz="3200" dirty="0"/>
              <a:t> </a:t>
            </a:r>
            <a:r>
              <a:rPr lang="en-ID" sz="3200" dirty="0" err="1"/>
              <a:t>materi</a:t>
            </a:r>
            <a:r>
              <a:rPr lang="en-ID" sz="3200" dirty="0"/>
              <a:t> pada KD </a:t>
            </a:r>
            <a:r>
              <a:rPr lang="en-ID" sz="3200" dirty="0" err="1"/>
              <a:t>tersebut</a:t>
            </a:r>
            <a:r>
              <a:rPr lang="en-ID" sz="3200" dirty="0"/>
              <a:t> </a:t>
            </a:r>
            <a:r>
              <a:rPr lang="en-ID" sz="3200" dirty="0" err="1"/>
              <a:t>dipelajari</a:t>
            </a:r>
            <a:r>
              <a:rPr lang="en-ID" sz="3200" dirty="0"/>
              <a:t> </a:t>
            </a:r>
            <a:r>
              <a:rPr lang="en-ID" sz="3200" dirty="0" err="1"/>
              <a:t>lagi</a:t>
            </a:r>
            <a:r>
              <a:rPr lang="en-ID" sz="3200" dirty="0"/>
              <a:t> </a:t>
            </a:r>
            <a:r>
              <a:rPr lang="en-ID" sz="3200" dirty="0" err="1"/>
              <a:t>secara</a:t>
            </a:r>
            <a:r>
              <a:rPr lang="en-ID" sz="3200" dirty="0"/>
              <a:t> </a:t>
            </a:r>
            <a:r>
              <a:rPr lang="en-ID" sz="3200" dirty="0" err="1"/>
              <a:t>lebih</a:t>
            </a:r>
            <a:r>
              <a:rPr lang="en-ID" sz="3200" dirty="0"/>
              <a:t> </a:t>
            </a:r>
            <a:r>
              <a:rPr lang="en-ID" sz="3200" dirty="0" err="1"/>
              <a:t>mendalam</a:t>
            </a:r>
            <a:r>
              <a:rPr lang="en-ID" sz="3200" dirty="0"/>
              <a:t> dan </a:t>
            </a:r>
            <a:r>
              <a:rPr lang="en-ID" sz="3200" dirty="0" err="1"/>
              <a:t>rinci</a:t>
            </a:r>
            <a:r>
              <a:rPr lang="en-ID" sz="3200" dirty="0"/>
              <a:t> pada KD </a:t>
            </a:r>
            <a:r>
              <a:rPr lang="en-ID" sz="3200" dirty="0" err="1"/>
              <a:t>selanjutnya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46391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1310</Words>
  <Application>Microsoft Office PowerPoint</Application>
  <PresentationFormat>Widescreen</PresentationFormat>
  <Paragraphs>101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inherit</vt:lpstr>
      <vt:lpstr>Office Theme</vt:lpstr>
      <vt:lpstr>Cara Mudah Menyusun Materi Esensial </vt:lpstr>
      <vt:lpstr>Materi pembelajaran</vt:lpstr>
      <vt:lpstr>Artinya</vt:lpstr>
      <vt:lpstr>Pengertian Materi Esensial</vt:lpstr>
      <vt:lpstr>Kepmendikbud No 719/P Tahun 2020</vt:lpstr>
      <vt:lpstr>Langkah-Langkah Menyusun Materi Esensial </vt:lpstr>
      <vt:lpstr>Identifikasi standar kompetensi (SK) dan kompetensi dasar (KD)</vt:lpstr>
      <vt:lpstr>Urgensi</vt:lpstr>
      <vt:lpstr>Kontinuitas</vt:lpstr>
      <vt:lpstr>Relevansi</vt:lpstr>
      <vt:lpstr>Keterpakaian</vt:lpstr>
      <vt:lpstr>PowerPoint Presentation</vt:lpstr>
      <vt:lpstr>Identifikasi Jenis-jenis Materi Pembelajaran </vt:lpstr>
      <vt:lpstr>Jenis-jenis materi pembelajaran dapat diklasifikasi sebagai berikut.</vt:lpstr>
      <vt:lpstr>PowerPoint Presentation</vt:lpstr>
      <vt:lpstr>PowerPoint Presentation</vt:lpstr>
      <vt:lpstr>Prosedural</vt:lpstr>
      <vt:lpstr>Metakognitif</vt:lpstr>
      <vt:lpstr>Sikap atau Nilai </vt:lpstr>
      <vt:lpstr>Strategi Penyampaian Jenis-Jenis Materi </vt:lpstr>
      <vt:lpstr>1. Strategi Penyampaian Materi Faktual </vt:lpstr>
      <vt:lpstr> 2. Strategi Penyampaian Materi Konseptual </vt:lpstr>
      <vt:lpstr> 3. Strategi Penyampaian Materi Prinsip </vt:lpstr>
      <vt:lpstr> 4. Strategi Penyampaian Materi Prosedural </vt:lpstr>
      <vt:lpstr> 5. Strategi penyampaian materi aspek sikap (afektif)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Mudah Menyusun Materi Esensial </dc:title>
  <dc:creator>Fatma Widyastuti</dc:creator>
  <cp:lastModifiedBy>Fatma Widyastuti</cp:lastModifiedBy>
  <cp:revision>4</cp:revision>
  <dcterms:created xsi:type="dcterms:W3CDTF">2024-02-27T01:42:06Z</dcterms:created>
  <dcterms:modified xsi:type="dcterms:W3CDTF">2024-03-28T19:50:10Z</dcterms:modified>
</cp:coreProperties>
</file>