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25"/>
  </p:notesMasterIdLst>
  <p:sldIdLst>
    <p:sldId id="256" r:id="rId3"/>
    <p:sldId id="285"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6" r:id="rId20"/>
    <p:sldId id="277" r:id="rId21"/>
    <p:sldId id="278" r:id="rId22"/>
    <p:sldId id="279" r:id="rId23"/>
    <p:sldId id="284" r:id="rId24"/>
  </p:sldIdLst>
  <p:sldSz cx="9144000" cy="5149850"/>
  <p:notesSz cx="9144000" cy="5149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868"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8763"/>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5180013" y="0"/>
            <a:ext cx="3962400" cy="258763"/>
          </a:xfrm>
          <a:prstGeom prst="rect">
            <a:avLst/>
          </a:prstGeom>
        </p:spPr>
        <p:txBody>
          <a:bodyPr vert="horz" lIns="91440" tIns="45720" rIns="91440" bIns="45720" rtlCol="0"/>
          <a:lstStyle>
            <a:lvl1pPr algn="r">
              <a:defRPr sz="1200"/>
            </a:lvl1pPr>
          </a:lstStyle>
          <a:p>
            <a:fld id="{5FEF0DD9-7FDE-49EB-81EA-206D5EAEA410}" type="datetimeFigureOut">
              <a:rPr lang="en-ID" smtClean="0"/>
              <a:t>27/02/2024</a:t>
            </a:fld>
            <a:endParaRPr lang="en-ID"/>
          </a:p>
        </p:txBody>
      </p:sp>
      <p:sp>
        <p:nvSpPr>
          <p:cNvPr id="4" name="Slide Image Placeholder 3"/>
          <p:cNvSpPr>
            <a:spLocks noGrp="1" noRot="1" noChangeAspect="1"/>
          </p:cNvSpPr>
          <p:nvPr>
            <p:ph type="sldImg" idx="2"/>
          </p:nvPr>
        </p:nvSpPr>
        <p:spPr>
          <a:xfrm>
            <a:off x="3030538" y="644525"/>
            <a:ext cx="3082925" cy="1736725"/>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914400" y="2478088"/>
            <a:ext cx="7315200" cy="20288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4891088"/>
            <a:ext cx="3962400" cy="258762"/>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5180013" y="4891088"/>
            <a:ext cx="3962400" cy="258762"/>
          </a:xfrm>
          <a:prstGeom prst="rect">
            <a:avLst/>
          </a:prstGeom>
        </p:spPr>
        <p:txBody>
          <a:bodyPr vert="horz" lIns="91440" tIns="45720" rIns="91440" bIns="45720" rtlCol="0" anchor="b"/>
          <a:lstStyle>
            <a:lvl1pPr algn="r">
              <a:defRPr sz="1200"/>
            </a:lvl1pPr>
          </a:lstStyle>
          <a:p>
            <a:fld id="{80BA770D-7A38-487F-AEEA-FD9E26CDF08C}" type="slidenum">
              <a:rPr lang="en-ID" smtClean="0"/>
              <a:t>‹#›</a:t>
            </a:fld>
            <a:endParaRPr lang="en-ID"/>
          </a:p>
        </p:txBody>
      </p:sp>
    </p:spTree>
    <p:extLst>
      <p:ext uri="{BB962C8B-B14F-4D97-AF65-F5344CB8AC3E}">
        <p14:creationId xmlns:p14="http://schemas.microsoft.com/office/powerpoint/2010/main" val="1693980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61F38-167F-403D-BB55-D444E8B0A52E}" type="slidenum">
              <a:rPr kumimoji="0" lang="en-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8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6453"/>
            <a:ext cx="7772400" cy="1081468"/>
          </a:xfrm>
          <a:prstGeom prst="rect">
            <a:avLst/>
          </a:prstGeom>
        </p:spPr>
        <p:txBody>
          <a:bodyPr wrap="square" lIns="0" tIns="0" rIns="0" bIns="0">
            <a:spAutoFit/>
          </a:bodyPr>
          <a:lstStyle>
            <a:lvl1pPr>
              <a:defRPr sz="2400" b="1" i="0">
                <a:solidFill>
                  <a:srgbClr val="181818"/>
                </a:solidFill>
                <a:latin typeface="Arial"/>
                <a:cs typeface="Arial"/>
              </a:defRPr>
            </a:lvl1pPr>
          </a:lstStyle>
          <a:p>
            <a:endParaRPr/>
          </a:p>
        </p:txBody>
      </p:sp>
      <p:sp>
        <p:nvSpPr>
          <p:cNvPr id="3" name="Holder 3"/>
          <p:cNvSpPr>
            <a:spLocks noGrp="1"/>
          </p:cNvSpPr>
          <p:nvPr>
            <p:ph type="subTitle" idx="4"/>
          </p:nvPr>
        </p:nvSpPr>
        <p:spPr>
          <a:xfrm>
            <a:off x="1371600" y="2883916"/>
            <a:ext cx="6400800" cy="1287462"/>
          </a:xfrm>
          <a:prstGeom prst="rect">
            <a:avLst/>
          </a:prstGeom>
        </p:spPr>
        <p:txBody>
          <a:bodyPr wrap="square" lIns="0" tIns="0" rIns="0" bIns="0">
            <a:spAutoFit/>
          </a:bodyPr>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5F075-4DAD-4963-AB1D-29B03AADADC3}"/>
              </a:ext>
            </a:extLst>
          </p:cNvPr>
          <p:cNvSpPr>
            <a:spLocks noGrp="1"/>
          </p:cNvSpPr>
          <p:nvPr>
            <p:ph type="title"/>
          </p:nvPr>
        </p:nvSpPr>
        <p:spPr>
          <a:xfrm>
            <a:off x="629841" y="274182"/>
            <a:ext cx="7886700" cy="995400"/>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F123891-4761-426A-AC79-6AF7D1985A73}"/>
              </a:ext>
            </a:extLst>
          </p:cNvPr>
          <p:cNvSpPr>
            <a:spLocks noGrp="1"/>
          </p:cNvSpPr>
          <p:nvPr>
            <p:ph type="body" idx="1"/>
          </p:nvPr>
        </p:nvSpPr>
        <p:spPr>
          <a:xfrm>
            <a:off x="629842" y="1262429"/>
            <a:ext cx="3868340" cy="61869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DDFD19-9298-4204-8481-5F130640B9F9}"/>
              </a:ext>
            </a:extLst>
          </p:cNvPr>
          <p:cNvSpPr>
            <a:spLocks noGrp="1"/>
          </p:cNvSpPr>
          <p:nvPr>
            <p:ph sz="half" idx="2"/>
          </p:nvPr>
        </p:nvSpPr>
        <p:spPr>
          <a:xfrm>
            <a:off x="629842" y="1881126"/>
            <a:ext cx="3868340" cy="276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5BC74625-4019-44D7-8C97-72DECBD84328}"/>
              </a:ext>
            </a:extLst>
          </p:cNvPr>
          <p:cNvSpPr>
            <a:spLocks noGrp="1"/>
          </p:cNvSpPr>
          <p:nvPr>
            <p:ph type="body" sz="quarter" idx="3"/>
          </p:nvPr>
        </p:nvSpPr>
        <p:spPr>
          <a:xfrm>
            <a:off x="4629150" y="1262429"/>
            <a:ext cx="3887391" cy="61869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27815EF-7EDF-4F5C-90C6-6DE1C14199E4}"/>
              </a:ext>
            </a:extLst>
          </p:cNvPr>
          <p:cNvSpPr>
            <a:spLocks noGrp="1"/>
          </p:cNvSpPr>
          <p:nvPr>
            <p:ph sz="quarter" idx="4"/>
          </p:nvPr>
        </p:nvSpPr>
        <p:spPr>
          <a:xfrm>
            <a:off x="4629150" y="1881126"/>
            <a:ext cx="3887391" cy="276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8" name="Footer Placeholder 7">
            <a:extLst>
              <a:ext uri="{FF2B5EF4-FFF2-40B4-BE49-F238E27FC236}">
                <a16:creationId xmlns:a16="http://schemas.microsoft.com/office/drawing/2014/main" id="{5A5EC84B-CA94-47A5-9147-3F95C970951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316A6BCC-3B34-49B4-963E-11CEDBA6886E}"/>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227101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7C306-4C18-46FE-8BD4-BA2A7AD4E022}"/>
              </a:ext>
            </a:extLst>
          </p:cNvPr>
          <p:cNvSpPr>
            <a:spLocks noGrp="1"/>
          </p:cNvSpPr>
          <p:nvPr>
            <p:ph type="title"/>
          </p:nvPr>
        </p:nvSpPr>
        <p:spPr/>
        <p:txBody>
          <a:bodyPr/>
          <a:lstStyle/>
          <a:p>
            <a:r>
              <a:rPr lang="en-US"/>
              <a:t>Click to edit Master title style</a:t>
            </a:r>
            <a:endParaRPr lang="en-ID"/>
          </a:p>
        </p:txBody>
      </p:sp>
      <p:sp>
        <p:nvSpPr>
          <p:cNvPr id="4" name="Footer Placeholder 3">
            <a:extLst>
              <a:ext uri="{FF2B5EF4-FFF2-40B4-BE49-F238E27FC236}">
                <a16:creationId xmlns:a16="http://schemas.microsoft.com/office/drawing/2014/main" id="{EF0F5B4E-2E5C-461D-AD64-194720160030}"/>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47272050-0757-4637-8B60-85BA96487A1F}"/>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448576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3AA22A-A454-4948-B980-77399931EB81}"/>
              </a:ext>
            </a:extLst>
          </p:cNvPr>
          <p:cNvSpPr>
            <a:spLocks noGrp="1"/>
          </p:cNvSpPr>
          <p:nvPr>
            <p:ph type="dt" sz="half" idx="10"/>
          </p:nvPr>
        </p:nvSpPr>
        <p:spPr>
          <a:xfrm>
            <a:off x="628650" y="4773148"/>
            <a:ext cx="2057400" cy="274182"/>
          </a:xfrm>
          <a:prstGeom prst="rect">
            <a:avLst/>
          </a:prstGeom>
        </p:spPr>
        <p:txBody>
          <a:bodyPr/>
          <a:lstStyle/>
          <a:p>
            <a:fld id="{16248555-60EF-4FFB-AA60-DA17F6F979CC}" type="datetimeFigureOut">
              <a:rPr lang="en-ID" smtClean="0"/>
              <a:t>27/02/2024</a:t>
            </a:fld>
            <a:endParaRPr lang="en-ID"/>
          </a:p>
        </p:txBody>
      </p:sp>
      <p:sp>
        <p:nvSpPr>
          <p:cNvPr id="3" name="Footer Placeholder 2">
            <a:extLst>
              <a:ext uri="{FF2B5EF4-FFF2-40B4-BE49-F238E27FC236}">
                <a16:creationId xmlns:a16="http://schemas.microsoft.com/office/drawing/2014/main" id="{3FE279F4-8534-4F1C-8912-757362A78AE5}"/>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2D923D51-3FAC-4F3F-8F35-031D7A891205}"/>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2742413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708F9-8EB4-4314-9269-64C483D2D2B1}"/>
              </a:ext>
            </a:extLst>
          </p:cNvPr>
          <p:cNvSpPr>
            <a:spLocks noGrp="1"/>
          </p:cNvSpPr>
          <p:nvPr>
            <p:ph type="title"/>
          </p:nvPr>
        </p:nvSpPr>
        <p:spPr>
          <a:xfrm>
            <a:off x="629841" y="343323"/>
            <a:ext cx="2949178" cy="1201632"/>
          </a:xfrm>
        </p:spPr>
        <p:txBody>
          <a:bodyPr anchor="b"/>
          <a:lstStyle>
            <a:lvl1pPr>
              <a:defRPr sz="24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966A1DBB-678E-4D72-A35C-C9A246667B05}"/>
              </a:ext>
            </a:extLst>
          </p:cNvPr>
          <p:cNvSpPr>
            <a:spLocks noGrp="1"/>
          </p:cNvSpPr>
          <p:nvPr>
            <p:ph idx="1"/>
          </p:nvPr>
        </p:nvSpPr>
        <p:spPr>
          <a:xfrm>
            <a:off x="3887391" y="741484"/>
            <a:ext cx="4629150" cy="365973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90A2E418-003F-49D7-B248-9399C55A0B8F}"/>
              </a:ext>
            </a:extLst>
          </p:cNvPr>
          <p:cNvSpPr>
            <a:spLocks noGrp="1"/>
          </p:cNvSpPr>
          <p:nvPr>
            <p:ph type="body" sz="half" idx="2"/>
          </p:nvPr>
        </p:nvSpPr>
        <p:spPr>
          <a:xfrm>
            <a:off x="629841" y="1544955"/>
            <a:ext cx="2949178" cy="28622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F210D16-31F2-4807-B213-2CC46EC4E00D}"/>
              </a:ext>
            </a:extLst>
          </p:cNvPr>
          <p:cNvSpPr>
            <a:spLocks noGrp="1"/>
          </p:cNvSpPr>
          <p:nvPr>
            <p:ph type="dt" sz="half" idx="10"/>
          </p:nvPr>
        </p:nvSpPr>
        <p:spPr>
          <a:xfrm>
            <a:off x="628650" y="4773148"/>
            <a:ext cx="2057400" cy="274182"/>
          </a:xfrm>
          <a:prstGeom prst="rect">
            <a:avLst/>
          </a:prstGeom>
        </p:spPr>
        <p:txBody>
          <a:bodyPr/>
          <a:lstStyle/>
          <a:p>
            <a:fld id="{16248555-60EF-4FFB-AA60-DA17F6F979CC}" type="datetimeFigureOut">
              <a:rPr lang="en-ID" smtClean="0"/>
              <a:t>27/02/2024</a:t>
            </a:fld>
            <a:endParaRPr lang="en-ID"/>
          </a:p>
        </p:txBody>
      </p:sp>
      <p:sp>
        <p:nvSpPr>
          <p:cNvPr id="6" name="Footer Placeholder 5">
            <a:extLst>
              <a:ext uri="{FF2B5EF4-FFF2-40B4-BE49-F238E27FC236}">
                <a16:creationId xmlns:a16="http://schemas.microsoft.com/office/drawing/2014/main" id="{42A8A8E1-5048-4C4B-BE51-C9391000797D}"/>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D4A3515D-F72A-4E13-A197-DE2FEC53975B}"/>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2485409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8F00F-BA83-4898-8E03-75B933DDA329}"/>
              </a:ext>
            </a:extLst>
          </p:cNvPr>
          <p:cNvSpPr>
            <a:spLocks noGrp="1"/>
          </p:cNvSpPr>
          <p:nvPr>
            <p:ph type="title"/>
          </p:nvPr>
        </p:nvSpPr>
        <p:spPr>
          <a:xfrm>
            <a:off x="629841" y="343323"/>
            <a:ext cx="2949178" cy="1201632"/>
          </a:xfrm>
        </p:spPr>
        <p:txBody>
          <a:bodyPr anchor="b"/>
          <a:lstStyle>
            <a:lvl1pPr>
              <a:defRPr sz="24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E70378F8-D746-46BC-B805-CE57E81C4F3E}"/>
              </a:ext>
            </a:extLst>
          </p:cNvPr>
          <p:cNvSpPr>
            <a:spLocks noGrp="1"/>
          </p:cNvSpPr>
          <p:nvPr>
            <p:ph type="pic" idx="1"/>
          </p:nvPr>
        </p:nvSpPr>
        <p:spPr>
          <a:xfrm>
            <a:off x="3887391" y="741484"/>
            <a:ext cx="4629150" cy="365973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D"/>
          </a:p>
        </p:txBody>
      </p:sp>
      <p:sp>
        <p:nvSpPr>
          <p:cNvPr id="4" name="Text Placeholder 3">
            <a:extLst>
              <a:ext uri="{FF2B5EF4-FFF2-40B4-BE49-F238E27FC236}">
                <a16:creationId xmlns:a16="http://schemas.microsoft.com/office/drawing/2014/main" id="{B191B34F-DA44-4CF3-8737-CC67C35A2D27}"/>
              </a:ext>
            </a:extLst>
          </p:cNvPr>
          <p:cNvSpPr>
            <a:spLocks noGrp="1"/>
          </p:cNvSpPr>
          <p:nvPr>
            <p:ph type="body" sz="half" idx="2"/>
          </p:nvPr>
        </p:nvSpPr>
        <p:spPr>
          <a:xfrm>
            <a:off x="629841" y="1544955"/>
            <a:ext cx="2949178" cy="28622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BD5C2BE-C9EC-47FB-9A7A-7ADDA498BD0B}"/>
              </a:ext>
            </a:extLst>
          </p:cNvPr>
          <p:cNvSpPr>
            <a:spLocks noGrp="1"/>
          </p:cNvSpPr>
          <p:nvPr>
            <p:ph type="dt" sz="half" idx="10"/>
          </p:nvPr>
        </p:nvSpPr>
        <p:spPr>
          <a:xfrm>
            <a:off x="628650" y="4773148"/>
            <a:ext cx="2057400" cy="274182"/>
          </a:xfrm>
          <a:prstGeom prst="rect">
            <a:avLst/>
          </a:prstGeom>
        </p:spPr>
        <p:txBody>
          <a:bodyPr/>
          <a:lstStyle/>
          <a:p>
            <a:fld id="{16248555-60EF-4FFB-AA60-DA17F6F979CC}" type="datetimeFigureOut">
              <a:rPr lang="en-ID" smtClean="0"/>
              <a:t>27/02/2024</a:t>
            </a:fld>
            <a:endParaRPr lang="en-ID"/>
          </a:p>
        </p:txBody>
      </p:sp>
      <p:sp>
        <p:nvSpPr>
          <p:cNvPr id="6" name="Footer Placeholder 5">
            <a:extLst>
              <a:ext uri="{FF2B5EF4-FFF2-40B4-BE49-F238E27FC236}">
                <a16:creationId xmlns:a16="http://schemas.microsoft.com/office/drawing/2014/main" id="{13774E0D-B610-40D7-8A7A-7916D45CAE9D}"/>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644F959D-284E-4014-A365-A014802B7774}"/>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3953159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9CB3-A930-4301-8A1E-725A2C789F74}"/>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65026F61-8ADF-43A8-889C-B97EA2EFC8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7C1C0F3C-12D2-40ED-806A-79EF14987C3A}"/>
              </a:ext>
            </a:extLst>
          </p:cNvPr>
          <p:cNvSpPr>
            <a:spLocks noGrp="1"/>
          </p:cNvSpPr>
          <p:nvPr>
            <p:ph type="dt" sz="half" idx="10"/>
          </p:nvPr>
        </p:nvSpPr>
        <p:spPr>
          <a:xfrm>
            <a:off x="628650" y="4773148"/>
            <a:ext cx="2057400" cy="274182"/>
          </a:xfrm>
          <a:prstGeom prst="rect">
            <a:avLst/>
          </a:prstGeom>
        </p:spPr>
        <p:txBody>
          <a:bodyPr/>
          <a:lstStyle/>
          <a:p>
            <a:fld id="{16248555-60EF-4FFB-AA60-DA17F6F979CC}" type="datetimeFigureOut">
              <a:rPr lang="en-ID" smtClean="0"/>
              <a:t>27/02/2024</a:t>
            </a:fld>
            <a:endParaRPr lang="en-ID"/>
          </a:p>
        </p:txBody>
      </p:sp>
      <p:sp>
        <p:nvSpPr>
          <p:cNvPr id="5" name="Footer Placeholder 4">
            <a:extLst>
              <a:ext uri="{FF2B5EF4-FFF2-40B4-BE49-F238E27FC236}">
                <a16:creationId xmlns:a16="http://schemas.microsoft.com/office/drawing/2014/main" id="{9E3E3C0C-4876-4457-B861-7396EC661AA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EF0DCE5-87C7-4DFD-8B15-2229AFBCEFCD}"/>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4194536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760154-C8B0-4E15-96F8-7A6B37127A4C}"/>
              </a:ext>
            </a:extLst>
          </p:cNvPr>
          <p:cNvSpPr>
            <a:spLocks noGrp="1"/>
          </p:cNvSpPr>
          <p:nvPr>
            <p:ph type="title" orient="vert"/>
          </p:nvPr>
        </p:nvSpPr>
        <p:spPr>
          <a:xfrm>
            <a:off x="6543675" y="274182"/>
            <a:ext cx="1971675" cy="4364260"/>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7BAFDD1E-6D0A-4EA2-BB03-4A02F81800ED}"/>
              </a:ext>
            </a:extLst>
          </p:cNvPr>
          <p:cNvSpPr>
            <a:spLocks noGrp="1"/>
          </p:cNvSpPr>
          <p:nvPr>
            <p:ph type="body" orient="vert" idx="1"/>
          </p:nvPr>
        </p:nvSpPr>
        <p:spPr>
          <a:xfrm>
            <a:off x="628650" y="274182"/>
            <a:ext cx="5800725" cy="43642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Footer Placeholder 4">
            <a:extLst>
              <a:ext uri="{FF2B5EF4-FFF2-40B4-BE49-F238E27FC236}">
                <a16:creationId xmlns:a16="http://schemas.microsoft.com/office/drawing/2014/main" id="{BA26D196-E023-4972-9BDA-1978D35D95C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29799A14-F734-4D6E-946D-BCD7C239CD43}"/>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1322500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24"/>
        <p:cNvGrpSpPr/>
        <p:nvPr/>
      </p:nvGrpSpPr>
      <p:grpSpPr>
        <a:xfrm>
          <a:off x="0" y="0"/>
          <a:ext cx="0" cy="0"/>
          <a:chOff x="0" y="0"/>
          <a:chExt cx="0" cy="0"/>
        </a:xfrm>
      </p:grpSpPr>
      <p:sp>
        <p:nvSpPr>
          <p:cNvPr id="125" name="Google Shape;125;p7"/>
          <p:cNvSpPr/>
          <p:nvPr/>
        </p:nvSpPr>
        <p:spPr>
          <a:xfrm>
            <a:off x="270826" y="111734"/>
            <a:ext cx="8602334" cy="4936648"/>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176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7"/>
          <p:cNvSpPr/>
          <p:nvPr/>
        </p:nvSpPr>
        <p:spPr>
          <a:xfrm>
            <a:off x="482650" y="251085"/>
            <a:ext cx="75600" cy="75693"/>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7"/>
          <p:cNvSpPr/>
          <p:nvPr/>
        </p:nvSpPr>
        <p:spPr>
          <a:xfrm>
            <a:off x="605675" y="251085"/>
            <a:ext cx="75600" cy="75693"/>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7"/>
          <p:cNvSpPr/>
          <p:nvPr/>
        </p:nvSpPr>
        <p:spPr>
          <a:xfrm>
            <a:off x="728700" y="251085"/>
            <a:ext cx="75600" cy="75693"/>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7"/>
          <p:cNvSpPr txBox="1">
            <a:spLocks noGrp="1"/>
          </p:cNvSpPr>
          <p:nvPr>
            <p:ph type="subTitle" idx="1"/>
          </p:nvPr>
        </p:nvSpPr>
        <p:spPr>
          <a:xfrm>
            <a:off x="1320425" y="2177510"/>
            <a:ext cx="2752800" cy="38898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accent1"/>
                </a:solidFill>
              </a:defRPr>
            </a:lvl1pPr>
            <a:lvl2pPr lvl="1" algn="ctr">
              <a:lnSpc>
                <a:spcPct val="100000"/>
              </a:lnSpc>
              <a:spcBef>
                <a:spcPts val="0"/>
              </a:spcBef>
              <a:spcAft>
                <a:spcPts val="0"/>
              </a:spcAft>
              <a:buSzPts val="1400"/>
              <a:buNone/>
              <a:defRPr b="1">
                <a:solidFill>
                  <a:schemeClr val="accent1"/>
                </a:solidFill>
              </a:defRPr>
            </a:lvl2pPr>
            <a:lvl3pPr lvl="2" algn="ctr">
              <a:lnSpc>
                <a:spcPct val="100000"/>
              </a:lnSpc>
              <a:spcBef>
                <a:spcPts val="0"/>
              </a:spcBef>
              <a:spcAft>
                <a:spcPts val="0"/>
              </a:spcAft>
              <a:buSzPts val="1400"/>
              <a:buNone/>
              <a:defRPr b="1">
                <a:solidFill>
                  <a:schemeClr val="accent1"/>
                </a:solidFill>
              </a:defRPr>
            </a:lvl3pPr>
            <a:lvl4pPr lvl="3" algn="ctr">
              <a:lnSpc>
                <a:spcPct val="100000"/>
              </a:lnSpc>
              <a:spcBef>
                <a:spcPts val="0"/>
              </a:spcBef>
              <a:spcAft>
                <a:spcPts val="0"/>
              </a:spcAft>
              <a:buSzPts val="1400"/>
              <a:buNone/>
              <a:defRPr b="1">
                <a:solidFill>
                  <a:schemeClr val="accent1"/>
                </a:solidFill>
              </a:defRPr>
            </a:lvl4pPr>
            <a:lvl5pPr lvl="4" algn="ctr">
              <a:lnSpc>
                <a:spcPct val="100000"/>
              </a:lnSpc>
              <a:spcBef>
                <a:spcPts val="0"/>
              </a:spcBef>
              <a:spcAft>
                <a:spcPts val="0"/>
              </a:spcAft>
              <a:buSzPts val="1400"/>
              <a:buNone/>
              <a:defRPr b="1">
                <a:solidFill>
                  <a:schemeClr val="accent1"/>
                </a:solidFill>
              </a:defRPr>
            </a:lvl5pPr>
            <a:lvl6pPr lvl="5" algn="ctr">
              <a:lnSpc>
                <a:spcPct val="100000"/>
              </a:lnSpc>
              <a:spcBef>
                <a:spcPts val="0"/>
              </a:spcBef>
              <a:spcAft>
                <a:spcPts val="0"/>
              </a:spcAft>
              <a:buSzPts val="1400"/>
              <a:buNone/>
              <a:defRPr b="1">
                <a:solidFill>
                  <a:schemeClr val="accent1"/>
                </a:solidFill>
              </a:defRPr>
            </a:lvl6pPr>
            <a:lvl7pPr lvl="6" algn="ctr">
              <a:lnSpc>
                <a:spcPct val="100000"/>
              </a:lnSpc>
              <a:spcBef>
                <a:spcPts val="0"/>
              </a:spcBef>
              <a:spcAft>
                <a:spcPts val="0"/>
              </a:spcAft>
              <a:buSzPts val="1400"/>
              <a:buNone/>
              <a:defRPr b="1">
                <a:solidFill>
                  <a:schemeClr val="accent1"/>
                </a:solidFill>
              </a:defRPr>
            </a:lvl7pPr>
            <a:lvl8pPr lvl="7" algn="ctr">
              <a:lnSpc>
                <a:spcPct val="100000"/>
              </a:lnSpc>
              <a:spcBef>
                <a:spcPts val="0"/>
              </a:spcBef>
              <a:spcAft>
                <a:spcPts val="0"/>
              </a:spcAft>
              <a:buSzPts val="1400"/>
              <a:buNone/>
              <a:defRPr b="1">
                <a:solidFill>
                  <a:schemeClr val="accent1"/>
                </a:solidFill>
              </a:defRPr>
            </a:lvl8pPr>
            <a:lvl9pPr lvl="8" algn="ctr">
              <a:lnSpc>
                <a:spcPct val="100000"/>
              </a:lnSpc>
              <a:spcBef>
                <a:spcPts val="0"/>
              </a:spcBef>
              <a:spcAft>
                <a:spcPts val="0"/>
              </a:spcAft>
              <a:buSzPts val="1400"/>
              <a:buNone/>
              <a:defRPr b="1">
                <a:solidFill>
                  <a:schemeClr val="accent1"/>
                </a:solidFill>
              </a:defRPr>
            </a:lvl9pPr>
          </a:lstStyle>
          <a:p>
            <a:endParaRPr/>
          </a:p>
        </p:txBody>
      </p:sp>
      <p:sp>
        <p:nvSpPr>
          <p:cNvPr id="130" name="Google Shape;130;p7"/>
          <p:cNvSpPr txBox="1">
            <a:spLocks noGrp="1"/>
          </p:cNvSpPr>
          <p:nvPr>
            <p:ph type="subTitle" idx="2"/>
          </p:nvPr>
        </p:nvSpPr>
        <p:spPr>
          <a:xfrm>
            <a:off x="1439400" y="2578109"/>
            <a:ext cx="2514900" cy="106211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solidFill>
                  <a:schemeClr val="dk2"/>
                </a:solidFill>
              </a:defRPr>
            </a:lvl1pPr>
            <a:lvl2pPr lvl="1" algn="ctr">
              <a:lnSpc>
                <a:spcPct val="100000"/>
              </a:lnSpc>
              <a:spcBef>
                <a:spcPts val="0"/>
              </a:spcBef>
              <a:spcAft>
                <a:spcPts val="0"/>
              </a:spcAft>
              <a:buSzPts val="1400"/>
              <a:buNone/>
              <a:defRPr sz="1600">
                <a:solidFill>
                  <a:schemeClr val="dk2"/>
                </a:solidFill>
              </a:defRPr>
            </a:lvl2pPr>
            <a:lvl3pPr lvl="2" algn="ctr">
              <a:lnSpc>
                <a:spcPct val="100000"/>
              </a:lnSpc>
              <a:spcBef>
                <a:spcPts val="0"/>
              </a:spcBef>
              <a:spcAft>
                <a:spcPts val="0"/>
              </a:spcAft>
              <a:buSzPts val="1400"/>
              <a:buNone/>
              <a:defRPr sz="1600">
                <a:solidFill>
                  <a:schemeClr val="dk2"/>
                </a:solidFill>
              </a:defRPr>
            </a:lvl3pPr>
            <a:lvl4pPr lvl="3" algn="ctr">
              <a:lnSpc>
                <a:spcPct val="100000"/>
              </a:lnSpc>
              <a:spcBef>
                <a:spcPts val="0"/>
              </a:spcBef>
              <a:spcAft>
                <a:spcPts val="0"/>
              </a:spcAft>
              <a:buSzPts val="1400"/>
              <a:buNone/>
              <a:defRPr sz="1600">
                <a:solidFill>
                  <a:schemeClr val="dk2"/>
                </a:solidFill>
              </a:defRPr>
            </a:lvl4pPr>
            <a:lvl5pPr lvl="4" algn="ctr">
              <a:lnSpc>
                <a:spcPct val="100000"/>
              </a:lnSpc>
              <a:spcBef>
                <a:spcPts val="0"/>
              </a:spcBef>
              <a:spcAft>
                <a:spcPts val="0"/>
              </a:spcAft>
              <a:buSzPts val="1400"/>
              <a:buNone/>
              <a:defRPr sz="1600">
                <a:solidFill>
                  <a:schemeClr val="dk2"/>
                </a:solidFill>
              </a:defRPr>
            </a:lvl5pPr>
            <a:lvl6pPr lvl="5" algn="ctr">
              <a:lnSpc>
                <a:spcPct val="100000"/>
              </a:lnSpc>
              <a:spcBef>
                <a:spcPts val="0"/>
              </a:spcBef>
              <a:spcAft>
                <a:spcPts val="0"/>
              </a:spcAft>
              <a:buSzPts val="1400"/>
              <a:buNone/>
              <a:defRPr sz="1600">
                <a:solidFill>
                  <a:schemeClr val="dk2"/>
                </a:solidFill>
              </a:defRPr>
            </a:lvl6pPr>
            <a:lvl7pPr lvl="6" algn="ctr">
              <a:lnSpc>
                <a:spcPct val="100000"/>
              </a:lnSpc>
              <a:spcBef>
                <a:spcPts val="0"/>
              </a:spcBef>
              <a:spcAft>
                <a:spcPts val="0"/>
              </a:spcAft>
              <a:buSzPts val="1400"/>
              <a:buNone/>
              <a:defRPr sz="1600">
                <a:solidFill>
                  <a:schemeClr val="dk2"/>
                </a:solidFill>
              </a:defRPr>
            </a:lvl7pPr>
            <a:lvl8pPr lvl="7" algn="ctr">
              <a:lnSpc>
                <a:spcPct val="100000"/>
              </a:lnSpc>
              <a:spcBef>
                <a:spcPts val="0"/>
              </a:spcBef>
              <a:spcAft>
                <a:spcPts val="0"/>
              </a:spcAft>
              <a:buSzPts val="1400"/>
              <a:buNone/>
              <a:defRPr sz="1600">
                <a:solidFill>
                  <a:schemeClr val="dk2"/>
                </a:solidFill>
              </a:defRPr>
            </a:lvl8pPr>
            <a:lvl9pPr lvl="8" algn="ctr">
              <a:lnSpc>
                <a:spcPct val="100000"/>
              </a:lnSpc>
              <a:spcBef>
                <a:spcPts val="0"/>
              </a:spcBef>
              <a:spcAft>
                <a:spcPts val="0"/>
              </a:spcAft>
              <a:buSzPts val="1400"/>
              <a:buNone/>
              <a:defRPr sz="1600">
                <a:solidFill>
                  <a:schemeClr val="dk2"/>
                </a:solidFill>
              </a:defRPr>
            </a:lvl9pPr>
          </a:lstStyle>
          <a:p>
            <a:endParaRPr/>
          </a:p>
        </p:txBody>
      </p:sp>
      <p:sp>
        <p:nvSpPr>
          <p:cNvPr id="131" name="Google Shape;131;p7"/>
          <p:cNvSpPr txBox="1">
            <a:spLocks noGrp="1"/>
          </p:cNvSpPr>
          <p:nvPr>
            <p:ph type="subTitle" idx="3"/>
          </p:nvPr>
        </p:nvSpPr>
        <p:spPr>
          <a:xfrm>
            <a:off x="5002150" y="2177510"/>
            <a:ext cx="2752200" cy="38898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accent3"/>
                </a:solidFill>
              </a:defRPr>
            </a:lvl1pPr>
            <a:lvl2pPr lvl="1" algn="ctr">
              <a:lnSpc>
                <a:spcPct val="100000"/>
              </a:lnSpc>
              <a:spcBef>
                <a:spcPts val="0"/>
              </a:spcBef>
              <a:spcAft>
                <a:spcPts val="0"/>
              </a:spcAft>
              <a:buSzPts val="1400"/>
              <a:buNone/>
              <a:defRPr b="1">
                <a:solidFill>
                  <a:schemeClr val="accent3"/>
                </a:solidFill>
              </a:defRPr>
            </a:lvl2pPr>
            <a:lvl3pPr lvl="2" algn="ctr">
              <a:lnSpc>
                <a:spcPct val="100000"/>
              </a:lnSpc>
              <a:spcBef>
                <a:spcPts val="0"/>
              </a:spcBef>
              <a:spcAft>
                <a:spcPts val="0"/>
              </a:spcAft>
              <a:buSzPts val="1400"/>
              <a:buNone/>
              <a:defRPr b="1">
                <a:solidFill>
                  <a:schemeClr val="accent3"/>
                </a:solidFill>
              </a:defRPr>
            </a:lvl3pPr>
            <a:lvl4pPr lvl="3" algn="ctr">
              <a:lnSpc>
                <a:spcPct val="100000"/>
              </a:lnSpc>
              <a:spcBef>
                <a:spcPts val="0"/>
              </a:spcBef>
              <a:spcAft>
                <a:spcPts val="0"/>
              </a:spcAft>
              <a:buSzPts val="1400"/>
              <a:buNone/>
              <a:defRPr b="1">
                <a:solidFill>
                  <a:schemeClr val="accent3"/>
                </a:solidFill>
              </a:defRPr>
            </a:lvl4pPr>
            <a:lvl5pPr lvl="4" algn="ctr">
              <a:lnSpc>
                <a:spcPct val="100000"/>
              </a:lnSpc>
              <a:spcBef>
                <a:spcPts val="0"/>
              </a:spcBef>
              <a:spcAft>
                <a:spcPts val="0"/>
              </a:spcAft>
              <a:buSzPts val="1400"/>
              <a:buNone/>
              <a:defRPr b="1">
                <a:solidFill>
                  <a:schemeClr val="accent3"/>
                </a:solidFill>
              </a:defRPr>
            </a:lvl5pPr>
            <a:lvl6pPr lvl="5" algn="ctr">
              <a:lnSpc>
                <a:spcPct val="100000"/>
              </a:lnSpc>
              <a:spcBef>
                <a:spcPts val="0"/>
              </a:spcBef>
              <a:spcAft>
                <a:spcPts val="0"/>
              </a:spcAft>
              <a:buSzPts val="1400"/>
              <a:buNone/>
              <a:defRPr b="1">
                <a:solidFill>
                  <a:schemeClr val="accent3"/>
                </a:solidFill>
              </a:defRPr>
            </a:lvl6pPr>
            <a:lvl7pPr lvl="6" algn="ctr">
              <a:lnSpc>
                <a:spcPct val="100000"/>
              </a:lnSpc>
              <a:spcBef>
                <a:spcPts val="0"/>
              </a:spcBef>
              <a:spcAft>
                <a:spcPts val="0"/>
              </a:spcAft>
              <a:buSzPts val="1400"/>
              <a:buNone/>
              <a:defRPr b="1">
                <a:solidFill>
                  <a:schemeClr val="accent3"/>
                </a:solidFill>
              </a:defRPr>
            </a:lvl7pPr>
            <a:lvl8pPr lvl="7" algn="ctr">
              <a:lnSpc>
                <a:spcPct val="100000"/>
              </a:lnSpc>
              <a:spcBef>
                <a:spcPts val="0"/>
              </a:spcBef>
              <a:spcAft>
                <a:spcPts val="0"/>
              </a:spcAft>
              <a:buSzPts val="1400"/>
              <a:buNone/>
              <a:defRPr b="1">
                <a:solidFill>
                  <a:schemeClr val="accent3"/>
                </a:solidFill>
              </a:defRPr>
            </a:lvl8pPr>
            <a:lvl9pPr lvl="8" algn="ctr">
              <a:lnSpc>
                <a:spcPct val="100000"/>
              </a:lnSpc>
              <a:spcBef>
                <a:spcPts val="0"/>
              </a:spcBef>
              <a:spcAft>
                <a:spcPts val="0"/>
              </a:spcAft>
              <a:buSzPts val="1400"/>
              <a:buNone/>
              <a:defRPr b="1">
                <a:solidFill>
                  <a:schemeClr val="accent3"/>
                </a:solidFill>
              </a:defRPr>
            </a:lvl9pPr>
          </a:lstStyle>
          <a:p>
            <a:endParaRPr/>
          </a:p>
        </p:txBody>
      </p:sp>
      <p:sp>
        <p:nvSpPr>
          <p:cNvPr id="132" name="Google Shape;132;p7"/>
          <p:cNvSpPr txBox="1">
            <a:spLocks noGrp="1"/>
          </p:cNvSpPr>
          <p:nvPr>
            <p:ph type="subTitle" idx="4"/>
          </p:nvPr>
        </p:nvSpPr>
        <p:spPr>
          <a:xfrm>
            <a:off x="5111350" y="2579311"/>
            <a:ext cx="2514600" cy="1059707"/>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solidFill>
                  <a:schemeClr val="dk2"/>
                </a:solidFill>
              </a:defRPr>
            </a:lvl1pPr>
            <a:lvl2pPr lvl="1" algn="ctr">
              <a:lnSpc>
                <a:spcPct val="100000"/>
              </a:lnSpc>
              <a:spcBef>
                <a:spcPts val="0"/>
              </a:spcBef>
              <a:spcAft>
                <a:spcPts val="0"/>
              </a:spcAft>
              <a:buSzPts val="1400"/>
              <a:buNone/>
              <a:defRPr sz="1600">
                <a:solidFill>
                  <a:schemeClr val="dk2"/>
                </a:solidFill>
              </a:defRPr>
            </a:lvl2pPr>
            <a:lvl3pPr lvl="2" algn="ctr">
              <a:lnSpc>
                <a:spcPct val="100000"/>
              </a:lnSpc>
              <a:spcBef>
                <a:spcPts val="0"/>
              </a:spcBef>
              <a:spcAft>
                <a:spcPts val="0"/>
              </a:spcAft>
              <a:buSzPts val="1400"/>
              <a:buNone/>
              <a:defRPr sz="1600">
                <a:solidFill>
                  <a:schemeClr val="dk2"/>
                </a:solidFill>
              </a:defRPr>
            </a:lvl3pPr>
            <a:lvl4pPr lvl="3" algn="ctr">
              <a:lnSpc>
                <a:spcPct val="100000"/>
              </a:lnSpc>
              <a:spcBef>
                <a:spcPts val="0"/>
              </a:spcBef>
              <a:spcAft>
                <a:spcPts val="0"/>
              </a:spcAft>
              <a:buSzPts val="1400"/>
              <a:buNone/>
              <a:defRPr sz="1600">
                <a:solidFill>
                  <a:schemeClr val="dk2"/>
                </a:solidFill>
              </a:defRPr>
            </a:lvl4pPr>
            <a:lvl5pPr lvl="4" algn="ctr">
              <a:lnSpc>
                <a:spcPct val="100000"/>
              </a:lnSpc>
              <a:spcBef>
                <a:spcPts val="0"/>
              </a:spcBef>
              <a:spcAft>
                <a:spcPts val="0"/>
              </a:spcAft>
              <a:buSzPts val="1400"/>
              <a:buNone/>
              <a:defRPr sz="1600">
                <a:solidFill>
                  <a:schemeClr val="dk2"/>
                </a:solidFill>
              </a:defRPr>
            </a:lvl5pPr>
            <a:lvl6pPr lvl="5" algn="ctr">
              <a:lnSpc>
                <a:spcPct val="100000"/>
              </a:lnSpc>
              <a:spcBef>
                <a:spcPts val="0"/>
              </a:spcBef>
              <a:spcAft>
                <a:spcPts val="0"/>
              </a:spcAft>
              <a:buSzPts val="1400"/>
              <a:buNone/>
              <a:defRPr sz="1600">
                <a:solidFill>
                  <a:schemeClr val="dk2"/>
                </a:solidFill>
              </a:defRPr>
            </a:lvl6pPr>
            <a:lvl7pPr lvl="6" algn="ctr">
              <a:lnSpc>
                <a:spcPct val="100000"/>
              </a:lnSpc>
              <a:spcBef>
                <a:spcPts val="0"/>
              </a:spcBef>
              <a:spcAft>
                <a:spcPts val="0"/>
              </a:spcAft>
              <a:buSzPts val="1400"/>
              <a:buNone/>
              <a:defRPr sz="1600">
                <a:solidFill>
                  <a:schemeClr val="dk2"/>
                </a:solidFill>
              </a:defRPr>
            </a:lvl7pPr>
            <a:lvl8pPr lvl="7" algn="ctr">
              <a:lnSpc>
                <a:spcPct val="100000"/>
              </a:lnSpc>
              <a:spcBef>
                <a:spcPts val="0"/>
              </a:spcBef>
              <a:spcAft>
                <a:spcPts val="0"/>
              </a:spcAft>
              <a:buSzPts val="1400"/>
              <a:buNone/>
              <a:defRPr sz="1600">
                <a:solidFill>
                  <a:schemeClr val="dk2"/>
                </a:solidFill>
              </a:defRPr>
            </a:lvl8pPr>
            <a:lvl9pPr lvl="8" algn="ctr">
              <a:lnSpc>
                <a:spcPct val="100000"/>
              </a:lnSpc>
              <a:spcBef>
                <a:spcPts val="0"/>
              </a:spcBef>
              <a:spcAft>
                <a:spcPts val="0"/>
              </a:spcAft>
              <a:buSzPts val="1400"/>
              <a:buNone/>
              <a:defRPr sz="1600">
                <a:solidFill>
                  <a:schemeClr val="dk2"/>
                </a:solidFill>
              </a:defRPr>
            </a:lvl9pPr>
          </a:lstStyle>
          <a:p>
            <a:endParaRPr/>
          </a:p>
        </p:txBody>
      </p:sp>
      <p:sp>
        <p:nvSpPr>
          <p:cNvPr id="133" name="Google Shape;133;p7"/>
          <p:cNvSpPr/>
          <p:nvPr/>
        </p:nvSpPr>
        <p:spPr>
          <a:xfrm>
            <a:off x="2558647" y="4827416"/>
            <a:ext cx="216636" cy="4012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7"/>
          <p:cNvSpPr/>
          <p:nvPr/>
        </p:nvSpPr>
        <p:spPr>
          <a:xfrm>
            <a:off x="611318" y="3485587"/>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7"/>
          <p:cNvSpPr/>
          <p:nvPr/>
        </p:nvSpPr>
        <p:spPr>
          <a:xfrm>
            <a:off x="750618" y="1247992"/>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7"/>
          <p:cNvSpPr/>
          <p:nvPr/>
        </p:nvSpPr>
        <p:spPr>
          <a:xfrm>
            <a:off x="380068" y="780853"/>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7"/>
          <p:cNvSpPr/>
          <p:nvPr/>
        </p:nvSpPr>
        <p:spPr>
          <a:xfrm>
            <a:off x="552868" y="4582065"/>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7"/>
          <p:cNvSpPr/>
          <p:nvPr/>
        </p:nvSpPr>
        <p:spPr>
          <a:xfrm>
            <a:off x="444368" y="2794573"/>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7"/>
          <p:cNvSpPr/>
          <p:nvPr/>
        </p:nvSpPr>
        <p:spPr>
          <a:xfrm>
            <a:off x="326011" y="1799845"/>
            <a:ext cx="301022" cy="4012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7"/>
          <p:cNvSpPr/>
          <p:nvPr/>
        </p:nvSpPr>
        <p:spPr>
          <a:xfrm>
            <a:off x="1375100" y="326781"/>
            <a:ext cx="64293" cy="64372"/>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7"/>
          <p:cNvSpPr/>
          <p:nvPr/>
        </p:nvSpPr>
        <p:spPr>
          <a:xfrm>
            <a:off x="1375093" y="4815277"/>
            <a:ext cx="64307" cy="64387"/>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7"/>
          <p:cNvSpPr/>
          <p:nvPr/>
        </p:nvSpPr>
        <p:spPr>
          <a:xfrm>
            <a:off x="370212" y="4111459"/>
            <a:ext cx="301022" cy="4012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7"/>
          <p:cNvSpPr/>
          <p:nvPr/>
        </p:nvSpPr>
        <p:spPr>
          <a:xfrm>
            <a:off x="369937" y="1072023"/>
            <a:ext cx="301022" cy="4012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9525" cap="flat" cmpd="sng">
            <a:solidFill>
              <a:srgbClr val="394867"/>
            </a:solidFill>
            <a:prstDash val="solid"/>
            <a:miter lim="1844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7"/>
          <p:cNvSpPr/>
          <p:nvPr/>
        </p:nvSpPr>
        <p:spPr>
          <a:xfrm>
            <a:off x="814926" y="463876"/>
            <a:ext cx="7432399" cy="5013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4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7"/>
          <p:cNvSpPr/>
          <p:nvPr/>
        </p:nvSpPr>
        <p:spPr>
          <a:xfrm>
            <a:off x="1091993" y="520011"/>
            <a:ext cx="392151" cy="38910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7"/>
          <p:cNvSpPr txBox="1">
            <a:spLocks noGrp="1"/>
          </p:cNvSpPr>
          <p:nvPr>
            <p:ph type="title"/>
          </p:nvPr>
        </p:nvSpPr>
        <p:spPr>
          <a:xfrm>
            <a:off x="1543600" y="466151"/>
            <a:ext cx="6483000" cy="476087"/>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4"/>
              </a:buClr>
              <a:buSzPts val="3600"/>
              <a:buNone/>
              <a:defRPr b="1">
                <a:solidFill>
                  <a:schemeClr val="accent4"/>
                </a:solidFill>
              </a:defRPr>
            </a:lvl1pPr>
            <a:lvl2pPr lvl="1" algn="ctr">
              <a:lnSpc>
                <a:spcPct val="100000"/>
              </a:lnSpc>
              <a:spcBef>
                <a:spcPts val="0"/>
              </a:spcBef>
              <a:spcAft>
                <a:spcPts val="0"/>
              </a:spcAft>
              <a:buClr>
                <a:schemeClr val="accent4"/>
              </a:buClr>
              <a:buSzPts val="3600"/>
              <a:buNone/>
              <a:defRPr sz="3600">
                <a:solidFill>
                  <a:schemeClr val="accent4"/>
                </a:solidFill>
              </a:defRPr>
            </a:lvl2pPr>
            <a:lvl3pPr lvl="2" algn="ctr">
              <a:lnSpc>
                <a:spcPct val="100000"/>
              </a:lnSpc>
              <a:spcBef>
                <a:spcPts val="0"/>
              </a:spcBef>
              <a:spcAft>
                <a:spcPts val="0"/>
              </a:spcAft>
              <a:buClr>
                <a:schemeClr val="accent4"/>
              </a:buClr>
              <a:buSzPts val="3600"/>
              <a:buNone/>
              <a:defRPr sz="3600">
                <a:solidFill>
                  <a:schemeClr val="accent4"/>
                </a:solidFill>
              </a:defRPr>
            </a:lvl3pPr>
            <a:lvl4pPr lvl="3" algn="ctr">
              <a:lnSpc>
                <a:spcPct val="100000"/>
              </a:lnSpc>
              <a:spcBef>
                <a:spcPts val="0"/>
              </a:spcBef>
              <a:spcAft>
                <a:spcPts val="0"/>
              </a:spcAft>
              <a:buClr>
                <a:schemeClr val="accent4"/>
              </a:buClr>
              <a:buSzPts val="3600"/>
              <a:buNone/>
              <a:defRPr sz="3600">
                <a:solidFill>
                  <a:schemeClr val="accent4"/>
                </a:solidFill>
              </a:defRPr>
            </a:lvl4pPr>
            <a:lvl5pPr lvl="4" algn="ctr">
              <a:lnSpc>
                <a:spcPct val="100000"/>
              </a:lnSpc>
              <a:spcBef>
                <a:spcPts val="0"/>
              </a:spcBef>
              <a:spcAft>
                <a:spcPts val="0"/>
              </a:spcAft>
              <a:buClr>
                <a:schemeClr val="accent4"/>
              </a:buClr>
              <a:buSzPts val="3600"/>
              <a:buNone/>
              <a:defRPr sz="3600">
                <a:solidFill>
                  <a:schemeClr val="accent4"/>
                </a:solidFill>
              </a:defRPr>
            </a:lvl5pPr>
            <a:lvl6pPr lvl="5" algn="ctr">
              <a:lnSpc>
                <a:spcPct val="100000"/>
              </a:lnSpc>
              <a:spcBef>
                <a:spcPts val="0"/>
              </a:spcBef>
              <a:spcAft>
                <a:spcPts val="0"/>
              </a:spcAft>
              <a:buClr>
                <a:schemeClr val="accent4"/>
              </a:buClr>
              <a:buSzPts val="3600"/>
              <a:buNone/>
              <a:defRPr sz="3600">
                <a:solidFill>
                  <a:schemeClr val="accent4"/>
                </a:solidFill>
              </a:defRPr>
            </a:lvl6pPr>
            <a:lvl7pPr lvl="6" algn="ctr">
              <a:lnSpc>
                <a:spcPct val="100000"/>
              </a:lnSpc>
              <a:spcBef>
                <a:spcPts val="0"/>
              </a:spcBef>
              <a:spcAft>
                <a:spcPts val="0"/>
              </a:spcAft>
              <a:buClr>
                <a:schemeClr val="accent4"/>
              </a:buClr>
              <a:buSzPts val="3600"/>
              <a:buNone/>
              <a:defRPr sz="3600">
                <a:solidFill>
                  <a:schemeClr val="accent4"/>
                </a:solidFill>
              </a:defRPr>
            </a:lvl7pPr>
            <a:lvl8pPr lvl="7" algn="ctr">
              <a:lnSpc>
                <a:spcPct val="100000"/>
              </a:lnSpc>
              <a:spcBef>
                <a:spcPts val="0"/>
              </a:spcBef>
              <a:spcAft>
                <a:spcPts val="0"/>
              </a:spcAft>
              <a:buClr>
                <a:schemeClr val="accent4"/>
              </a:buClr>
              <a:buSzPts val="3600"/>
              <a:buNone/>
              <a:defRPr sz="3600">
                <a:solidFill>
                  <a:schemeClr val="accent4"/>
                </a:solidFill>
              </a:defRPr>
            </a:lvl8pPr>
            <a:lvl9pPr lvl="8" algn="ctr">
              <a:lnSpc>
                <a:spcPct val="100000"/>
              </a:lnSpc>
              <a:spcBef>
                <a:spcPts val="0"/>
              </a:spcBef>
              <a:spcAft>
                <a:spcPts val="0"/>
              </a:spcAft>
              <a:buClr>
                <a:schemeClr val="accent4"/>
              </a:buClr>
              <a:buSzPts val="3600"/>
              <a:buNone/>
              <a:defRPr sz="3600">
                <a:solidFill>
                  <a:schemeClr val="accent4"/>
                </a:solidFill>
              </a:defRPr>
            </a:lvl9pPr>
          </a:lstStyle>
          <a:p>
            <a:endParaRPr/>
          </a:p>
        </p:txBody>
      </p:sp>
    </p:spTree>
    <p:extLst>
      <p:ext uri="{BB962C8B-B14F-4D97-AF65-F5344CB8AC3E}">
        <p14:creationId xmlns:p14="http://schemas.microsoft.com/office/powerpoint/2010/main" val="3360764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ogo">
  <p:cSld name="logo">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153675" y="132914"/>
            <a:ext cx="8859300" cy="376664"/>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73763"/>
              </a:buClr>
              <a:buSzPts val="1800"/>
              <a:buFont typeface="Arial"/>
              <a:buChar char="●"/>
              <a:defRPr sz="1800" b="1" i="0" u="none" strike="noStrike" cap="none">
                <a:solidFill>
                  <a:srgbClr val="073763"/>
                </a:solidFill>
                <a:latin typeface="Arial"/>
                <a:ea typeface="Arial"/>
                <a:cs typeface="Arial"/>
                <a:sym typeface="Arial"/>
              </a:defRPr>
            </a:lvl1pPr>
            <a:lvl2pPr marR="0" lvl="1"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2pPr>
            <a:lvl3pPr marR="0" lvl="2"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3pPr>
            <a:lvl4pPr marR="0" lvl="3"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4pPr>
            <a:lvl5pPr marR="0" lvl="4"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5pPr>
            <a:lvl6pPr marR="0" lvl="5"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6pPr>
            <a:lvl7pPr marR="0" lvl="6"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7pPr>
            <a:lvl8pPr marR="0" lvl="7"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8pPr>
            <a:lvl9pPr marR="0" lvl="8" algn="l" rtl="0">
              <a:lnSpc>
                <a:spcPct val="100000"/>
              </a:lnSpc>
              <a:spcBef>
                <a:spcPts val="0"/>
              </a:spcBef>
              <a:spcAft>
                <a:spcPts val="0"/>
              </a:spcAft>
              <a:buClr>
                <a:srgbClr val="073763"/>
              </a:buClr>
              <a:buSzPts val="1400"/>
              <a:buFont typeface="Arial"/>
              <a:buChar char="■"/>
              <a:defRPr sz="1400" b="1" i="0" u="none" strike="noStrike" cap="none">
                <a:solidFill>
                  <a:srgbClr val="073763"/>
                </a:solidFill>
                <a:latin typeface="Arial"/>
                <a:ea typeface="Arial"/>
                <a:cs typeface="Arial"/>
                <a:sym typeface="Arial"/>
              </a:defRPr>
            </a:lvl9pPr>
          </a:lstStyle>
          <a:p>
            <a:endParaRPr/>
          </a:p>
        </p:txBody>
      </p:sp>
      <p:sp>
        <p:nvSpPr>
          <p:cNvPr id="64" name="Google Shape;64;p16"/>
          <p:cNvSpPr/>
          <p:nvPr/>
        </p:nvSpPr>
        <p:spPr>
          <a:xfrm>
            <a:off x="0" y="4773156"/>
            <a:ext cx="9144000" cy="376664"/>
          </a:xfrm>
          <a:prstGeom prst="rect">
            <a:avLst/>
          </a:prstGeom>
          <a:solidFill>
            <a:srgbClr val="073763"/>
          </a:solidFill>
          <a:ln w="12700" cap="flat" cmpd="sng">
            <a:solidFill>
              <a:srgbClr val="07376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rgbClr val="FFFFFF"/>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65" name="Google Shape;65;p16"/>
          <p:cNvSpPr txBox="1">
            <a:spLocks noGrp="1"/>
          </p:cNvSpPr>
          <p:nvPr>
            <p:ph type="sldNum" idx="12"/>
          </p:nvPr>
        </p:nvSpPr>
        <p:spPr>
          <a:xfrm>
            <a:off x="8682175" y="4829349"/>
            <a:ext cx="415200" cy="264326"/>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1000" b="0" i="0" u="none" strike="noStrike" cap="none">
                <a:solidFill>
                  <a:srgbClr val="FFFFFF"/>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31832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104"/>
        <p:cNvGrpSpPr/>
        <p:nvPr/>
      </p:nvGrpSpPr>
      <p:grpSpPr>
        <a:xfrm>
          <a:off x="0" y="0"/>
          <a:ext cx="0" cy="0"/>
          <a:chOff x="0" y="0"/>
          <a:chExt cx="0" cy="0"/>
        </a:xfrm>
      </p:grpSpPr>
      <p:sp>
        <p:nvSpPr>
          <p:cNvPr id="105" name="Google Shape;105;p48"/>
          <p:cNvSpPr/>
          <p:nvPr/>
        </p:nvSpPr>
        <p:spPr>
          <a:xfrm>
            <a:off x="141275" y="-26333"/>
            <a:ext cx="2106000" cy="5176208"/>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Arial"/>
              <a:ea typeface="Arial"/>
              <a:cs typeface="Arial"/>
              <a:sym typeface="Arial"/>
            </a:endParaRPr>
          </a:p>
        </p:txBody>
      </p:sp>
      <p:sp>
        <p:nvSpPr>
          <p:cNvPr id="106" name="Google Shape;106;p48"/>
          <p:cNvSpPr txBox="1">
            <a:spLocks noGrp="1"/>
          </p:cNvSpPr>
          <p:nvPr>
            <p:ph type="title"/>
          </p:nvPr>
        </p:nvSpPr>
        <p:spPr>
          <a:xfrm>
            <a:off x="141425" y="239270"/>
            <a:ext cx="2106000" cy="57333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2800"/>
              <a:buNone/>
              <a:defRPr sz="2100" b="1"/>
            </a:lvl1pPr>
            <a:lvl2pPr lvl="1" algn="l">
              <a:lnSpc>
                <a:spcPct val="100000"/>
              </a:lnSpc>
              <a:spcBef>
                <a:spcPts val="0"/>
              </a:spcBef>
              <a:spcAft>
                <a:spcPts val="0"/>
              </a:spcAft>
              <a:buSzPts val="2800"/>
              <a:buNone/>
              <a:defRPr sz="2100" b="1"/>
            </a:lvl2pPr>
            <a:lvl3pPr lvl="2" algn="l">
              <a:lnSpc>
                <a:spcPct val="100000"/>
              </a:lnSpc>
              <a:spcBef>
                <a:spcPts val="0"/>
              </a:spcBef>
              <a:spcAft>
                <a:spcPts val="0"/>
              </a:spcAft>
              <a:buSzPts val="2800"/>
              <a:buNone/>
              <a:defRPr sz="2100" b="1"/>
            </a:lvl3pPr>
            <a:lvl4pPr lvl="3" algn="l">
              <a:lnSpc>
                <a:spcPct val="100000"/>
              </a:lnSpc>
              <a:spcBef>
                <a:spcPts val="0"/>
              </a:spcBef>
              <a:spcAft>
                <a:spcPts val="0"/>
              </a:spcAft>
              <a:buSzPts val="2800"/>
              <a:buNone/>
              <a:defRPr sz="2100" b="1"/>
            </a:lvl4pPr>
            <a:lvl5pPr lvl="4" algn="l">
              <a:lnSpc>
                <a:spcPct val="100000"/>
              </a:lnSpc>
              <a:spcBef>
                <a:spcPts val="0"/>
              </a:spcBef>
              <a:spcAft>
                <a:spcPts val="0"/>
              </a:spcAft>
              <a:buSzPts val="2800"/>
              <a:buNone/>
              <a:defRPr sz="2100" b="1"/>
            </a:lvl5pPr>
            <a:lvl6pPr lvl="5" algn="l">
              <a:lnSpc>
                <a:spcPct val="100000"/>
              </a:lnSpc>
              <a:spcBef>
                <a:spcPts val="0"/>
              </a:spcBef>
              <a:spcAft>
                <a:spcPts val="0"/>
              </a:spcAft>
              <a:buSzPts val="2800"/>
              <a:buNone/>
              <a:defRPr sz="2100" b="1"/>
            </a:lvl6pPr>
            <a:lvl7pPr lvl="6" algn="l">
              <a:lnSpc>
                <a:spcPct val="100000"/>
              </a:lnSpc>
              <a:spcBef>
                <a:spcPts val="0"/>
              </a:spcBef>
              <a:spcAft>
                <a:spcPts val="0"/>
              </a:spcAft>
              <a:buSzPts val="2800"/>
              <a:buNone/>
              <a:defRPr sz="2100" b="1"/>
            </a:lvl7pPr>
            <a:lvl8pPr lvl="7" algn="l">
              <a:lnSpc>
                <a:spcPct val="100000"/>
              </a:lnSpc>
              <a:spcBef>
                <a:spcPts val="0"/>
              </a:spcBef>
              <a:spcAft>
                <a:spcPts val="0"/>
              </a:spcAft>
              <a:buSzPts val="2800"/>
              <a:buNone/>
              <a:defRPr sz="2100" b="1"/>
            </a:lvl8pPr>
            <a:lvl9pPr lvl="8" algn="l">
              <a:lnSpc>
                <a:spcPct val="100000"/>
              </a:lnSpc>
              <a:spcBef>
                <a:spcPts val="0"/>
              </a:spcBef>
              <a:spcAft>
                <a:spcPts val="0"/>
              </a:spcAft>
              <a:buSzPts val="2800"/>
              <a:buNone/>
              <a:defRPr sz="2100" b="1"/>
            </a:lvl9pPr>
          </a:lstStyle>
          <a:p>
            <a:endParaRPr/>
          </a:p>
        </p:txBody>
      </p:sp>
      <p:sp>
        <p:nvSpPr>
          <p:cNvPr id="107" name="Google Shape;107;p48"/>
          <p:cNvSpPr txBox="1">
            <a:spLocks noGrp="1"/>
          </p:cNvSpPr>
          <p:nvPr>
            <p:ph type="body" idx="1"/>
          </p:nvPr>
        </p:nvSpPr>
        <p:spPr>
          <a:xfrm>
            <a:off x="2644325" y="279294"/>
            <a:ext cx="6188175" cy="4295371"/>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434343"/>
              </a:buClr>
              <a:buSzPts val="2800"/>
              <a:buChar char="•"/>
              <a:defRPr>
                <a:solidFill>
                  <a:srgbClr val="434343"/>
                </a:solidFill>
              </a:defRPr>
            </a:lvl1pPr>
            <a:lvl2pPr marL="685800" lvl="1" indent="-285750" algn="l">
              <a:lnSpc>
                <a:spcPct val="90000"/>
              </a:lnSpc>
              <a:spcBef>
                <a:spcPts val="375"/>
              </a:spcBef>
              <a:spcAft>
                <a:spcPts val="0"/>
              </a:spcAft>
              <a:buClr>
                <a:srgbClr val="434343"/>
              </a:buClr>
              <a:buSzPts val="2400"/>
              <a:buChar char="•"/>
              <a:defRPr>
                <a:solidFill>
                  <a:srgbClr val="434343"/>
                </a:solidFill>
              </a:defRPr>
            </a:lvl2pPr>
            <a:lvl3pPr marL="1028700" lvl="2" indent="-266700" algn="l">
              <a:lnSpc>
                <a:spcPct val="90000"/>
              </a:lnSpc>
              <a:spcBef>
                <a:spcPts val="375"/>
              </a:spcBef>
              <a:spcAft>
                <a:spcPts val="0"/>
              </a:spcAft>
              <a:buClr>
                <a:srgbClr val="434343"/>
              </a:buClr>
              <a:buSzPts val="2000"/>
              <a:buChar char="•"/>
              <a:defRPr>
                <a:solidFill>
                  <a:srgbClr val="434343"/>
                </a:solidFill>
              </a:defRPr>
            </a:lvl3pPr>
            <a:lvl4pPr marL="1371600" lvl="3" indent="-257175" algn="l">
              <a:lnSpc>
                <a:spcPct val="90000"/>
              </a:lnSpc>
              <a:spcBef>
                <a:spcPts val="375"/>
              </a:spcBef>
              <a:spcAft>
                <a:spcPts val="0"/>
              </a:spcAft>
              <a:buClr>
                <a:srgbClr val="434343"/>
              </a:buClr>
              <a:buSzPts val="1800"/>
              <a:buChar char="•"/>
              <a:defRPr>
                <a:solidFill>
                  <a:srgbClr val="434343"/>
                </a:solidFill>
              </a:defRPr>
            </a:lvl4pPr>
            <a:lvl5pPr marL="1714500" lvl="4" indent="-257175" algn="l">
              <a:lnSpc>
                <a:spcPct val="90000"/>
              </a:lnSpc>
              <a:spcBef>
                <a:spcPts val="375"/>
              </a:spcBef>
              <a:spcAft>
                <a:spcPts val="0"/>
              </a:spcAft>
              <a:buClr>
                <a:srgbClr val="434343"/>
              </a:buClr>
              <a:buSzPts val="1800"/>
              <a:buChar char="•"/>
              <a:defRPr>
                <a:solidFill>
                  <a:srgbClr val="434343"/>
                </a:solidFill>
              </a:defRPr>
            </a:lvl5pPr>
            <a:lvl6pPr marL="2057400" lvl="5" indent="-257175" algn="l">
              <a:lnSpc>
                <a:spcPct val="90000"/>
              </a:lnSpc>
              <a:spcBef>
                <a:spcPts val="375"/>
              </a:spcBef>
              <a:spcAft>
                <a:spcPts val="0"/>
              </a:spcAft>
              <a:buClr>
                <a:srgbClr val="434343"/>
              </a:buClr>
              <a:buSzPts val="1800"/>
              <a:buChar char="•"/>
              <a:defRPr>
                <a:solidFill>
                  <a:srgbClr val="434343"/>
                </a:solidFill>
              </a:defRPr>
            </a:lvl6pPr>
            <a:lvl7pPr marL="2400300" lvl="6" indent="-257175" algn="l">
              <a:lnSpc>
                <a:spcPct val="90000"/>
              </a:lnSpc>
              <a:spcBef>
                <a:spcPts val="375"/>
              </a:spcBef>
              <a:spcAft>
                <a:spcPts val="0"/>
              </a:spcAft>
              <a:buClr>
                <a:srgbClr val="434343"/>
              </a:buClr>
              <a:buSzPts val="1800"/>
              <a:buChar char="•"/>
              <a:defRPr>
                <a:solidFill>
                  <a:srgbClr val="434343"/>
                </a:solidFill>
              </a:defRPr>
            </a:lvl7pPr>
            <a:lvl8pPr marL="2743200" lvl="7" indent="-257175" algn="l">
              <a:lnSpc>
                <a:spcPct val="90000"/>
              </a:lnSpc>
              <a:spcBef>
                <a:spcPts val="375"/>
              </a:spcBef>
              <a:spcAft>
                <a:spcPts val="0"/>
              </a:spcAft>
              <a:buClr>
                <a:srgbClr val="434343"/>
              </a:buClr>
              <a:buSzPts val="1800"/>
              <a:buChar char="•"/>
              <a:defRPr>
                <a:solidFill>
                  <a:srgbClr val="434343"/>
                </a:solidFill>
              </a:defRPr>
            </a:lvl8pPr>
            <a:lvl9pPr marL="3086100" lvl="8" indent="-257175" algn="l">
              <a:lnSpc>
                <a:spcPct val="90000"/>
              </a:lnSpc>
              <a:spcBef>
                <a:spcPts val="375"/>
              </a:spcBef>
              <a:spcAft>
                <a:spcPts val="0"/>
              </a:spcAft>
              <a:buClr>
                <a:srgbClr val="434343"/>
              </a:buClr>
              <a:buSzPts val="1800"/>
              <a:buChar char="•"/>
              <a:defRPr>
                <a:solidFill>
                  <a:srgbClr val="434343"/>
                </a:solidFill>
              </a:defRPr>
            </a:lvl9pPr>
          </a:lstStyle>
          <a:p>
            <a:endParaRPr/>
          </a:p>
        </p:txBody>
      </p:sp>
      <p:sp>
        <p:nvSpPr>
          <p:cNvPr id="108" name="Google Shape;108;p48"/>
          <p:cNvSpPr txBox="1">
            <a:spLocks noGrp="1"/>
          </p:cNvSpPr>
          <p:nvPr>
            <p:ph type="sldNum" idx="12"/>
          </p:nvPr>
        </p:nvSpPr>
        <p:spPr>
          <a:xfrm>
            <a:off x="8472458" y="4668973"/>
            <a:ext cx="548775" cy="39401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pPr rtl="0"/>
            <a:fld id="{00000000-1234-1234-1234-123412341234}" type="slidenum">
              <a:rPr lang="en-US" smtClean="0"/>
              <a:pPr rtl="0"/>
              <a:t>‹#›</a:t>
            </a:fld>
            <a:endParaRPr lang="en-US"/>
          </a:p>
        </p:txBody>
      </p:sp>
    </p:spTree>
    <p:extLst>
      <p:ext uri="{BB962C8B-B14F-4D97-AF65-F5344CB8AC3E}">
        <p14:creationId xmlns:p14="http://schemas.microsoft.com/office/powerpoint/2010/main" val="296750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18181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6"/>
        <p:cNvGrpSpPr/>
        <p:nvPr/>
      </p:nvGrpSpPr>
      <p:grpSpPr>
        <a:xfrm>
          <a:off x="0" y="0"/>
          <a:ext cx="0" cy="0"/>
          <a:chOff x="0" y="0"/>
          <a:chExt cx="0" cy="0"/>
        </a:xfrm>
      </p:grpSpPr>
      <p:sp>
        <p:nvSpPr>
          <p:cNvPr id="27" name="Google Shape;27;p106"/>
          <p:cNvSpPr txBox="1">
            <a:spLocks noGrp="1"/>
          </p:cNvSpPr>
          <p:nvPr>
            <p:ph type="title"/>
          </p:nvPr>
        </p:nvSpPr>
        <p:spPr>
          <a:xfrm>
            <a:off x="311700" y="556286"/>
            <a:ext cx="2808000" cy="756633"/>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8" name="Google Shape;28;p106"/>
          <p:cNvSpPr txBox="1">
            <a:spLocks noGrp="1"/>
          </p:cNvSpPr>
          <p:nvPr>
            <p:ph type="body" idx="1"/>
          </p:nvPr>
        </p:nvSpPr>
        <p:spPr>
          <a:xfrm>
            <a:off x="311700" y="1391316"/>
            <a:ext cx="2808000" cy="3183325"/>
          </a:xfrm>
          <a:prstGeom prst="rect">
            <a:avLst/>
          </a:prstGeom>
          <a:noFill/>
          <a:ln>
            <a:noFill/>
          </a:ln>
        </p:spPr>
        <p:txBody>
          <a:bodyPr spcFirstLastPara="1" wrap="square" lIns="91425" tIns="91425" rIns="91425" bIns="91425" anchor="t" anchorCtr="0">
            <a:normAutofit/>
          </a:bodyPr>
          <a:lstStyle>
            <a:lvl1pPr marL="457189" lvl="0" indent="-304793" algn="l">
              <a:lnSpc>
                <a:spcPct val="115000"/>
              </a:lnSpc>
              <a:spcBef>
                <a:spcPts val="0"/>
              </a:spcBef>
              <a:spcAft>
                <a:spcPts val="0"/>
              </a:spcAft>
              <a:buSzPts val="1200"/>
              <a:buChar char="●"/>
              <a:defRPr sz="1200"/>
            </a:lvl1pPr>
            <a:lvl2pPr marL="914378" lvl="1" indent="-304793" algn="l">
              <a:lnSpc>
                <a:spcPct val="115000"/>
              </a:lnSpc>
              <a:spcBef>
                <a:spcPts val="0"/>
              </a:spcBef>
              <a:spcAft>
                <a:spcPts val="0"/>
              </a:spcAft>
              <a:buSzPts val="1200"/>
              <a:buChar char="○"/>
              <a:defRPr sz="1200"/>
            </a:lvl2pPr>
            <a:lvl3pPr marL="1371566" lvl="2" indent="-304793" algn="l">
              <a:lnSpc>
                <a:spcPct val="115000"/>
              </a:lnSpc>
              <a:spcBef>
                <a:spcPts val="0"/>
              </a:spcBef>
              <a:spcAft>
                <a:spcPts val="0"/>
              </a:spcAft>
              <a:buSzPts val="1200"/>
              <a:buChar char="■"/>
              <a:defRPr sz="1200"/>
            </a:lvl3pPr>
            <a:lvl4pPr marL="1828754" lvl="3" indent="-304793" algn="l">
              <a:lnSpc>
                <a:spcPct val="115000"/>
              </a:lnSpc>
              <a:spcBef>
                <a:spcPts val="0"/>
              </a:spcBef>
              <a:spcAft>
                <a:spcPts val="0"/>
              </a:spcAft>
              <a:buSzPts val="1200"/>
              <a:buChar char="●"/>
              <a:defRPr sz="1200"/>
            </a:lvl4pPr>
            <a:lvl5pPr marL="2285943" lvl="4" indent="-304793" algn="l">
              <a:lnSpc>
                <a:spcPct val="115000"/>
              </a:lnSpc>
              <a:spcBef>
                <a:spcPts val="0"/>
              </a:spcBef>
              <a:spcAft>
                <a:spcPts val="0"/>
              </a:spcAft>
              <a:buSzPts val="1200"/>
              <a:buChar char="○"/>
              <a:defRPr sz="1200"/>
            </a:lvl5pPr>
            <a:lvl6pPr marL="2743132" lvl="5" indent="-304793" algn="l">
              <a:lnSpc>
                <a:spcPct val="115000"/>
              </a:lnSpc>
              <a:spcBef>
                <a:spcPts val="0"/>
              </a:spcBef>
              <a:spcAft>
                <a:spcPts val="0"/>
              </a:spcAft>
              <a:buSzPts val="1200"/>
              <a:buChar char="■"/>
              <a:defRPr sz="1200"/>
            </a:lvl6pPr>
            <a:lvl7pPr marL="3200320" lvl="6" indent="-304793" algn="l">
              <a:lnSpc>
                <a:spcPct val="115000"/>
              </a:lnSpc>
              <a:spcBef>
                <a:spcPts val="0"/>
              </a:spcBef>
              <a:spcAft>
                <a:spcPts val="0"/>
              </a:spcAft>
              <a:buSzPts val="1200"/>
              <a:buChar char="●"/>
              <a:defRPr sz="1200"/>
            </a:lvl7pPr>
            <a:lvl8pPr marL="3657509" lvl="7" indent="-304793" algn="l">
              <a:lnSpc>
                <a:spcPct val="115000"/>
              </a:lnSpc>
              <a:spcBef>
                <a:spcPts val="0"/>
              </a:spcBef>
              <a:spcAft>
                <a:spcPts val="0"/>
              </a:spcAft>
              <a:buSzPts val="1200"/>
              <a:buChar char="○"/>
              <a:defRPr sz="1200"/>
            </a:lvl8pPr>
            <a:lvl9pPr marL="4114697" lvl="8" indent="-304793" algn="l">
              <a:lnSpc>
                <a:spcPct val="115000"/>
              </a:lnSpc>
              <a:spcBef>
                <a:spcPts val="0"/>
              </a:spcBef>
              <a:spcAft>
                <a:spcPts val="0"/>
              </a:spcAft>
              <a:buSzPts val="1200"/>
              <a:buChar char="■"/>
              <a:defRPr sz="1200"/>
            </a:lvl9pPr>
          </a:lstStyle>
          <a:p>
            <a:endParaRPr/>
          </a:p>
        </p:txBody>
      </p:sp>
      <p:sp>
        <p:nvSpPr>
          <p:cNvPr id="29" name="Google Shape;29;p106"/>
          <p:cNvSpPr txBox="1">
            <a:spLocks noGrp="1"/>
          </p:cNvSpPr>
          <p:nvPr>
            <p:ph type="sldNum" idx="12"/>
          </p:nvPr>
        </p:nvSpPr>
        <p:spPr>
          <a:xfrm>
            <a:off x="8472458" y="4668974"/>
            <a:ext cx="548700" cy="394086"/>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666666"/>
                </a:solidFill>
                <a:latin typeface="Montserrat"/>
                <a:ea typeface="Montserrat"/>
                <a:cs typeface="Montserrat"/>
                <a:sym typeface="Montserrat"/>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21754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5405"/>
          </a:xfrm>
          <a:custGeom>
            <a:avLst/>
            <a:gdLst/>
            <a:ahLst/>
            <a:cxnLst/>
            <a:rect l="l" t="t" r="r" b="b"/>
            <a:pathLst>
              <a:path w="9144000" h="5145405">
                <a:moveTo>
                  <a:pt x="9144000" y="0"/>
                </a:moveTo>
                <a:lnTo>
                  <a:pt x="0" y="0"/>
                </a:lnTo>
                <a:lnTo>
                  <a:pt x="0" y="5145024"/>
                </a:lnTo>
                <a:lnTo>
                  <a:pt x="9144000" y="5145024"/>
                </a:lnTo>
                <a:lnTo>
                  <a:pt x="9144000" y="0"/>
                </a:lnTo>
                <a:close/>
              </a:path>
            </a:pathLst>
          </a:custGeom>
          <a:solidFill>
            <a:srgbClr val="A0C4FC"/>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0"/>
            <a:ext cx="9140952" cy="365759"/>
          </a:xfrm>
          <a:prstGeom prst="rect">
            <a:avLst/>
          </a:prstGeom>
        </p:spPr>
      </p:pic>
      <p:sp>
        <p:nvSpPr>
          <p:cNvPr id="2" name="Holder 2"/>
          <p:cNvSpPr>
            <a:spLocks noGrp="1"/>
          </p:cNvSpPr>
          <p:nvPr>
            <p:ph type="title"/>
          </p:nvPr>
        </p:nvSpPr>
        <p:spPr/>
        <p:txBody>
          <a:bodyPr lIns="0" tIns="0" rIns="0" bIns="0"/>
          <a:lstStyle>
            <a:lvl1pPr>
              <a:defRPr sz="2400" b="1" i="0">
                <a:solidFill>
                  <a:srgbClr val="181818"/>
                </a:solidFill>
                <a:latin typeface="Arial"/>
                <a:cs typeface="Arial"/>
              </a:defRPr>
            </a:lvl1pPr>
          </a:lstStyle>
          <a:p>
            <a:endParaRPr/>
          </a:p>
        </p:txBody>
      </p:sp>
      <p:sp>
        <p:nvSpPr>
          <p:cNvPr id="3" name="Holder 3"/>
          <p:cNvSpPr>
            <a:spLocks noGrp="1"/>
          </p:cNvSpPr>
          <p:nvPr>
            <p:ph sz="half" idx="2"/>
          </p:nvPr>
        </p:nvSpPr>
        <p:spPr>
          <a:xfrm>
            <a:off x="457200" y="1184465"/>
            <a:ext cx="3977640" cy="33989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4465"/>
            <a:ext cx="3977640" cy="33989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18181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5405"/>
          </a:xfrm>
          <a:custGeom>
            <a:avLst/>
            <a:gdLst/>
            <a:ahLst/>
            <a:cxnLst/>
            <a:rect l="l" t="t" r="r" b="b"/>
            <a:pathLst>
              <a:path w="9144000" h="5145405">
                <a:moveTo>
                  <a:pt x="9144000" y="0"/>
                </a:moveTo>
                <a:lnTo>
                  <a:pt x="0" y="0"/>
                </a:lnTo>
                <a:lnTo>
                  <a:pt x="0" y="5145024"/>
                </a:lnTo>
                <a:lnTo>
                  <a:pt x="9144000" y="5145024"/>
                </a:lnTo>
                <a:lnTo>
                  <a:pt x="9144000" y="0"/>
                </a:lnTo>
                <a:close/>
              </a:path>
            </a:pathLst>
          </a:custGeom>
          <a:solidFill>
            <a:srgbClr val="A0C4FC"/>
          </a:solidFill>
        </p:spPr>
        <p:txBody>
          <a:bodyPr wrap="square" lIns="0" tIns="0" rIns="0" bIns="0" rtlCol="0"/>
          <a:lstStyle/>
          <a:p>
            <a:endParaRPr/>
          </a:p>
        </p:txBody>
      </p:sp>
      <p:sp>
        <p:nvSpPr>
          <p:cNvPr id="17" name="bg object 17"/>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18" name="bg object 18"/>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12502" y="4323841"/>
            <a:ext cx="622670" cy="82118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A066A84-2E78-4D20-8869-82E1110C8C4E}"/>
              </a:ext>
            </a:extLst>
          </p:cNvPr>
          <p:cNvSpPr/>
          <p:nvPr userDrawn="1"/>
        </p:nvSpPr>
        <p:spPr>
          <a:xfrm>
            <a:off x="-8252" y="8289"/>
            <a:ext cx="9144000" cy="5149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9" name="Google Shape;49;p1">
            <a:extLst>
              <a:ext uri="{FF2B5EF4-FFF2-40B4-BE49-F238E27FC236}">
                <a16:creationId xmlns:a16="http://schemas.microsoft.com/office/drawing/2014/main" id="{82C82927-8E2B-407B-9E30-5FF026C2FDAE}"/>
              </a:ext>
            </a:extLst>
          </p:cNvPr>
          <p:cNvSpPr/>
          <p:nvPr userDrawn="1"/>
        </p:nvSpPr>
        <p:spPr>
          <a:xfrm>
            <a:off x="0" y="-12582"/>
            <a:ext cx="9144000" cy="1908324"/>
          </a:xfrm>
          <a:prstGeom prst="rect">
            <a:avLst/>
          </a:prstGeom>
          <a:blipFill rotWithShape="1">
            <a:blip r:embed="rId2">
              <a:alphaModFix/>
            </a:blip>
            <a:stretch>
              <a:fillRect t="1" b="-88872"/>
            </a:stretch>
          </a:blipFill>
          <a:ln>
            <a:noFill/>
          </a:ln>
        </p:spPr>
        <p:txBody>
          <a:bodyPr spcFirstLastPara="1" wrap="square" lIns="0" tIns="0" rIns="0" bIns="0" anchor="t" anchorCtr="0">
            <a:noAutofit/>
          </a:bodyPr>
          <a:lstStyle/>
          <a:p>
            <a:pPr marL="0" marR="0" lvl="0" indent="0" algn="l" defTabSz="685800" rtl="0" eaLnBrk="1" fontAlgn="auto" latinLnBrk="0" hangingPunct="1">
              <a:lnSpc>
                <a:spcPct val="100000"/>
              </a:lnSpc>
              <a:spcBef>
                <a:spcPts val="0"/>
              </a:spcBef>
              <a:spcAft>
                <a:spcPts val="0"/>
              </a:spcAft>
              <a:buClr>
                <a:prstClr val="black"/>
              </a:buClr>
              <a:buSzTx/>
              <a:buFont typeface="Arial"/>
              <a:buNone/>
              <a:tabLst/>
              <a:defRPr/>
            </a:pPr>
            <a:endParaRPr kumimoji="0" sz="135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0" name="Rectangle 19">
            <a:extLst>
              <a:ext uri="{FF2B5EF4-FFF2-40B4-BE49-F238E27FC236}">
                <a16:creationId xmlns:a16="http://schemas.microsoft.com/office/drawing/2014/main" id="{E57E5B2E-C1A5-4AB5-B060-415B9126D680}"/>
              </a:ext>
            </a:extLst>
          </p:cNvPr>
          <p:cNvSpPr/>
          <p:nvPr userDrawn="1"/>
        </p:nvSpPr>
        <p:spPr>
          <a:xfrm>
            <a:off x="402535" y="75775"/>
            <a:ext cx="2944468" cy="893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2" name="Picture 2" descr="G20 INDONESIA Logo PNG Vector (CDR) Free Download">
            <a:extLst>
              <a:ext uri="{FF2B5EF4-FFF2-40B4-BE49-F238E27FC236}">
                <a16:creationId xmlns:a16="http://schemas.microsoft.com/office/drawing/2014/main" id="{7A80299B-3C58-4BFE-A374-931D6D62334E}"/>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332179" y="579041"/>
            <a:ext cx="730525" cy="3657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598322B-1F06-4645-B6D9-6BF0A13646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19882" y="446590"/>
            <a:ext cx="1106130" cy="620197"/>
          </a:xfrm>
          <a:prstGeom prst="rect">
            <a:avLst/>
          </a:prstGeom>
        </p:spPr>
      </p:pic>
      <p:sp>
        <p:nvSpPr>
          <p:cNvPr id="2" name="Title 1">
            <a:extLst>
              <a:ext uri="{FF2B5EF4-FFF2-40B4-BE49-F238E27FC236}">
                <a16:creationId xmlns:a16="http://schemas.microsoft.com/office/drawing/2014/main" id="{B365192E-EBC4-4F2E-8BA1-A97FF9EDECAA}"/>
              </a:ext>
            </a:extLst>
          </p:cNvPr>
          <p:cNvSpPr>
            <a:spLocks noGrp="1"/>
          </p:cNvSpPr>
          <p:nvPr>
            <p:ph type="ctrTitle"/>
          </p:nvPr>
        </p:nvSpPr>
        <p:spPr>
          <a:xfrm>
            <a:off x="1143000" y="1714528"/>
            <a:ext cx="6858000" cy="921194"/>
          </a:xfrm>
        </p:spPr>
        <p:txBody>
          <a:bodyPr anchor="b"/>
          <a:lstStyle>
            <a:lvl1pPr algn="ctr">
              <a:defRPr sz="4500"/>
            </a:lvl1pPr>
          </a:lstStyle>
          <a:p>
            <a:r>
              <a:rPr lang="en-US" dirty="0"/>
              <a:t>Click to edit Master title style</a:t>
            </a:r>
            <a:endParaRPr lang="en-ID" dirty="0"/>
          </a:p>
        </p:txBody>
      </p:sp>
      <p:sp>
        <p:nvSpPr>
          <p:cNvPr id="3" name="Subtitle 2">
            <a:extLst>
              <a:ext uri="{FF2B5EF4-FFF2-40B4-BE49-F238E27FC236}">
                <a16:creationId xmlns:a16="http://schemas.microsoft.com/office/drawing/2014/main" id="{962BBDB4-1520-4B69-8C46-AF3E47CDA869}"/>
              </a:ext>
            </a:extLst>
          </p:cNvPr>
          <p:cNvSpPr>
            <a:spLocks noGrp="1"/>
          </p:cNvSpPr>
          <p:nvPr>
            <p:ph type="subTitle" idx="1"/>
          </p:nvPr>
        </p:nvSpPr>
        <p:spPr>
          <a:xfrm>
            <a:off x="1143000" y="2704864"/>
            <a:ext cx="6858000" cy="124335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D"/>
          </a:p>
        </p:txBody>
      </p:sp>
      <p:sp>
        <p:nvSpPr>
          <p:cNvPr id="5" name="Footer Placeholder 4">
            <a:extLst>
              <a:ext uri="{FF2B5EF4-FFF2-40B4-BE49-F238E27FC236}">
                <a16:creationId xmlns:a16="http://schemas.microsoft.com/office/drawing/2014/main" id="{1564E231-4869-4F8C-AB1B-C9303CC7EDB7}"/>
              </a:ext>
            </a:extLst>
          </p:cNvPr>
          <p:cNvSpPr>
            <a:spLocks noGrp="1"/>
          </p:cNvSpPr>
          <p:nvPr>
            <p:ph type="ftr" sz="quarter" idx="11"/>
          </p:nvPr>
        </p:nvSpPr>
        <p:spPr/>
        <p:txBody>
          <a:bodyPr/>
          <a:lstStyle/>
          <a:p>
            <a:endParaRPr lang="en-ID" dirty="0"/>
          </a:p>
        </p:txBody>
      </p:sp>
      <p:sp>
        <p:nvSpPr>
          <p:cNvPr id="6" name="Slide Number Placeholder 5">
            <a:extLst>
              <a:ext uri="{FF2B5EF4-FFF2-40B4-BE49-F238E27FC236}">
                <a16:creationId xmlns:a16="http://schemas.microsoft.com/office/drawing/2014/main" id="{63930DD3-8891-4EFD-8045-6A1D933C2ED5}"/>
              </a:ext>
            </a:extLst>
          </p:cNvPr>
          <p:cNvSpPr>
            <a:spLocks noGrp="1"/>
          </p:cNvSpPr>
          <p:nvPr>
            <p:ph type="sldNum" sz="quarter" idx="12"/>
          </p:nvPr>
        </p:nvSpPr>
        <p:spPr/>
        <p:txBody>
          <a:bodyPr/>
          <a:lstStyle/>
          <a:p>
            <a:fld id="{40C3D71A-716D-4DB9-8347-0895CAE0CCF4}" type="slidenum">
              <a:rPr lang="en-ID" smtClean="0"/>
              <a:t>‹#›</a:t>
            </a:fld>
            <a:endParaRPr lang="en-ID"/>
          </a:p>
        </p:txBody>
      </p:sp>
      <p:pic>
        <p:nvPicPr>
          <p:cNvPr id="7" name="Picture 6">
            <a:extLst>
              <a:ext uri="{FF2B5EF4-FFF2-40B4-BE49-F238E27FC236}">
                <a16:creationId xmlns:a16="http://schemas.microsoft.com/office/drawing/2014/main" id="{E220AE89-97E3-AB67-B55B-7B98F328718D}"/>
              </a:ext>
            </a:extLst>
          </p:cNvPr>
          <p:cNvPicPr>
            <a:picLocks noChangeAspect="1"/>
          </p:cNvPicPr>
          <p:nvPr userDrawn="1"/>
        </p:nvPicPr>
        <p:blipFill>
          <a:blip r:embed="rId5"/>
          <a:stretch>
            <a:fillRect/>
          </a:stretch>
        </p:blipFill>
        <p:spPr>
          <a:xfrm>
            <a:off x="1042773" y="32078"/>
            <a:ext cx="1292280" cy="1168817"/>
          </a:xfrm>
          <a:prstGeom prst="rect">
            <a:avLst/>
          </a:prstGeom>
        </p:spPr>
      </p:pic>
      <p:sp>
        <p:nvSpPr>
          <p:cNvPr id="16" name="Title 1">
            <a:extLst>
              <a:ext uri="{FF2B5EF4-FFF2-40B4-BE49-F238E27FC236}">
                <a16:creationId xmlns:a16="http://schemas.microsoft.com/office/drawing/2014/main" id="{9B342722-839E-E254-2B28-9CFA27A84965}"/>
              </a:ext>
            </a:extLst>
          </p:cNvPr>
          <p:cNvSpPr txBox="1">
            <a:spLocks/>
          </p:cNvSpPr>
          <p:nvPr userDrawn="1"/>
        </p:nvSpPr>
        <p:spPr>
          <a:xfrm>
            <a:off x="450731" y="1826002"/>
            <a:ext cx="8242539" cy="149784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300" b="1" noProof="0" dirty="0">
                <a:solidFill>
                  <a:schemeClr val="accent2"/>
                </a:solidFill>
                <a:effectLst>
                  <a:outerShdw blurRad="38100" dist="38100" dir="2700000" algn="tl">
                    <a:srgbClr val="000000">
                      <a:alpha val="43137"/>
                    </a:srgbClr>
                  </a:outerShdw>
                </a:effectLst>
                <a:latin typeface="Gill Sans MT" panose="020B0502020104020203" pitchFamily="34" charset="0"/>
                <a:ea typeface="+mn-ea"/>
                <a:cs typeface="+mn-cs"/>
              </a:rPr>
              <a:t>Projek Penguatan Profil Pelajar Pancasila dan Profil Pelajar Rahmatan Lil Alamin</a:t>
            </a:r>
            <a:endParaRPr lang="id-ID" sz="3300" noProof="0" dirty="0">
              <a:solidFill>
                <a:schemeClr val="accent2"/>
              </a:solidFill>
              <a:latin typeface="Aharoni" panose="02010803020104030203" pitchFamily="2" charset="-79"/>
              <a:cs typeface="Aharoni" panose="02010803020104030203" pitchFamily="2" charset="-79"/>
            </a:endParaRPr>
          </a:p>
        </p:txBody>
      </p:sp>
      <p:sp>
        <p:nvSpPr>
          <p:cNvPr id="21" name="Rectangle 20">
            <a:extLst>
              <a:ext uri="{FF2B5EF4-FFF2-40B4-BE49-F238E27FC236}">
                <a16:creationId xmlns:a16="http://schemas.microsoft.com/office/drawing/2014/main" id="{449D98B1-5B17-8747-EACC-ACF4950ED27E}"/>
              </a:ext>
            </a:extLst>
          </p:cNvPr>
          <p:cNvSpPr/>
          <p:nvPr userDrawn="1"/>
        </p:nvSpPr>
        <p:spPr>
          <a:xfrm>
            <a:off x="0" y="4865593"/>
            <a:ext cx="9144000" cy="208483"/>
          </a:xfrm>
          <a:prstGeom prst="rect">
            <a:avLst/>
          </a:prstGeom>
          <a:solidFill>
            <a:srgbClr val="00B050"/>
          </a:solidFill>
          <a:ln>
            <a:solidFill>
              <a:srgbClr val="14A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4" name="Rectangle 23">
            <a:extLst>
              <a:ext uri="{FF2B5EF4-FFF2-40B4-BE49-F238E27FC236}">
                <a16:creationId xmlns:a16="http://schemas.microsoft.com/office/drawing/2014/main" id="{110DE255-5CB4-D345-823C-5E1C82B9EF1A}"/>
              </a:ext>
            </a:extLst>
          </p:cNvPr>
          <p:cNvSpPr/>
          <p:nvPr userDrawn="1"/>
        </p:nvSpPr>
        <p:spPr>
          <a:xfrm>
            <a:off x="0" y="4773148"/>
            <a:ext cx="9144000" cy="92445"/>
          </a:xfrm>
          <a:prstGeom prst="rect">
            <a:avLst/>
          </a:prstGeom>
          <a:solidFill>
            <a:srgbClr val="108A2D"/>
          </a:solidFill>
          <a:ln>
            <a:solidFill>
              <a:srgbClr val="108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6" name="Rectangle 25">
            <a:extLst>
              <a:ext uri="{FF2B5EF4-FFF2-40B4-BE49-F238E27FC236}">
                <a16:creationId xmlns:a16="http://schemas.microsoft.com/office/drawing/2014/main" id="{E36CE325-8855-E7BE-438E-938789D89EBA}"/>
              </a:ext>
            </a:extLst>
          </p:cNvPr>
          <p:cNvSpPr/>
          <p:nvPr userDrawn="1"/>
        </p:nvSpPr>
        <p:spPr>
          <a:xfrm>
            <a:off x="0" y="5067764"/>
            <a:ext cx="9144000" cy="9244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60805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FE6E-9748-4753-8308-75CEF244356E}"/>
              </a:ext>
            </a:extLst>
          </p:cNvPr>
          <p:cNvSpPr>
            <a:spLocks noGrp="1"/>
          </p:cNvSpPr>
          <p:nvPr>
            <p:ph type="title"/>
          </p:nvPr>
        </p:nvSpPr>
        <p:spPr>
          <a:xfrm>
            <a:off x="628650" y="241793"/>
            <a:ext cx="7886700" cy="995400"/>
          </a:xfrm>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57B05BAF-120E-4510-A348-CEDF5E2EEB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Footer Placeholder 4">
            <a:extLst>
              <a:ext uri="{FF2B5EF4-FFF2-40B4-BE49-F238E27FC236}">
                <a16:creationId xmlns:a16="http://schemas.microsoft.com/office/drawing/2014/main" id="{803C648D-88D7-45AD-A5E9-B33E424CB0F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24EA5B9-6F2C-4D47-8E2D-9E0394F5710B}"/>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2262682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9B425-C10F-499B-86EB-BB99C7BEE27B}"/>
              </a:ext>
            </a:extLst>
          </p:cNvPr>
          <p:cNvSpPr>
            <a:spLocks noGrp="1"/>
          </p:cNvSpPr>
          <p:nvPr>
            <p:ph type="title"/>
          </p:nvPr>
        </p:nvSpPr>
        <p:spPr>
          <a:xfrm>
            <a:off x="623888" y="1283887"/>
            <a:ext cx="7886700" cy="2142194"/>
          </a:xfrm>
        </p:spPr>
        <p:txBody>
          <a:bodyPr anchor="b"/>
          <a:lstStyle>
            <a:lvl1pPr>
              <a:defRPr sz="45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4D25973B-F7E9-48B9-95A1-95E08F526925}"/>
              </a:ext>
            </a:extLst>
          </p:cNvPr>
          <p:cNvSpPr>
            <a:spLocks noGrp="1"/>
          </p:cNvSpPr>
          <p:nvPr>
            <p:ph type="body" idx="1"/>
          </p:nvPr>
        </p:nvSpPr>
        <p:spPr>
          <a:xfrm>
            <a:off x="623888" y="3446347"/>
            <a:ext cx="7886700" cy="112652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CB87A56-F56F-4FD1-8FF2-32B57245D6F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2510CD19-727B-49AB-9DD4-912511404ED4}"/>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359465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A3466-C19B-4923-97D2-CCD8636BD4DB}"/>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1C7BAD92-ADE4-4587-8575-971F5D79E4A3}"/>
              </a:ext>
            </a:extLst>
          </p:cNvPr>
          <p:cNvSpPr>
            <a:spLocks noGrp="1"/>
          </p:cNvSpPr>
          <p:nvPr>
            <p:ph sz="half" idx="1"/>
          </p:nvPr>
        </p:nvSpPr>
        <p:spPr>
          <a:xfrm>
            <a:off x="628650" y="1370909"/>
            <a:ext cx="3886200" cy="3267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84E5D138-6EC0-4DB1-9604-81DBC36D2D3E}"/>
              </a:ext>
            </a:extLst>
          </p:cNvPr>
          <p:cNvSpPr>
            <a:spLocks noGrp="1"/>
          </p:cNvSpPr>
          <p:nvPr>
            <p:ph sz="half" idx="2"/>
          </p:nvPr>
        </p:nvSpPr>
        <p:spPr>
          <a:xfrm>
            <a:off x="4629150" y="1370909"/>
            <a:ext cx="3886200" cy="3267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a:extLst>
              <a:ext uri="{FF2B5EF4-FFF2-40B4-BE49-F238E27FC236}">
                <a16:creationId xmlns:a16="http://schemas.microsoft.com/office/drawing/2014/main" id="{7ED018BC-6DCD-45CE-8405-961ED51E029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18FD8975-BE51-4D04-9E50-DD43EEC93B6B}"/>
              </a:ext>
            </a:extLst>
          </p:cNvPr>
          <p:cNvSpPr>
            <a:spLocks noGrp="1"/>
          </p:cNvSpPr>
          <p:nvPr>
            <p:ph type="sldNum" sz="quarter" idx="12"/>
          </p:nvPr>
        </p:nvSpPr>
        <p:spPr/>
        <p:txBody>
          <a:bodyPr/>
          <a:lstStyle/>
          <a:p>
            <a:fld id="{40C3D71A-716D-4DB9-8347-0895CAE0CCF4}" type="slidenum">
              <a:rPr lang="en-ID" smtClean="0"/>
              <a:t>‹#›</a:t>
            </a:fld>
            <a:endParaRPr lang="en-ID"/>
          </a:p>
        </p:txBody>
      </p:sp>
    </p:spTree>
    <p:extLst>
      <p:ext uri="{BB962C8B-B14F-4D97-AF65-F5344CB8AC3E}">
        <p14:creationId xmlns:p14="http://schemas.microsoft.com/office/powerpoint/2010/main" val="3346884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image" Target="../media/image3.jpeg"/><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5.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5405"/>
          </a:xfrm>
          <a:custGeom>
            <a:avLst/>
            <a:gdLst/>
            <a:ahLst/>
            <a:cxnLst/>
            <a:rect l="l" t="t" r="r" b="b"/>
            <a:pathLst>
              <a:path w="9144000" h="5145405">
                <a:moveTo>
                  <a:pt x="9144000" y="0"/>
                </a:moveTo>
                <a:lnTo>
                  <a:pt x="0" y="0"/>
                </a:lnTo>
                <a:lnTo>
                  <a:pt x="0" y="5145024"/>
                </a:lnTo>
                <a:lnTo>
                  <a:pt x="9144000" y="5145024"/>
                </a:lnTo>
                <a:lnTo>
                  <a:pt x="9144000" y="0"/>
                </a:lnTo>
                <a:close/>
              </a:path>
            </a:pathLst>
          </a:custGeom>
          <a:solidFill>
            <a:srgbClr val="A0C4FC"/>
          </a:solidFill>
        </p:spPr>
        <p:txBody>
          <a:bodyPr wrap="square" lIns="0" tIns="0" rIns="0" bIns="0" rtlCol="0"/>
          <a:lstStyle/>
          <a:p>
            <a:endParaRPr/>
          </a:p>
        </p:txBody>
      </p:sp>
      <p:sp>
        <p:nvSpPr>
          <p:cNvPr id="2" name="Holder 2"/>
          <p:cNvSpPr>
            <a:spLocks noGrp="1"/>
          </p:cNvSpPr>
          <p:nvPr>
            <p:ph type="title"/>
          </p:nvPr>
        </p:nvSpPr>
        <p:spPr>
          <a:xfrm>
            <a:off x="1274826" y="561797"/>
            <a:ext cx="6594347" cy="483234"/>
          </a:xfrm>
          <a:prstGeom prst="rect">
            <a:avLst/>
          </a:prstGeom>
        </p:spPr>
        <p:txBody>
          <a:bodyPr wrap="square" lIns="0" tIns="0" rIns="0" bIns="0">
            <a:spAutoFit/>
          </a:bodyPr>
          <a:lstStyle>
            <a:lvl1pPr>
              <a:defRPr sz="2400" b="1" i="0">
                <a:solidFill>
                  <a:srgbClr val="181818"/>
                </a:solidFill>
                <a:latin typeface="Arial"/>
                <a:cs typeface="Arial"/>
              </a:defRPr>
            </a:lvl1pPr>
          </a:lstStyle>
          <a:p>
            <a:endParaRPr/>
          </a:p>
        </p:txBody>
      </p:sp>
      <p:sp>
        <p:nvSpPr>
          <p:cNvPr id="3" name="Holder 3"/>
          <p:cNvSpPr>
            <a:spLocks noGrp="1"/>
          </p:cNvSpPr>
          <p:nvPr>
            <p:ph type="body" idx="1"/>
          </p:nvPr>
        </p:nvSpPr>
        <p:spPr>
          <a:xfrm>
            <a:off x="605739" y="1326006"/>
            <a:ext cx="7889240" cy="2159000"/>
          </a:xfrm>
          <a:prstGeom prst="rect">
            <a:avLst/>
          </a:prstGeom>
        </p:spPr>
        <p:txBody>
          <a:bodyPr wrap="square" lIns="0" tIns="0" rIns="0" bIns="0">
            <a:spAutoFit/>
          </a:bodyPr>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9360"/>
            <a:ext cx="2926080" cy="25749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9360"/>
            <a:ext cx="2103120" cy="25749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a:xfrm>
            <a:off x="6583680" y="4789360"/>
            <a:ext cx="2103120" cy="25749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Google Shape;21;p31">
            <a:extLst>
              <a:ext uri="{FF2B5EF4-FFF2-40B4-BE49-F238E27FC236}">
                <a16:creationId xmlns:a16="http://schemas.microsoft.com/office/drawing/2014/main" id="{796413F6-50E4-4555-8B38-EF058C1E9448}"/>
              </a:ext>
            </a:extLst>
          </p:cNvPr>
          <p:cNvSpPr/>
          <p:nvPr userDrawn="1"/>
        </p:nvSpPr>
        <p:spPr>
          <a:xfrm>
            <a:off x="0" y="0"/>
            <a:ext cx="8790039" cy="5149848"/>
          </a:xfrm>
          <a:prstGeom prst="rect">
            <a:avLst/>
          </a:prstGeom>
          <a:blipFill rotWithShape="1">
            <a:blip r:embed="rId17">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Calibri"/>
              <a:ea typeface="Calibri"/>
              <a:cs typeface="Calibri"/>
              <a:sym typeface="Calibri"/>
            </a:endParaRPr>
          </a:p>
        </p:txBody>
      </p:sp>
      <p:sp>
        <p:nvSpPr>
          <p:cNvPr id="22" name="Rectangle 21">
            <a:extLst>
              <a:ext uri="{FF2B5EF4-FFF2-40B4-BE49-F238E27FC236}">
                <a16:creationId xmlns:a16="http://schemas.microsoft.com/office/drawing/2014/main" id="{9B457A19-D224-493E-BD0B-BD77FD4F943A}"/>
              </a:ext>
            </a:extLst>
          </p:cNvPr>
          <p:cNvSpPr/>
          <p:nvPr userDrawn="1"/>
        </p:nvSpPr>
        <p:spPr>
          <a:xfrm>
            <a:off x="5018839" y="4429979"/>
            <a:ext cx="4114800" cy="71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a16="http://schemas.microsoft.com/office/drawing/2014/main" id="{80D0D0B5-ED7B-47B0-8FF8-4AC750C83761}"/>
              </a:ext>
            </a:extLst>
          </p:cNvPr>
          <p:cNvSpPr/>
          <p:nvPr userDrawn="1"/>
        </p:nvSpPr>
        <p:spPr>
          <a:xfrm>
            <a:off x="832844" y="4247947"/>
            <a:ext cx="1695450" cy="907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itle Placeholder 1">
            <a:extLst>
              <a:ext uri="{FF2B5EF4-FFF2-40B4-BE49-F238E27FC236}">
                <a16:creationId xmlns:a16="http://schemas.microsoft.com/office/drawing/2014/main" id="{A168EE0D-62D7-4F55-B973-96566E9B379E}"/>
              </a:ext>
            </a:extLst>
          </p:cNvPr>
          <p:cNvSpPr>
            <a:spLocks noGrp="1"/>
          </p:cNvSpPr>
          <p:nvPr>
            <p:ph type="title"/>
          </p:nvPr>
        </p:nvSpPr>
        <p:spPr>
          <a:xfrm>
            <a:off x="628650" y="274182"/>
            <a:ext cx="7886700" cy="995400"/>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9FDA64D1-CE88-4615-AC20-4B9C78009115}"/>
              </a:ext>
            </a:extLst>
          </p:cNvPr>
          <p:cNvSpPr>
            <a:spLocks noGrp="1"/>
          </p:cNvSpPr>
          <p:nvPr>
            <p:ph type="body" idx="1"/>
          </p:nvPr>
        </p:nvSpPr>
        <p:spPr>
          <a:xfrm>
            <a:off x="628650" y="1370909"/>
            <a:ext cx="7886700" cy="305906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D" dirty="0"/>
          </a:p>
        </p:txBody>
      </p:sp>
      <p:sp>
        <p:nvSpPr>
          <p:cNvPr id="5" name="Footer Placeholder 4">
            <a:extLst>
              <a:ext uri="{FF2B5EF4-FFF2-40B4-BE49-F238E27FC236}">
                <a16:creationId xmlns:a16="http://schemas.microsoft.com/office/drawing/2014/main" id="{A7C5F8EA-9505-4A32-9998-75516199F691}"/>
              </a:ext>
            </a:extLst>
          </p:cNvPr>
          <p:cNvSpPr>
            <a:spLocks noGrp="1"/>
          </p:cNvSpPr>
          <p:nvPr>
            <p:ph type="ftr" sz="quarter" idx="3"/>
          </p:nvPr>
        </p:nvSpPr>
        <p:spPr>
          <a:xfrm>
            <a:off x="3028950" y="4773148"/>
            <a:ext cx="3086100" cy="27418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1F892162-61DD-48F0-AC31-478371399C83}"/>
              </a:ext>
            </a:extLst>
          </p:cNvPr>
          <p:cNvSpPr>
            <a:spLocks noGrp="1"/>
          </p:cNvSpPr>
          <p:nvPr>
            <p:ph type="sldNum" sz="quarter" idx="4"/>
          </p:nvPr>
        </p:nvSpPr>
        <p:spPr>
          <a:xfrm>
            <a:off x="6457950" y="4773148"/>
            <a:ext cx="2057400" cy="274182"/>
          </a:xfrm>
          <a:prstGeom prst="rect">
            <a:avLst/>
          </a:prstGeom>
        </p:spPr>
        <p:txBody>
          <a:bodyPr vert="horz" lIns="91440" tIns="45720" rIns="91440" bIns="45720" rtlCol="0" anchor="ctr"/>
          <a:lstStyle>
            <a:lvl1pPr algn="r">
              <a:defRPr sz="900">
                <a:solidFill>
                  <a:schemeClr val="tx1">
                    <a:tint val="75000"/>
                  </a:schemeClr>
                </a:solidFill>
              </a:defRPr>
            </a:lvl1pPr>
          </a:lstStyle>
          <a:p>
            <a:fld id="{40C3D71A-716D-4DB9-8347-0895CAE0CCF4}" type="slidenum">
              <a:rPr lang="en-ID" smtClean="0"/>
              <a:t>‹#›</a:t>
            </a:fld>
            <a:endParaRPr lang="en-ID"/>
          </a:p>
        </p:txBody>
      </p:sp>
      <p:pic>
        <p:nvPicPr>
          <p:cNvPr id="8" name="Picture 2" descr="G20 INDONESIA Logo PNG Vector (CDR) Free Download">
            <a:extLst>
              <a:ext uri="{FF2B5EF4-FFF2-40B4-BE49-F238E27FC236}">
                <a16:creationId xmlns:a16="http://schemas.microsoft.com/office/drawing/2014/main" id="{BC7EEA93-0686-4FA4-99BB-67B8E17AB513}"/>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819774" y="136516"/>
            <a:ext cx="505195" cy="2529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3A50E58-637F-440C-97F1-83B4324AEAC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8272385" y="58573"/>
            <a:ext cx="693706" cy="388955"/>
          </a:xfrm>
          <a:prstGeom prst="rect">
            <a:avLst/>
          </a:prstGeom>
        </p:spPr>
      </p:pic>
    </p:spTree>
    <p:extLst>
      <p:ext uri="{BB962C8B-B14F-4D97-AF65-F5344CB8AC3E}">
        <p14:creationId xmlns:p14="http://schemas.microsoft.com/office/powerpoint/2010/main" val="122543488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hyperlink" Target="mailto:wi@gmail.com" TargetMode="External"/><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51.jpg"/><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866971" y="3928871"/>
            <a:ext cx="1733550" cy="1216660"/>
          </a:xfrm>
          <a:custGeom>
            <a:avLst/>
            <a:gdLst/>
            <a:ahLst/>
            <a:cxnLst/>
            <a:rect l="l" t="t" r="r" b="b"/>
            <a:pathLst>
              <a:path w="1733550" h="1216660">
                <a:moveTo>
                  <a:pt x="1047414" y="0"/>
                </a:moveTo>
                <a:lnTo>
                  <a:pt x="1000116" y="1387"/>
                </a:lnTo>
                <a:lnTo>
                  <a:pt x="952744" y="5299"/>
                </a:lnTo>
                <a:lnTo>
                  <a:pt x="905343" y="11358"/>
                </a:lnTo>
                <a:lnTo>
                  <a:pt x="857961" y="19188"/>
                </a:lnTo>
                <a:lnTo>
                  <a:pt x="810645" y="28410"/>
                </a:lnTo>
                <a:lnTo>
                  <a:pt x="763442" y="38649"/>
                </a:lnTo>
                <a:lnTo>
                  <a:pt x="622980" y="71691"/>
                </a:lnTo>
                <a:lnTo>
                  <a:pt x="579866" y="81224"/>
                </a:lnTo>
                <a:lnTo>
                  <a:pt x="444024" y="109042"/>
                </a:lnTo>
                <a:lnTo>
                  <a:pt x="398118" y="119620"/>
                </a:lnTo>
                <a:lnTo>
                  <a:pt x="352672" y="131632"/>
                </a:lnTo>
                <a:lnTo>
                  <a:pt x="308147" y="145548"/>
                </a:lnTo>
                <a:lnTo>
                  <a:pt x="265006" y="161838"/>
                </a:lnTo>
                <a:lnTo>
                  <a:pt x="223711" y="180972"/>
                </a:lnTo>
                <a:lnTo>
                  <a:pt x="184726" y="203418"/>
                </a:lnTo>
                <a:lnTo>
                  <a:pt x="148513" y="229647"/>
                </a:lnTo>
                <a:lnTo>
                  <a:pt x="115534" y="260128"/>
                </a:lnTo>
                <a:lnTo>
                  <a:pt x="86253" y="295331"/>
                </a:lnTo>
                <a:lnTo>
                  <a:pt x="61132" y="335724"/>
                </a:lnTo>
                <a:lnTo>
                  <a:pt x="41674" y="377315"/>
                </a:lnTo>
                <a:lnTo>
                  <a:pt x="26247" y="421255"/>
                </a:lnTo>
                <a:lnTo>
                  <a:pt x="14608" y="467158"/>
                </a:lnTo>
                <a:lnTo>
                  <a:pt x="6515" y="514636"/>
                </a:lnTo>
                <a:lnTo>
                  <a:pt x="1726" y="563305"/>
                </a:lnTo>
                <a:lnTo>
                  <a:pt x="0" y="612777"/>
                </a:lnTo>
                <a:lnTo>
                  <a:pt x="1092" y="662666"/>
                </a:lnTo>
                <a:lnTo>
                  <a:pt x="4763" y="712587"/>
                </a:lnTo>
                <a:lnTo>
                  <a:pt x="10769" y="762153"/>
                </a:lnTo>
                <a:lnTo>
                  <a:pt x="18868" y="810977"/>
                </a:lnTo>
                <a:lnTo>
                  <a:pt x="28818" y="858673"/>
                </a:lnTo>
                <a:lnTo>
                  <a:pt x="40378" y="904855"/>
                </a:lnTo>
                <a:lnTo>
                  <a:pt x="53304" y="949137"/>
                </a:lnTo>
                <a:lnTo>
                  <a:pt x="67355" y="991133"/>
                </a:lnTo>
                <a:lnTo>
                  <a:pt x="85006" y="1036122"/>
                </a:lnTo>
                <a:lnTo>
                  <a:pt x="105198" y="1079969"/>
                </a:lnTo>
                <a:lnTo>
                  <a:pt x="127847" y="1122553"/>
                </a:lnTo>
                <a:lnTo>
                  <a:pt x="152867" y="1163753"/>
                </a:lnTo>
                <a:lnTo>
                  <a:pt x="180177" y="1203449"/>
                </a:lnTo>
                <a:lnTo>
                  <a:pt x="190023" y="1216151"/>
                </a:lnTo>
                <a:lnTo>
                  <a:pt x="1518911" y="1216151"/>
                </a:lnTo>
                <a:lnTo>
                  <a:pt x="1570122" y="1159897"/>
                </a:lnTo>
                <a:lnTo>
                  <a:pt x="1602058" y="1119564"/>
                </a:lnTo>
                <a:lnTo>
                  <a:pt x="1631785" y="1077653"/>
                </a:lnTo>
                <a:lnTo>
                  <a:pt x="1659173" y="1034275"/>
                </a:lnTo>
                <a:lnTo>
                  <a:pt x="1680386" y="995030"/>
                </a:lnTo>
                <a:lnTo>
                  <a:pt x="1697880" y="954460"/>
                </a:lnTo>
                <a:lnTo>
                  <a:pt x="1711768" y="912742"/>
                </a:lnTo>
                <a:lnTo>
                  <a:pt x="1722158" y="870057"/>
                </a:lnTo>
                <a:lnTo>
                  <a:pt x="1729163" y="826582"/>
                </a:lnTo>
                <a:lnTo>
                  <a:pt x="1732893" y="782497"/>
                </a:lnTo>
                <a:lnTo>
                  <a:pt x="1733459" y="737980"/>
                </a:lnTo>
                <a:lnTo>
                  <a:pt x="1730972" y="693210"/>
                </a:lnTo>
                <a:lnTo>
                  <a:pt x="1725543" y="648367"/>
                </a:lnTo>
                <a:lnTo>
                  <a:pt x="1717282" y="603629"/>
                </a:lnTo>
                <a:lnTo>
                  <a:pt x="1706301" y="559175"/>
                </a:lnTo>
                <a:lnTo>
                  <a:pt x="1692709" y="515183"/>
                </a:lnTo>
                <a:lnTo>
                  <a:pt x="1676619" y="471833"/>
                </a:lnTo>
                <a:lnTo>
                  <a:pt x="1658141" y="429304"/>
                </a:lnTo>
                <a:lnTo>
                  <a:pt x="1637386" y="387774"/>
                </a:lnTo>
                <a:lnTo>
                  <a:pt x="1614465" y="347422"/>
                </a:lnTo>
                <a:lnTo>
                  <a:pt x="1589488" y="308427"/>
                </a:lnTo>
                <a:lnTo>
                  <a:pt x="1562566" y="270968"/>
                </a:lnTo>
                <a:lnTo>
                  <a:pt x="1533811" y="235224"/>
                </a:lnTo>
                <a:lnTo>
                  <a:pt x="1503333" y="201374"/>
                </a:lnTo>
                <a:lnTo>
                  <a:pt x="1471242" y="169596"/>
                </a:lnTo>
                <a:lnTo>
                  <a:pt x="1437651" y="140070"/>
                </a:lnTo>
                <a:lnTo>
                  <a:pt x="1402670" y="112974"/>
                </a:lnTo>
                <a:lnTo>
                  <a:pt x="1366409" y="88487"/>
                </a:lnTo>
                <a:lnTo>
                  <a:pt x="1328979" y="66788"/>
                </a:lnTo>
                <a:lnTo>
                  <a:pt x="1290492" y="48056"/>
                </a:lnTo>
                <a:lnTo>
                  <a:pt x="1242449" y="29623"/>
                </a:lnTo>
                <a:lnTo>
                  <a:pt x="1194065" y="16025"/>
                </a:lnTo>
                <a:lnTo>
                  <a:pt x="1145395" y="6839"/>
                </a:lnTo>
                <a:lnTo>
                  <a:pt x="1096493" y="1639"/>
                </a:lnTo>
                <a:lnTo>
                  <a:pt x="1047414" y="0"/>
                </a:lnTo>
                <a:close/>
              </a:path>
            </a:pathLst>
          </a:custGeom>
          <a:solidFill>
            <a:srgbClr val="FFD47B"/>
          </a:solidFill>
        </p:spPr>
        <p:txBody>
          <a:bodyPr wrap="square" lIns="0" tIns="0" rIns="0" bIns="0" rtlCol="0"/>
          <a:lstStyle/>
          <a:p>
            <a:endParaRPr/>
          </a:p>
        </p:txBody>
      </p:sp>
      <p:grpSp>
        <p:nvGrpSpPr>
          <p:cNvPr id="3" name="object 3"/>
          <p:cNvGrpSpPr/>
          <p:nvPr/>
        </p:nvGrpSpPr>
        <p:grpSpPr>
          <a:xfrm>
            <a:off x="502919" y="432815"/>
            <a:ext cx="8522970" cy="4715510"/>
            <a:chOff x="502919" y="432815"/>
            <a:chExt cx="8522970" cy="4715510"/>
          </a:xfrm>
        </p:grpSpPr>
        <p:sp>
          <p:nvSpPr>
            <p:cNvPr id="4" name="object 4"/>
            <p:cNvSpPr/>
            <p:nvPr/>
          </p:nvSpPr>
          <p:spPr>
            <a:xfrm>
              <a:off x="7900666" y="2447543"/>
              <a:ext cx="1125220" cy="1069975"/>
            </a:xfrm>
            <a:custGeom>
              <a:avLst/>
              <a:gdLst/>
              <a:ahLst/>
              <a:cxnLst/>
              <a:rect l="l" t="t" r="r" b="b"/>
              <a:pathLst>
                <a:path w="1125220" h="1069975">
                  <a:moveTo>
                    <a:pt x="578106" y="0"/>
                  </a:moveTo>
                  <a:lnTo>
                    <a:pt x="555068" y="482"/>
                  </a:lnTo>
                  <a:lnTo>
                    <a:pt x="547372" y="888"/>
                  </a:lnTo>
                  <a:lnTo>
                    <a:pt x="527179" y="507"/>
                  </a:lnTo>
                  <a:lnTo>
                    <a:pt x="473246" y="2675"/>
                  </a:lnTo>
                  <a:lnTo>
                    <a:pt x="419432" y="9125"/>
                  </a:lnTo>
                  <a:lnTo>
                    <a:pt x="366175" y="19780"/>
                  </a:lnTo>
                  <a:lnTo>
                    <a:pt x="313913" y="34562"/>
                  </a:lnTo>
                  <a:lnTo>
                    <a:pt x="263084" y="53395"/>
                  </a:lnTo>
                  <a:lnTo>
                    <a:pt x="214124" y="76200"/>
                  </a:lnTo>
                  <a:lnTo>
                    <a:pt x="175097" y="100205"/>
                  </a:lnTo>
                  <a:lnTo>
                    <a:pt x="139994" y="128854"/>
                  </a:lnTo>
                  <a:lnTo>
                    <a:pt x="108813" y="161640"/>
                  </a:lnTo>
                  <a:lnTo>
                    <a:pt x="81548" y="198056"/>
                  </a:lnTo>
                  <a:lnTo>
                    <a:pt x="58196" y="237597"/>
                  </a:lnTo>
                  <a:lnTo>
                    <a:pt x="38754" y="279756"/>
                  </a:lnTo>
                  <a:lnTo>
                    <a:pt x="23217" y="324027"/>
                  </a:lnTo>
                  <a:lnTo>
                    <a:pt x="11581" y="369904"/>
                  </a:lnTo>
                  <a:lnTo>
                    <a:pt x="3844" y="416881"/>
                  </a:lnTo>
                  <a:lnTo>
                    <a:pt x="0" y="464450"/>
                  </a:lnTo>
                  <a:lnTo>
                    <a:pt x="45" y="512107"/>
                  </a:lnTo>
                  <a:lnTo>
                    <a:pt x="3977" y="559344"/>
                  </a:lnTo>
                  <a:lnTo>
                    <a:pt x="11791" y="605656"/>
                  </a:lnTo>
                  <a:lnTo>
                    <a:pt x="23483" y="650537"/>
                  </a:lnTo>
                  <a:lnTo>
                    <a:pt x="39050" y="693479"/>
                  </a:lnTo>
                  <a:lnTo>
                    <a:pt x="58487" y="733977"/>
                  </a:lnTo>
                  <a:lnTo>
                    <a:pt x="81790" y="771525"/>
                  </a:lnTo>
                  <a:lnTo>
                    <a:pt x="114719" y="812158"/>
                  </a:lnTo>
                  <a:lnTo>
                    <a:pt x="151716" y="846949"/>
                  </a:lnTo>
                  <a:lnTo>
                    <a:pt x="192177" y="876676"/>
                  </a:lnTo>
                  <a:lnTo>
                    <a:pt x="235494" y="902120"/>
                  </a:lnTo>
                  <a:lnTo>
                    <a:pt x="281062" y="924060"/>
                  </a:lnTo>
                  <a:lnTo>
                    <a:pt x="328274" y="943276"/>
                  </a:lnTo>
                  <a:lnTo>
                    <a:pt x="376524" y="960547"/>
                  </a:lnTo>
                  <a:lnTo>
                    <a:pt x="425205" y="976655"/>
                  </a:lnTo>
                  <a:lnTo>
                    <a:pt x="473712" y="992378"/>
                  </a:lnTo>
                  <a:lnTo>
                    <a:pt x="520102" y="1008302"/>
                  </a:lnTo>
                  <a:lnTo>
                    <a:pt x="567928" y="1025501"/>
                  </a:lnTo>
                  <a:lnTo>
                    <a:pt x="616762" y="1042114"/>
                  </a:lnTo>
                  <a:lnTo>
                    <a:pt x="666179" y="1056282"/>
                  </a:lnTo>
                  <a:lnTo>
                    <a:pt x="715750" y="1066146"/>
                  </a:lnTo>
                  <a:lnTo>
                    <a:pt x="765050" y="1069848"/>
                  </a:lnTo>
                  <a:lnTo>
                    <a:pt x="796818" y="1068050"/>
                  </a:lnTo>
                  <a:lnTo>
                    <a:pt x="859116" y="1052167"/>
                  </a:lnTo>
                  <a:lnTo>
                    <a:pt x="928262" y="1009813"/>
                  </a:lnTo>
                  <a:lnTo>
                    <a:pt x="963690" y="976120"/>
                  </a:lnTo>
                  <a:lnTo>
                    <a:pt x="995654" y="937180"/>
                  </a:lnTo>
                  <a:lnTo>
                    <a:pt x="1024137" y="894169"/>
                  </a:lnTo>
                  <a:lnTo>
                    <a:pt x="1049124" y="848265"/>
                  </a:lnTo>
                  <a:lnTo>
                    <a:pt x="1070598" y="800645"/>
                  </a:lnTo>
                  <a:lnTo>
                    <a:pt x="1088545" y="752486"/>
                  </a:lnTo>
                  <a:lnTo>
                    <a:pt x="1102948" y="704964"/>
                  </a:lnTo>
                  <a:lnTo>
                    <a:pt x="1113792" y="659257"/>
                  </a:lnTo>
                  <a:lnTo>
                    <a:pt x="1121469" y="612800"/>
                  </a:lnTo>
                  <a:lnTo>
                    <a:pt x="1125213" y="565997"/>
                  </a:lnTo>
                  <a:lnTo>
                    <a:pt x="1125053" y="519143"/>
                  </a:lnTo>
                  <a:lnTo>
                    <a:pt x="1121017" y="472529"/>
                  </a:lnTo>
                  <a:lnTo>
                    <a:pt x="1113134" y="426451"/>
                  </a:lnTo>
                  <a:lnTo>
                    <a:pt x="1101431" y="381202"/>
                  </a:lnTo>
                  <a:lnTo>
                    <a:pt x="1085937" y="337075"/>
                  </a:lnTo>
                  <a:lnTo>
                    <a:pt x="1066680" y="294365"/>
                  </a:lnTo>
                  <a:lnTo>
                    <a:pt x="1043688" y="253365"/>
                  </a:lnTo>
                  <a:lnTo>
                    <a:pt x="1013560" y="210394"/>
                  </a:lnTo>
                  <a:lnTo>
                    <a:pt x="980049" y="171231"/>
                  </a:lnTo>
                  <a:lnTo>
                    <a:pt x="943470" y="135934"/>
                  </a:lnTo>
                  <a:lnTo>
                    <a:pt x="904138" y="104566"/>
                  </a:lnTo>
                  <a:lnTo>
                    <a:pt x="862366" y="77184"/>
                  </a:lnTo>
                  <a:lnTo>
                    <a:pt x="818468" y="53850"/>
                  </a:lnTo>
                  <a:lnTo>
                    <a:pt x="772760" y="34624"/>
                  </a:lnTo>
                  <a:lnTo>
                    <a:pt x="725556" y="19566"/>
                  </a:lnTo>
                  <a:lnTo>
                    <a:pt x="677169" y="8736"/>
                  </a:lnTo>
                  <a:lnTo>
                    <a:pt x="627915" y="2194"/>
                  </a:lnTo>
                  <a:lnTo>
                    <a:pt x="578106" y="0"/>
                  </a:lnTo>
                  <a:close/>
                </a:path>
              </a:pathLst>
            </a:custGeom>
            <a:solidFill>
              <a:srgbClr val="FFD47B"/>
            </a:solidFill>
          </p:spPr>
          <p:txBody>
            <a:bodyPr wrap="square" lIns="0" tIns="0" rIns="0" bIns="0" rtlCol="0"/>
            <a:lstStyle/>
            <a:p>
              <a:endParaRPr/>
            </a:p>
          </p:txBody>
        </p:sp>
        <p:sp>
          <p:nvSpPr>
            <p:cNvPr id="5" name="object 5"/>
            <p:cNvSpPr/>
            <p:nvPr/>
          </p:nvSpPr>
          <p:spPr>
            <a:xfrm>
              <a:off x="6379463" y="3377183"/>
              <a:ext cx="1978660" cy="1765300"/>
            </a:xfrm>
            <a:custGeom>
              <a:avLst/>
              <a:gdLst/>
              <a:ahLst/>
              <a:cxnLst/>
              <a:rect l="l" t="t" r="r" b="b"/>
              <a:pathLst>
                <a:path w="1978659" h="1765300">
                  <a:moveTo>
                    <a:pt x="1978152" y="0"/>
                  </a:moveTo>
                  <a:lnTo>
                    <a:pt x="1836140" y="251852"/>
                  </a:lnTo>
                  <a:lnTo>
                    <a:pt x="1434607" y="818668"/>
                  </a:lnTo>
                  <a:lnTo>
                    <a:pt x="810309" y="1417337"/>
                  </a:lnTo>
                  <a:lnTo>
                    <a:pt x="0" y="1764749"/>
                  </a:lnTo>
                </a:path>
              </a:pathLst>
            </a:custGeom>
            <a:ln w="12192">
              <a:solidFill>
                <a:srgbClr val="FFFFFF"/>
              </a:solidFill>
            </a:ln>
          </p:spPr>
          <p:txBody>
            <a:bodyPr wrap="square" lIns="0" tIns="0" rIns="0" bIns="0" rtlCol="0"/>
            <a:lstStyle/>
            <a:p>
              <a:endParaRPr/>
            </a:p>
          </p:txBody>
        </p:sp>
        <p:sp>
          <p:nvSpPr>
            <p:cNvPr id="6" name="object 6"/>
            <p:cNvSpPr/>
            <p:nvPr/>
          </p:nvSpPr>
          <p:spPr>
            <a:xfrm>
              <a:off x="6802310" y="2447543"/>
              <a:ext cx="2171065" cy="2569845"/>
            </a:xfrm>
            <a:custGeom>
              <a:avLst/>
              <a:gdLst/>
              <a:ahLst/>
              <a:cxnLst/>
              <a:rect l="l" t="t" r="r" b="b"/>
              <a:pathLst>
                <a:path w="2171065" h="2569845">
                  <a:moveTo>
                    <a:pt x="1540700" y="947928"/>
                  </a:moveTo>
                  <a:lnTo>
                    <a:pt x="1553289" y="875934"/>
                  </a:lnTo>
                  <a:lnTo>
                    <a:pt x="1594010" y="773102"/>
                  </a:lnTo>
                  <a:lnTo>
                    <a:pt x="1679892" y="614299"/>
                  </a:lnTo>
                  <a:lnTo>
                    <a:pt x="1798847" y="412122"/>
                  </a:lnTo>
                  <a:lnTo>
                    <a:pt x="1913445" y="212756"/>
                  </a:lnTo>
                  <a:lnTo>
                    <a:pt x="1999753" y="60586"/>
                  </a:lnTo>
                  <a:lnTo>
                    <a:pt x="2033841" y="0"/>
                  </a:lnTo>
                  <a:lnTo>
                    <a:pt x="1996936" y="119378"/>
                  </a:lnTo>
                  <a:lnTo>
                    <a:pt x="1894331" y="397335"/>
                  </a:lnTo>
                  <a:lnTo>
                    <a:pt x="1738197" y="713607"/>
                  </a:lnTo>
                  <a:lnTo>
                    <a:pt x="1540700" y="947928"/>
                  </a:lnTo>
                  <a:close/>
                </a:path>
                <a:path w="2171065" h="2569845">
                  <a:moveTo>
                    <a:pt x="376999" y="2356104"/>
                  </a:moveTo>
                  <a:lnTo>
                    <a:pt x="370766" y="2340681"/>
                  </a:lnTo>
                  <a:lnTo>
                    <a:pt x="360092" y="2284860"/>
                  </a:lnTo>
                  <a:lnTo>
                    <a:pt x="357014" y="2174313"/>
                  </a:lnTo>
                  <a:lnTo>
                    <a:pt x="373570" y="1994712"/>
                  </a:lnTo>
                  <a:lnTo>
                    <a:pt x="404036" y="1760871"/>
                  </a:lnTo>
                  <a:lnTo>
                    <a:pt x="431561" y="1532123"/>
                  </a:lnTo>
                  <a:lnTo>
                    <a:pt x="451490" y="1358317"/>
                  </a:lnTo>
                  <a:lnTo>
                    <a:pt x="459168" y="1289304"/>
                  </a:lnTo>
                  <a:lnTo>
                    <a:pt x="471868" y="1413968"/>
                  </a:lnTo>
                  <a:lnTo>
                    <a:pt x="486187" y="1710642"/>
                  </a:lnTo>
                  <a:lnTo>
                    <a:pt x="466455" y="2063347"/>
                  </a:lnTo>
                  <a:lnTo>
                    <a:pt x="376999" y="2356104"/>
                  </a:lnTo>
                  <a:close/>
                </a:path>
                <a:path w="2171065" h="2569845">
                  <a:moveTo>
                    <a:pt x="3492" y="2569464"/>
                  </a:moveTo>
                  <a:lnTo>
                    <a:pt x="234" y="2553176"/>
                  </a:lnTo>
                  <a:lnTo>
                    <a:pt x="0" y="2496429"/>
                  </a:lnTo>
                  <a:lnTo>
                    <a:pt x="17101" y="2387394"/>
                  </a:lnTo>
                  <a:lnTo>
                    <a:pt x="65849" y="2214245"/>
                  </a:lnTo>
                  <a:lnTo>
                    <a:pt x="137556" y="1990170"/>
                  </a:lnTo>
                  <a:lnTo>
                    <a:pt x="205168" y="1770214"/>
                  </a:lnTo>
                  <a:lnTo>
                    <a:pt x="255444" y="1602761"/>
                  </a:lnTo>
                  <a:lnTo>
                    <a:pt x="275145" y="1536192"/>
                  </a:lnTo>
                  <a:lnTo>
                    <a:pt x="265525" y="1660868"/>
                  </a:lnTo>
                  <a:lnTo>
                    <a:pt x="226853" y="1954768"/>
                  </a:lnTo>
                  <a:lnTo>
                    <a:pt x="144414" y="2297697"/>
                  </a:lnTo>
                  <a:lnTo>
                    <a:pt x="3492" y="2569464"/>
                  </a:lnTo>
                  <a:close/>
                </a:path>
                <a:path w="2171065" h="2569845">
                  <a:moveTo>
                    <a:pt x="1378521" y="1243584"/>
                  </a:moveTo>
                  <a:lnTo>
                    <a:pt x="1415764" y="1180607"/>
                  </a:lnTo>
                  <a:lnTo>
                    <a:pt x="1489642" y="1098333"/>
                  </a:lnTo>
                  <a:lnTo>
                    <a:pt x="1624647" y="979043"/>
                  </a:lnTo>
                  <a:lnTo>
                    <a:pt x="1806938" y="831467"/>
                  </a:lnTo>
                  <a:lnTo>
                    <a:pt x="1983978" y="684736"/>
                  </a:lnTo>
                  <a:lnTo>
                    <a:pt x="2117941" y="572224"/>
                  </a:lnTo>
                  <a:lnTo>
                    <a:pt x="2171001" y="527304"/>
                  </a:lnTo>
                  <a:lnTo>
                    <a:pt x="2094610" y="626381"/>
                  </a:lnTo>
                  <a:lnTo>
                    <a:pt x="1901253" y="851201"/>
                  </a:lnTo>
                  <a:lnTo>
                    <a:pt x="1644649" y="1093142"/>
                  </a:lnTo>
                  <a:lnTo>
                    <a:pt x="1378521" y="1243584"/>
                  </a:lnTo>
                  <a:close/>
                </a:path>
                <a:path w="2171065" h="2569845">
                  <a:moveTo>
                    <a:pt x="1152969" y="1578864"/>
                  </a:moveTo>
                  <a:lnTo>
                    <a:pt x="1198673" y="1522172"/>
                  </a:lnTo>
                  <a:lnTo>
                    <a:pt x="1283753" y="1451792"/>
                  </a:lnTo>
                  <a:lnTo>
                    <a:pt x="1435163" y="1353820"/>
                  </a:lnTo>
                  <a:lnTo>
                    <a:pt x="1636976" y="1233803"/>
                  </a:lnTo>
                  <a:lnTo>
                    <a:pt x="1832943" y="1113774"/>
                  </a:lnTo>
                  <a:lnTo>
                    <a:pt x="1981213" y="1021439"/>
                  </a:lnTo>
                  <a:lnTo>
                    <a:pt x="2039937" y="984504"/>
                  </a:lnTo>
                  <a:lnTo>
                    <a:pt x="1950301" y="1071364"/>
                  </a:lnTo>
                  <a:lnTo>
                    <a:pt x="1726993" y="1265662"/>
                  </a:lnTo>
                  <a:lnTo>
                    <a:pt x="1438415" y="1467971"/>
                  </a:lnTo>
                  <a:lnTo>
                    <a:pt x="1152969" y="1578864"/>
                  </a:lnTo>
                  <a:close/>
                </a:path>
                <a:path w="2171065" h="2569845">
                  <a:moveTo>
                    <a:pt x="375729" y="2355138"/>
                  </a:moveTo>
                  <a:lnTo>
                    <a:pt x="437356" y="2316045"/>
                  </a:lnTo>
                  <a:lnTo>
                    <a:pt x="540750" y="2276957"/>
                  </a:lnTo>
                  <a:lnTo>
                    <a:pt x="715962" y="2233536"/>
                  </a:lnTo>
                  <a:lnTo>
                    <a:pt x="946247" y="2185404"/>
                  </a:lnTo>
                  <a:lnTo>
                    <a:pt x="1170924" y="2135966"/>
                  </a:lnTo>
                  <a:lnTo>
                    <a:pt x="1341379" y="2097385"/>
                  </a:lnTo>
                  <a:lnTo>
                    <a:pt x="1409001" y="2081822"/>
                  </a:lnTo>
                  <a:lnTo>
                    <a:pt x="1295719" y="2134950"/>
                  </a:lnTo>
                  <a:lnTo>
                    <a:pt x="1020810" y="2246274"/>
                  </a:lnTo>
                  <a:lnTo>
                    <a:pt x="681678" y="2343701"/>
                  </a:lnTo>
                  <a:lnTo>
                    <a:pt x="375729" y="2355138"/>
                  </a:lnTo>
                  <a:close/>
                </a:path>
              </a:pathLst>
            </a:custGeom>
            <a:ln w="12192">
              <a:solidFill>
                <a:srgbClr val="FFFFFF"/>
              </a:solidFill>
            </a:ln>
          </p:spPr>
          <p:txBody>
            <a:bodyPr wrap="square" lIns="0" tIns="0" rIns="0" bIns="0" rtlCol="0"/>
            <a:lstStyle/>
            <a:p>
              <a:endParaRPr/>
            </a:p>
          </p:txBody>
        </p:sp>
        <p:sp>
          <p:nvSpPr>
            <p:cNvPr id="7" name="object 7"/>
            <p:cNvSpPr/>
            <p:nvPr/>
          </p:nvSpPr>
          <p:spPr>
            <a:xfrm>
              <a:off x="6806184" y="4913414"/>
              <a:ext cx="1064260" cy="142240"/>
            </a:xfrm>
            <a:custGeom>
              <a:avLst/>
              <a:gdLst/>
              <a:ahLst/>
              <a:cxnLst/>
              <a:rect l="l" t="t" r="r" b="b"/>
              <a:pathLst>
                <a:path w="1064259" h="142239">
                  <a:moveTo>
                    <a:pt x="0" y="104216"/>
                  </a:moveTo>
                  <a:lnTo>
                    <a:pt x="67516" y="75698"/>
                  </a:lnTo>
                  <a:lnTo>
                    <a:pt x="176111" y="53895"/>
                  </a:lnTo>
                  <a:lnTo>
                    <a:pt x="356108" y="39370"/>
                  </a:lnTo>
                  <a:lnTo>
                    <a:pt x="591085" y="28337"/>
                  </a:lnTo>
                  <a:lnTo>
                    <a:pt x="820515" y="15346"/>
                  </a:lnTo>
                  <a:lnTo>
                    <a:pt x="994652" y="4524"/>
                  </a:lnTo>
                  <a:lnTo>
                    <a:pt x="1063752" y="0"/>
                  </a:lnTo>
                  <a:lnTo>
                    <a:pt x="943546" y="34192"/>
                  </a:lnTo>
                  <a:lnTo>
                    <a:pt x="654557" y="99864"/>
                  </a:lnTo>
                  <a:lnTo>
                    <a:pt x="304228" y="141658"/>
                  </a:lnTo>
                  <a:lnTo>
                    <a:pt x="0" y="104216"/>
                  </a:lnTo>
                  <a:close/>
                </a:path>
              </a:pathLst>
            </a:custGeom>
            <a:ln w="12192">
              <a:solidFill>
                <a:srgbClr val="FFFFFF"/>
              </a:solidFill>
            </a:ln>
          </p:spPr>
          <p:txBody>
            <a:bodyPr wrap="square" lIns="0" tIns="0" rIns="0" bIns="0" rtlCol="0"/>
            <a:lstStyle/>
            <a:p>
              <a:endParaRPr/>
            </a:p>
          </p:txBody>
        </p:sp>
        <p:sp>
          <p:nvSpPr>
            <p:cNvPr id="8" name="object 8"/>
            <p:cNvSpPr/>
            <p:nvPr/>
          </p:nvSpPr>
          <p:spPr>
            <a:xfrm>
              <a:off x="502919" y="432815"/>
              <a:ext cx="8138159" cy="4279900"/>
            </a:xfrm>
            <a:custGeom>
              <a:avLst/>
              <a:gdLst/>
              <a:ahLst/>
              <a:cxnLst/>
              <a:rect l="l" t="t" r="r" b="b"/>
              <a:pathLst>
                <a:path w="8138159" h="4279900">
                  <a:moveTo>
                    <a:pt x="8138159" y="0"/>
                  </a:moveTo>
                  <a:lnTo>
                    <a:pt x="0" y="0"/>
                  </a:lnTo>
                  <a:lnTo>
                    <a:pt x="0" y="4279392"/>
                  </a:lnTo>
                  <a:lnTo>
                    <a:pt x="8138159" y="4279392"/>
                  </a:lnTo>
                  <a:lnTo>
                    <a:pt x="8138159" y="0"/>
                  </a:lnTo>
                  <a:close/>
                </a:path>
              </a:pathLst>
            </a:custGeom>
            <a:solidFill>
              <a:srgbClr val="FFFFFF"/>
            </a:solidFill>
          </p:spPr>
          <p:txBody>
            <a:bodyPr wrap="square" lIns="0" tIns="0" rIns="0" bIns="0" rtlCol="0"/>
            <a:lstStyle/>
            <a:p>
              <a:endParaRPr/>
            </a:p>
          </p:txBody>
        </p:sp>
        <p:sp>
          <p:nvSpPr>
            <p:cNvPr id="9" name="object 9"/>
            <p:cNvSpPr/>
            <p:nvPr/>
          </p:nvSpPr>
          <p:spPr>
            <a:xfrm>
              <a:off x="7809357" y="3864863"/>
              <a:ext cx="1163955" cy="1073150"/>
            </a:xfrm>
            <a:custGeom>
              <a:avLst/>
              <a:gdLst/>
              <a:ahLst/>
              <a:cxnLst/>
              <a:rect l="l" t="t" r="r" b="b"/>
              <a:pathLst>
                <a:path w="1163954" h="1073150">
                  <a:moveTo>
                    <a:pt x="54483" y="327342"/>
                  </a:moveTo>
                  <a:lnTo>
                    <a:pt x="41465" y="287705"/>
                  </a:lnTo>
                  <a:lnTo>
                    <a:pt x="14097" y="259880"/>
                  </a:lnTo>
                  <a:lnTo>
                    <a:pt x="11938" y="259080"/>
                  </a:lnTo>
                  <a:lnTo>
                    <a:pt x="9906" y="259080"/>
                  </a:lnTo>
                  <a:lnTo>
                    <a:pt x="6350" y="259080"/>
                  </a:lnTo>
                  <a:lnTo>
                    <a:pt x="3048" y="261620"/>
                  </a:lnTo>
                  <a:lnTo>
                    <a:pt x="1905" y="266674"/>
                  </a:lnTo>
                  <a:lnTo>
                    <a:pt x="0" y="279412"/>
                  </a:lnTo>
                  <a:lnTo>
                    <a:pt x="2082" y="292061"/>
                  </a:lnTo>
                  <a:lnTo>
                    <a:pt x="28016" y="323024"/>
                  </a:lnTo>
                  <a:lnTo>
                    <a:pt x="42799" y="332232"/>
                  </a:lnTo>
                  <a:lnTo>
                    <a:pt x="49022" y="332232"/>
                  </a:lnTo>
                  <a:lnTo>
                    <a:pt x="54483" y="327342"/>
                  </a:lnTo>
                  <a:close/>
                </a:path>
                <a:path w="1163954" h="1073150">
                  <a:moveTo>
                    <a:pt x="103251" y="579056"/>
                  </a:moveTo>
                  <a:lnTo>
                    <a:pt x="80683" y="529450"/>
                  </a:lnTo>
                  <a:lnTo>
                    <a:pt x="63246" y="515150"/>
                  </a:lnTo>
                  <a:lnTo>
                    <a:pt x="61468" y="515150"/>
                  </a:lnTo>
                  <a:lnTo>
                    <a:pt x="58166" y="515150"/>
                  </a:lnTo>
                  <a:lnTo>
                    <a:pt x="55118" y="517677"/>
                  </a:lnTo>
                  <a:lnTo>
                    <a:pt x="53467" y="522770"/>
                  </a:lnTo>
                  <a:lnTo>
                    <a:pt x="51676" y="535622"/>
                  </a:lnTo>
                  <a:lnTo>
                    <a:pt x="53797" y="548284"/>
                  </a:lnTo>
                  <a:lnTo>
                    <a:pt x="59550" y="559638"/>
                  </a:lnTo>
                  <a:lnTo>
                    <a:pt x="68707" y="568515"/>
                  </a:lnTo>
                  <a:lnTo>
                    <a:pt x="73406" y="574268"/>
                  </a:lnTo>
                  <a:lnTo>
                    <a:pt x="97790" y="588225"/>
                  </a:lnTo>
                  <a:lnTo>
                    <a:pt x="103251" y="584276"/>
                  </a:lnTo>
                  <a:lnTo>
                    <a:pt x="103251" y="579056"/>
                  </a:lnTo>
                  <a:close/>
                </a:path>
                <a:path w="1163954" h="1073150">
                  <a:moveTo>
                    <a:pt x="103251" y="68732"/>
                  </a:moveTo>
                  <a:lnTo>
                    <a:pt x="101854" y="63246"/>
                  </a:lnTo>
                  <a:lnTo>
                    <a:pt x="98005" y="44945"/>
                  </a:lnTo>
                  <a:lnTo>
                    <a:pt x="90487" y="28359"/>
                  </a:lnTo>
                  <a:lnTo>
                    <a:pt x="79527" y="13919"/>
                  </a:lnTo>
                  <a:lnTo>
                    <a:pt x="63754" y="635"/>
                  </a:lnTo>
                  <a:lnTo>
                    <a:pt x="61976" y="0"/>
                  </a:lnTo>
                  <a:lnTo>
                    <a:pt x="60198" y="0"/>
                  </a:lnTo>
                  <a:lnTo>
                    <a:pt x="56261" y="0"/>
                  </a:lnTo>
                  <a:lnTo>
                    <a:pt x="52578" y="2921"/>
                  </a:lnTo>
                  <a:lnTo>
                    <a:pt x="51435" y="7239"/>
                  </a:lnTo>
                  <a:lnTo>
                    <a:pt x="49212" y="20142"/>
                  </a:lnTo>
                  <a:lnTo>
                    <a:pt x="51320" y="33058"/>
                  </a:lnTo>
                  <a:lnTo>
                    <a:pt x="57162" y="44653"/>
                  </a:lnTo>
                  <a:lnTo>
                    <a:pt x="66167" y="53619"/>
                  </a:lnTo>
                  <a:lnTo>
                    <a:pt x="71424" y="59207"/>
                  </a:lnTo>
                  <a:lnTo>
                    <a:pt x="76847" y="64135"/>
                  </a:lnTo>
                  <a:lnTo>
                    <a:pt x="82575" y="68402"/>
                  </a:lnTo>
                  <a:lnTo>
                    <a:pt x="90170" y="72758"/>
                  </a:lnTo>
                  <a:lnTo>
                    <a:pt x="91694" y="73113"/>
                  </a:lnTo>
                  <a:lnTo>
                    <a:pt x="98298" y="73113"/>
                  </a:lnTo>
                  <a:lnTo>
                    <a:pt x="103251" y="68732"/>
                  </a:lnTo>
                  <a:close/>
                </a:path>
                <a:path w="1163954" h="1073150">
                  <a:moveTo>
                    <a:pt x="145923" y="236842"/>
                  </a:moveTo>
                  <a:lnTo>
                    <a:pt x="144526" y="230860"/>
                  </a:lnTo>
                  <a:lnTo>
                    <a:pt x="140677" y="212610"/>
                  </a:lnTo>
                  <a:lnTo>
                    <a:pt x="133159" y="196075"/>
                  </a:lnTo>
                  <a:lnTo>
                    <a:pt x="122199" y="181673"/>
                  </a:lnTo>
                  <a:lnTo>
                    <a:pt x="106299" y="168351"/>
                  </a:lnTo>
                  <a:lnTo>
                    <a:pt x="104394" y="167678"/>
                  </a:lnTo>
                  <a:lnTo>
                    <a:pt x="102489" y="167678"/>
                  </a:lnTo>
                  <a:lnTo>
                    <a:pt x="98806" y="167678"/>
                  </a:lnTo>
                  <a:lnTo>
                    <a:pt x="95250" y="170370"/>
                  </a:lnTo>
                  <a:lnTo>
                    <a:pt x="94107" y="175031"/>
                  </a:lnTo>
                  <a:lnTo>
                    <a:pt x="91884" y="187896"/>
                  </a:lnTo>
                  <a:lnTo>
                    <a:pt x="93992" y="200761"/>
                  </a:lnTo>
                  <a:lnTo>
                    <a:pt x="99834" y="212331"/>
                  </a:lnTo>
                  <a:lnTo>
                    <a:pt x="108839" y="221272"/>
                  </a:lnTo>
                  <a:lnTo>
                    <a:pt x="114096" y="226834"/>
                  </a:lnTo>
                  <a:lnTo>
                    <a:pt x="134874" y="240792"/>
                  </a:lnTo>
                  <a:lnTo>
                    <a:pt x="141732" y="240792"/>
                  </a:lnTo>
                  <a:lnTo>
                    <a:pt x="145923" y="236842"/>
                  </a:lnTo>
                  <a:close/>
                </a:path>
                <a:path w="1163954" h="1073150">
                  <a:moveTo>
                    <a:pt x="170307" y="417169"/>
                  </a:moveTo>
                  <a:lnTo>
                    <a:pt x="146545" y="367868"/>
                  </a:lnTo>
                  <a:lnTo>
                    <a:pt x="128143" y="353606"/>
                  </a:lnTo>
                  <a:lnTo>
                    <a:pt x="126111" y="353606"/>
                  </a:lnTo>
                  <a:lnTo>
                    <a:pt x="122682" y="353606"/>
                  </a:lnTo>
                  <a:lnTo>
                    <a:pt x="119507" y="356120"/>
                  </a:lnTo>
                  <a:lnTo>
                    <a:pt x="117729" y="361175"/>
                  </a:lnTo>
                  <a:lnTo>
                    <a:pt x="115849" y="373964"/>
                  </a:lnTo>
                  <a:lnTo>
                    <a:pt x="118071" y="386562"/>
                  </a:lnTo>
                  <a:lnTo>
                    <a:pt x="124155" y="397852"/>
                  </a:lnTo>
                  <a:lnTo>
                    <a:pt x="133858" y="406692"/>
                  </a:lnTo>
                  <a:lnTo>
                    <a:pt x="138836" y="412407"/>
                  </a:lnTo>
                  <a:lnTo>
                    <a:pt x="144411" y="417626"/>
                  </a:lnTo>
                  <a:lnTo>
                    <a:pt x="150482" y="422186"/>
                  </a:lnTo>
                  <a:lnTo>
                    <a:pt x="157988" y="426466"/>
                  </a:lnTo>
                  <a:lnTo>
                    <a:pt x="159131" y="426681"/>
                  </a:lnTo>
                  <a:lnTo>
                    <a:pt x="165227" y="426681"/>
                  </a:lnTo>
                  <a:lnTo>
                    <a:pt x="170307" y="422783"/>
                  </a:lnTo>
                  <a:lnTo>
                    <a:pt x="170307" y="417169"/>
                  </a:lnTo>
                  <a:close/>
                </a:path>
                <a:path w="1163954" h="1073150">
                  <a:moveTo>
                    <a:pt x="222123" y="608482"/>
                  </a:moveTo>
                  <a:lnTo>
                    <a:pt x="210286" y="572198"/>
                  </a:lnTo>
                  <a:lnTo>
                    <a:pt x="184150" y="543242"/>
                  </a:lnTo>
                  <a:lnTo>
                    <a:pt x="182372" y="542544"/>
                  </a:lnTo>
                  <a:lnTo>
                    <a:pt x="180594" y="542544"/>
                  </a:lnTo>
                  <a:lnTo>
                    <a:pt x="177165" y="542544"/>
                  </a:lnTo>
                  <a:lnTo>
                    <a:pt x="173990" y="545401"/>
                  </a:lnTo>
                  <a:lnTo>
                    <a:pt x="172339" y="550227"/>
                  </a:lnTo>
                  <a:lnTo>
                    <a:pt x="170548" y="563664"/>
                  </a:lnTo>
                  <a:lnTo>
                    <a:pt x="172656" y="577088"/>
                  </a:lnTo>
                  <a:lnTo>
                    <a:pt x="178371" y="589140"/>
                  </a:lnTo>
                  <a:lnTo>
                    <a:pt x="187452" y="598474"/>
                  </a:lnTo>
                  <a:lnTo>
                    <a:pt x="192214" y="603897"/>
                  </a:lnTo>
                  <a:lnTo>
                    <a:pt x="197523" y="609066"/>
                  </a:lnTo>
                  <a:lnTo>
                    <a:pt x="203288" y="613714"/>
                  </a:lnTo>
                  <a:lnTo>
                    <a:pt x="210566" y="618375"/>
                  </a:lnTo>
                  <a:lnTo>
                    <a:pt x="211836" y="618744"/>
                  </a:lnTo>
                  <a:lnTo>
                    <a:pt x="217551" y="618744"/>
                  </a:lnTo>
                  <a:lnTo>
                    <a:pt x="222123" y="614184"/>
                  </a:lnTo>
                  <a:lnTo>
                    <a:pt x="222123" y="608482"/>
                  </a:lnTo>
                  <a:close/>
                </a:path>
                <a:path w="1163954" h="1073150">
                  <a:moveTo>
                    <a:pt x="249555" y="105257"/>
                  </a:moveTo>
                  <a:lnTo>
                    <a:pt x="236550" y="65112"/>
                  </a:lnTo>
                  <a:lnTo>
                    <a:pt x="209423" y="36995"/>
                  </a:lnTo>
                  <a:lnTo>
                    <a:pt x="207772" y="36614"/>
                  </a:lnTo>
                  <a:lnTo>
                    <a:pt x="206121" y="36614"/>
                  </a:lnTo>
                  <a:lnTo>
                    <a:pt x="202057" y="36614"/>
                  </a:lnTo>
                  <a:lnTo>
                    <a:pt x="198247" y="38963"/>
                  </a:lnTo>
                  <a:lnTo>
                    <a:pt x="196977" y="43980"/>
                  </a:lnTo>
                  <a:lnTo>
                    <a:pt x="195084" y="56896"/>
                  </a:lnTo>
                  <a:lnTo>
                    <a:pt x="197180" y="69646"/>
                  </a:lnTo>
                  <a:lnTo>
                    <a:pt x="202920" y="81064"/>
                  </a:lnTo>
                  <a:lnTo>
                    <a:pt x="211963" y="89992"/>
                  </a:lnTo>
                  <a:lnTo>
                    <a:pt x="217360" y="95758"/>
                  </a:lnTo>
                  <a:lnTo>
                    <a:pt x="223100" y="100952"/>
                  </a:lnTo>
                  <a:lnTo>
                    <a:pt x="229171" y="105308"/>
                  </a:lnTo>
                  <a:lnTo>
                    <a:pt x="235585" y="108585"/>
                  </a:lnTo>
                  <a:lnTo>
                    <a:pt x="236855" y="109372"/>
                  </a:lnTo>
                  <a:lnTo>
                    <a:pt x="238125" y="109689"/>
                  </a:lnTo>
                  <a:lnTo>
                    <a:pt x="244348" y="109689"/>
                  </a:lnTo>
                  <a:lnTo>
                    <a:pt x="249555" y="105257"/>
                  </a:lnTo>
                  <a:close/>
                </a:path>
                <a:path w="1163954" h="1073150">
                  <a:moveTo>
                    <a:pt x="283083" y="281622"/>
                  </a:moveTo>
                  <a:lnTo>
                    <a:pt x="270471" y="241985"/>
                  </a:lnTo>
                  <a:lnTo>
                    <a:pt x="243840" y="214134"/>
                  </a:lnTo>
                  <a:lnTo>
                    <a:pt x="241808" y="213360"/>
                  </a:lnTo>
                  <a:lnTo>
                    <a:pt x="239776" y="213360"/>
                  </a:lnTo>
                  <a:lnTo>
                    <a:pt x="236347" y="213360"/>
                  </a:lnTo>
                  <a:lnTo>
                    <a:pt x="233045" y="215900"/>
                  </a:lnTo>
                  <a:lnTo>
                    <a:pt x="229222" y="234061"/>
                  </a:lnTo>
                  <a:lnTo>
                    <a:pt x="230835" y="246672"/>
                  </a:lnTo>
                  <a:lnTo>
                    <a:pt x="236474" y="257987"/>
                  </a:lnTo>
                  <a:lnTo>
                    <a:pt x="245745" y="267157"/>
                  </a:lnTo>
                  <a:lnTo>
                    <a:pt x="250482" y="272351"/>
                  </a:lnTo>
                  <a:lnTo>
                    <a:pt x="256006" y="277304"/>
                  </a:lnTo>
                  <a:lnTo>
                    <a:pt x="262369" y="281762"/>
                  </a:lnTo>
                  <a:lnTo>
                    <a:pt x="269621" y="285483"/>
                  </a:lnTo>
                  <a:lnTo>
                    <a:pt x="270637" y="286194"/>
                  </a:lnTo>
                  <a:lnTo>
                    <a:pt x="271780" y="286473"/>
                  </a:lnTo>
                  <a:lnTo>
                    <a:pt x="277749" y="286473"/>
                  </a:lnTo>
                  <a:lnTo>
                    <a:pt x="283083" y="281622"/>
                  </a:lnTo>
                  <a:close/>
                </a:path>
                <a:path w="1163954" h="1073150">
                  <a:moveTo>
                    <a:pt x="319659" y="438505"/>
                  </a:moveTo>
                  <a:lnTo>
                    <a:pt x="295846" y="389178"/>
                  </a:lnTo>
                  <a:lnTo>
                    <a:pt x="277368" y="374904"/>
                  </a:lnTo>
                  <a:lnTo>
                    <a:pt x="275463" y="374904"/>
                  </a:lnTo>
                  <a:lnTo>
                    <a:pt x="272034" y="374904"/>
                  </a:lnTo>
                  <a:lnTo>
                    <a:pt x="268859" y="377418"/>
                  </a:lnTo>
                  <a:lnTo>
                    <a:pt x="267081" y="382485"/>
                  </a:lnTo>
                  <a:lnTo>
                    <a:pt x="265201" y="395274"/>
                  </a:lnTo>
                  <a:lnTo>
                    <a:pt x="267411" y="407885"/>
                  </a:lnTo>
                  <a:lnTo>
                    <a:pt x="273456" y="419176"/>
                  </a:lnTo>
                  <a:lnTo>
                    <a:pt x="283083" y="428015"/>
                  </a:lnTo>
                  <a:lnTo>
                    <a:pt x="288061" y="433730"/>
                  </a:lnTo>
                  <a:lnTo>
                    <a:pt x="293649" y="438962"/>
                  </a:lnTo>
                  <a:lnTo>
                    <a:pt x="299758" y="443534"/>
                  </a:lnTo>
                  <a:lnTo>
                    <a:pt x="307340" y="447802"/>
                  </a:lnTo>
                  <a:lnTo>
                    <a:pt x="308483" y="448030"/>
                  </a:lnTo>
                  <a:lnTo>
                    <a:pt x="314452" y="448030"/>
                  </a:lnTo>
                  <a:lnTo>
                    <a:pt x="319659" y="444119"/>
                  </a:lnTo>
                  <a:lnTo>
                    <a:pt x="319659" y="438505"/>
                  </a:lnTo>
                  <a:close/>
                </a:path>
                <a:path w="1163954" h="1073150">
                  <a:moveTo>
                    <a:pt x="344043" y="800722"/>
                  </a:moveTo>
                  <a:lnTo>
                    <a:pt x="331190" y="760133"/>
                  </a:lnTo>
                  <a:lnTo>
                    <a:pt x="304292" y="732231"/>
                  </a:lnTo>
                  <a:lnTo>
                    <a:pt x="302387" y="731558"/>
                  </a:lnTo>
                  <a:lnTo>
                    <a:pt x="300482" y="731558"/>
                  </a:lnTo>
                  <a:lnTo>
                    <a:pt x="296799" y="731558"/>
                  </a:lnTo>
                  <a:lnTo>
                    <a:pt x="293370" y="734275"/>
                  </a:lnTo>
                  <a:lnTo>
                    <a:pt x="292227" y="738962"/>
                  </a:lnTo>
                  <a:lnTo>
                    <a:pt x="290004" y="751903"/>
                  </a:lnTo>
                  <a:lnTo>
                    <a:pt x="292112" y="764844"/>
                  </a:lnTo>
                  <a:lnTo>
                    <a:pt x="317855" y="795667"/>
                  </a:lnTo>
                  <a:lnTo>
                    <a:pt x="331978" y="804672"/>
                  </a:lnTo>
                  <a:lnTo>
                    <a:pt x="338582" y="804672"/>
                  </a:lnTo>
                  <a:lnTo>
                    <a:pt x="344043" y="800722"/>
                  </a:lnTo>
                  <a:close/>
                </a:path>
                <a:path w="1163954" h="1073150">
                  <a:moveTo>
                    <a:pt x="356235" y="616902"/>
                  </a:moveTo>
                  <a:lnTo>
                    <a:pt x="343230" y="577265"/>
                  </a:lnTo>
                  <a:lnTo>
                    <a:pt x="315849" y="549440"/>
                  </a:lnTo>
                  <a:lnTo>
                    <a:pt x="313817" y="548640"/>
                  </a:lnTo>
                  <a:lnTo>
                    <a:pt x="311912" y="548640"/>
                  </a:lnTo>
                  <a:lnTo>
                    <a:pt x="308483" y="548640"/>
                  </a:lnTo>
                  <a:lnTo>
                    <a:pt x="305308" y="551180"/>
                  </a:lnTo>
                  <a:lnTo>
                    <a:pt x="303657" y="556234"/>
                  </a:lnTo>
                  <a:lnTo>
                    <a:pt x="301777" y="568972"/>
                  </a:lnTo>
                  <a:lnTo>
                    <a:pt x="303949" y="581621"/>
                  </a:lnTo>
                  <a:lnTo>
                    <a:pt x="309918" y="593140"/>
                  </a:lnTo>
                  <a:lnTo>
                    <a:pt x="319405" y="602437"/>
                  </a:lnTo>
                  <a:lnTo>
                    <a:pt x="324358" y="607631"/>
                  </a:lnTo>
                  <a:lnTo>
                    <a:pt x="329882" y="612584"/>
                  </a:lnTo>
                  <a:lnTo>
                    <a:pt x="335864" y="617042"/>
                  </a:lnTo>
                  <a:lnTo>
                    <a:pt x="343408" y="621474"/>
                  </a:lnTo>
                  <a:lnTo>
                    <a:pt x="344551" y="621792"/>
                  </a:lnTo>
                  <a:lnTo>
                    <a:pt x="350774" y="621792"/>
                  </a:lnTo>
                  <a:lnTo>
                    <a:pt x="356235" y="616902"/>
                  </a:lnTo>
                  <a:close/>
                </a:path>
                <a:path w="1163954" h="1073150">
                  <a:moveTo>
                    <a:pt x="398907" y="144945"/>
                  </a:moveTo>
                  <a:lnTo>
                    <a:pt x="385889" y="105003"/>
                  </a:lnTo>
                  <a:lnTo>
                    <a:pt x="358648" y="76784"/>
                  </a:lnTo>
                  <a:lnTo>
                    <a:pt x="356870" y="76200"/>
                  </a:lnTo>
                  <a:lnTo>
                    <a:pt x="355092" y="76200"/>
                  </a:lnTo>
                  <a:lnTo>
                    <a:pt x="351409" y="76200"/>
                  </a:lnTo>
                  <a:lnTo>
                    <a:pt x="348107" y="78714"/>
                  </a:lnTo>
                  <a:lnTo>
                    <a:pt x="346329" y="84023"/>
                  </a:lnTo>
                  <a:lnTo>
                    <a:pt x="344449" y="96418"/>
                  </a:lnTo>
                  <a:lnTo>
                    <a:pt x="346621" y="109042"/>
                  </a:lnTo>
                  <a:lnTo>
                    <a:pt x="352590" y="120510"/>
                  </a:lnTo>
                  <a:lnTo>
                    <a:pt x="362077" y="129451"/>
                  </a:lnTo>
                  <a:lnTo>
                    <a:pt x="366534" y="135166"/>
                  </a:lnTo>
                  <a:lnTo>
                    <a:pt x="371881" y="140373"/>
                  </a:lnTo>
                  <a:lnTo>
                    <a:pt x="378040" y="144919"/>
                  </a:lnTo>
                  <a:lnTo>
                    <a:pt x="385953" y="149123"/>
                  </a:lnTo>
                  <a:lnTo>
                    <a:pt x="386969" y="149352"/>
                  </a:lnTo>
                  <a:lnTo>
                    <a:pt x="393192" y="149352"/>
                  </a:lnTo>
                  <a:lnTo>
                    <a:pt x="398907" y="144945"/>
                  </a:lnTo>
                  <a:close/>
                </a:path>
                <a:path w="1163954" h="1073150">
                  <a:moveTo>
                    <a:pt x="453771" y="336994"/>
                  </a:moveTo>
                  <a:lnTo>
                    <a:pt x="452374" y="331520"/>
                  </a:lnTo>
                  <a:lnTo>
                    <a:pt x="448475" y="313258"/>
                  </a:lnTo>
                  <a:lnTo>
                    <a:pt x="440956" y="296710"/>
                  </a:lnTo>
                  <a:lnTo>
                    <a:pt x="430022" y="282282"/>
                  </a:lnTo>
                  <a:lnTo>
                    <a:pt x="414147" y="268897"/>
                  </a:lnTo>
                  <a:lnTo>
                    <a:pt x="412242" y="268224"/>
                  </a:lnTo>
                  <a:lnTo>
                    <a:pt x="410337" y="268224"/>
                  </a:lnTo>
                  <a:lnTo>
                    <a:pt x="406654" y="268224"/>
                  </a:lnTo>
                  <a:lnTo>
                    <a:pt x="403098" y="270967"/>
                  </a:lnTo>
                  <a:lnTo>
                    <a:pt x="401955" y="275602"/>
                  </a:lnTo>
                  <a:lnTo>
                    <a:pt x="399732" y="288505"/>
                  </a:lnTo>
                  <a:lnTo>
                    <a:pt x="401853" y="301396"/>
                  </a:lnTo>
                  <a:lnTo>
                    <a:pt x="407733" y="312978"/>
                  </a:lnTo>
                  <a:lnTo>
                    <a:pt x="416814" y="321919"/>
                  </a:lnTo>
                  <a:lnTo>
                    <a:pt x="421995" y="327494"/>
                  </a:lnTo>
                  <a:lnTo>
                    <a:pt x="427380" y="332409"/>
                  </a:lnTo>
                  <a:lnTo>
                    <a:pt x="433095" y="336664"/>
                  </a:lnTo>
                  <a:lnTo>
                    <a:pt x="440690" y="341020"/>
                  </a:lnTo>
                  <a:lnTo>
                    <a:pt x="442087" y="341376"/>
                  </a:lnTo>
                  <a:lnTo>
                    <a:pt x="448691" y="341376"/>
                  </a:lnTo>
                  <a:lnTo>
                    <a:pt x="453771" y="336994"/>
                  </a:lnTo>
                  <a:close/>
                </a:path>
                <a:path w="1163954" h="1073150">
                  <a:moveTo>
                    <a:pt x="499491" y="720966"/>
                  </a:moveTo>
                  <a:lnTo>
                    <a:pt x="485965" y="681012"/>
                  </a:lnTo>
                  <a:lnTo>
                    <a:pt x="457581" y="653046"/>
                  </a:lnTo>
                  <a:lnTo>
                    <a:pt x="455422" y="652272"/>
                  </a:lnTo>
                  <a:lnTo>
                    <a:pt x="453263" y="652272"/>
                  </a:lnTo>
                  <a:lnTo>
                    <a:pt x="449580" y="652272"/>
                  </a:lnTo>
                  <a:lnTo>
                    <a:pt x="446151" y="654786"/>
                  </a:lnTo>
                  <a:lnTo>
                    <a:pt x="444881" y="659866"/>
                  </a:lnTo>
                  <a:lnTo>
                    <a:pt x="442556" y="672668"/>
                  </a:lnTo>
                  <a:lnTo>
                    <a:pt x="444766" y="685279"/>
                  </a:lnTo>
                  <a:lnTo>
                    <a:pt x="471906" y="715403"/>
                  </a:lnTo>
                  <a:lnTo>
                    <a:pt x="486537" y="725385"/>
                  </a:lnTo>
                  <a:lnTo>
                    <a:pt x="493522" y="725385"/>
                  </a:lnTo>
                  <a:lnTo>
                    <a:pt x="499491" y="720966"/>
                  </a:lnTo>
                  <a:close/>
                </a:path>
                <a:path w="1163954" h="1073150">
                  <a:moveTo>
                    <a:pt x="508635" y="870826"/>
                  </a:moveTo>
                  <a:lnTo>
                    <a:pt x="495617" y="830237"/>
                  </a:lnTo>
                  <a:lnTo>
                    <a:pt x="468376" y="802335"/>
                  </a:lnTo>
                  <a:lnTo>
                    <a:pt x="466471" y="801662"/>
                  </a:lnTo>
                  <a:lnTo>
                    <a:pt x="464693" y="801662"/>
                  </a:lnTo>
                  <a:lnTo>
                    <a:pt x="461137" y="801662"/>
                  </a:lnTo>
                  <a:lnTo>
                    <a:pt x="457835" y="804379"/>
                  </a:lnTo>
                  <a:lnTo>
                    <a:pt x="456057" y="809066"/>
                  </a:lnTo>
                  <a:lnTo>
                    <a:pt x="454177" y="822007"/>
                  </a:lnTo>
                  <a:lnTo>
                    <a:pt x="456349" y="834948"/>
                  </a:lnTo>
                  <a:lnTo>
                    <a:pt x="462318" y="846582"/>
                  </a:lnTo>
                  <a:lnTo>
                    <a:pt x="471805" y="855560"/>
                  </a:lnTo>
                  <a:lnTo>
                    <a:pt x="476758" y="861161"/>
                  </a:lnTo>
                  <a:lnTo>
                    <a:pt x="496951" y="874776"/>
                  </a:lnTo>
                  <a:lnTo>
                    <a:pt x="503174" y="874776"/>
                  </a:lnTo>
                  <a:lnTo>
                    <a:pt x="508635" y="870826"/>
                  </a:lnTo>
                  <a:close/>
                </a:path>
                <a:path w="1163954" h="1073150">
                  <a:moveTo>
                    <a:pt x="508635" y="535089"/>
                  </a:moveTo>
                  <a:lnTo>
                    <a:pt x="495630" y="494792"/>
                  </a:lnTo>
                  <a:lnTo>
                    <a:pt x="468376" y="467017"/>
                  </a:lnTo>
                  <a:lnTo>
                    <a:pt x="466344" y="466344"/>
                  </a:lnTo>
                  <a:lnTo>
                    <a:pt x="464439" y="466344"/>
                  </a:lnTo>
                  <a:lnTo>
                    <a:pt x="460756" y="466344"/>
                  </a:lnTo>
                  <a:lnTo>
                    <a:pt x="457200" y="469049"/>
                  </a:lnTo>
                  <a:lnTo>
                    <a:pt x="456057" y="473722"/>
                  </a:lnTo>
                  <a:lnTo>
                    <a:pt x="454025" y="486359"/>
                  </a:lnTo>
                  <a:lnTo>
                    <a:pt x="455815" y="498843"/>
                  </a:lnTo>
                  <a:lnTo>
                    <a:pt x="481088" y="530529"/>
                  </a:lnTo>
                  <a:lnTo>
                    <a:pt x="494792" y="538365"/>
                  </a:lnTo>
                  <a:lnTo>
                    <a:pt x="495935" y="539140"/>
                  </a:lnTo>
                  <a:lnTo>
                    <a:pt x="497205" y="539496"/>
                  </a:lnTo>
                  <a:lnTo>
                    <a:pt x="503428" y="539496"/>
                  </a:lnTo>
                  <a:lnTo>
                    <a:pt x="508635" y="535089"/>
                  </a:lnTo>
                  <a:close/>
                </a:path>
                <a:path w="1163954" h="1073150">
                  <a:moveTo>
                    <a:pt x="542163" y="245554"/>
                  </a:moveTo>
                  <a:lnTo>
                    <a:pt x="528510" y="205244"/>
                  </a:lnTo>
                  <a:lnTo>
                    <a:pt x="501904" y="177457"/>
                  </a:lnTo>
                  <a:lnTo>
                    <a:pt x="499999" y="176784"/>
                  </a:lnTo>
                  <a:lnTo>
                    <a:pt x="498221" y="176784"/>
                  </a:lnTo>
                  <a:lnTo>
                    <a:pt x="494665" y="176784"/>
                  </a:lnTo>
                  <a:lnTo>
                    <a:pt x="491236" y="179527"/>
                  </a:lnTo>
                  <a:lnTo>
                    <a:pt x="489585" y="184162"/>
                  </a:lnTo>
                  <a:lnTo>
                    <a:pt x="487705" y="197065"/>
                  </a:lnTo>
                  <a:lnTo>
                    <a:pt x="489877" y="209956"/>
                  </a:lnTo>
                  <a:lnTo>
                    <a:pt x="495846" y="221526"/>
                  </a:lnTo>
                  <a:lnTo>
                    <a:pt x="505333" y="230479"/>
                  </a:lnTo>
                  <a:lnTo>
                    <a:pt x="510298" y="236054"/>
                  </a:lnTo>
                  <a:lnTo>
                    <a:pt x="515823" y="240969"/>
                  </a:lnTo>
                  <a:lnTo>
                    <a:pt x="521843" y="245224"/>
                  </a:lnTo>
                  <a:lnTo>
                    <a:pt x="528320" y="248805"/>
                  </a:lnTo>
                  <a:lnTo>
                    <a:pt x="529463" y="249580"/>
                  </a:lnTo>
                  <a:lnTo>
                    <a:pt x="530733" y="249936"/>
                  </a:lnTo>
                  <a:lnTo>
                    <a:pt x="536956" y="249936"/>
                  </a:lnTo>
                  <a:lnTo>
                    <a:pt x="542163" y="245554"/>
                  </a:lnTo>
                  <a:close/>
                </a:path>
                <a:path w="1163954" h="1073150">
                  <a:moveTo>
                    <a:pt x="542163" y="93116"/>
                  </a:moveTo>
                  <a:lnTo>
                    <a:pt x="529170" y="53378"/>
                  </a:lnTo>
                  <a:lnTo>
                    <a:pt x="502031" y="24993"/>
                  </a:lnTo>
                  <a:lnTo>
                    <a:pt x="500380" y="24384"/>
                  </a:lnTo>
                  <a:lnTo>
                    <a:pt x="498856" y="24384"/>
                  </a:lnTo>
                  <a:lnTo>
                    <a:pt x="495300" y="24384"/>
                  </a:lnTo>
                  <a:lnTo>
                    <a:pt x="491998" y="27584"/>
                  </a:lnTo>
                  <a:lnTo>
                    <a:pt x="489585" y="32461"/>
                  </a:lnTo>
                  <a:lnTo>
                    <a:pt x="487705" y="44881"/>
                  </a:lnTo>
                  <a:lnTo>
                    <a:pt x="489877" y="57531"/>
                  </a:lnTo>
                  <a:lnTo>
                    <a:pt x="495846" y="69037"/>
                  </a:lnTo>
                  <a:lnTo>
                    <a:pt x="505333" y="77990"/>
                  </a:lnTo>
                  <a:lnTo>
                    <a:pt x="510298" y="83578"/>
                  </a:lnTo>
                  <a:lnTo>
                    <a:pt x="515823" y="88519"/>
                  </a:lnTo>
                  <a:lnTo>
                    <a:pt x="521843" y="92786"/>
                  </a:lnTo>
                  <a:lnTo>
                    <a:pt x="528320" y="96405"/>
                  </a:lnTo>
                  <a:lnTo>
                    <a:pt x="529463" y="97180"/>
                  </a:lnTo>
                  <a:lnTo>
                    <a:pt x="530733" y="97497"/>
                  </a:lnTo>
                  <a:lnTo>
                    <a:pt x="536956" y="97497"/>
                  </a:lnTo>
                  <a:lnTo>
                    <a:pt x="542163" y="93116"/>
                  </a:lnTo>
                  <a:close/>
                </a:path>
                <a:path w="1163954" h="1073150">
                  <a:moveTo>
                    <a:pt x="597027" y="431406"/>
                  </a:moveTo>
                  <a:lnTo>
                    <a:pt x="582904" y="391452"/>
                  </a:lnTo>
                  <a:lnTo>
                    <a:pt x="555117" y="362712"/>
                  </a:lnTo>
                  <a:lnTo>
                    <a:pt x="553212" y="362712"/>
                  </a:lnTo>
                  <a:lnTo>
                    <a:pt x="549529" y="362712"/>
                  </a:lnTo>
                  <a:lnTo>
                    <a:pt x="546354" y="365264"/>
                  </a:lnTo>
                  <a:lnTo>
                    <a:pt x="545211" y="370332"/>
                  </a:lnTo>
                  <a:lnTo>
                    <a:pt x="542988" y="383120"/>
                  </a:lnTo>
                  <a:lnTo>
                    <a:pt x="545096" y="395732"/>
                  </a:lnTo>
                  <a:lnTo>
                    <a:pt x="550938" y="407047"/>
                  </a:lnTo>
                  <a:lnTo>
                    <a:pt x="559943" y="415874"/>
                  </a:lnTo>
                  <a:lnTo>
                    <a:pt x="565200" y="421601"/>
                  </a:lnTo>
                  <a:lnTo>
                    <a:pt x="584835" y="435825"/>
                  </a:lnTo>
                  <a:lnTo>
                    <a:pt x="591439" y="435825"/>
                  </a:lnTo>
                  <a:lnTo>
                    <a:pt x="597027" y="431406"/>
                  </a:lnTo>
                  <a:close/>
                </a:path>
                <a:path w="1163954" h="1073150">
                  <a:moveTo>
                    <a:pt x="630555" y="860691"/>
                  </a:moveTo>
                  <a:lnTo>
                    <a:pt x="617550" y="820623"/>
                  </a:lnTo>
                  <a:lnTo>
                    <a:pt x="590423" y="792962"/>
                  </a:lnTo>
                  <a:lnTo>
                    <a:pt x="588772" y="792480"/>
                  </a:lnTo>
                  <a:lnTo>
                    <a:pt x="587121" y="792480"/>
                  </a:lnTo>
                  <a:lnTo>
                    <a:pt x="583311" y="792480"/>
                  </a:lnTo>
                  <a:lnTo>
                    <a:pt x="579755" y="795083"/>
                  </a:lnTo>
                  <a:lnTo>
                    <a:pt x="577977" y="799338"/>
                  </a:lnTo>
                  <a:lnTo>
                    <a:pt x="576097" y="812228"/>
                  </a:lnTo>
                  <a:lnTo>
                    <a:pt x="578269" y="825017"/>
                  </a:lnTo>
                  <a:lnTo>
                    <a:pt x="584238" y="836663"/>
                  </a:lnTo>
                  <a:lnTo>
                    <a:pt x="593725" y="846074"/>
                  </a:lnTo>
                  <a:lnTo>
                    <a:pt x="598678" y="851331"/>
                  </a:lnTo>
                  <a:lnTo>
                    <a:pt x="604189" y="856322"/>
                  </a:lnTo>
                  <a:lnTo>
                    <a:pt x="610184" y="860831"/>
                  </a:lnTo>
                  <a:lnTo>
                    <a:pt x="617728" y="865276"/>
                  </a:lnTo>
                  <a:lnTo>
                    <a:pt x="618871" y="865593"/>
                  </a:lnTo>
                  <a:lnTo>
                    <a:pt x="625094" y="865593"/>
                  </a:lnTo>
                  <a:lnTo>
                    <a:pt x="630555" y="860691"/>
                  </a:lnTo>
                  <a:close/>
                </a:path>
                <a:path w="1163954" h="1073150">
                  <a:moveTo>
                    <a:pt x="636651" y="714870"/>
                  </a:moveTo>
                  <a:lnTo>
                    <a:pt x="623074" y="675589"/>
                  </a:lnTo>
                  <a:lnTo>
                    <a:pt x="596773" y="646988"/>
                  </a:lnTo>
                  <a:lnTo>
                    <a:pt x="594614" y="646176"/>
                  </a:lnTo>
                  <a:lnTo>
                    <a:pt x="592582" y="646176"/>
                  </a:lnTo>
                  <a:lnTo>
                    <a:pt x="588899" y="646176"/>
                  </a:lnTo>
                  <a:lnTo>
                    <a:pt x="585724" y="648728"/>
                  </a:lnTo>
                  <a:lnTo>
                    <a:pt x="584073" y="653796"/>
                  </a:lnTo>
                  <a:lnTo>
                    <a:pt x="582307" y="666584"/>
                  </a:lnTo>
                  <a:lnTo>
                    <a:pt x="584708" y="679196"/>
                  </a:lnTo>
                  <a:lnTo>
                    <a:pt x="590715" y="690511"/>
                  </a:lnTo>
                  <a:lnTo>
                    <a:pt x="599821" y="699338"/>
                  </a:lnTo>
                  <a:lnTo>
                    <a:pt x="604774" y="705065"/>
                  </a:lnTo>
                  <a:lnTo>
                    <a:pt x="624713" y="719289"/>
                  </a:lnTo>
                  <a:lnTo>
                    <a:pt x="630936" y="719289"/>
                  </a:lnTo>
                  <a:lnTo>
                    <a:pt x="636651" y="714870"/>
                  </a:lnTo>
                  <a:close/>
                </a:path>
                <a:path w="1163954" h="1073150">
                  <a:moveTo>
                    <a:pt x="654939" y="1047902"/>
                  </a:moveTo>
                  <a:lnTo>
                    <a:pt x="641934" y="1009319"/>
                  </a:lnTo>
                  <a:lnTo>
                    <a:pt x="614553" y="982243"/>
                  </a:lnTo>
                  <a:lnTo>
                    <a:pt x="612521" y="981456"/>
                  </a:lnTo>
                  <a:lnTo>
                    <a:pt x="610616" y="981456"/>
                  </a:lnTo>
                  <a:lnTo>
                    <a:pt x="607187" y="981456"/>
                  </a:lnTo>
                  <a:lnTo>
                    <a:pt x="604012" y="983932"/>
                  </a:lnTo>
                  <a:lnTo>
                    <a:pt x="602361" y="988847"/>
                  </a:lnTo>
                  <a:lnTo>
                    <a:pt x="600481" y="1001229"/>
                  </a:lnTo>
                  <a:lnTo>
                    <a:pt x="602653" y="1013460"/>
                  </a:lnTo>
                  <a:lnTo>
                    <a:pt x="608622" y="1024407"/>
                  </a:lnTo>
                  <a:lnTo>
                    <a:pt x="618109" y="1032967"/>
                  </a:lnTo>
                  <a:lnTo>
                    <a:pt x="623062" y="1038504"/>
                  </a:lnTo>
                  <a:lnTo>
                    <a:pt x="628586" y="1043470"/>
                  </a:lnTo>
                  <a:lnTo>
                    <a:pt x="634568" y="1047661"/>
                  </a:lnTo>
                  <a:lnTo>
                    <a:pt x="642112" y="1051306"/>
                  </a:lnTo>
                  <a:lnTo>
                    <a:pt x="643382" y="1051560"/>
                  </a:lnTo>
                  <a:lnTo>
                    <a:pt x="649478" y="1051560"/>
                  </a:lnTo>
                  <a:lnTo>
                    <a:pt x="654939" y="1047902"/>
                  </a:lnTo>
                  <a:close/>
                </a:path>
                <a:path w="1163954" h="1073150">
                  <a:moveTo>
                    <a:pt x="676275" y="312381"/>
                  </a:moveTo>
                  <a:lnTo>
                    <a:pt x="674878" y="306616"/>
                  </a:lnTo>
                  <a:lnTo>
                    <a:pt x="670979" y="288696"/>
                  </a:lnTo>
                  <a:lnTo>
                    <a:pt x="663448" y="272173"/>
                  </a:lnTo>
                  <a:lnTo>
                    <a:pt x="652475" y="257479"/>
                  </a:lnTo>
                  <a:lnTo>
                    <a:pt x="638302" y="245008"/>
                  </a:lnTo>
                  <a:lnTo>
                    <a:pt x="636905" y="244233"/>
                  </a:lnTo>
                  <a:lnTo>
                    <a:pt x="635127" y="243840"/>
                  </a:lnTo>
                  <a:lnTo>
                    <a:pt x="633476" y="243840"/>
                  </a:lnTo>
                  <a:lnTo>
                    <a:pt x="629539" y="243840"/>
                  </a:lnTo>
                  <a:lnTo>
                    <a:pt x="625729" y="246176"/>
                  </a:lnTo>
                  <a:lnTo>
                    <a:pt x="624459" y="251167"/>
                  </a:lnTo>
                  <a:lnTo>
                    <a:pt x="622236" y="264007"/>
                  </a:lnTo>
                  <a:lnTo>
                    <a:pt x="624344" y="276694"/>
                  </a:lnTo>
                  <a:lnTo>
                    <a:pt x="630186" y="288048"/>
                  </a:lnTo>
                  <a:lnTo>
                    <a:pt x="639191" y="296913"/>
                  </a:lnTo>
                  <a:lnTo>
                    <a:pt x="644448" y="302666"/>
                  </a:lnTo>
                  <a:lnTo>
                    <a:pt x="664083" y="316953"/>
                  </a:lnTo>
                  <a:lnTo>
                    <a:pt x="670687" y="316953"/>
                  </a:lnTo>
                  <a:lnTo>
                    <a:pt x="676275" y="312381"/>
                  </a:lnTo>
                  <a:close/>
                </a:path>
                <a:path w="1163954" h="1073150">
                  <a:moveTo>
                    <a:pt x="700659" y="608241"/>
                  </a:moveTo>
                  <a:lnTo>
                    <a:pt x="688390" y="569264"/>
                  </a:lnTo>
                  <a:lnTo>
                    <a:pt x="663067" y="540207"/>
                  </a:lnTo>
                  <a:lnTo>
                    <a:pt x="661035" y="539534"/>
                  </a:lnTo>
                  <a:lnTo>
                    <a:pt x="659257" y="539534"/>
                  </a:lnTo>
                  <a:lnTo>
                    <a:pt x="655574" y="539534"/>
                  </a:lnTo>
                  <a:lnTo>
                    <a:pt x="652526" y="542226"/>
                  </a:lnTo>
                  <a:lnTo>
                    <a:pt x="650875" y="546900"/>
                  </a:lnTo>
                  <a:lnTo>
                    <a:pt x="649185" y="559790"/>
                  </a:lnTo>
                  <a:lnTo>
                    <a:pt x="651459" y="572668"/>
                  </a:lnTo>
                  <a:lnTo>
                    <a:pt x="657174" y="584225"/>
                  </a:lnTo>
                  <a:lnTo>
                    <a:pt x="665861" y="593166"/>
                  </a:lnTo>
                  <a:lnTo>
                    <a:pt x="670534" y="598741"/>
                  </a:lnTo>
                  <a:lnTo>
                    <a:pt x="675741" y="603656"/>
                  </a:lnTo>
                  <a:lnTo>
                    <a:pt x="681405" y="607910"/>
                  </a:lnTo>
                  <a:lnTo>
                    <a:pt x="688594" y="612292"/>
                  </a:lnTo>
                  <a:lnTo>
                    <a:pt x="689864" y="612609"/>
                  </a:lnTo>
                  <a:lnTo>
                    <a:pt x="695706" y="612609"/>
                  </a:lnTo>
                  <a:lnTo>
                    <a:pt x="700659" y="608241"/>
                  </a:lnTo>
                  <a:close/>
                </a:path>
                <a:path w="1163954" h="1073150">
                  <a:moveTo>
                    <a:pt x="718947" y="172313"/>
                  </a:moveTo>
                  <a:lnTo>
                    <a:pt x="705942" y="132143"/>
                  </a:lnTo>
                  <a:lnTo>
                    <a:pt x="678815" y="104025"/>
                  </a:lnTo>
                  <a:lnTo>
                    <a:pt x="677291" y="103632"/>
                  </a:lnTo>
                  <a:lnTo>
                    <a:pt x="675640" y="103632"/>
                  </a:lnTo>
                  <a:lnTo>
                    <a:pt x="671830" y="103632"/>
                  </a:lnTo>
                  <a:lnTo>
                    <a:pt x="668147" y="105981"/>
                  </a:lnTo>
                  <a:lnTo>
                    <a:pt x="666369" y="111010"/>
                  </a:lnTo>
                  <a:lnTo>
                    <a:pt x="664489" y="123939"/>
                  </a:lnTo>
                  <a:lnTo>
                    <a:pt x="666661" y="136690"/>
                  </a:lnTo>
                  <a:lnTo>
                    <a:pt x="672630" y="148107"/>
                  </a:lnTo>
                  <a:lnTo>
                    <a:pt x="682117" y="157035"/>
                  </a:lnTo>
                  <a:lnTo>
                    <a:pt x="687070" y="162826"/>
                  </a:lnTo>
                  <a:lnTo>
                    <a:pt x="692581" y="168021"/>
                  </a:lnTo>
                  <a:lnTo>
                    <a:pt x="698576" y="172377"/>
                  </a:lnTo>
                  <a:lnTo>
                    <a:pt x="704977" y="175641"/>
                  </a:lnTo>
                  <a:lnTo>
                    <a:pt x="706247" y="176428"/>
                  </a:lnTo>
                  <a:lnTo>
                    <a:pt x="707517" y="176784"/>
                  </a:lnTo>
                  <a:lnTo>
                    <a:pt x="713740" y="176784"/>
                  </a:lnTo>
                  <a:lnTo>
                    <a:pt x="718947" y="172313"/>
                  </a:lnTo>
                  <a:close/>
                </a:path>
                <a:path w="1163954" h="1073150">
                  <a:moveTo>
                    <a:pt x="761619" y="501535"/>
                  </a:moveTo>
                  <a:lnTo>
                    <a:pt x="748614" y="461683"/>
                  </a:lnTo>
                  <a:lnTo>
                    <a:pt x="721360" y="433400"/>
                  </a:lnTo>
                  <a:lnTo>
                    <a:pt x="719582" y="432816"/>
                  </a:lnTo>
                  <a:lnTo>
                    <a:pt x="717804" y="432816"/>
                  </a:lnTo>
                  <a:lnTo>
                    <a:pt x="714248" y="432816"/>
                  </a:lnTo>
                  <a:lnTo>
                    <a:pt x="710819" y="435368"/>
                  </a:lnTo>
                  <a:lnTo>
                    <a:pt x="709041" y="440690"/>
                  </a:lnTo>
                  <a:lnTo>
                    <a:pt x="707161" y="453517"/>
                  </a:lnTo>
                  <a:lnTo>
                    <a:pt x="709333" y="466178"/>
                  </a:lnTo>
                  <a:lnTo>
                    <a:pt x="715302" y="477520"/>
                  </a:lnTo>
                  <a:lnTo>
                    <a:pt x="724789" y="486371"/>
                  </a:lnTo>
                  <a:lnTo>
                    <a:pt x="729754" y="492099"/>
                  </a:lnTo>
                  <a:lnTo>
                    <a:pt x="735279" y="497243"/>
                  </a:lnTo>
                  <a:lnTo>
                    <a:pt x="741299" y="501573"/>
                  </a:lnTo>
                  <a:lnTo>
                    <a:pt x="747776" y="504837"/>
                  </a:lnTo>
                  <a:lnTo>
                    <a:pt x="748919" y="505574"/>
                  </a:lnTo>
                  <a:lnTo>
                    <a:pt x="750189" y="505929"/>
                  </a:lnTo>
                  <a:lnTo>
                    <a:pt x="756412" y="505929"/>
                  </a:lnTo>
                  <a:lnTo>
                    <a:pt x="761619" y="501535"/>
                  </a:lnTo>
                  <a:close/>
                </a:path>
                <a:path w="1163954" h="1073150">
                  <a:moveTo>
                    <a:pt x="764667" y="909548"/>
                  </a:moveTo>
                  <a:lnTo>
                    <a:pt x="752309" y="869873"/>
                  </a:lnTo>
                  <a:lnTo>
                    <a:pt x="724408" y="841286"/>
                  </a:lnTo>
                  <a:lnTo>
                    <a:pt x="722503" y="841286"/>
                  </a:lnTo>
                  <a:lnTo>
                    <a:pt x="719074" y="841286"/>
                  </a:lnTo>
                  <a:lnTo>
                    <a:pt x="715899" y="843788"/>
                  </a:lnTo>
                  <a:lnTo>
                    <a:pt x="714883" y="848842"/>
                  </a:lnTo>
                  <a:lnTo>
                    <a:pt x="713066" y="861593"/>
                  </a:lnTo>
                  <a:lnTo>
                    <a:pt x="715022" y="874255"/>
                  </a:lnTo>
                  <a:lnTo>
                    <a:pt x="739648" y="905217"/>
                  </a:lnTo>
                  <a:lnTo>
                    <a:pt x="753618" y="914400"/>
                  </a:lnTo>
                  <a:lnTo>
                    <a:pt x="759460" y="914400"/>
                  </a:lnTo>
                  <a:lnTo>
                    <a:pt x="764667" y="909548"/>
                  </a:lnTo>
                  <a:close/>
                </a:path>
                <a:path w="1163954" h="1073150">
                  <a:moveTo>
                    <a:pt x="804291" y="1068616"/>
                  </a:moveTo>
                  <a:lnTo>
                    <a:pt x="802894" y="1063320"/>
                  </a:lnTo>
                  <a:lnTo>
                    <a:pt x="799045" y="1046048"/>
                  </a:lnTo>
                  <a:lnTo>
                    <a:pt x="791514" y="1030122"/>
                  </a:lnTo>
                  <a:lnTo>
                    <a:pt x="780567" y="1015949"/>
                  </a:lnTo>
                  <a:lnTo>
                    <a:pt x="766445" y="1003922"/>
                  </a:lnTo>
                  <a:lnTo>
                    <a:pt x="764921" y="1003173"/>
                  </a:lnTo>
                  <a:lnTo>
                    <a:pt x="763270" y="1002792"/>
                  </a:lnTo>
                  <a:lnTo>
                    <a:pt x="761492" y="1002792"/>
                  </a:lnTo>
                  <a:lnTo>
                    <a:pt x="757555" y="1002792"/>
                  </a:lnTo>
                  <a:lnTo>
                    <a:pt x="753745" y="1005039"/>
                  </a:lnTo>
                  <a:lnTo>
                    <a:pt x="752475" y="1009865"/>
                  </a:lnTo>
                  <a:lnTo>
                    <a:pt x="750252" y="1021892"/>
                  </a:lnTo>
                  <a:lnTo>
                    <a:pt x="752360" y="1034148"/>
                  </a:lnTo>
                  <a:lnTo>
                    <a:pt x="758202" y="1045298"/>
                  </a:lnTo>
                  <a:lnTo>
                    <a:pt x="767207" y="1053973"/>
                  </a:lnTo>
                  <a:lnTo>
                    <a:pt x="772464" y="1059383"/>
                  </a:lnTo>
                  <a:lnTo>
                    <a:pt x="777887" y="1064158"/>
                  </a:lnTo>
                  <a:lnTo>
                    <a:pt x="783615" y="1068298"/>
                  </a:lnTo>
                  <a:lnTo>
                    <a:pt x="791210" y="1072553"/>
                  </a:lnTo>
                  <a:lnTo>
                    <a:pt x="792734" y="1072870"/>
                  </a:lnTo>
                  <a:lnTo>
                    <a:pt x="799338" y="1072870"/>
                  </a:lnTo>
                  <a:lnTo>
                    <a:pt x="804291" y="1068616"/>
                  </a:lnTo>
                  <a:close/>
                </a:path>
                <a:path w="1163954" h="1073150">
                  <a:moveTo>
                    <a:pt x="819531" y="805827"/>
                  </a:moveTo>
                  <a:lnTo>
                    <a:pt x="806615" y="765784"/>
                  </a:lnTo>
                  <a:lnTo>
                    <a:pt x="780034" y="738136"/>
                  </a:lnTo>
                  <a:lnTo>
                    <a:pt x="778129" y="737654"/>
                  </a:lnTo>
                  <a:lnTo>
                    <a:pt x="776351" y="737654"/>
                  </a:lnTo>
                  <a:lnTo>
                    <a:pt x="772287" y="737654"/>
                  </a:lnTo>
                  <a:lnTo>
                    <a:pt x="768731" y="740219"/>
                  </a:lnTo>
                  <a:lnTo>
                    <a:pt x="766953" y="744499"/>
                  </a:lnTo>
                  <a:lnTo>
                    <a:pt x="765073" y="757389"/>
                  </a:lnTo>
                  <a:lnTo>
                    <a:pt x="767245" y="770178"/>
                  </a:lnTo>
                  <a:lnTo>
                    <a:pt x="773214" y="781812"/>
                  </a:lnTo>
                  <a:lnTo>
                    <a:pt x="782701" y="791210"/>
                  </a:lnTo>
                  <a:lnTo>
                    <a:pt x="787654" y="796455"/>
                  </a:lnTo>
                  <a:lnTo>
                    <a:pt x="793178" y="801458"/>
                  </a:lnTo>
                  <a:lnTo>
                    <a:pt x="799160" y="805954"/>
                  </a:lnTo>
                  <a:lnTo>
                    <a:pt x="806704" y="810412"/>
                  </a:lnTo>
                  <a:lnTo>
                    <a:pt x="807847" y="810729"/>
                  </a:lnTo>
                  <a:lnTo>
                    <a:pt x="814070" y="810729"/>
                  </a:lnTo>
                  <a:lnTo>
                    <a:pt x="819531" y="805827"/>
                  </a:lnTo>
                  <a:close/>
                </a:path>
                <a:path w="1163954" h="1073150">
                  <a:moveTo>
                    <a:pt x="822579" y="342557"/>
                  </a:moveTo>
                  <a:lnTo>
                    <a:pt x="809574" y="302729"/>
                  </a:lnTo>
                  <a:lnTo>
                    <a:pt x="782447" y="274967"/>
                  </a:lnTo>
                  <a:lnTo>
                    <a:pt x="780669" y="274358"/>
                  </a:lnTo>
                  <a:lnTo>
                    <a:pt x="778891" y="274358"/>
                  </a:lnTo>
                  <a:lnTo>
                    <a:pt x="774954" y="274358"/>
                  </a:lnTo>
                  <a:lnTo>
                    <a:pt x="771144" y="277329"/>
                  </a:lnTo>
                  <a:lnTo>
                    <a:pt x="770001" y="281559"/>
                  </a:lnTo>
                  <a:lnTo>
                    <a:pt x="768108" y="294373"/>
                  </a:lnTo>
                  <a:lnTo>
                    <a:pt x="770204" y="307098"/>
                  </a:lnTo>
                  <a:lnTo>
                    <a:pt x="796124" y="338213"/>
                  </a:lnTo>
                  <a:lnTo>
                    <a:pt x="810895" y="347433"/>
                  </a:lnTo>
                  <a:lnTo>
                    <a:pt x="817118" y="347433"/>
                  </a:lnTo>
                  <a:lnTo>
                    <a:pt x="822579" y="342557"/>
                  </a:lnTo>
                  <a:close/>
                </a:path>
                <a:path w="1163954" h="1073150">
                  <a:moveTo>
                    <a:pt x="846963" y="675259"/>
                  </a:moveTo>
                  <a:lnTo>
                    <a:pt x="833958" y="635317"/>
                  </a:lnTo>
                  <a:lnTo>
                    <a:pt x="806831" y="607072"/>
                  </a:lnTo>
                  <a:lnTo>
                    <a:pt x="805307" y="606590"/>
                  </a:lnTo>
                  <a:lnTo>
                    <a:pt x="803783" y="606590"/>
                  </a:lnTo>
                  <a:lnTo>
                    <a:pt x="800100" y="606590"/>
                  </a:lnTo>
                  <a:lnTo>
                    <a:pt x="796798" y="609346"/>
                  </a:lnTo>
                  <a:lnTo>
                    <a:pt x="794385" y="614273"/>
                  </a:lnTo>
                  <a:lnTo>
                    <a:pt x="792505" y="627151"/>
                  </a:lnTo>
                  <a:lnTo>
                    <a:pt x="794677" y="639838"/>
                  </a:lnTo>
                  <a:lnTo>
                    <a:pt x="800646" y="651205"/>
                  </a:lnTo>
                  <a:lnTo>
                    <a:pt x="810133" y="660095"/>
                  </a:lnTo>
                  <a:lnTo>
                    <a:pt x="815086" y="665835"/>
                  </a:lnTo>
                  <a:lnTo>
                    <a:pt x="820610" y="670991"/>
                  </a:lnTo>
                  <a:lnTo>
                    <a:pt x="826592" y="675322"/>
                  </a:lnTo>
                  <a:lnTo>
                    <a:pt x="832993" y="678573"/>
                  </a:lnTo>
                  <a:lnTo>
                    <a:pt x="834263" y="679348"/>
                  </a:lnTo>
                  <a:lnTo>
                    <a:pt x="835533" y="679704"/>
                  </a:lnTo>
                  <a:lnTo>
                    <a:pt x="841756" y="679704"/>
                  </a:lnTo>
                  <a:lnTo>
                    <a:pt x="846963" y="675259"/>
                  </a:lnTo>
                  <a:close/>
                </a:path>
                <a:path w="1163954" h="1073150">
                  <a:moveTo>
                    <a:pt x="883539" y="510501"/>
                  </a:moveTo>
                  <a:lnTo>
                    <a:pt x="870521" y="470319"/>
                  </a:lnTo>
                  <a:lnTo>
                    <a:pt x="843407" y="442379"/>
                  </a:lnTo>
                  <a:lnTo>
                    <a:pt x="841756" y="441998"/>
                  </a:lnTo>
                  <a:lnTo>
                    <a:pt x="840105" y="441998"/>
                  </a:lnTo>
                  <a:lnTo>
                    <a:pt x="836041" y="441998"/>
                  </a:lnTo>
                  <a:lnTo>
                    <a:pt x="832231" y="444322"/>
                  </a:lnTo>
                  <a:lnTo>
                    <a:pt x="830961" y="449326"/>
                  </a:lnTo>
                  <a:lnTo>
                    <a:pt x="829068" y="462153"/>
                  </a:lnTo>
                  <a:lnTo>
                    <a:pt x="831164" y="474827"/>
                  </a:lnTo>
                  <a:lnTo>
                    <a:pt x="836904" y="486181"/>
                  </a:lnTo>
                  <a:lnTo>
                    <a:pt x="845947" y="495046"/>
                  </a:lnTo>
                  <a:lnTo>
                    <a:pt x="851344" y="500799"/>
                  </a:lnTo>
                  <a:lnTo>
                    <a:pt x="871601" y="515073"/>
                  </a:lnTo>
                  <a:lnTo>
                    <a:pt x="877697" y="515073"/>
                  </a:lnTo>
                  <a:lnTo>
                    <a:pt x="883539" y="510501"/>
                  </a:lnTo>
                  <a:close/>
                </a:path>
                <a:path w="1163954" h="1073150">
                  <a:moveTo>
                    <a:pt x="938403" y="964819"/>
                  </a:moveTo>
                  <a:lnTo>
                    <a:pt x="924915" y="924229"/>
                  </a:lnTo>
                  <a:lnTo>
                    <a:pt x="896747" y="896632"/>
                  </a:lnTo>
                  <a:lnTo>
                    <a:pt x="894969" y="896112"/>
                  </a:lnTo>
                  <a:lnTo>
                    <a:pt x="893191" y="896112"/>
                  </a:lnTo>
                  <a:lnTo>
                    <a:pt x="889000" y="896112"/>
                  </a:lnTo>
                  <a:lnTo>
                    <a:pt x="885190" y="898702"/>
                  </a:lnTo>
                  <a:lnTo>
                    <a:pt x="883920" y="902995"/>
                  </a:lnTo>
                  <a:lnTo>
                    <a:pt x="881545" y="915974"/>
                  </a:lnTo>
                  <a:lnTo>
                    <a:pt x="883754" y="928954"/>
                  </a:lnTo>
                  <a:lnTo>
                    <a:pt x="889914" y="940612"/>
                  </a:lnTo>
                  <a:lnTo>
                    <a:pt x="899414" y="949629"/>
                  </a:lnTo>
                  <a:lnTo>
                    <a:pt x="905014" y="955243"/>
                  </a:lnTo>
                  <a:lnTo>
                    <a:pt x="910882" y="960196"/>
                  </a:lnTo>
                  <a:lnTo>
                    <a:pt x="916927" y="964501"/>
                  </a:lnTo>
                  <a:lnTo>
                    <a:pt x="924433" y="968908"/>
                  </a:lnTo>
                  <a:lnTo>
                    <a:pt x="925957" y="969225"/>
                  </a:lnTo>
                  <a:lnTo>
                    <a:pt x="932942" y="969225"/>
                  </a:lnTo>
                  <a:lnTo>
                    <a:pt x="938403" y="964819"/>
                  </a:lnTo>
                  <a:close/>
                </a:path>
                <a:path w="1163954" h="1073150">
                  <a:moveTo>
                    <a:pt x="959739" y="376555"/>
                  </a:moveTo>
                  <a:lnTo>
                    <a:pt x="946734" y="335965"/>
                  </a:lnTo>
                  <a:lnTo>
                    <a:pt x="919607" y="308368"/>
                  </a:lnTo>
                  <a:lnTo>
                    <a:pt x="917829" y="307848"/>
                  </a:lnTo>
                  <a:lnTo>
                    <a:pt x="916178" y="307848"/>
                  </a:lnTo>
                  <a:lnTo>
                    <a:pt x="912495" y="307848"/>
                  </a:lnTo>
                  <a:lnTo>
                    <a:pt x="908939" y="310438"/>
                  </a:lnTo>
                  <a:lnTo>
                    <a:pt x="907161" y="314731"/>
                  </a:lnTo>
                  <a:lnTo>
                    <a:pt x="905281" y="327710"/>
                  </a:lnTo>
                  <a:lnTo>
                    <a:pt x="907453" y="340690"/>
                  </a:lnTo>
                  <a:lnTo>
                    <a:pt x="913422" y="352348"/>
                  </a:lnTo>
                  <a:lnTo>
                    <a:pt x="922909" y="361365"/>
                  </a:lnTo>
                  <a:lnTo>
                    <a:pt x="927874" y="366979"/>
                  </a:lnTo>
                  <a:lnTo>
                    <a:pt x="933399" y="371932"/>
                  </a:lnTo>
                  <a:lnTo>
                    <a:pt x="939419" y="376237"/>
                  </a:lnTo>
                  <a:lnTo>
                    <a:pt x="945896" y="379869"/>
                  </a:lnTo>
                  <a:lnTo>
                    <a:pt x="947039" y="380644"/>
                  </a:lnTo>
                  <a:lnTo>
                    <a:pt x="948309" y="380961"/>
                  </a:lnTo>
                  <a:lnTo>
                    <a:pt x="954532" y="380961"/>
                  </a:lnTo>
                  <a:lnTo>
                    <a:pt x="959739" y="376555"/>
                  </a:lnTo>
                  <a:close/>
                </a:path>
                <a:path w="1163954" h="1073150">
                  <a:moveTo>
                    <a:pt x="987171" y="670153"/>
                  </a:moveTo>
                  <a:lnTo>
                    <a:pt x="965428" y="621157"/>
                  </a:lnTo>
                  <a:lnTo>
                    <a:pt x="948182" y="606590"/>
                  </a:lnTo>
                  <a:lnTo>
                    <a:pt x="946277" y="606590"/>
                  </a:lnTo>
                  <a:lnTo>
                    <a:pt x="942721" y="606590"/>
                  </a:lnTo>
                  <a:lnTo>
                    <a:pt x="939292" y="609307"/>
                  </a:lnTo>
                  <a:lnTo>
                    <a:pt x="938276" y="613994"/>
                  </a:lnTo>
                  <a:lnTo>
                    <a:pt x="936078" y="626935"/>
                  </a:lnTo>
                  <a:lnTo>
                    <a:pt x="938098" y="639889"/>
                  </a:lnTo>
                  <a:lnTo>
                    <a:pt x="943749" y="651522"/>
                  </a:lnTo>
                  <a:lnTo>
                    <a:pt x="952500" y="660514"/>
                  </a:lnTo>
                  <a:lnTo>
                    <a:pt x="957643" y="666115"/>
                  </a:lnTo>
                  <a:lnTo>
                    <a:pt x="976884" y="679704"/>
                  </a:lnTo>
                  <a:lnTo>
                    <a:pt x="982853" y="679704"/>
                  </a:lnTo>
                  <a:lnTo>
                    <a:pt x="987171" y="675754"/>
                  </a:lnTo>
                  <a:lnTo>
                    <a:pt x="987171" y="670153"/>
                  </a:lnTo>
                  <a:close/>
                </a:path>
                <a:path w="1163954" h="1073150">
                  <a:moveTo>
                    <a:pt x="1026795" y="839876"/>
                  </a:moveTo>
                  <a:lnTo>
                    <a:pt x="1013802" y="799490"/>
                  </a:lnTo>
                  <a:lnTo>
                    <a:pt x="986663" y="771753"/>
                  </a:lnTo>
                  <a:lnTo>
                    <a:pt x="984885" y="771144"/>
                  </a:lnTo>
                  <a:lnTo>
                    <a:pt x="983234" y="771144"/>
                  </a:lnTo>
                  <a:lnTo>
                    <a:pt x="979551" y="771144"/>
                  </a:lnTo>
                  <a:lnTo>
                    <a:pt x="975995" y="774115"/>
                  </a:lnTo>
                  <a:lnTo>
                    <a:pt x="974217" y="778344"/>
                  </a:lnTo>
                  <a:lnTo>
                    <a:pt x="972337" y="791273"/>
                  </a:lnTo>
                  <a:lnTo>
                    <a:pt x="974534" y="804202"/>
                  </a:lnTo>
                  <a:lnTo>
                    <a:pt x="980528" y="815797"/>
                  </a:lnTo>
                  <a:lnTo>
                    <a:pt x="990092" y="824763"/>
                  </a:lnTo>
                  <a:lnTo>
                    <a:pt x="994981" y="829983"/>
                  </a:lnTo>
                  <a:lnTo>
                    <a:pt x="1000467" y="834948"/>
                  </a:lnTo>
                  <a:lnTo>
                    <a:pt x="1006475" y="839431"/>
                  </a:lnTo>
                  <a:lnTo>
                    <a:pt x="1014095" y="843902"/>
                  </a:lnTo>
                  <a:lnTo>
                    <a:pt x="1015365" y="844257"/>
                  </a:lnTo>
                  <a:lnTo>
                    <a:pt x="1021588" y="844257"/>
                  </a:lnTo>
                  <a:lnTo>
                    <a:pt x="1026795" y="839876"/>
                  </a:lnTo>
                  <a:close/>
                </a:path>
                <a:path w="1163954" h="1073150">
                  <a:moveTo>
                    <a:pt x="1038987" y="568083"/>
                  </a:moveTo>
                  <a:lnTo>
                    <a:pt x="1025969" y="528027"/>
                  </a:lnTo>
                  <a:lnTo>
                    <a:pt x="998855" y="500392"/>
                  </a:lnTo>
                  <a:lnTo>
                    <a:pt x="997077" y="499910"/>
                  </a:lnTo>
                  <a:lnTo>
                    <a:pt x="995299" y="499910"/>
                  </a:lnTo>
                  <a:lnTo>
                    <a:pt x="991362" y="499910"/>
                  </a:lnTo>
                  <a:lnTo>
                    <a:pt x="987552" y="502475"/>
                  </a:lnTo>
                  <a:lnTo>
                    <a:pt x="986409" y="506755"/>
                  </a:lnTo>
                  <a:lnTo>
                    <a:pt x="984529" y="519633"/>
                  </a:lnTo>
                  <a:lnTo>
                    <a:pt x="986701" y="532434"/>
                  </a:lnTo>
                  <a:lnTo>
                    <a:pt x="992670" y="544068"/>
                  </a:lnTo>
                  <a:lnTo>
                    <a:pt x="1002157" y="553466"/>
                  </a:lnTo>
                  <a:lnTo>
                    <a:pt x="1007110" y="558723"/>
                  </a:lnTo>
                  <a:lnTo>
                    <a:pt x="1012634" y="563714"/>
                  </a:lnTo>
                  <a:lnTo>
                    <a:pt x="1018616" y="568223"/>
                  </a:lnTo>
                  <a:lnTo>
                    <a:pt x="1026160" y="572693"/>
                  </a:lnTo>
                  <a:lnTo>
                    <a:pt x="1027303" y="573024"/>
                  </a:lnTo>
                  <a:lnTo>
                    <a:pt x="1033526" y="573024"/>
                  </a:lnTo>
                  <a:lnTo>
                    <a:pt x="1038987" y="568083"/>
                  </a:lnTo>
                  <a:close/>
                </a:path>
                <a:path w="1163954" h="1073150">
                  <a:moveTo>
                    <a:pt x="1163955" y="660019"/>
                  </a:moveTo>
                  <a:lnTo>
                    <a:pt x="1150950" y="619429"/>
                  </a:lnTo>
                  <a:lnTo>
                    <a:pt x="1123823" y="591832"/>
                  </a:lnTo>
                  <a:lnTo>
                    <a:pt x="1122045" y="591350"/>
                  </a:lnTo>
                  <a:lnTo>
                    <a:pt x="1120267" y="591350"/>
                  </a:lnTo>
                  <a:lnTo>
                    <a:pt x="1116330" y="591350"/>
                  </a:lnTo>
                  <a:lnTo>
                    <a:pt x="1112520" y="593902"/>
                  </a:lnTo>
                  <a:lnTo>
                    <a:pt x="1111377" y="598195"/>
                  </a:lnTo>
                  <a:lnTo>
                    <a:pt x="1109472" y="611174"/>
                  </a:lnTo>
                  <a:lnTo>
                    <a:pt x="1111567" y="624154"/>
                  </a:lnTo>
                  <a:lnTo>
                    <a:pt x="1137488" y="655434"/>
                  </a:lnTo>
                  <a:lnTo>
                    <a:pt x="1152525" y="664464"/>
                  </a:lnTo>
                  <a:lnTo>
                    <a:pt x="1158748" y="664464"/>
                  </a:lnTo>
                  <a:lnTo>
                    <a:pt x="1163955" y="660019"/>
                  </a:lnTo>
                  <a:close/>
                </a:path>
              </a:pathLst>
            </a:custGeom>
            <a:solidFill>
              <a:srgbClr val="181818"/>
            </a:solidFill>
          </p:spPr>
          <p:txBody>
            <a:bodyPr wrap="square" lIns="0" tIns="0" rIns="0" bIns="0" rtlCol="0"/>
            <a:lstStyle/>
            <a:p>
              <a:endParaRPr/>
            </a:p>
          </p:txBody>
        </p:sp>
      </p:grpSp>
      <p:sp>
        <p:nvSpPr>
          <p:cNvPr id="10" name="object 10"/>
          <p:cNvSpPr txBox="1">
            <a:spLocks noGrp="1"/>
          </p:cNvSpPr>
          <p:nvPr>
            <p:ph type="title"/>
          </p:nvPr>
        </p:nvSpPr>
        <p:spPr>
          <a:xfrm>
            <a:off x="1371600" y="1735658"/>
            <a:ext cx="6529066" cy="2230098"/>
          </a:xfrm>
          <a:prstGeom prst="rect">
            <a:avLst/>
          </a:prstGeom>
        </p:spPr>
        <p:txBody>
          <a:bodyPr vert="horz" wrap="square" lIns="0" tIns="13970" rIns="0" bIns="0" rtlCol="0">
            <a:spAutoFit/>
          </a:bodyPr>
          <a:lstStyle/>
          <a:p>
            <a:pPr marL="12065" marR="5080" algn="ctr">
              <a:lnSpc>
                <a:spcPct val="100000"/>
              </a:lnSpc>
              <a:spcBef>
                <a:spcPts val="110"/>
              </a:spcBef>
            </a:pPr>
            <a:r>
              <a:rPr sz="3600" b="0" dirty="0">
                <a:latin typeface="Arial MT"/>
                <a:cs typeface="Arial MT"/>
              </a:rPr>
              <a:t>PENYUSUNAN</a:t>
            </a:r>
            <a:r>
              <a:rPr sz="3600" b="0" spc="-80" dirty="0">
                <a:latin typeface="Arial MT"/>
                <a:cs typeface="Arial MT"/>
              </a:rPr>
              <a:t> </a:t>
            </a:r>
            <a:br>
              <a:rPr lang="en-US" sz="3600" b="0" spc="-80" dirty="0">
                <a:latin typeface="Arial MT"/>
                <a:cs typeface="Arial MT"/>
              </a:rPr>
            </a:br>
            <a:r>
              <a:rPr sz="3600" b="0" dirty="0">
                <a:latin typeface="Arial MT"/>
                <a:cs typeface="Arial MT"/>
              </a:rPr>
              <a:t>INSTRUMEN</a:t>
            </a:r>
            <a:r>
              <a:rPr sz="3600" b="0" spc="-75" dirty="0">
                <a:latin typeface="Arial MT"/>
                <a:cs typeface="Arial MT"/>
              </a:rPr>
              <a:t> </a:t>
            </a:r>
            <a:r>
              <a:rPr sz="3600" b="0" spc="-20" dirty="0">
                <a:latin typeface="Arial MT"/>
                <a:cs typeface="Arial MT"/>
              </a:rPr>
              <a:t>SOAL </a:t>
            </a:r>
            <a:br>
              <a:rPr lang="en-US" sz="3600" b="0" spc="-20" dirty="0">
                <a:latin typeface="Arial MT"/>
                <a:cs typeface="Arial MT"/>
              </a:rPr>
            </a:br>
            <a:r>
              <a:rPr sz="3600" b="0" dirty="0">
                <a:latin typeface="Arial MT"/>
                <a:cs typeface="Arial MT"/>
              </a:rPr>
              <a:t>ASESMEN</a:t>
            </a:r>
            <a:r>
              <a:rPr sz="3600" b="0" spc="-90" dirty="0">
                <a:latin typeface="Arial MT"/>
                <a:cs typeface="Arial MT"/>
              </a:rPr>
              <a:t> </a:t>
            </a:r>
            <a:r>
              <a:rPr sz="3600" b="0" dirty="0">
                <a:latin typeface="Arial MT"/>
                <a:cs typeface="Arial MT"/>
              </a:rPr>
              <a:t>MADRASAH</a:t>
            </a:r>
            <a:r>
              <a:rPr sz="3600" b="0" spc="-75" dirty="0">
                <a:latin typeface="Arial MT"/>
                <a:cs typeface="Arial MT"/>
              </a:rPr>
              <a:t> </a:t>
            </a:r>
            <a:r>
              <a:rPr sz="3600" b="0" spc="-20" dirty="0">
                <a:latin typeface="Arial MT"/>
                <a:cs typeface="Arial MT"/>
              </a:rPr>
              <a:t>(AM)</a:t>
            </a:r>
            <a:r>
              <a:rPr lang="en-US" sz="3600" b="0" spc="-20" dirty="0">
                <a:latin typeface="Arial MT"/>
                <a:cs typeface="Arial MT"/>
              </a:rPr>
              <a:t> MTs</a:t>
            </a:r>
            <a:endParaRPr sz="3600" dirty="0">
              <a:latin typeface="Arial MT"/>
              <a:cs typeface="Arial M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537335">
              <a:lnSpc>
                <a:spcPct val="100000"/>
              </a:lnSpc>
              <a:spcBef>
                <a:spcPts val="100"/>
              </a:spcBef>
            </a:pPr>
            <a:r>
              <a:rPr sz="3000" dirty="0"/>
              <a:t>Menyusun</a:t>
            </a:r>
            <a:r>
              <a:rPr sz="3000" spc="-45" dirty="0"/>
              <a:t> </a:t>
            </a:r>
            <a:r>
              <a:rPr sz="3000" spc="-10" dirty="0"/>
              <a:t>Kisi-</a:t>
            </a:r>
            <a:r>
              <a:rPr sz="3000" spc="-20" dirty="0"/>
              <a:t>Kisi</a:t>
            </a:r>
            <a:endParaRPr sz="3000"/>
          </a:p>
        </p:txBody>
      </p:sp>
      <p:pic>
        <p:nvPicPr>
          <p:cNvPr id="7" name="object 7"/>
          <p:cNvPicPr/>
          <p:nvPr/>
        </p:nvPicPr>
        <p:blipFill>
          <a:blip r:embed="rId3" cstate="print"/>
          <a:stretch>
            <a:fillRect/>
          </a:stretch>
        </p:blipFill>
        <p:spPr>
          <a:xfrm>
            <a:off x="1429511" y="1289253"/>
            <a:ext cx="5990717" cy="28543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608" y="108711"/>
            <a:ext cx="8851900" cy="4737735"/>
            <a:chOff x="292608" y="108711"/>
            <a:chExt cx="8851900" cy="4737735"/>
          </a:xfrm>
        </p:grpSpPr>
        <p:sp>
          <p:nvSpPr>
            <p:cNvPr id="3" name="object 3"/>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8216518" y="108711"/>
              <a:ext cx="927480" cy="866648"/>
            </a:xfrm>
            <a:prstGeom prst="rect">
              <a:avLst/>
            </a:prstGeom>
          </p:spPr>
        </p:pic>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1085850">
              <a:lnSpc>
                <a:spcPct val="100000"/>
              </a:lnSpc>
              <a:spcBef>
                <a:spcPts val="100"/>
              </a:spcBef>
            </a:pPr>
            <a:r>
              <a:rPr sz="3000" dirty="0"/>
              <a:t>BENTUK</a:t>
            </a:r>
            <a:r>
              <a:rPr sz="3000" spc="-60" dirty="0"/>
              <a:t> </a:t>
            </a:r>
            <a:r>
              <a:rPr sz="3000" dirty="0"/>
              <a:t>SOAL</a:t>
            </a:r>
            <a:r>
              <a:rPr sz="3000" spc="-15" dirty="0"/>
              <a:t> </a:t>
            </a:r>
            <a:r>
              <a:rPr sz="3000" spc="-10" dirty="0"/>
              <a:t>ASESMEN</a:t>
            </a:r>
            <a:endParaRPr sz="3000"/>
          </a:p>
        </p:txBody>
      </p:sp>
      <p:pic>
        <p:nvPicPr>
          <p:cNvPr id="6" name="object 6"/>
          <p:cNvPicPr/>
          <p:nvPr/>
        </p:nvPicPr>
        <p:blipFill>
          <a:blip r:embed="rId3" cstate="print"/>
          <a:stretch>
            <a:fillRect/>
          </a:stretch>
        </p:blipFill>
        <p:spPr>
          <a:xfrm>
            <a:off x="871727" y="1292351"/>
            <a:ext cx="7290816" cy="348691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8"/>
            <a:ext cx="9139174" cy="601814"/>
          </a:xfrm>
          <a:prstGeom prst="rect">
            <a:avLst/>
          </a:prstGeom>
        </p:spPr>
      </p:pic>
      <p:sp>
        <p:nvSpPr>
          <p:cNvPr id="3" name="object 3"/>
          <p:cNvSpPr txBox="1">
            <a:spLocks noGrp="1"/>
          </p:cNvSpPr>
          <p:nvPr>
            <p:ph type="title"/>
          </p:nvPr>
        </p:nvSpPr>
        <p:spPr>
          <a:xfrm>
            <a:off x="2159000" y="21081"/>
            <a:ext cx="4902200" cy="347345"/>
          </a:xfrm>
          <a:prstGeom prst="rect">
            <a:avLst/>
          </a:prstGeom>
        </p:spPr>
        <p:txBody>
          <a:bodyPr vert="horz" wrap="square" lIns="0" tIns="13970" rIns="0" bIns="0" rtlCol="0">
            <a:spAutoFit/>
          </a:bodyPr>
          <a:lstStyle/>
          <a:p>
            <a:pPr marL="12700">
              <a:lnSpc>
                <a:spcPct val="100000"/>
              </a:lnSpc>
              <a:spcBef>
                <a:spcPts val="110"/>
              </a:spcBef>
            </a:pPr>
            <a:r>
              <a:rPr sz="2100" b="0" spc="-10" dirty="0">
                <a:solidFill>
                  <a:srgbClr val="0058EA"/>
                </a:solidFill>
                <a:latin typeface="Trebuchet MS"/>
                <a:cs typeface="Trebuchet MS"/>
              </a:rPr>
              <a:t>Bentuk-bentuk</a:t>
            </a:r>
            <a:r>
              <a:rPr sz="2100" b="0" spc="-50" dirty="0">
                <a:solidFill>
                  <a:srgbClr val="0058EA"/>
                </a:solidFill>
                <a:latin typeface="Trebuchet MS"/>
                <a:cs typeface="Trebuchet MS"/>
              </a:rPr>
              <a:t> </a:t>
            </a:r>
            <a:r>
              <a:rPr sz="2100" b="0" dirty="0">
                <a:solidFill>
                  <a:srgbClr val="0058EA"/>
                </a:solidFill>
                <a:latin typeface="Trebuchet MS"/>
                <a:cs typeface="Trebuchet MS"/>
              </a:rPr>
              <a:t>Soal</a:t>
            </a:r>
            <a:r>
              <a:rPr sz="2100" b="0" spc="-20" dirty="0">
                <a:solidFill>
                  <a:srgbClr val="0058EA"/>
                </a:solidFill>
                <a:latin typeface="Trebuchet MS"/>
                <a:cs typeface="Trebuchet MS"/>
              </a:rPr>
              <a:t> </a:t>
            </a:r>
            <a:r>
              <a:rPr sz="2100" b="0" spc="275" dirty="0">
                <a:solidFill>
                  <a:srgbClr val="0058EA"/>
                </a:solidFill>
                <a:latin typeface="Trebuchet MS"/>
                <a:cs typeface="Trebuchet MS"/>
              </a:rPr>
              <a:t>–</a:t>
            </a:r>
            <a:r>
              <a:rPr sz="2100" b="0" spc="35" dirty="0">
                <a:solidFill>
                  <a:srgbClr val="0058EA"/>
                </a:solidFill>
                <a:latin typeface="Trebuchet MS"/>
                <a:cs typeface="Trebuchet MS"/>
              </a:rPr>
              <a:t> </a:t>
            </a:r>
            <a:r>
              <a:rPr sz="2100" b="0" dirty="0">
                <a:solidFill>
                  <a:srgbClr val="0058EA"/>
                </a:solidFill>
                <a:latin typeface="Trebuchet MS"/>
                <a:cs typeface="Trebuchet MS"/>
              </a:rPr>
              <a:t>Asesmen</a:t>
            </a:r>
            <a:r>
              <a:rPr sz="2100" b="0" spc="-35" dirty="0">
                <a:solidFill>
                  <a:srgbClr val="0058EA"/>
                </a:solidFill>
                <a:latin typeface="Trebuchet MS"/>
                <a:cs typeface="Trebuchet MS"/>
              </a:rPr>
              <a:t> </a:t>
            </a:r>
            <a:r>
              <a:rPr sz="2100" b="0" spc="-10" dirty="0">
                <a:solidFill>
                  <a:srgbClr val="0058EA"/>
                </a:solidFill>
                <a:latin typeface="Trebuchet MS"/>
                <a:cs typeface="Trebuchet MS"/>
              </a:rPr>
              <a:t>Madrasah</a:t>
            </a:r>
            <a:endParaRPr sz="2100">
              <a:latin typeface="Trebuchet MS"/>
              <a:cs typeface="Trebuchet MS"/>
            </a:endParaRPr>
          </a:p>
        </p:txBody>
      </p:sp>
      <p:pic>
        <p:nvPicPr>
          <p:cNvPr id="4" name="object 4"/>
          <p:cNvPicPr/>
          <p:nvPr/>
        </p:nvPicPr>
        <p:blipFill>
          <a:blip r:embed="rId3" cstate="print"/>
          <a:stretch>
            <a:fillRect/>
          </a:stretch>
        </p:blipFill>
        <p:spPr>
          <a:xfrm>
            <a:off x="146304" y="993647"/>
            <a:ext cx="1406652" cy="452627"/>
          </a:xfrm>
          <a:prstGeom prst="rect">
            <a:avLst/>
          </a:prstGeom>
        </p:spPr>
      </p:pic>
      <p:sp>
        <p:nvSpPr>
          <p:cNvPr id="5" name="object 5"/>
          <p:cNvSpPr txBox="1"/>
          <p:nvPr/>
        </p:nvSpPr>
        <p:spPr>
          <a:xfrm>
            <a:off x="293928" y="1095882"/>
            <a:ext cx="1113155" cy="179070"/>
          </a:xfrm>
          <a:prstGeom prst="rect">
            <a:avLst/>
          </a:prstGeom>
        </p:spPr>
        <p:txBody>
          <a:bodyPr vert="horz" wrap="square" lIns="0" tIns="13335" rIns="0" bIns="0" rtlCol="0">
            <a:spAutoFit/>
          </a:bodyPr>
          <a:lstStyle/>
          <a:p>
            <a:pPr marL="12700">
              <a:lnSpc>
                <a:spcPct val="100000"/>
              </a:lnSpc>
              <a:spcBef>
                <a:spcPts val="105"/>
              </a:spcBef>
            </a:pPr>
            <a:r>
              <a:rPr sz="1000" spc="-20" dirty="0">
                <a:solidFill>
                  <a:srgbClr val="C00000"/>
                </a:solidFill>
                <a:latin typeface="Trebuchet MS"/>
                <a:cs typeface="Trebuchet MS"/>
              </a:rPr>
              <a:t>Pilihan</a:t>
            </a:r>
            <a:r>
              <a:rPr sz="1000" spc="-55" dirty="0">
                <a:solidFill>
                  <a:srgbClr val="C00000"/>
                </a:solidFill>
                <a:latin typeface="Trebuchet MS"/>
                <a:cs typeface="Trebuchet MS"/>
              </a:rPr>
              <a:t> </a:t>
            </a:r>
            <a:r>
              <a:rPr sz="1000" dirty="0">
                <a:solidFill>
                  <a:srgbClr val="C00000"/>
                </a:solidFill>
                <a:latin typeface="Trebuchet MS"/>
                <a:cs typeface="Trebuchet MS"/>
              </a:rPr>
              <a:t>Ganda</a:t>
            </a:r>
            <a:r>
              <a:rPr sz="1000" spc="285" dirty="0">
                <a:solidFill>
                  <a:srgbClr val="C00000"/>
                </a:solidFill>
                <a:latin typeface="Trebuchet MS"/>
                <a:cs typeface="Trebuchet MS"/>
              </a:rPr>
              <a:t> </a:t>
            </a:r>
            <a:r>
              <a:rPr sz="1000" spc="-20" dirty="0">
                <a:solidFill>
                  <a:srgbClr val="C00000"/>
                </a:solidFill>
                <a:latin typeface="Trebuchet MS"/>
                <a:cs typeface="Trebuchet MS"/>
              </a:rPr>
              <a:t>(PG)</a:t>
            </a:r>
            <a:endParaRPr sz="1000">
              <a:latin typeface="Trebuchet MS"/>
              <a:cs typeface="Trebuchet MS"/>
            </a:endParaRPr>
          </a:p>
        </p:txBody>
      </p:sp>
      <p:pic>
        <p:nvPicPr>
          <p:cNvPr id="6" name="object 6"/>
          <p:cNvPicPr/>
          <p:nvPr/>
        </p:nvPicPr>
        <p:blipFill>
          <a:blip r:embed="rId4" cstate="print"/>
          <a:stretch>
            <a:fillRect/>
          </a:stretch>
        </p:blipFill>
        <p:spPr>
          <a:xfrm>
            <a:off x="179831" y="1362392"/>
            <a:ext cx="1336421" cy="3741754"/>
          </a:xfrm>
          <a:prstGeom prst="rect">
            <a:avLst/>
          </a:prstGeom>
        </p:spPr>
      </p:pic>
      <p:sp>
        <p:nvSpPr>
          <p:cNvPr id="7" name="object 7"/>
          <p:cNvSpPr txBox="1"/>
          <p:nvPr/>
        </p:nvSpPr>
        <p:spPr>
          <a:xfrm>
            <a:off x="236626" y="1341576"/>
            <a:ext cx="1191260" cy="1959896"/>
          </a:xfrm>
          <a:prstGeom prst="rect">
            <a:avLst/>
          </a:prstGeom>
        </p:spPr>
        <p:txBody>
          <a:bodyPr vert="horz" wrap="square" lIns="0" tIns="70485" rIns="0" bIns="0" rtlCol="0">
            <a:spAutoFit/>
          </a:bodyPr>
          <a:lstStyle/>
          <a:p>
            <a:pPr marL="69850" indent="-69850">
              <a:lnSpc>
                <a:spcPct val="100000"/>
              </a:lnSpc>
              <a:spcBef>
                <a:spcPts val="555"/>
              </a:spcBef>
              <a:buSzPct val="75000"/>
              <a:buChar char="•"/>
              <a:tabLst>
                <a:tab pos="69850" algn="l"/>
              </a:tabLst>
            </a:pPr>
            <a:r>
              <a:rPr sz="1000" spc="-20" dirty="0">
                <a:solidFill>
                  <a:srgbClr val="FF0000"/>
                </a:solidFill>
                <a:latin typeface="Trebuchet MS"/>
                <a:cs typeface="Trebuchet MS"/>
              </a:rPr>
              <a:t>OPSI</a:t>
            </a:r>
            <a:endParaRPr sz="1000" dirty="0">
              <a:latin typeface="Trebuchet MS"/>
              <a:cs typeface="Trebuchet MS"/>
            </a:endParaRPr>
          </a:p>
          <a:p>
            <a:pPr marL="70485" marR="66675" indent="-58419">
              <a:lnSpc>
                <a:spcPts val="1030"/>
              </a:lnSpc>
              <a:spcBef>
                <a:spcPts val="635"/>
              </a:spcBef>
              <a:buChar char="•"/>
              <a:tabLst>
                <a:tab pos="69215" algn="l"/>
                <a:tab pos="70485" algn="l"/>
              </a:tabLst>
            </a:pPr>
            <a:r>
              <a:rPr sz="1000" dirty="0">
                <a:solidFill>
                  <a:srgbClr val="181818"/>
                </a:solidFill>
                <a:latin typeface="Arial MT"/>
                <a:cs typeface="Arial MT"/>
              </a:rPr>
              <a:t>Hanya</a:t>
            </a:r>
            <a:r>
              <a:rPr sz="1000" spc="-15" dirty="0">
                <a:solidFill>
                  <a:srgbClr val="181818"/>
                </a:solidFill>
                <a:latin typeface="Arial MT"/>
                <a:cs typeface="Arial MT"/>
              </a:rPr>
              <a:t> </a:t>
            </a:r>
            <a:r>
              <a:rPr sz="1000" spc="-10" dirty="0">
                <a:solidFill>
                  <a:srgbClr val="181818"/>
                </a:solidFill>
                <a:latin typeface="Arial MT"/>
                <a:cs typeface="Arial MT"/>
              </a:rPr>
              <a:t>Dipilih</a:t>
            </a:r>
            <a:r>
              <a:rPr sz="1000" spc="500" dirty="0">
                <a:solidFill>
                  <a:srgbClr val="181818"/>
                </a:solidFill>
                <a:latin typeface="Arial MT"/>
                <a:cs typeface="Arial MT"/>
              </a:rPr>
              <a:t> </a:t>
            </a:r>
            <a:r>
              <a:rPr sz="1000" dirty="0">
                <a:solidFill>
                  <a:srgbClr val="181818"/>
                </a:solidFill>
                <a:latin typeface="Arial MT"/>
                <a:cs typeface="Arial MT"/>
              </a:rPr>
              <a:t>Satu</a:t>
            </a:r>
            <a:r>
              <a:rPr sz="1000" spc="5" dirty="0">
                <a:solidFill>
                  <a:srgbClr val="181818"/>
                </a:solidFill>
                <a:latin typeface="Arial MT"/>
                <a:cs typeface="Arial MT"/>
              </a:rPr>
              <a:t> </a:t>
            </a:r>
            <a:r>
              <a:rPr sz="1000" dirty="0">
                <a:solidFill>
                  <a:srgbClr val="181818"/>
                </a:solidFill>
                <a:latin typeface="Arial MT"/>
                <a:cs typeface="Arial MT"/>
              </a:rPr>
              <a:t>Yang</a:t>
            </a:r>
            <a:r>
              <a:rPr sz="1000" spc="5" dirty="0">
                <a:solidFill>
                  <a:srgbClr val="181818"/>
                </a:solidFill>
                <a:latin typeface="Arial MT"/>
                <a:cs typeface="Arial MT"/>
              </a:rPr>
              <a:t> </a:t>
            </a:r>
            <a:r>
              <a:rPr sz="1000" spc="-20" dirty="0">
                <a:solidFill>
                  <a:srgbClr val="181818"/>
                </a:solidFill>
                <a:latin typeface="Arial MT"/>
                <a:cs typeface="Arial MT"/>
              </a:rPr>
              <a:t>Benar</a:t>
            </a:r>
            <a:endParaRPr sz="1000" dirty="0">
              <a:latin typeface="Arial MT"/>
              <a:cs typeface="Arial MT"/>
            </a:endParaRPr>
          </a:p>
          <a:p>
            <a:pPr marL="69850" indent="-57150">
              <a:lnSpc>
                <a:spcPts val="1130"/>
              </a:lnSpc>
              <a:spcBef>
                <a:spcPts val="425"/>
              </a:spcBef>
              <a:buChar char="•"/>
              <a:tabLst>
                <a:tab pos="69850" algn="l"/>
              </a:tabLst>
            </a:pPr>
            <a:r>
              <a:rPr sz="1000" dirty="0" err="1">
                <a:solidFill>
                  <a:srgbClr val="181818"/>
                </a:solidFill>
                <a:latin typeface="Arial MT"/>
                <a:cs typeface="Arial MT"/>
              </a:rPr>
              <a:t>Pendek</a:t>
            </a:r>
            <a:r>
              <a:rPr sz="1000" spc="-25" dirty="0">
                <a:solidFill>
                  <a:srgbClr val="181818"/>
                </a:solidFill>
                <a:latin typeface="Arial MT"/>
                <a:cs typeface="Arial MT"/>
              </a:rPr>
              <a:t> </a:t>
            </a:r>
            <a:r>
              <a:rPr sz="1000" dirty="0">
                <a:solidFill>
                  <a:srgbClr val="181818"/>
                </a:solidFill>
                <a:latin typeface="Arial MT"/>
                <a:cs typeface="Arial MT"/>
              </a:rPr>
              <a:t>pararel</a:t>
            </a:r>
            <a:r>
              <a:rPr sz="1000" spc="-30" dirty="0">
                <a:solidFill>
                  <a:srgbClr val="181818"/>
                </a:solidFill>
                <a:latin typeface="Arial MT"/>
                <a:cs typeface="Arial MT"/>
              </a:rPr>
              <a:t> </a:t>
            </a:r>
            <a:r>
              <a:rPr sz="1000" spc="-25" dirty="0">
                <a:solidFill>
                  <a:srgbClr val="181818"/>
                </a:solidFill>
                <a:latin typeface="Arial MT"/>
                <a:cs typeface="Arial MT"/>
              </a:rPr>
              <a:t>dan</a:t>
            </a:r>
            <a:endParaRPr sz="1000" dirty="0">
              <a:latin typeface="Arial MT"/>
              <a:cs typeface="Arial MT"/>
            </a:endParaRPr>
          </a:p>
          <a:p>
            <a:pPr marL="70485">
              <a:lnSpc>
                <a:spcPts val="1130"/>
              </a:lnSpc>
            </a:pPr>
            <a:r>
              <a:rPr sz="1000" dirty="0">
                <a:solidFill>
                  <a:srgbClr val="181818"/>
                </a:solidFill>
                <a:latin typeface="Arial MT"/>
                <a:cs typeface="Arial MT"/>
              </a:rPr>
              <a:t>masuk</a:t>
            </a:r>
            <a:r>
              <a:rPr sz="1000" spc="-30" dirty="0">
                <a:solidFill>
                  <a:srgbClr val="181818"/>
                </a:solidFill>
                <a:latin typeface="Arial MT"/>
                <a:cs typeface="Arial MT"/>
              </a:rPr>
              <a:t> </a:t>
            </a:r>
            <a:r>
              <a:rPr sz="1000" spc="-20" dirty="0">
                <a:solidFill>
                  <a:srgbClr val="181818"/>
                </a:solidFill>
                <a:latin typeface="Arial MT"/>
                <a:cs typeface="Arial MT"/>
              </a:rPr>
              <a:t>akal</a:t>
            </a:r>
            <a:endParaRPr sz="1000" dirty="0">
              <a:latin typeface="Arial MT"/>
              <a:cs typeface="Arial MT"/>
            </a:endParaRPr>
          </a:p>
          <a:p>
            <a:pPr marL="70485" marR="184785" indent="-58419">
              <a:lnSpc>
                <a:spcPts val="1030"/>
              </a:lnSpc>
              <a:spcBef>
                <a:spcPts val="615"/>
              </a:spcBef>
              <a:buChar char="•"/>
              <a:tabLst>
                <a:tab pos="69215" algn="l"/>
                <a:tab pos="70485" algn="l"/>
              </a:tabLst>
            </a:pPr>
            <a:r>
              <a:rPr sz="1000" dirty="0" err="1">
                <a:solidFill>
                  <a:srgbClr val="181818"/>
                </a:solidFill>
                <a:latin typeface="Arial MT"/>
                <a:cs typeface="Arial MT"/>
              </a:rPr>
              <a:t>Pilihan</a:t>
            </a:r>
            <a:r>
              <a:rPr sz="1000" spc="-20" dirty="0">
                <a:solidFill>
                  <a:srgbClr val="181818"/>
                </a:solidFill>
                <a:latin typeface="Arial MT"/>
                <a:cs typeface="Arial MT"/>
              </a:rPr>
              <a:t> </a:t>
            </a:r>
            <a:r>
              <a:rPr sz="1000" spc="-10" dirty="0">
                <a:solidFill>
                  <a:srgbClr val="181818"/>
                </a:solidFill>
                <a:latin typeface="Arial MT"/>
                <a:cs typeface="Arial MT"/>
              </a:rPr>
              <a:t>kunci </a:t>
            </a:r>
            <a:r>
              <a:rPr sz="1000" dirty="0">
                <a:solidFill>
                  <a:srgbClr val="181818"/>
                </a:solidFill>
                <a:latin typeface="Arial MT"/>
                <a:cs typeface="Arial MT"/>
              </a:rPr>
              <a:t>jawaban</a:t>
            </a:r>
            <a:r>
              <a:rPr sz="1000" spc="-10" dirty="0">
                <a:solidFill>
                  <a:srgbClr val="181818"/>
                </a:solidFill>
                <a:latin typeface="Arial MT"/>
                <a:cs typeface="Arial MT"/>
              </a:rPr>
              <a:t> terbukti benar</a:t>
            </a:r>
            <a:endParaRPr sz="1000" dirty="0">
              <a:latin typeface="Arial MT"/>
              <a:cs typeface="Arial MT"/>
            </a:endParaRPr>
          </a:p>
          <a:p>
            <a:pPr marL="70485" marR="66675" indent="-58419">
              <a:lnSpc>
                <a:spcPct val="86100"/>
              </a:lnSpc>
              <a:spcBef>
                <a:spcPts val="595"/>
              </a:spcBef>
              <a:buChar char="•"/>
              <a:tabLst>
                <a:tab pos="69215" algn="l"/>
                <a:tab pos="70485" algn="l"/>
              </a:tabLst>
            </a:pPr>
            <a:r>
              <a:rPr sz="1000" dirty="0" err="1">
                <a:solidFill>
                  <a:srgbClr val="181818"/>
                </a:solidFill>
                <a:latin typeface="Arial MT"/>
                <a:cs typeface="Arial MT"/>
              </a:rPr>
              <a:t>Pengecoh</a:t>
            </a:r>
            <a:r>
              <a:rPr sz="1000" spc="-20" dirty="0">
                <a:solidFill>
                  <a:srgbClr val="181818"/>
                </a:solidFill>
                <a:latin typeface="Arial MT"/>
                <a:cs typeface="Arial MT"/>
              </a:rPr>
              <a:t> </a:t>
            </a:r>
            <a:r>
              <a:rPr sz="1000" spc="-10" dirty="0">
                <a:solidFill>
                  <a:srgbClr val="181818"/>
                </a:solidFill>
                <a:latin typeface="Arial MT"/>
                <a:cs typeface="Arial MT"/>
              </a:rPr>
              <a:t>adalah </a:t>
            </a:r>
            <a:r>
              <a:rPr sz="1000" dirty="0">
                <a:solidFill>
                  <a:srgbClr val="181818"/>
                </a:solidFill>
                <a:latin typeface="Arial MT"/>
                <a:cs typeface="Arial MT"/>
              </a:rPr>
              <a:t>pilihan</a:t>
            </a:r>
            <a:r>
              <a:rPr sz="1000" spc="-20" dirty="0">
                <a:solidFill>
                  <a:srgbClr val="181818"/>
                </a:solidFill>
                <a:latin typeface="Arial MT"/>
                <a:cs typeface="Arial MT"/>
              </a:rPr>
              <a:t> </a:t>
            </a:r>
            <a:r>
              <a:rPr sz="1000" spc="-10" dirty="0">
                <a:solidFill>
                  <a:srgbClr val="181818"/>
                </a:solidFill>
                <a:latin typeface="Arial MT"/>
                <a:cs typeface="Arial MT"/>
              </a:rPr>
              <a:t>jawaban </a:t>
            </a:r>
            <a:r>
              <a:rPr sz="1000" dirty="0">
                <a:solidFill>
                  <a:srgbClr val="181818"/>
                </a:solidFill>
                <a:latin typeface="Arial MT"/>
                <a:cs typeface="Arial MT"/>
              </a:rPr>
              <a:t>salah namun</a:t>
            </a:r>
            <a:r>
              <a:rPr sz="1000" spc="-25" dirty="0">
                <a:solidFill>
                  <a:srgbClr val="181818"/>
                </a:solidFill>
                <a:latin typeface="Arial MT"/>
                <a:cs typeface="Arial MT"/>
              </a:rPr>
              <a:t> </a:t>
            </a:r>
            <a:r>
              <a:rPr sz="1000" spc="-20" dirty="0">
                <a:solidFill>
                  <a:srgbClr val="181818"/>
                </a:solidFill>
                <a:latin typeface="Arial MT"/>
                <a:cs typeface="Arial MT"/>
              </a:rPr>
              <a:t>tetap </a:t>
            </a:r>
            <a:r>
              <a:rPr sz="1000" spc="-10" dirty="0">
                <a:solidFill>
                  <a:srgbClr val="181818"/>
                </a:solidFill>
                <a:latin typeface="Arial MT"/>
                <a:cs typeface="Arial MT"/>
              </a:rPr>
              <a:t>berbobot.</a:t>
            </a:r>
            <a:endParaRPr sz="1000" dirty="0">
              <a:latin typeface="Arial MT"/>
              <a:cs typeface="Arial MT"/>
            </a:endParaRPr>
          </a:p>
        </p:txBody>
      </p:sp>
      <p:grpSp>
        <p:nvGrpSpPr>
          <p:cNvPr id="8" name="object 8"/>
          <p:cNvGrpSpPr/>
          <p:nvPr/>
        </p:nvGrpSpPr>
        <p:grpSpPr>
          <a:xfrm>
            <a:off x="1639823" y="981468"/>
            <a:ext cx="1400810" cy="4122678"/>
            <a:chOff x="1639823" y="981468"/>
            <a:chExt cx="1400810" cy="3900170"/>
          </a:xfrm>
        </p:grpSpPr>
        <p:pic>
          <p:nvPicPr>
            <p:cNvPr id="9" name="object 9"/>
            <p:cNvPicPr/>
            <p:nvPr/>
          </p:nvPicPr>
          <p:blipFill>
            <a:blip r:embed="rId5" cstate="print"/>
            <a:stretch>
              <a:fillRect/>
            </a:stretch>
          </p:blipFill>
          <p:spPr>
            <a:xfrm>
              <a:off x="1639823" y="981468"/>
              <a:ext cx="1400428" cy="495160"/>
            </a:xfrm>
            <a:prstGeom prst="rect">
              <a:avLst/>
            </a:prstGeom>
          </p:spPr>
        </p:pic>
        <p:pic>
          <p:nvPicPr>
            <p:cNvPr id="10" name="object 10"/>
            <p:cNvPicPr/>
            <p:nvPr/>
          </p:nvPicPr>
          <p:blipFill>
            <a:blip r:embed="rId4" cstate="print"/>
            <a:stretch>
              <a:fillRect/>
            </a:stretch>
          </p:blipFill>
          <p:spPr>
            <a:xfrm>
              <a:off x="1670303" y="1362392"/>
              <a:ext cx="1339469" cy="3518789"/>
            </a:xfrm>
            <a:prstGeom prst="rect">
              <a:avLst/>
            </a:prstGeom>
          </p:spPr>
        </p:pic>
      </p:grpSp>
      <p:sp>
        <p:nvSpPr>
          <p:cNvPr id="11" name="object 11"/>
          <p:cNvSpPr txBox="1"/>
          <p:nvPr/>
        </p:nvSpPr>
        <p:spPr>
          <a:xfrm>
            <a:off x="1729232" y="1027556"/>
            <a:ext cx="1162685" cy="3048527"/>
          </a:xfrm>
          <a:prstGeom prst="rect">
            <a:avLst/>
          </a:prstGeom>
        </p:spPr>
        <p:txBody>
          <a:bodyPr vert="horz" wrap="square" lIns="0" tIns="30480" rIns="0" bIns="0" rtlCol="0">
            <a:spAutoFit/>
          </a:bodyPr>
          <a:lstStyle/>
          <a:p>
            <a:pPr marL="164465" marR="95885" indent="60960">
              <a:lnSpc>
                <a:spcPts val="1080"/>
              </a:lnSpc>
              <a:spcBef>
                <a:spcPts val="240"/>
              </a:spcBef>
            </a:pPr>
            <a:r>
              <a:rPr sz="1000" spc="-20" dirty="0">
                <a:solidFill>
                  <a:srgbClr val="C00000"/>
                </a:solidFill>
                <a:latin typeface="Trebuchet MS"/>
                <a:cs typeface="Trebuchet MS"/>
              </a:rPr>
              <a:t>Pilihan</a:t>
            </a:r>
            <a:r>
              <a:rPr sz="1000" spc="-30" dirty="0">
                <a:solidFill>
                  <a:srgbClr val="C00000"/>
                </a:solidFill>
                <a:latin typeface="Trebuchet MS"/>
                <a:cs typeface="Trebuchet MS"/>
              </a:rPr>
              <a:t> </a:t>
            </a:r>
            <a:r>
              <a:rPr sz="1000" spc="-10" dirty="0">
                <a:solidFill>
                  <a:srgbClr val="C00000"/>
                </a:solidFill>
                <a:latin typeface="Trebuchet MS"/>
                <a:cs typeface="Trebuchet MS"/>
              </a:rPr>
              <a:t>Ganda </a:t>
            </a:r>
            <a:r>
              <a:rPr sz="1000" dirty="0">
                <a:solidFill>
                  <a:srgbClr val="C00000"/>
                </a:solidFill>
                <a:latin typeface="Trebuchet MS"/>
                <a:cs typeface="Trebuchet MS"/>
              </a:rPr>
              <a:t>Kompleks</a:t>
            </a:r>
            <a:r>
              <a:rPr sz="1000" spc="-20" dirty="0">
                <a:solidFill>
                  <a:srgbClr val="C00000"/>
                </a:solidFill>
                <a:latin typeface="Trebuchet MS"/>
                <a:cs typeface="Trebuchet MS"/>
              </a:rPr>
              <a:t> (PGK)</a:t>
            </a:r>
            <a:endParaRPr sz="1000" dirty="0">
              <a:latin typeface="Trebuchet MS"/>
              <a:cs typeface="Trebuchet MS"/>
            </a:endParaRPr>
          </a:p>
          <a:p>
            <a:pPr marL="69850" indent="-69850">
              <a:lnSpc>
                <a:spcPct val="100000"/>
              </a:lnSpc>
              <a:spcBef>
                <a:spcPts val="625"/>
              </a:spcBef>
              <a:buSzPct val="75000"/>
              <a:buChar char="•"/>
              <a:tabLst>
                <a:tab pos="69850" algn="l"/>
              </a:tabLst>
            </a:pPr>
            <a:r>
              <a:rPr sz="1000" spc="-20" dirty="0">
                <a:solidFill>
                  <a:srgbClr val="FF0000"/>
                </a:solidFill>
                <a:latin typeface="Trebuchet MS"/>
                <a:cs typeface="Trebuchet MS"/>
              </a:rPr>
              <a:t>OPSI</a:t>
            </a:r>
            <a:endParaRPr sz="1000" dirty="0">
              <a:latin typeface="Trebuchet MS"/>
              <a:cs typeface="Trebuchet MS"/>
            </a:endParaRPr>
          </a:p>
          <a:p>
            <a:pPr marL="70485" marR="49530" indent="-58419">
              <a:lnSpc>
                <a:spcPts val="1030"/>
              </a:lnSpc>
              <a:spcBef>
                <a:spcPts val="635"/>
              </a:spcBef>
              <a:buChar char="•"/>
              <a:tabLst>
                <a:tab pos="69215" algn="l"/>
                <a:tab pos="70485" algn="l"/>
              </a:tabLst>
            </a:pPr>
            <a:r>
              <a:rPr sz="1000" dirty="0" err="1">
                <a:solidFill>
                  <a:srgbClr val="181818"/>
                </a:solidFill>
                <a:latin typeface="Arial MT"/>
                <a:cs typeface="Arial MT"/>
              </a:rPr>
              <a:t>Memilih</a:t>
            </a:r>
            <a:r>
              <a:rPr sz="1000" spc="-55" dirty="0">
                <a:solidFill>
                  <a:srgbClr val="181818"/>
                </a:solidFill>
                <a:latin typeface="Arial MT"/>
                <a:cs typeface="Arial MT"/>
              </a:rPr>
              <a:t> </a:t>
            </a:r>
            <a:r>
              <a:rPr sz="1000" dirty="0">
                <a:solidFill>
                  <a:srgbClr val="181818"/>
                </a:solidFill>
                <a:latin typeface="Arial MT"/>
                <a:cs typeface="Arial MT"/>
              </a:rPr>
              <a:t>Lebih</a:t>
            </a:r>
            <a:r>
              <a:rPr sz="1000" spc="25" dirty="0">
                <a:solidFill>
                  <a:srgbClr val="181818"/>
                </a:solidFill>
                <a:latin typeface="Arial MT"/>
                <a:cs typeface="Arial MT"/>
              </a:rPr>
              <a:t> </a:t>
            </a:r>
            <a:r>
              <a:rPr sz="1000" spc="-20" dirty="0">
                <a:solidFill>
                  <a:srgbClr val="181818"/>
                </a:solidFill>
                <a:latin typeface="Arial MT"/>
                <a:cs typeface="Arial MT"/>
              </a:rPr>
              <a:t>dari </a:t>
            </a:r>
            <a:r>
              <a:rPr sz="1000" dirty="0">
                <a:solidFill>
                  <a:srgbClr val="181818"/>
                </a:solidFill>
                <a:latin typeface="Arial MT"/>
                <a:cs typeface="Arial MT"/>
              </a:rPr>
              <a:t>Satu</a:t>
            </a:r>
            <a:r>
              <a:rPr sz="1000" spc="-5" dirty="0">
                <a:solidFill>
                  <a:srgbClr val="181818"/>
                </a:solidFill>
                <a:latin typeface="Arial MT"/>
                <a:cs typeface="Arial MT"/>
              </a:rPr>
              <a:t> </a:t>
            </a:r>
            <a:r>
              <a:rPr sz="1000" spc="-10" dirty="0">
                <a:solidFill>
                  <a:srgbClr val="181818"/>
                </a:solidFill>
                <a:latin typeface="Arial MT"/>
                <a:cs typeface="Arial MT"/>
              </a:rPr>
              <a:t>Jawaban</a:t>
            </a:r>
            <a:endParaRPr sz="1000" dirty="0">
              <a:latin typeface="Arial MT"/>
              <a:cs typeface="Arial MT"/>
            </a:endParaRPr>
          </a:p>
          <a:p>
            <a:pPr marL="70485" marR="5080" indent="-58419">
              <a:lnSpc>
                <a:spcPct val="86700"/>
              </a:lnSpc>
              <a:spcBef>
                <a:spcPts val="590"/>
              </a:spcBef>
              <a:buChar char="•"/>
              <a:tabLst>
                <a:tab pos="69215" algn="l"/>
                <a:tab pos="70485" algn="l"/>
              </a:tabLst>
            </a:pPr>
            <a:r>
              <a:rPr sz="1000" dirty="0">
                <a:solidFill>
                  <a:srgbClr val="181818"/>
                </a:solidFill>
                <a:latin typeface="Arial MT"/>
                <a:cs typeface="Arial MT"/>
              </a:rPr>
              <a:t>MI</a:t>
            </a:r>
            <a:r>
              <a:rPr sz="1000" spc="5" dirty="0">
                <a:solidFill>
                  <a:srgbClr val="181818"/>
                </a:solidFill>
                <a:latin typeface="Arial MT"/>
                <a:cs typeface="Arial MT"/>
              </a:rPr>
              <a:t> </a:t>
            </a:r>
            <a:r>
              <a:rPr sz="1000" dirty="0">
                <a:solidFill>
                  <a:srgbClr val="181818"/>
                </a:solidFill>
                <a:latin typeface="Arial MT"/>
                <a:cs typeface="Arial MT"/>
              </a:rPr>
              <a:t>&amp;</a:t>
            </a:r>
            <a:r>
              <a:rPr sz="1000" spc="-10" dirty="0">
                <a:solidFill>
                  <a:srgbClr val="181818"/>
                </a:solidFill>
                <a:latin typeface="Arial MT"/>
                <a:cs typeface="Arial MT"/>
              </a:rPr>
              <a:t> </a:t>
            </a:r>
            <a:r>
              <a:rPr sz="1000" dirty="0">
                <a:solidFill>
                  <a:srgbClr val="181818"/>
                </a:solidFill>
                <a:latin typeface="Arial MT"/>
                <a:cs typeface="Arial MT"/>
              </a:rPr>
              <a:t>MTs</a:t>
            </a:r>
            <a:r>
              <a:rPr sz="1000" spc="-5" dirty="0">
                <a:solidFill>
                  <a:srgbClr val="181818"/>
                </a:solidFill>
                <a:latin typeface="Arial MT"/>
                <a:cs typeface="Arial MT"/>
              </a:rPr>
              <a:t> </a:t>
            </a:r>
            <a:r>
              <a:rPr sz="1000" dirty="0">
                <a:solidFill>
                  <a:srgbClr val="181818"/>
                </a:solidFill>
                <a:latin typeface="Arial MT"/>
                <a:cs typeface="Arial MT"/>
              </a:rPr>
              <a:t>: </a:t>
            </a:r>
            <a:r>
              <a:rPr sz="1000" spc="-10" dirty="0">
                <a:solidFill>
                  <a:srgbClr val="181818"/>
                </a:solidFill>
                <a:latin typeface="Arial MT"/>
                <a:cs typeface="Arial MT"/>
              </a:rPr>
              <a:t>empat </a:t>
            </a:r>
            <a:r>
              <a:rPr sz="1000" dirty="0">
                <a:solidFill>
                  <a:srgbClr val="181818"/>
                </a:solidFill>
                <a:latin typeface="Arial MT"/>
                <a:cs typeface="Arial MT"/>
              </a:rPr>
              <a:t>pilihan</a:t>
            </a:r>
            <a:r>
              <a:rPr sz="1000" spc="-20" dirty="0">
                <a:solidFill>
                  <a:srgbClr val="181818"/>
                </a:solidFill>
                <a:latin typeface="Arial MT"/>
                <a:cs typeface="Arial MT"/>
              </a:rPr>
              <a:t> </a:t>
            </a:r>
            <a:r>
              <a:rPr sz="1000" dirty="0">
                <a:solidFill>
                  <a:srgbClr val="181818"/>
                </a:solidFill>
                <a:latin typeface="Arial MT"/>
                <a:cs typeface="Arial MT"/>
              </a:rPr>
              <a:t>dengan</a:t>
            </a:r>
            <a:r>
              <a:rPr sz="1000" spc="65" dirty="0">
                <a:solidFill>
                  <a:srgbClr val="181818"/>
                </a:solidFill>
                <a:latin typeface="Arial MT"/>
                <a:cs typeface="Arial MT"/>
              </a:rPr>
              <a:t> </a:t>
            </a:r>
            <a:r>
              <a:rPr sz="1000" spc="-25" dirty="0">
                <a:solidFill>
                  <a:srgbClr val="181818"/>
                </a:solidFill>
                <a:latin typeface="Arial MT"/>
                <a:cs typeface="Arial MT"/>
              </a:rPr>
              <a:t>dua </a:t>
            </a:r>
            <a:r>
              <a:rPr sz="1000" dirty="0">
                <a:solidFill>
                  <a:srgbClr val="181818"/>
                </a:solidFill>
                <a:latin typeface="Arial MT"/>
                <a:cs typeface="Arial MT"/>
              </a:rPr>
              <a:t>kunci</a:t>
            </a:r>
            <a:r>
              <a:rPr sz="1000" spc="-5" dirty="0">
                <a:solidFill>
                  <a:srgbClr val="181818"/>
                </a:solidFill>
                <a:latin typeface="Arial MT"/>
                <a:cs typeface="Arial MT"/>
              </a:rPr>
              <a:t> </a:t>
            </a:r>
            <a:r>
              <a:rPr sz="1000" spc="-10" dirty="0">
                <a:solidFill>
                  <a:srgbClr val="181818"/>
                </a:solidFill>
                <a:latin typeface="Arial MT"/>
                <a:cs typeface="Arial MT"/>
              </a:rPr>
              <a:t>jawaban benar),</a:t>
            </a:r>
            <a:endParaRPr sz="1000" dirty="0">
              <a:latin typeface="Arial MT"/>
              <a:cs typeface="Arial MT"/>
            </a:endParaRPr>
          </a:p>
          <a:p>
            <a:pPr marL="70485" marR="76200" indent="-59055">
              <a:lnSpc>
                <a:spcPct val="86100"/>
              </a:lnSpc>
              <a:spcBef>
                <a:spcPts val="600"/>
              </a:spcBef>
              <a:buChar char="•"/>
              <a:tabLst>
                <a:tab pos="68580" algn="l"/>
                <a:tab pos="70485" algn="l"/>
              </a:tabLst>
            </a:pPr>
            <a:r>
              <a:rPr sz="1000" dirty="0">
                <a:solidFill>
                  <a:srgbClr val="181818"/>
                </a:solidFill>
                <a:latin typeface="Arial MT"/>
                <a:cs typeface="Arial MT"/>
              </a:rPr>
              <a:t>MA</a:t>
            </a:r>
            <a:r>
              <a:rPr sz="1000" spc="20" dirty="0">
                <a:solidFill>
                  <a:srgbClr val="181818"/>
                </a:solidFill>
                <a:latin typeface="Arial MT"/>
                <a:cs typeface="Arial MT"/>
              </a:rPr>
              <a:t> </a:t>
            </a:r>
            <a:r>
              <a:rPr sz="1000" dirty="0">
                <a:solidFill>
                  <a:srgbClr val="181818"/>
                </a:solidFill>
                <a:latin typeface="Arial MT"/>
                <a:cs typeface="Arial MT"/>
              </a:rPr>
              <a:t>(lima</a:t>
            </a:r>
            <a:r>
              <a:rPr sz="1000" spc="-45" dirty="0">
                <a:solidFill>
                  <a:srgbClr val="181818"/>
                </a:solidFill>
                <a:latin typeface="Arial MT"/>
                <a:cs typeface="Arial MT"/>
              </a:rPr>
              <a:t> </a:t>
            </a:r>
            <a:r>
              <a:rPr sz="1000" spc="-10" dirty="0">
                <a:solidFill>
                  <a:srgbClr val="181818"/>
                </a:solidFill>
                <a:latin typeface="Arial MT"/>
                <a:cs typeface="Arial MT"/>
              </a:rPr>
              <a:t>pilihan </a:t>
            </a:r>
            <a:r>
              <a:rPr sz="1000" dirty="0">
                <a:solidFill>
                  <a:srgbClr val="181818"/>
                </a:solidFill>
                <a:latin typeface="Arial MT"/>
                <a:cs typeface="Arial MT"/>
              </a:rPr>
              <a:t>dengan</a:t>
            </a:r>
            <a:r>
              <a:rPr sz="1000" spc="10" dirty="0">
                <a:solidFill>
                  <a:srgbClr val="181818"/>
                </a:solidFill>
                <a:latin typeface="Arial MT"/>
                <a:cs typeface="Arial MT"/>
              </a:rPr>
              <a:t> </a:t>
            </a:r>
            <a:r>
              <a:rPr sz="1000" dirty="0">
                <a:solidFill>
                  <a:srgbClr val="181818"/>
                </a:solidFill>
                <a:latin typeface="Arial MT"/>
                <a:cs typeface="Arial MT"/>
              </a:rPr>
              <a:t>dua</a:t>
            </a:r>
            <a:r>
              <a:rPr sz="1000" spc="-5" dirty="0">
                <a:solidFill>
                  <a:srgbClr val="181818"/>
                </a:solidFill>
                <a:latin typeface="Arial MT"/>
                <a:cs typeface="Arial MT"/>
              </a:rPr>
              <a:t> </a:t>
            </a:r>
            <a:r>
              <a:rPr sz="1000" spc="-10" dirty="0">
                <a:solidFill>
                  <a:srgbClr val="181818"/>
                </a:solidFill>
                <a:latin typeface="Arial MT"/>
                <a:cs typeface="Arial MT"/>
              </a:rPr>
              <a:t>kunci </a:t>
            </a:r>
            <a:r>
              <a:rPr sz="1000" dirty="0">
                <a:solidFill>
                  <a:srgbClr val="181818"/>
                </a:solidFill>
                <a:latin typeface="Arial MT"/>
                <a:cs typeface="Arial MT"/>
              </a:rPr>
              <a:t>jawaban</a:t>
            </a:r>
            <a:r>
              <a:rPr sz="1000" spc="-5" dirty="0">
                <a:solidFill>
                  <a:srgbClr val="181818"/>
                </a:solidFill>
                <a:latin typeface="Arial MT"/>
                <a:cs typeface="Arial MT"/>
              </a:rPr>
              <a:t> </a:t>
            </a:r>
            <a:r>
              <a:rPr sz="1000" spc="-10" dirty="0">
                <a:solidFill>
                  <a:srgbClr val="181818"/>
                </a:solidFill>
                <a:latin typeface="Arial MT"/>
                <a:cs typeface="Arial MT"/>
              </a:rPr>
              <a:t>benar)</a:t>
            </a:r>
            <a:endParaRPr sz="1000" dirty="0">
              <a:latin typeface="Arial MT"/>
              <a:cs typeface="Arial MT"/>
            </a:endParaRPr>
          </a:p>
          <a:p>
            <a:pPr marL="70485" marR="152400" indent="-59055">
              <a:lnSpc>
                <a:spcPct val="87100"/>
              </a:lnSpc>
              <a:spcBef>
                <a:spcPts val="585"/>
              </a:spcBef>
              <a:buChar char="•"/>
              <a:tabLst>
                <a:tab pos="68580" algn="l"/>
                <a:tab pos="70485" algn="l"/>
              </a:tabLst>
            </a:pPr>
            <a:r>
              <a:rPr lang="en-ID" sz="1000" dirty="0" err="1">
                <a:solidFill>
                  <a:srgbClr val="181818"/>
                </a:solidFill>
                <a:latin typeface="Arial MT"/>
                <a:cs typeface="Arial MT"/>
              </a:rPr>
              <a:t>Pilihan</a:t>
            </a:r>
            <a:r>
              <a:rPr lang="en-ID" sz="1000" spc="10" dirty="0">
                <a:solidFill>
                  <a:srgbClr val="181818"/>
                </a:solidFill>
                <a:latin typeface="Arial MT"/>
                <a:cs typeface="Arial MT"/>
              </a:rPr>
              <a:t> </a:t>
            </a:r>
            <a:r>
              <a:rPr lang="en-ID" sz="1000" spc="-10" dirty="0" err="1">
                <a:solidFill>
                  <a:srgbClr val="181818"/>
                </a:solidFill>
                <a:latin typeface="Arial MT"/>
                <a:cs typeface="Arial MT"/>
              </a:rPr>
              <a:t>kunci</a:t>
            </a:r>
            <a:r>
              <a:rPr lang="en-ID" sz="1000" spc="-10" dirty="0">
                <a:solidFill>
                  <a:srgbClr val="181818"/>
                </a:solidFill>
                <a:latin typeface="Arial MT"/>
                <a:cs typeface="Arial MT"/>
              </a:rPr>
              <a:t> </a:t>
            </a:r>
            <a:r>
              <a:rPr lang="en-ID" sz="1000" dirty="0" err="1">
                <a:solidFill>
                  <a:srgbClr val="181818"/>
                </a:solidFill>
                <a:latin typeface="Arial MT"/>
                <a:cs typeface="Arial MT"/>
              </a:rPr>
              <a:t>jawaban</a:t>
            </a:r>
            <a:r>
              <a:rPr lang="en-ID" sz="1000" spc="-5" dirty="0">
                <a:solidFill>
                  <a:srgbClr val="181818"/>
                </a:solidFill>
                <a:latin typeface="Arial MT"/>
                <a:cs typeface="Arial MT"/>
              </a:rPr>
              <a:t> </a:t>
            </a:r>
            <a:r>
              <a:rPr lang="en-ID" sz="1000" spc="-10" dirty="0" err="1">
                <a:solidFill>
                  <a:srgbClr val="181818"/>
                </a:solidFill>
                <a:latin typeface="Arial MT"/>
                <a:cs typeface="Arial MT"/>
              </a:rPr>
              <a:t>terbukti</a:t>
            </a:r>
            <a:r>
              <a:rPr lang="en-ID" sz="1000" spc="-10" dirty="0">
                <a:solidFill>
                  <a:srgbClr val="181818"/>
                </a:solidFill>
                <a:latin typeface="Arial MT"/>
                <a:cs typeface="Arial MT"/>
              </a:rPr>
              <a:t> </a:t>
            </a:r>
            <a:r>
              <a:rPr lang="en-ID" sz="1000" spc="-10" dirty="0" err="1">
                <a:solidFill>
                  <a:srgbClr val="181818"/>
                </a:solidFill>
                <a:latin typeface="Arial MT"/>
                <a:cs typeface="Arial MT"/>
              </a:rPr>
              <a:t>benar</a:t>
            </a:r>
            <a:endParaRPr lang="en-ID" sz="1000" dirty="0">
              <a:latin typeface="Arial MT"/>
              <a:cs typeface="Arial MT"/>
            </a:endParaRPr>
          </a:p>
          <a:p>
            <a:pPr marL="70485" marR="33020" indent="-58419">
              <a:lnSpc>
                <a:spcPct val="86100"/>
              </a:lnSpc>
              <a:spcBef>
                <a:spcPts val="600"/>
              </a:spcBef>
              <a:buChar char="•"/>
              <a:tabLst>
                <a:tab pos="69215" algn="l"/>
                <a:tab pos="70485" algn="l"/>
              </a:tabLst>
            </a:pPr>
            <a:r>
              <a:rPr sz="1000" dirty="0" err="1">
                <a:solidFill>
                  <a:srgbClr val="181818"/>
                </a:solidFill>
                <a:latin typeface="Arial MT"/>
                <a:cs typeface="Arial MT"/>
              </a:rPr>
              <a:t>Pengecoh</a:t>
            </a:r>
            <a:r>
              <a:rPr sz="1000" spc="-5" dirty="0">
                <a:solidFill>
                  <a:srgbClr val="181818"/>
                </a:solidFill>
                <a:latin typeface="Arial MT"/>
                <a:cs typeface="Arial MT"/>
              </a:rPr>
              <a:t> </a:t>
            </a:r>
            <a:r>
              <a:rPr sz="1000" spc="-10" dirty="0">
                <a:solidFill>
                  <a:srgbClr val="181818"/>
                </a:solidFill>
                <a:latin typeface="Arial MT"/>
                <a:cs typeface="Arial MT"/>
              </a:rPr>
              <a:t>adalah </a:t>
            </a:r>
            <a:r>
              <a:rPr sz="1000" dirty="0">
                <a:solidFill>
                  <a:srgbClr val="181818"/>
                </a:solidFill>
                <a:latin typeface="Arial MT"/>
                <a:cs typeface="Arial MT"/>
              </a:rPr>
              <a:t>pilihan</a:t>
            </a:r>
            <a:r>
              <a:rPr sz="1000" spc="5" dirty="0">
                <a:solidFill>
                  <a:srgbClr val="181818"/>
                </a:solidFill>
                <a:latin typeface="Arial MT"/>
                <a:cs typeface="Arial MT"/>
              </a:rPr>
              <a:t> </a:t>
            </a:r>
            <a:r>
              <a:rPr sz="1000" spc="-10" dirty="0">
                <a:solidFill>
                  <a:srgbClr val="181818"/>
                </a:solidFill>
                <a:latin typeface="Arial MT"/>
                <a:cs typeface="Arial MT"/>
              </a:rPr>
              <a:t>jawaban </a:t>
            </a:r>
            <a:r>
              <a:rPr sz="1000" dirty="0">
                <a:solidFill>
                  <a:srgbClr val="181818"/>
                </a:solidFill>
                <a:latin typeface="Arial MT"/>
                <a:cs typeface="Arial MT"/>
              </a:rPr>
              <a:t>salah</a:t>
            </a:r>
            <a:r>
              <a:rPr sz="1000" spc="5" dirty="0">
                <a:solidFill>
                  <a:srgbClr val="181818"/>
                </a:solidFill>
                <a:latin typeface="Arial MT"/>
                <a:cs typeface="Arial MT"/>
              </a:rPr>
              <a:t> </a:t>
            </a:r>
            <a:r>
              <a:rPr sz="1000" dirty="0">
                <a:solidFill>
                  <a:srgbClr val="181818"/>
                </a:solidFill>
                <a:latin typeface="Arial MT"/>
                <a:cs typeface="Arial MT"/>
              </a:rPr>
              <a:t>namun</a:t>
            </a:r>
            <a:r>
              <a:rPr sz="1000" spc="-20" dirty="0">
                <a:solidFill>
                  <a:srgbClr val="181818"/>
                </a:solidFill>
                <a:latin typeface="Arial MT"/>
                <a:cs typeface="Arial MT"/>
              </a:rPr>
              <a:t> </a:t>
            </a:r>
            <a:r>
              <a:rPr sz="1000" spc="-10" dirty="0">
                <a:solidFill>
                  <a:srgbClr val="181818"/>
                </a:solidFill>
                <a:latin typeface="Arial MT"/>
                <a:cs typeface="Arial MT"/>
              </a:rPr>
              <a:t>tetap berbobot</a:t>
            </a:r>
            <a:endParaRPr sz="1000" dirty="0">
              <a:latin typeface="Arial MT"/>
              <a:cs typeface="Arial MT"/>
            </a:endParaRPr>
          </a:p>
        </p:txBody>
      </p:sp>
      <p:grpSp>
        <p:nvGrpSpPr>
          <p:cNvPr id="12" name="object 12"/>
          <p:cNvGrpSpPr/>
          <p:nvPr/>
        </p:nvGrpSpPr>
        <p:grpSpPr>
          <a:xfrm>
            <a:off x="3130295" y="981467"/>
            <a:ext cx="1403985" cy="4147301"/>
            <a:chOff x="3130295" y="981468"/>
            <a:chExt cx="1403985" cy="3900170"/>
          </a:xfrm>
        </p:grpSpPr>
        <p:pic>
          <p:nvPicPr>
            <p:cNvPr id="13" name="object 13"/>
            <p:cNvPicPr/>
            <p:nvPr/>
          </p:nvPicPr>
          <p:blipFill>
            <a:blip r:embed="rId6" cstate="print"/>
            <a:stretch>
              <a:fillRect/>
            </a:stretch>
          </p:blipFill>
          <p:spPr>
            <a:xfrm>
              <a:off x="3130295" y="981468"/>
              <a:ext cx="1403477" cy="495160"/>
            </a:xfrm>
            <a:prstGeom prst="rect">
              <a:avLst/>
            </a:prstGeom>
          </p:spPr>
        </p:pic>
        <p:pic>
          <p:nvPicPr>
            <p:cNvPr id="14" name="object 14"/>
            <p:cNvPicPr/>
            <p:nvPr/>
          </p:nvPicPr>
          <p:blipFill>
            <a:blip r:embed="rId7" cstate="print"/>
            <a:stretch>
              <a:fillRect/>
            </a:stretch>
          </p:blipFill>
          <p:spPr>
            <a:xfrm>
              <a:off x="3163823" y="1362392"/>
              <a:ext cx="1336421" cy="3518789"/>
            </a:xfrm>
            <a:prstGeom prst="rect">
              <a:avLst/>
            </a:prstGeom>
          </p:spPr>
        </p:pic>
      </p:grpSp>
      <p:sp>
        <p:nvSpPr>
          <p:cNvPr id="15" name="object 15"/>
          <p:cNvSpPr txBox="1"/>
          <p:nvPr/>
        </p:nvSpPr>
        <p:spPr>
          <a:xfrm>
            <a:off x="3234499" y="1027556"/>
            <a:ext cx="1194435" cy="3967240"/>
          </a:xfrm>
          <a:prstGeom prst="rect">
            <a:avLst/>
          </a:prstGeom>
        </p:spPr>
        <p:txBody>
          <a:bodyPr vert="horz" wrap="square" lIns="0" tIns="30480" rIns="0" bIns="0" rtlCol="0">
            <a:spAutoFit/>
          </a:bodyPr>
          <a:lstStyle/>
          <a:p>
            <a:pPr marL="334645" marR="236220" indent="-58419">
              <a:lnSpc>
                <a:spcPts val="1080"/>
              </a:lnSpc>
              <a:spcBef>
                <a:spcPts val="240"/>
              </a:spcBef>
            </a:pPr>
            <a:r>
              <a:rPr sz="1000" spc="-25" dirty="0">
                <a:solidFill>
                  <a:srgbClr val="C00000"/>
                </a:solidFill>
                <a:latin typeface="Trebuchet MS"/>
                <a:cs typeface="Trebuchet MS"/>
              </a:rPr>
              <a:t>Benar/Salah </a:t>
            </a:r>
            <a:r>
              <a:rPr sz="1000" dirty="0">
                <a:solidFill>
                  <a:srgbClr val="C00000"/>
                </a:solidFill>
                <a:latin typeface="Trebuchet MS"/>
                <a:cs typeface="Trebuchet MS"/>
              </a:rPr>
              <a:t>Ya</a:t>
            </a:r>
            <a:r>
              <a:rPr sz="1000" spc="-50" dirty="0">
                <a:solidFill>
                  <a:srgbClr val="C00000"/>
                </a:solidFill>
                <a:latin typeface="Trebuchet MS"/>
                <a:cs typeface="Trebuchet MS"/>
              </a:rPr>
              <a:t> </a:t>
            </a:r>
            <a:r>
              <a:rPr sz="1000" spc="-145" dirty="0">
                <a:solidFill>
                  <a:srgbClr val="C00000"/>
                </a:solidFill>
                <a:latin typeface="Trebuchet MS"/>
                <a:cs typeface="Trebuchet MS"/>
              </a:rPr>
              <a:t>/</a:t>
            </a:r>
            <a:r>
              <a:rPr sz="1000" spc="-45" dirty="0">
                <a:solidFill>
                  <a:srgbClr val="C00000"/>
                </a:solidFill>
                <a:latin typeface="Trebuchet MS"/>
                <a:cs typeface="Trebuchet MS"/>
              </a:rPr>
              <a:t> </a:t>
            </a:r>
            <a:r>
              <a:rPr sz="1000" spc="-10" dirty="0">
                <a:solidFill>
                  <a:srgbClr val="C00000"/>
                </a:solidFill>
                <a:latin typeface="Trebuchet MS"/>
                <a:cs typeface="Trebuchet MS"/>
              </a:rPr>
              <a:t>Tidak</a:t>
            </a:r>
            <a:endParaRPr sz="1000" dirty="0">
              <a:latin typeface="Trebuchet MS"/>
              <a:cs typeface="Trebuchet MS"/>
            </a:endParaRPr>
          </a:p>
          <a:p>
            <a:pPr marL="69850" indent="-69850">
              <a:lnSpc>
                <a:spcPct val="100000"/>
              </a:lnSpc>
              <a:spcBef>
                <a:spcPts val="625"/>
              </a:spcBef>
              <a:buSzPct val="75000"/>
              <a:buChar char="•"/>
              <a:tabLst>
                <a:tab pos="69850" algn="l"/>
              </a:tabLst>
            </a:pPr>
            <a:r>
              <a:rPr sz="1000" spc="-20" dirty="0">
                <a:solidFill>
                  <a:srgbClr val="FF0000"/>
                </a:solidFill>
                <a:latin typeface="Trebuchet MS"/>
                <a:cs typeface="Trebuchet MS"/>
              </a:rPr>
              <a:t>OPSI</a:t>
            </a:r>
            <a:endParaRPr sz="1000" dirty="0">
              <a:latin typeface="Trebuchet MS"/>
              <a:cs typeface="Trebuchet MS"/>
            </a:endParaRPr>
          </a:p>
          <a:p>
            <a:pPr marL="69850" marR="5080" indent="-69850">
              <a:lnSpc>
                <a:spcPct val="86700"/>
              </a:lnSpc>
              <a:spcBef>
                <a:spcPts val="620"/>
              </a:spcBef>
              <a:buChar char="•"/>
              <a:tabLst>
                <a:tab pos="69215" algn="l"/>
                <a:tab pos="70485" algn="l"/>
              </a:tabLst>
            </a:pPr>
            <a:r>
              <a:rPr sz="1000" spc="-10" dirty="0">
                <a:solidFill>
                  <a:srgbClr val="181818"/>
                </a:solidFill>
                <a:latin typeface="Arial MT"/>
                <a:cs typeface="Arial MT"/>
              </a:rPr>
              <a:t>	Mengidentifikasi </a:t>
            </a:r>
            <a:r>
              <a:rPr sz="1000" dirty="0">
                <a:solidFill>
                  <a:srgbClr val="181818"/>
                </a:solidFill>
                <a:latin typeface="Arial MT"/>
                <a:cs typeface="Arial MT"/>
              </a:rPr>
              <a:t>pernyataan</a:t>
            </a:r>
            <a:r>
              <a:rPr sz="1000" spc="-25" dirty="0">
                <a:solidFill>
                  <a:srgbClr val="181818"/>
                </a:solidFill>
                <a:latin typeface="Arial MT"/>
                <a:cs typeface="Arial MT"/>
              </a:rPr>
              <a:t> </a:t>
            </a:r>
            <a:r>
              <a:rPr sz="1000" spc="-10" dirty="0">
                <a:solidFill>
                  <a:srgbClr val="181818"/>
                </a:solidFill>
                <a:latin typeface="Arial MT"/>
                <a:cs typeface="Arial MT"/>
              </a:rPr>
              <a:t>BENAR </a:t>
            </a:r>
            <a:r>
              <a:rPr sz="1000" dirty="0">
                <a:solidFill>
                  <a:srgbClr val="181818"/>
                </a:solidFill>
                <a:latin typeface="Arial MT"/>
                <a:cs typeface="Arial MT"/>
              </a:rPr>
              <a:t>atau</a:t>
            </a:r>
            <a:r>
              <a:rPr sz="1000" spc="5" dirty="0">
                <a:solidFill>
                  <a:srgbClr val="181818"/>
                </a:solidFill>
                <a:latin typeface="Arial MT"/>
                <a:cs typeface="Arial MT"/>
              </a:rPr>
              <a:t> </a:t>
            </a:r>
            <a:r>
              <a:rPr sz="1000" dirty="0">
                <a:solidFill>
                  <a:srgbClr val="181818"/>
                </a:solidFill>
                <a:latin typeface="Arial MT"/>
                <a:cs typeface="Arial MT"/>
              </a:rPr>
              <a:t>SALAH</a:t>
            </a:r>
            <a:r>
              <a:rPr sz="1000" spc="-20" dirty="0">
                <a:solidFill>
                  <a:srgbClr val="181818"/>
                </a:solidFill>
                <a:latin typeface="Arial MT"/>
                <a:cs typeface="Arial MT"/>
              </a:rPr>
              <a:t> </a:t>
            </a:r>
            <a:r>
              <a:rPr sz="1000" dirty="0">
                <a:solidFill>
                  <a:srgbClr val="181818"/>
                </a:solidFill>
                <a:latin typeface="Arial MT"/>
                <a:cs typeface="Arial MT"/>
              </a:rPr>
              <a:t>/</a:t>
            </a:r>
            <a:r>
              <a:rPr sz="1000" spc="-5" dirty="0">
                <a:solidFill>
                  <a:srgbClr val="181818"/>
                </a:solidFill>
                <a:latin typeface="Arial MT"/>
                <a:cs typeface="Arial MT"/>
              </a:rPr>
              <a:t> </a:t>
            </a:r>
            <a:r>
              <a:rPr sz="1000" spc="-25" dirty="0">
                <a:solidFill>
                  <a:srgbClr val="181818"/>
                </a:solidFill>
                <a:latin typeface="Arial MT"/>
                <a:cs typeface="Arial MT"/>
              </a:rPr>
              <a:t>YA </a:t>
            </a:r>
            <a:r>
              <a:rPr sz="1000" dirty="0">
                <a:solidFill>
                  <a:srgbClr val="181818"/>
                </a:solidFill>
                <a:latin typeface="Arial MT"/>
                <a:cs typeface="Arial MT"/>
              </a:rPr>
              <a:t>atau</a:t>
            </a:r>
            <a:r>
              <a:rPr sz="1000" spc="5" dirty="0">
                <a:solidFill>
                  <a:srgbClr val="181818"/>
                </a:solidFill>
                <a:latin typeface="Arial MT"/>
                <a:cs typeface="Arial MT"/>
              </a:rPr>
              <a:t> </a:t>
            </a:r>
            <a:r>
              <a:rPr sz="1000" spc="-10" dirty="0">
                <a:solidFill>
                  <a:srgbClr val="181818"/>
                </a:solidFill>
                <a:latin typeface="Arial MT"/>
                <a:cs typeface="Arial MT"/>
              </a:rPr>
              <a:t>TIDAK</a:t>
            </a:r>
            <a:endParaRPr sz="1000" dirty="0">
              <a:latin typeface="Arial MT"/>
              <a:cs typeface="Arial MT"/>
            </a:endParaRPr>
          </a:p>
          <a:p>
            <a:pPr marL="70485" marR="285750" indent="-58419">
              <a:lnSpc>
                <a:spcPts val="1030"/>
              </a:lnSpc>
              <a:spcBef>
                <a:spcPts val="610"/>
              </a:spcBef>
              <a:buChar char="•"/>
              <a:tabLst>
                <a:tab pos="69215" algn="l"/>
                <a:tab pos="70485" algn="l"/>
              </a:tabLst>
            </a:pPr>
            <a:r>
              <a:rPr sz="1000" dirty="0">
                <a:solidFill>
                  <a:srgbClr val="181818"/>
                </a:solidFill>
                <a:latin typeface="Arial MT"/>
                <a:cs typeface="Arial MT"/>
              </a:rPr>
              <a:t>MI</a:t>
            </a:r>
            <a:r>
              <a:rPr sz="1000" spc="-10" dirty="0">
                <a:solidFill>
                  <a:srgbClr val="181818"/>
                </a:solidFill>
                <a:latin typeface="Arial MT"/>
                <a:cs typeface="Arial MT"/>
              </a:rPr>
              <a:t> </a:t>
            </a:r>
            <a:r>
              <a:rPr sz="1000" dirty="0">
                <a:solidFill>
                  <a:srgbClr val="181818"/>
                </a:solidFill>
                <a:latin typeface="Arial MT"/>
                <a:cs typeface="Arial MT"/>
              </a:rPr>
              <a:t>&amp;</a:t>
            </a:r>
            <a:r>
              <a:rPr sz="1000" spc="-10" dirty="0">
                <a:solidFill>
                  <a:srgbClr val="181818"/>
                </a:solidFill>
                <a:latin typeface="Arial MT"/>
                <a:cs typeface="Arial MT"/>
              </a:rPr>
              <a:t> </a:t>
            </a:r>
            <a:r>
              <a:rPr sz="1000" spc="-25" dirty="0">
                <a:solidFill>
                  <a:srgbClr val="181818"/>
                </a:solidFill>
                <a:latin typeface="Arial MT"/>
                <a:cs typeface="Arial MT"/>
              </a:rPr>
              <a:t>MTs</a:t>
            </a:r>
            <a:r>
              <a:rPr sz="1000" spc="500" dirty="0">
                <a:solidFill>
                  <a:srgbClr val="181818"/>
                </a:solidFill>
                <a:latin typeface="Arial MT"/>
                <a:cs typeface="Arial MT"/>
              </a:rPr>
              <a:t> </a:t>
            </a:r>
            <a:r>
              <a:rPr sz="1000" spc="-10" dirty="0">
                <a:solidFill>
                  <a:srgbClr val="181818"/>
                </a:solidFill>
                <a:latin typeface="Arial MT"/>
                <a:cs typeface="Arial MT"/>
              </a:rPr>
              <a:t>(tiga pernyataan)</a:t>
            </a:r>
            <a:endParaRPr sz="1000" dirty="0">
              <a:latin typeface="Arial MT"/>
              <a:cs typeface="Arial MT"/>
            </a:endParaRPr>
          </a:p>
          <a:p>
            <a:pPr marL="69215" indent="-57150">
              <a:lnSpc>
                <a:spcPts val="1115"/>
              </a:lnSpc>
              <a:spcBef>
                <a:spcPts val="430"/>
              </a:spcBef>
              <a:buChar char="•"/>
              <a:tabLst>
                <a:tab pos="69215" algn="l"/>
              </a:tabLst>
            </a:pPr>
            <a:r>
              <a:rPr sz="1000" dirty="0">
                <a:solidFill>
                  <a:srgbClr val="181818"/>
                </a:solidFill>
                <a:latin typeface="Arial MT"/>
                <a:cs typeface="Arial MT"/>
              </a:rPr>
              <a:t>MA</a:t>
            </a:r>
            <a:r>
              <a:rPr sz="1000" spc="-15" dirty="0">
                <a:solidFill>
                  <a:srgbClr val="181818"/>
                </a:solidFill>
                <a:latin typeface="Arial MT"/>
                <a:cs typeface="Arial MT"/>
              </a:rPr>
              <a:t> </a:t>
            </a:r>
            <a:r>
              <a:rPr sz="1000" spc="-10" dirty="0">
                <a:solidFill>
                  <a:srgbClr val="181818"/>
                </a:solidFill>
                <a:latin typeface="Arial MT"/>
                <a:cs typeface="Arial MT"/>
              </a:rPr>
              <a:t>(empat</a:t>
            </a:r>
            <a:endParaRPr sz="1000" dirty="0">
              <a:latin typeface="Arial MT"/>
              <a:cs typeface="Arial MT"/>
            </a:endParaRPr>
          </a:p>
          <a:p>
            <a:pPr marL="70485">
              <a:lnSpc>
                <a:spcPts val="1115"/>
              </a:lnSpc>
            </a:pPr>
            <a:r>
              <a:rPr sz="1000" spc="-10" dirty="0">
                <a:solidFill>
                  <a:srgbClr val="181818"/>
                </a:solidFill>
                <a:latin typeface="Arial MT"/>
                <a:cs typeface="Arial MT"/>
              </a:rPr>
              <a:t>pernyataan)</a:t>
            </a:r>
            <a:endParaRPr sz="1000" dirty="0">
              <a:latin typeface="Arial MT"/>
              <a:cs typeface="Arial MT"/>
            </a:endParaRPr>
          </a:p>
          <a:p>
            <a:pPr marL="70485" marR="40640" indent="-58419">
              <a:lnSpc>
                <a:spcPct val="86600"/>
              </a:lnSpc>
              <a:spcBef>
                <a:spcPts val="590"/>
              </a:spcBef>
              <a:buChar char="•"/>
              <a:tabLst>
                <a:tab pos="69215" algn="l"/>
                <a:tab pos="70485" algn="l"/>
              </a:tabLst>
            </a:pPr>
            <a:r>
              <a:rPr sz="1000" spc="-10" dirty="0" err="1">
                <a:solidFill>
                  <a:srgbClr val="181818"/>
                </a:solidFill>
                <a:latin typeface="Arial MT"/>
                <a:cs typeface="Arial MT"/>
              </a:rPr>
              <a:t>Buktikan</a:t>
            </a:r>
            <a:r>
              <a:rPr sz="1000" spc="-10" dirty="0">
                <a:solidFill>
                  <a:srgbClr val="181818"/>
                </a:solidFill>
                <a:latin typeface="Arial MT"/>
                <a:cs typeface="Arial MT"/>
              </a:rPr>
              <a:t>,</a:t>
            </a:r>
            <a:r>
              <a:rPr sz="1000" spc="500" dirty="0">
                <a:solidFill>
                  <a:srgbClr val="181818"/>
                </a:solidFill>
                <a:latin typeface="Arial MT"/>
                <a:cs typeface="Arial MT"/>
              </a:rPr>
              <a:t> </a:t>
            </a:r>
            <a:r>
              <a:rPr sz="1000" dirty="0">
                <a:solidFill>
                  <a:srgbClr val="181818"/>
                </a:solidFill>
                <a:latin typeface="Arial MT"/>
                <a:cs typeface="Arial MT"/>
              </a:rPr>
              <a:t>tunjukan, </a:t>
            </a:r>
            <a:r>
              <a:rPr sz="1000" spc="-20" dirty="0">
                <a:solidFill>
                  <a:srgbClr val="181818"/>
                </a:solidFill>
                <a:latin typeface="Arial MT"/>
                <a:cs typeface="Arial MT"/>
              </a:rPr>
              <a:t>atau </a:t>
            </a:r>
            <a:r>
              <a:rPr sz="1000" dirty="0">
                <a:solidFill>
                  <a:srgbClr val="181818"/>
                </a:solidFill>
                <a:latin typeface="Arial MT"/>
                <a:cs typeface="Arial MT"/>
              </a:rPr>
              <a:t>jelaskan</a:t>
            </a:r>
            <a:r>
              <a:rPr sz="1000" spc="-35" dirty="0">
                <a:solidFill>
                  <a:srgbClr val="181818"/>
                </a:solidFill>
                <a:latin typeface="Arial MT"/>
                <a:cs typeface="Arial MT"/>
              </a:rPr>
              <a:t> </a:t>
            </a:r>
            <a:r>
              <a:rPr sz="1000" spc="-10" dirty="0">
                <a:solidFill>
                  <a:srgbClr val="181818"/>
                </a:solidFill>
                <a:latin typeface="Arial MT"/>
                <a:cs typeface="Arial MT"/>
              </a:rPr>
              <a:t>nilai </a:t>
            </a:r>
            <a:r>
              <a:rPr sz="1000" dirty="0">
                <a:solidFill>
                  <a:srgbClr val="181818"/>
                </a:solidFill>
                <a:latin typeface="Arial MT"/>
                <a:cs typeface="Arial MT"/>
              </a:rPr>
              <a:t>kebenaran</a:t>
            </a:r>
            <a:r>
              <a:rPr sz="1000" spc="-35" dirty="0">
                <a:solidFill>
                  <a:srgbClr val="181818"/>
                </a:solidFill>
                <a:latin typeface="Arial MT"/>
                <a:cs typeface="Arial MT"/>
              </a:rPr>
              <a:t> </a:t>
            </a:r>
            <a:r>
              <a:rPr sz="1000" spc="-20" dirty="0">
                <a:solidFill>
                  <a:srgbClr val="181818"/>
                </a:solidFill>
                <a:latin typeface="Arial MT"/>
                <a:cs typeface="Arial MT"/>
              </a:rPr>
              <a:t>dari </a:t>
            </a:r>
            <a:r>
              <a:rPr sz="1000" spc="-10" dirty="0">
                <a:solidFill>
                  <a:srgbClr val="181818"/>
                </a:solidFill>
                <a:latin typeface="Arial MT"/>
                <a:cs typeface="Arial MT"/>
              </a:rPr>
              <a:t>masing-masing pernyataan.</a:t>
            </a:r>
            <a:endParaRPr sz="1000" dirty="0">
              <a:latin typeface="Arial MT"/>
              <a:cs typeface="Arial MT"/>
            </a:endParaRPr>
          </a:p>
          <a:p>
            <a:pPr marL="70485" marR="64769" indent="-59055">
              <a:lnSpc>
                <a:spcPct val="86300"/>
              </a:lnSpc>
              <a:spcBef>
                <a:spcPts val="600"/>
              </a:spcBef>
              <a:buChar char="•"/>
              <a:tabLst>
                <a:tab pos="68580" algn="l"/>
                <a:tab pos="70485" algn="l"/>
              </a:tabLst>
            </a:pPr>
            <a:r>
              <a:rPr sz="1000" dirty="0" err="1">
                <a:solidFill>
                  <a:srgbClr val="181818"/>
                </a:solidFill>
                <a:latin typeface="Arial MT"/>
                <a:cs typeface="Arial MT"/>
              </a:rPr>
              <a:t>Buktikan</a:t>
            </a:r>
            <a:r>
              <a:rPr sz="1000" dirty="0">
                <a:solidFill>
                  <a:srgbClr val="181818"/>
                </a:solidFill>
                <a:latin typeface="Arial MT"/>
                <a:cs typeface="Arial MT"/>
              </a:rPr>
              <a:t>,</a:t>
            </a:r>
            <a:r>
              <a:rPr sz="1000" spc="-30" dirty="0">
                <a:solidFill>
                  <a:srgbClr val="181818"/>
                </a:solidFill>
                <a:latin typeface="Arial MT"/>
                <a:cs typeface="Arial MT"/>
              </a:rPr>
              <a:t> </a:t>
            </a:r>
            <a:r>
              <a:rPr sz="1000" spc="-10" dirty="0">
                <a:solidFill>
                  <a:srgbClr val="181818"/>
                </a:solidFill>
                <a:latin typeface="Arial MT"/>
                <a:cs typeface="Arial MT"/>
              </a:rPr>
              <a:t>tunjukan </a:t>
            </a:r>
            <a:r>
              <a:rPr sz="1000" dirty="0">
                <a:solidFill>
                  <a:srgbClr val="181818"/>
                </a:solidFill>
                <a:latin typeface="Arial MT"/>
                <a:cs typeface="Arial MT"/>
              </a:rPr>
              <a:t>jawaban</a:t>
            </a:r>
            <a:r>
              <a:rPr sz="1000" spc="-10" dirty="0">
                <a:solidFill>
                  <a:srgbClr val="181818"/>
                </a:solidFill>
                <a:latin typeface="Arial MT"/>
                <a:cs typeface="Arial MT"/>
              </a:rPr>
              <a:t> TIDAK </a:t>
            </a:r>
            <a:r>
              <a:rPr sz="1000" dirty="0">
                <a:solidFill>
                  <a:srgbClr val="181818"/>
                </a:solidFill>
                <a:latin typeface="Arial MT"/>
                <a:cs typeface="Arial MT"/>
              </a:rPr>
              <a:t>ambigu</a:t>
            </a:r>
            <a:r>
              <a:rPr sz="1000" spc="-30" dirty="0">
                <a:solidFill>
                  <a:srgbClr val="181818"/>
                </a:solidFill>
                <a:latin typeface="Arial MT"/>
                <a:cs typeface="Arial MT"/>
              </a:rPr>
              <a:t> </a:t>
            </a:r>
            <a:r>
              <a:rPr sz="1000" spc="-10" dirty="0">
                <a:solidFill>
                  <a:srgbClr val="181818"/>
                </a:solidFill>
                <a:latin typeface="Arial MT"/>
                <a:cs typeface="Arial MT"/>
              </a:rPr>
              <a:t>dalam </a:t>
            </a:r>
            <a:r>
              <a:rPr sz="1000" dirty="0">
                <a:solidFill>
                  <a:srgbClr val="181818"/>
                </a:solidFill>
                <a:latin typeface="Arial MT"/>
                <a:cs typeface="Arial MT"/>
              </a:rPr>
              <a:t>pilihan</a:t>
            </a:r>
            <a:r>
              <a:rPr sz="1000" spc="-20" dirty="0">
                <a:solidFill>
                  <a:srgbClr val="181818"/>
                </a:solidFill>
                <a:latin typeface="Arial MT"/>
                <a:cs typeface="Arial MT"/>
              </a:rPr>
              <a:t> </a:t>
            </a:r>
            <a:r>
              <a:rPr sz="1000" spc="-10" dirty="0">
                <a:solidFill>
                  <a:srgbClr val="181818"/>
                </a:solidFill>
                <a:latin typeface="Arial MT"/>
                <a:cs typeface="Arial MT"/>
              </a:rPr>
              <a:t>jawaban </a:t>
            </a:r>
            <a:r>
              <a:rPr sz="1000" dirty="0">
                <a:solidFill>
                  <a:srgbClr val="181818"/>
                </a:solidFill>
                <a:latin typeface="Arial MT"/>
                <a:cs typeface="Arial MT"/>
              </a:rPr>
              <a:t>benar</a:t>
            </a:r>
            <a:r>
              <a:rPr sz="1000" spc="-5" dirty="0">
                <a:solidFill>
                  <a:srgbClr val="181818"/>
                </a:solidFill>
                <a:latin typeface="Arial MT"/>
                <a:cs typeface="Arial MT"/>
              </a:rPr>
              <a:t> </a:t>
            </a:r>
            <a:r>
              <a:rPr sz="1000" dirty="0">
                <a:solidFill>
                  <a:srgbClr val="181818"/>
                </a:solidFill>
                <a:latin typeface="Arial MT"/>
                <a:cs typeface="Arial MT"/>
              </a:rPr>
              <a:t>dan</a:t>
            </a:r>
            <a:r>
              <a:rPr sz="1000" spc="-15" dirty="0">
                <a:solidFill>
                  <a:srgbClr val="181818"/>
                </a:solidFill>
                <a:latin typeface="Arial MT"/>
                <a:cs typeface="Arial MT"/>
              </a:rPr>
              <a:t> </a:t>
            </a:r>
            <a:r>
              <a:rPr sz="1000" spc="-20" dirty="0">
                <a:solidFill>
                  <a:srgbClr val="181818"/>
                </a:solidFill>
                <a:latin typeface="Arial MT"/>
                <a:cs typeface="Arial MT"/>
              </a:rPr>
              <a:t>salah </a:t>
            </a:r>
            <a:r>
              <a:rPr sz="1000" dirty="0">
                <a:solidFill>
                  <a:srgbClr val="181818"/>
                </a:solidFill>
                <a:latin typeface="Arial MT"/>
                <a:cs typeface="Arial MT"/>
              </a:rPr>
              <a:t>akibat</a:t>
            </a:r>
            <a:r>
              <a:rPr sz="1000" spc="-15" dirty="0">
                <a:solidFill>
                  <a:srgbClr val="181818"/>
                </a:solidFill>
                <a:latin typeface="Arial MT"/>
                <a:cs typeface="Arial MT"/>
              </a:rPr>
              <a:t> </a:t>
            </a:r>
            <a:r>
              <a:rPr sz="1000" spc="-10" dirty="0">
                <a:solidFill>
                  <a:srgbClr val="181818"/>
                </a:solidFill>
                <a:latin typeface="Arial MT"/>
                <a:cs typeface="Arial MT"/>
              </a:rPr>
              <a:t>pernyataan </a:t>
            </a:r>
            <a:r>
              <a:rPr sz="1000" dirty="0">
                <a:solidFill>
                  <a:srgbClr val="181818"/>
                </a:solidFill>
                <a:latin typeface="Arial MT"/>
                <a:cs typeface="Arial MT"/>
              </a:rPr>
              <a:t>yang</a:t>
            </a:r>
            <a:r>
              <a:rPr sz="1000" spc="-5" dirty="0">
                <a:solidFill>
                  <a:srgbClr val="181818"/>
                </a:solidFill>
                <a:latin typeface="Arial MT"/>
                <a:cs typeface="Arial MT"/>
              </a:rPr>
              <a:t> </a:t>
            </a:r>
            <a:r>
              <a:rPr sz="1000" spc="-10" dirty="0">
                <a:solidFill>
                  <a:srgbClr val="181818"/>
                </a:solidFill>
                <a:latin typeface="Arial MT"/>
                <a:cs typeface="Arial MT"/>
              </a:rPr>
              <a:t>setimbang </a:t>
            </a:r>
            <a:r>
              <a:rPr sz="1000" dirty="0">
                <a:solidFill>
                  <a:srgbClr val="181818"/>
                </a:solidFill>
                <a:latin typeface="Arial MT"/>
                <a:cs typeface="Arial MT"/>
              </a:rPr>
              <a:t>atau</a:t>
            </a:r>
            <a:r>
              <a:rPr sz="1000" spc="-10" dirty="0">
                <a:solidFill>
                  <a:srgbClr val="181818"/>
                </a:solidFill>
                <a:latin typeface="Arial MT"/>
                <a:cs typeface="Arial MT"/>
              </a:rPr>
              <a:t> </a:t>
            </a:r>
            <a:r>
              <a:rPr sz="1000" dirty="0">
                <a:solidFill>
                  <a:srgbClr val="181818"/>
                </a:solidFill>
                <a:latin typeface="Arial MT"/>
                <a:cs typeface="Arial MT"/>
              </a:rPr>
              <a:t>kurang</a:t>
            </a:r>
            <a:r>
              <a:rPr sz="1000" spc="-5" dirty="0">
                <a:solidFill>
                  <a:srgbClr val="181818"/>
                </a:solidFill>
                <a:latin typeface="Arial MT"/>
                <a:cs typeface="Arial MT"/>
              </a:rPr>
              <a:t> </a:t>
            </a:r>
            <a:r>
              <a:rPr sz="1000" spc="-10" dirty="0">
                <a:solidFill>
                  <a:srgbClr val="181818"/>
                </a:solidFill>
                <a:latin typeface="Arial MT"/>
                <a:cs typeface="Arial MT"/>
              </a:rPr>
              <a:t>tegas.</a:t>
            </a:r>
            <a:endParaRPr sz="1000" dirty="0">
              <a:latin typeface="Arial MT"/>
              <a:cs typeface="Arial MT"/>
            </a:endParaRPr>
          </a:p>
        </p:txBody>
      </p:sp>
      <p:pic>
        <p:nvPicPr>
          <p:cNvPr id="16" name="object 16"/>
          <p:cNvPicPr/>
          <p:nvPr/>
        </p:nvPicPr>
        <p:blipFill>
          <a:blip r:embed="rId8" cstate="print"/>
          <a:stretch>
            <a:fillRect/>
          </a:stretch>
        </p:blipFill>
        <p:spPr>
          <a:xfrm>
            <a:off x="4623815" y="993647"/>
            <a:ext cx="1403603" cy="452627"/>
          </a:xfrm>
          <a:prstGeom prst="rect">
            <a:avLst/>
          </a:prstGeom>
        </p:spPr>
      </p:pic>
      <p:sp>
        <p:nvSpPr>
          <p:cNvPr id="17" name="object 17"/>
          <p:cNvSpPr txBox="1"/>
          <p:nvPr/>
        </p:nvSpPr>
        <p:spPr>
          <a:xfrm>
            <a:off x="4927853" y="1095882"/>
            <a:ext cx="801370" cy="179070"/>
          </a:xfrm>
          <a:prstGeom prst="rect">
            <a:avLst/>
          </a:prstGeom>
        </p:spPr>
        <p:txBody>
          <a:bodyPr vert="horz" wrap="square" lIns="0" tIns="13335" rIns="0" bIns="0" rtlCol="0">
            <a:spAutoFit/>
          </a:bodyPr>
          <a:lstStyle/>
          <a:p>
            <a:pPr marL="12700">
              <a:lnSpc>
                <a:spcPct val="100000"/>
              </a:lnSpc>
              <a:spcBef>
                <a:spcPts val="105"/>
              </a:spcBef>
            </a:pPr>
            <a:r>
              <a:rPr sz="1000" spc="-10" dirty="0">
                <a:solidFill>
                  <a:srgbClr val="C00000"/>
                </a:solidFill>
                <a:latin typeface="Trebuchet MS"/>
                <a:cs typeface="Trebuchet MS"/>
              </a:rPr>
              <a:t>Menjodohkan</a:t>
            </a:r>
            <a:endParaRPr sz="1000">
              <a:latin typeface="Trebuchet MS"/>
              <a:cs typeface="Trebuchet MS"/>
            </a:endParaRPr>
          </a:p>
        </p:txBody>
      </p:sp>
      <p:pic>
        <p:nvPicPr>
          <p:cNvPr id="18" name="object 18"/>
          <p:cNvPicPr/>
          <p:nvPr/>
        </p:nvPicPr>
        <p:blipFill>
          <a:blip r:embed="rId4" cstate="print"/>
          <a:stretch>
            <a:fillRect/>
          </a:stretch>
        </p:blipFill>
        <p:spPr>
          <a:xfrm>
            <a:off x="4654296" y="1362392"/>
            <a:ext cx="1339469" cy="3741271"/>
          </a:xfrm>
          <a:prstGeom prst="rect">
            <a:avLst/>
          </a:prstGeom>
        </p:spPr>
      </p:pic>
      <p:sp>
        <p:nvSpPr>
          <p:cNvPr id="19" name="object 19"/>
          <p:cNvSpPr txBox="1"/>
          <p:nvPr/>
        </p:nvSpPr>
        <p:spPr>
          <a:xfrm>
            <a:off x="4714747" y="1398523"/>
            <a:ext cx="1132840" cy="2067874"/>
          </a:xfrm>
          <a:prstGeom prst="rect">
            <a:avLst/>
          </a:prstGeom>
        </p:spPr>
        <p:txBody>
          <a:bodyPr vert="horz" wrap="square" lIns="0" tIns="13335" rIns="0" bIns="0" rtlCol="0">
            <a:spAutoFit/>
          </a:bodyPr>
          <a:lstStyle/>
          <a:p>
            <a:pPr marL="69850" indent="-69850">
              <a:lnSpc>
                <a:spcPts val="1140"/>
              </a:lnSpc>
              <a:spcBef>
                <a:spcPts val="105"/>
              </a:spcBef>
              <a:buSzPct val="75000"/>
              <a:buChar char="•"/>
              <a:tabLst>
                <a:tab pos="69850" algn="l"/>
              </a:tabLst>
            </a:pPr>
            <a:r>
              <a:rPr sz="1000" spc="-10" dirty="0">
                <a:solidFill>
                  <a:srgbClr val="FF0000"/>
                </a:solidFill>
                <a:latin typeface="Trebuchet MS"/>
                <a:cs typeface="Trebuchet MS"/>
              </a:rPr>
              <a:t>MENCARI</a:t>
            </a:r>
            <a:endParaRPr sz="1000" dirty="0">
              <a:latin typeface="Trebuchet MS"/>
              <a:cs typeface="Trebuchet MS"/>
            </a:endParaRPr>
          </a:p>
          <a:p>
            <a:pPr marL="70485">
              <a:lnSpc>
                <a:spcPts val="1140"/>
              </a:lnSpc>
            </a:pPr>
            <a:r>
              <a:rPr sz="1000" spc="45" dirty="0">
                <a:solidFill>
                  <a:srgbClr val="FF0000"/>
                </a:solidFill>
                <a:latin typeface="Trebuchet MS"/>
                <a:cs typeface="Trebuchet MS"/>
              </a:rPr>
              <a:t>PASANGAN</a:t>
            </a:r>
            <a:endParaRPr sz="1000" dirty="0">
              <a:latin typeface="Trebuchet MS"/>
              <a:cs typeface="Trebuchet MS"/>
            </a:endParaRPr>
          </a:p>
          <a:p>
            <a:pPr marL="70485" marR="5080" indent="-58419">
              <a:lnSpc>
                <a:spcPct val="86600"/>
              </a:lnSpc>
              <a:spcBef>
                <a:spcPts val="190"/>
              </a:spcBef>
              <a:buChar char="•"/>
              <a:tabLst>
                <a:tab pos="69215" algn="l"/>
                <a:tab pos="70485" algn="l"/>
              </a:tabLst>
            </a:pPr>
            <a:r>
              <a:rPr sz="1000" spc="-10" dirty="0" err="1">
                <a:solidFill>
                  <a:srgbClr val="181818"/>
                </a:solidFill>
                <a:latin typeface="Arial MT"/>
                <a:cs typeface="Arial MT"/>
              </a:rPr>
              <a:t>Memasangkan</a:t>
            </a:r>
            <a:r>
              <a:rPr sz="1000" spc="-10" dirty="0">
                <a:solidFill>
                  <a:srgbClr val="181818"/>
                </a:solidFill>
                <a:latin typeface="Arial MT"/>
                <a:cs typeface="Arial MT"/>
              </a:rPr>
              <a:t> </a:t>
            </a:r>
            <a:r>
              <a:rPr sz="1000" dirty="0">
                <a:solidFill>
                  <a:srgbClr val="181818"/>
                </a:solidFill>
                <a:latin typeface="Arial MT"/>
                <a:cs typeface="Arial MT"/>
              </a:rPr>
              <a:t>premis</a:t>
            </a:r>
            <a:r>
              <a:rPr sz="1000" spc="-40" dirty="0">
                <a:solidFill>
                  <a:srgbClr val="181818"/>
                </a:solidFill>
                <a:latin typeface="Arial MT"/>
                <a:cs typeface="Arial MT"/>
              </a:rPr>
              <a:t> </a:t>
            </a:r>
            <a:r>
              <a:rPr sz="1000" dirty="0">
                <a:solidFill>
                  <a:srgbClr val="181818"/>
                </a:solidFill>
                <a:latin typeface="Arial MT"/>
                <a:cs typeface="Arial MT"/>
              </a:rPr>
              <a:t>dan</a:t>
            </a:r>
            <a:r>
              <a:rPr sz="1000" spc="5" dirty="0">
                <a:solidFill>
                  <a:srgbClr val="181818"/>
                </a:solidFill>
                <a:latin typeface="Arial MT"/>
                <a:cs typeface="Arial MT"/>
              </a:rPr>
              <a:t> </a:t>
            </a:r>
            <a:r>
              <a:rPr sz="1000" spc="-10" dirty="0">
                <a:solidFill>
                  <a:srgbClr val="181818"/>
                </a:solidFill>
                <a:latin typeface="Arial MT"/>
                <a:cs typeface="Arial MT"/>
              </a:rPr>
              <a:t>respon </a:t>
            </a:r>
            <a:r>
              <a:rPr sz="1000" dirty="0">
                <a:solidFill>
                  <a:srgbClr val="181818"/>
                </a:solidFill>
                <a:latin typeface="Arial MT"/>
                <a:cs typeface="Arial MT"/>
              </a:rPr>
              <a:t>yang</a:t>
            </a:r>
            <a:r>
              <a:rPr sz="1000" spc="-35" dirty="0">
                <a:solidFill>
                  <a:srgbClr val="181818"/>
                </a:solidFill>
                <a:latin typeface="Arial MT"/>
                <a:cs typeface="Arial MT"/>
              </a:rPr>
              <a:t> </a:t>
            </a:r>
            <a:r>
              <a:rPr sz="1000" dirty="0">
                <a:solidFill>
                  <a:srgbClr val="181818"/>
                </a:solidFill>
                <a:latin typeface="Arial MT"/>
                <a:cs typeface="Arial MT"/>
              </a:rPr>
              <a:t>sesuai</a:t>
            </a:r>
            <a:r>
              <a:rPr sz="1000" spc="10" dirty="0">
                <a:solidFill>
                  <a:srgbClr val="181818"/>
                </a:solidFill>
                <a:latin typeface="Arial MT"/>
                <a:cs typeface="Arial MT"/>
              </a:rPr>
              <a:t> </a:t>
            </a:r>
            <a:r>
              <a:rPr sz="1000" spc="-25" dirty="0">
                <a:solidFill>
                  <a:srgbClr val="181818"/>
                </a:solidFill>
                <a:latin typeface="Arial MT"/>
                <a:cs typeface="Arial MT"/>
              </a:rPr>
              <a:t>di </a:t>
            </a:r>
            <a:r>
              <a:rPr sz="1000" dirty="0">
                <a:solidFill>
                  <a:srgbClr val="181818"/>
                </a:solidFill>
                <a:latin typeface="Arial MT"/>
                <a:cs typeface="Arial MT"/>
              </a:rPr>
              <a:t>antara</a:t>
            </a:r>
            <a:r>
              <a:rPr sz="1000" spc="-5" dirty="0">
                <a:solidFill>
                  <a:srgbClr val="181818"/>
                </a:solidFill>
                <a:latin typeface="Arial MT"/>
                <a:cs typeface="Arial MT"/>
              </a:rPr>
              <a:t> </a:t>
            </a:r>
            <a:r>
              <a:rPr sz="1000" spc="-10" dirty="0">
                <a:solidFill>
                  <a:srgbClr val="181818"/>
                </a:solidFill>
                <a:latin typeface="Arial MT"/>
                <a:cs typeface="Arial MT"/>
              </a:rPr>
              <a:t>pilihan tersedia.</a:t>
            </a:r>
            <a:endParaRPr sz="1000" dirty="0">
              <a:latin typeface="Arial MT"/>
              <a:cs typeface="Arial MT"/>
            </a:endParaRPr>
          </a:p>
          <a:p>
            <a:pPr marL="69850" indent="-57150">
              <a:lnSpc>
                <a:spcPts val="1115"/>
              </a:lnSpc>
              <a:buChar char="•"/>
              <a:tabLst>
                <a:tab pos="69850" algn="l"/>
              </a:tabLst>
            </a:pPr>
            <a:r>
              <a:rPr sz="1000" dirty="0">
                <a:solidFill>
                  <a:srgbClr val="181818"/>
                </a:solidFill>
                <a:latin typeface="Arial MT"/>
                <a:cs typeface="Arial MT"/>
              </a:rPr>
              <a:t>MI</a:t>
            </a:r>
            <a:r>
              <a:rPr sz="1000" spc="-10" dirty="0">
                <a:solidFill>
                  <a:srgbClr val="181818"/>
                </a:solidFill>
                <a:latin typeface="Arial MT"/>
                <a:cs typeface="Arial MT"/>
              </a:rPr>
              <a:t> </a:t>
            </a:r>
            <a:r>
              <a:rPr sz="1000" dirty="0">
                <a:solidFill>
                  <a:srgbClr val="181818"/>
                </a:solidFill>
                <a:latin typeface="Arial MT"/>
                <a:cs typeface="Arial MT"/>
              </a:rPr>
              <a:t>&amp;</a:t>
            </a:r>
            <a:r>
              <a:rPr sz="1000" spc="-10" dirty="0">
                <a:solidFill>
                  <a:srgbClr val="181818"/>
                </a:solidFill>
                <a:latin typeface="Arial MT"/>
                <a:cs typeface="Arial MT"/>
              </a:rPr>
              <a:t> </a:t>
            </a:r>
            <a:r>
              <a:rPr sz="1000" dirty="0">
                <a:solidFill>
                  <a:srgbClr val="181818"/>
                </a:solidFill>
                <a:latin typeface="Arial MT"/>
                <a:cs typeface="Arial MT"/>
              </a:rPr>
              <a:t>MTs</a:t>
            </a:r>
            <a:r>
              <a:rPr sz="1000" spc="-10" dirty="0">
                <a:solidFill>
                  <a:srgbClr val="181818"/>
                </a:solidFill>
                <a:latin typeface="Arial MT"/>
                <a:cs typeface="Arial MT"/>
              </a:rPr>
              <a:t> </a:t>
            </a:r>
            <a:r>
              <a:rPr sz="1000" spc="-50" dirty="0">
                <a:solidFill>
                  <a:srgbClr val="181818"/>
                </a:solidFill>
                <a:latin typeface="Arial MT"/>
                <a:cs typeface="Arial MT"/>
              </a:rPr>
              <a:t>:</a:t>
            </a:r>
            <a:endParaRPr sz="1000" dirty="0">
              <a:latin typeface="Arial MT"/>
              <a:cs typeface="Arial MT"/>
            </a:endParaRPr>
          </a:p>
          <a:p>
            <a:pPr marL="70485">
              <a:lnSpc>
                <a:spcPts val="1045"/>
              </a:lnSpc>
            </a:pPr>
            <a:r>
              <a:rPr sz="1000" dirty="0">
                <a:solidFill>
                  <a:srgbClr val="181818"/>
                </a:solidFill>
                <a:latin typeface="Arial MT"/>
                <a:cs typeface="Arial MT"/>
              </a:rPr>
              <a:t>Menyediakan</a:t>
            </a:r>
            <a:r>
              <a:rPr sz="1000" spc="-40" dirty="0">
                <a:solidFill>
                  <a:srgbClr val="181818"/>
                </a:solidFill>
                <a:latin typeface="Arial MT"/>
                <a:cs typeface="Arial MT"/>
              </a:rPr>
              <a:t> </a:t>
            </a:r>
            <a:r>
              <a:rPr sz="1000" spc="-50" dirty="0">
                <a:solidFill>
                  <a:srgbClr val="181818"/>
                </a:solidFill>
                <a:latin typeface="Arial MT"/>
                <a:cs typeface="Arial MT"/>
              </a:rPr>
              <a:t>2</a:t>
            </a:r>
            <a:endParaRPr sz="1000" dirty="0">
              <a:latin typeface="Arial MT"/>
              <a:cs typeface="Arial MT"/>
            </a:endParaRPr>
          </a:p>
          <a:p>
            <a:pPr marL="70485" marR="257175">
              <a:lnSpc>
                <a:spcPts val="1030"/>
              </a:lnSpc>
              <a:spcBef>
                <a:spcPts val="105"/>
              </a:spcBef>
            </a:pPr>
            <a:r>
              <a:rPr sz="1000" dirty="0">
                <a:solidFill>
                  <a:srgbClr val="181818"/>
                </a:solidFill>
                <a:latin typeface="Arial MT"/>
                <a:cs typeface="Arial MT"/>
              </a:rPr>
              <a:t>premis</a:t>
            </a:r>
            <a:r>
              <a:rPr sz="1000" spc="-40" dirty="0">
                <a:solidFill>
                  <a:srgbClr val="181818"/>
                </a:solidFill>
                <a:latin typeface="Arial MT"/>
                <a:cs typeface="Arial MT"/>
              </a:rPr>
              <a:t> </a:t>
            </a:r>
            <a:r>
              <a:rPr sz="1000" dirty="0">
                <a:solidFill>
                  <a:srgbClr val="181818"/>
                </a:solidFill>
                <a:latin typeface="Arial MT"/>
                <a:cs typeface="Arial MT"/>
              </a:rPr>
              <a:t>dan</a:t>
            </a:r>
            <a:r>
              <a:rPr sz="1000" spc="5" dirty="0">
                <a:solidFill>
                  <a:srgbClr val="181818"/>
                </a:solidFill>
                <a:latin typeface="Arial MT"/>
                <a:cs typeface="Arial MT"/>
              </a:rPr>
              <a:t> </a:t>
            </a:r>
            <a:r>
              <a:rPr sz="1000" spc="-50" dirty="0">
                <a:solidFill>
                  <a:srgbClr val="181818"/>
                </a:solidFill>
                <a:latin typeface="Arial MT"/>
                <a:cs typeface="Arial MT"/>
              </a:rPr>
              <a:t>3 </a:t>
            </a:r>
            <a:r>
              <a:rPr sz="1000" dirty="0">
                <a:solidFill>
                  <a:srgbClr val="181818"/>
                </a:solidFill>
                <a:latin typeface="Arial MT"/>
                <a:cs typeface="Arial MT"/>
              </a:rPr>
              <a:t>respon</a:t>
            </a:r>
            <a:r>
              <a:rPr sz="1000" spc="-20" dirty="0">
                <a:solidFill>
                  <a:srgbClr val="181818"/>
                </a:solidFill>
                <a:latin typeface="Arial MT"/>
                <a:cs typeface="Arial MT"/>
              </a:rPr>
              <a:t> </a:t>
            </a:r>
            <a:r>
              <a:rPr sz="1000" spc="-10" dirty="0">
                <a:solidFill>
                  <a:srgbClr val="181818"/>
                </a:solidFill>
                <a:latin typeface="Arial MT"/>
                <a:cs typeface="Arial MT"/>
              </a:rPr>
              <a:t>pilihan</a:t>
            </a:r>
            <a:endParaRPr sz="1000" dirty="0">
              <a:latin typeface="Arial MT"/>
              <a:cs typeface="Arial MT"/>
            </a:endParaRPr>
          </a:p>
          <a:p>
            <a:pPr marL="69850" indent="-57150">
              <a:lnSpc>
                <a:spcPts val="1110"/>
              </a:lnSpc>
              <a:buChar char="•"/>
              <a:tabLst>
                <a:tab pos="69850" algn="l"/>
              </a:tabLst>
            </a:pPr>
            <a:r>
              <a:rPr sz="1000" dirty="0">
                <a:solidFill>
                  <a:srgbClr val="181818"/>
                </a:solidFill>
                <a:latin typeface="Arial MT"/>
                <a:cs typeface="Arial MT"/>
              </a:rPr>
              <a:t>MA</a:t>
            </a:r>
            <a:r>
              <a:rPr sz="1000" spc="-15" dirty="0">
                <a:solidFill>
                  <a:srgbClr val="181818"/>
                </a:solidFill>
                <a:latin typeface="Arial MT"/>
                <a:cs typeface="Arial MT"/>
              </a:rPr>
              <a:t> </a:t>
            </a:r>
            <a:r>
              <a:rPr sz="1000" spc="-50" dirty="0">
                <a:solidFill>
                  <a:srgbClr val="181818"/>
                </a:solidFill>
                <a:latin typeface="Arial MT"/>
                <a:cs typeface="Arial MT"/>
              </a:rPr>
              <a:t>:</a:t>
            </a:r>
            <a:endParaRPr sz="1000" dirty="0">
              <a:latin typeface="Arial MT"/>
              <a:cs typeface="Arial MT"/>
            </a:endParaRPr>
          </a:p>
          <a:p>
            <a:pPr marL="70485">
              <a:lnSpc>
                <a:spcPts val="1035"/>
              </a:lnSpc>
            </a:pPr>
            <a:r>
              <a:rPr sz="1000" dirty="0">
                <a:solidFill>
                  <a:srgbClr val="181818"/>
                </a:solidFill>
                <a:latin typeface="Arial MT"/>
                <a:cs typeface="Arial MT"/>
              </a:rPr>
              <a:t>Menyediakan</a:t>
            </a:r>
            <a:r>
              <a:rPr sz="1000" spc="-40" dirty="0">
                <a:solidFill>
                  <a:srgbClr val="181818"/>
                </a:solidFill>
                <a:latin typeface="Arial MT"/>
                <a:cs typeface="Arial MT"/>
              </a:rPr>
              <a:t> </a:t>
            </a:r>
            <a:r>
              <a:rPr sz="1000" spc="-50" dirty="0">
                <a:solidFill>
                  <a:srgbClr val="181818"/>
                </a:solidFill>
                <a:latin typeface="Arial MT"/>
                <a:cs typeface="Arial MT"/>
              </a:rPr>
              <a:t>3</a:t>
            </a:r>
            <a:endParaRPr sz="1000" dirty="0">
              <a:latin typeface="Arial MT"/>
              <a:cs typeface="Arial MT"/>
            </a:endParaRPr>
          </a:p>
          <a:p>
            <a:pPr marL="70485" marR="257810">
              <a:lnSpc>
                <a:spcPts val="1030"/>
              </a:lnSpc>
              <a:spcBef>
                <a:spcPts val="90"/>
              </a:spcBef>
            </a:pPr>
            <a:r>
              <a:rPr sz="1000" dirty="0">
                <a:solidFill>
                  <a:srgbClr val="181818"/>
                </a:solidFill>
                <a:latin typeface="Arial MT"/>
                <a:cs typeface="Arial MT"/>
              </a:rPr>
              <a:t>premis</a:t>
            </a:r>
            <a:r>
              <a:rPr sz="1000" spc="-40" dirty="0">
                <a:solidFill>
                  <a:srgbClr val="181818"/>
                </a:solidFill>
                <a:latin typeface="Arial MT"/>
                <a:cs typeface="Arial MT"/>
              </a:rPr>
              <a:t> </a:t>
            </a:r>
            <a:r>
              <a:rPr sz="1000" dirty="0">
                <a:solidFill>
                  <a:srgbClr val="181818"/>
                </a:solidFill>
                <a:latin typeface="Arial MT"/>
                <a:cs typeface="Arial MT"/>
              </a:rPr>
              <a:t>dan</a:t>
            </a:r>
            <a:r>
              <a:rPr sz="1000" spc="5" dirty="0">
                <a:solidFill>
                  <a:srgbClr val="181818"/>
                </a:solidFill>
                <a:latin typeface="Arial MT"/>
                <a:cs typeface="Arial MT"/>
              </a:rPr>
              <a:t> </a:t>
            </a:r>
            <a:r>
              <a:rPr sz="1000" spc="-50" dirty="0">
                <a:solidFill>
                  <a:srgbClr val="181818"/>
                </a:solidFill>
                <a:latin typeface="Arial MT"/>
                <a:cs typeface="Arial MT"/>
              </a:rPr>
              <a:t>5 </a:t>
            </a:r>
            <a:r>
              <a:rPr sz="1000" dirty="0">
                <a:solidFill>
                  <a:srgbClr val="181818"/>
                </a:solidFill>
                <a:latin typeface="Arial MT"/>
                <a:cs typeface="Arial MT"/>
              </a:rPr>
              <a:t>respon</a:t>
            </a:r>
            <a:r>
              <a:rPr sz="1000" spc="-20" dirty="0">
                <a:solidFill>
                  <a:srgbClr val="181818"/>
                </a:solidFill>
                <a:latin typeface="Arial MT"/>
                <a:cs typeface="Arial MT"/>
              </a:rPr>
              <a:t> </a:t>
            </a:r>
            <a:r>
              <a:rPr sz="1000" spc="-10" dirty="0">
                <a:solidFill>
                  <a:srgbClr val="181818"/>
                </a:solidFill>
                <a:latin typeface="Arial MT"/>
                <a:cs typeface="Arial MT"/>
              </a:rPr>
              <a:t>pilihan</a:t>
            </a:r>
            <a:endParaRPr sz="1000" dirty="0">
              <a:latin typeface="Arial MT"/>
              <a:cs typeface="Arial MT"/>
            </a:endParaRPr>
          </a:p>
        </p:txBody>
      </p:sp>
      <p:pic>
        <p:nvPicPr>
          <p:cNvPr id="20" name="object 20"/>
          <p:cNvPicPr/>
          <p:nvPr/>
        </p:nvPicPr>
        <p:blipFill>
          <a:blip r:embed="rId9" cstate="print"/>
          <a:stretch>
            <a:fillRect/>
          </a:stretch>
        </p:blipFill>
        <p:spPr>
          <a:xfrm>
            <a:off x="6117335" y="993647"/>
            <a:ext cx="1403604" cy="452627"/>
          </a:xfrm>
          <a:prstGeom prst="rect">
            <a:avLst/>
          </a:prstGeom>
        </p:spPr>
      </p:pic>
      <p:sp>
        <p:nvSpPr>
          <p:cNvPr id="21" name="object 21"/>
          <p:cNvSpPr txBox="1"/>
          <p:nvPr/>
        </p:nvSpPr>
        <p:spPr>
          <a:xfrm>
            <a:off x="6450838" y="1095882"/>
            <a:ext cx="739775" cy="179070"/>
          </a:xfrm>
          <a:prstGeom prst="rect">
            <a:avLst/>
          </a:prstGeom>
        </p:spPr>
        <p:txBody>
          <a:bodyPr vert="horz" wrap="square" lIns="0" tIns="13335" rIns="0" bIns="0" rtlCol="0">
            <a:spAutoFit/>
          </a:bodyPr>
          <a:lstStyle/>
          <a:p>
            <a:pPr marL="12700">
              <a:lnSpc>
                <a:spcPct val="100000"/>
              </a:lnSpc>
              <a:spcBef>
                <a:spcPts val="105"/>
              </a:spcBef>
            </a:pPr>
            <a:r>
              <a:rPr sz="1000" dirty="0">
                <a:solidFill>
                  <a:srgbClr val="C00000"/>
                </a:solidFill>
                <a:latin typeface="Trebuchet MS"/>
                <a:cs typeface="Trebuchet MS"/>
              </a:rPr>
              <a:t>Isian</a:t>
            </a:r>
            <a:r>
              <a:rPr sz="1000" spc="-65" dirty="0">
                <a:solidFill>
                  <a:srgbClr val="C00000"/>
                </a:solidFill>
                <a:latin typeface="Trebuchet MS"/>
                <a:cs typeface="Trebuchet MS"/>
              </a:rPr>
              <a:t> </a:t>
            </a:r>
            <a:r>
              <a:rPr sz="1000" spc="-10" dirty="0">
                <a:solidFill>
                  <a:srgbClr val="C00000"/>
                </a:solidFill>
                <a:latin typeface="Trebuchet MS"/>
                <a:cs typeface="Trebuchet MS"/>
              </a:rPr>
              <a:t>Singkat</a:t>
            </a:r>
            <a:endParaRPr sz="1000">
              <a:latin typeface="Trebuchet MS"/>
              <a:cs typeface="Trebuchet MS"/>
            </a:endParaRPr>
          </a:p>
        </p:txBody>
      </p:sp>
      <p:pic>
        <p:nvPicPr>
          <p:cNvPr id="22" name="object 22"/>
          <p:cNvPicPr/>
          <p:nvPr/>
        </p:nvPicPr>
        <p:blipFill>
          <a:blip r:embed="rId4" cstate="print"/>
          <a:stretch>
            <a:fillRect/>
          </a:stretch>
        </p:blipFill>
        <p:spPr>
          <a:xfrm>
            <a:off x="6147815" y="1362392"/>
            <a:ext cx="1339468" cy="3741271"/>
          </a:xfrm>
          <a:prstGeom prst="rect">
            <a:avLst/>
          </a:prstGeom>
        </p:spPr>
      </p:pic>
      <p:sp>
        <p:nvSpPr>
          <p:cNvPr id="23" name="object 23"/>
          <p:cNvSpPr txBox="1"/>
          <p:nvPr/>
        </p:nvSpPr>
        <p:spPr>
          <a:xfrm>
            <a:off x="6207633" y="1398523"/>
            <a:ext cx="1064260" cy="923971"/>
          </a:xfrm>
          <a:prstGeom prst="rect">
            <a:avLst/>
          </a:prstGeom>
        </p:spPr>
        <p:txBody>
          <a:bodyPr vert="horz" wrap="square" lIns="0" tIns="13335" rIns="0" bIns="0" rtlCol="0">
            <a:spAutoFit/>
          </a:bodyPr>
          <a:lstStyle/>
          <a:p>
            <a:pPr marL="69850" indent="-69850">
              <a:lnSpc>
                <a:spcPct val="100000"/>
              </a:lnSpc>
              <a:spcBef>
                <a:spcPts val="105"/>
              </a:spcBef>
              <a:buSzPct val="75000"/>
              <a:buChar char="•"/>
              <a:tabLst>
                <a:tab pos="69850" algn="l"/>
              </a:tabLst>
            </a:pPr>
            <a:r>
              <a:rPr sz="1000" spc="-10" dirty="0">
                <a:solidFill>
                  <a:srgbClr val="FF0000"/>
                </a:solidFill>
                <a:latin typeface="Trebuchet MS"/>
                <a:cs typeface="Trebuchet MS"/>
              </a:rPr>
              <a:t>MENGISI</a:t>
            </a:r>
            <a:endParaRPr sz="1000" dirty="0">
              <a:latin typeface="Trebuchet MS"/>
              <a:cs typeface="Trebuchet MS"/>
            </a:endParaRPr>
          </a:p>
          <a:p>
            <a:pPr marL="69215" indent="-57150">
              <a:lnSpc>
                <a:spcPts val="1115"/>
              </a:lnSpc>
              <a:spcBef>
                <a:spcPts val="50"/>
              </a:spcBef>
              <a:buChar char="•"/>
              <a:tabLst>
                <a:tab pos="69215" algn="l"/>
              </a:tabLst>
            </a:pPr>
            <a:r>
              <a:rPr sz="1000" dirty="0">
                <a:solidFill>
                  <a:srgbClr val="181818"/>
                </a:solidFill>
                <a:latin typeface="Arial MT"/>
                <a:cs typeface="Arial MT"/>
              </a:rPr>
              <a:t>HANYA</a:t>
            </a:r>
            <a:r>
              <a:rPr sz="1000" spc="265" dirty="0">
                <a:solidFill>
                  <a:srgbClr val="181818"/>
                </a:solidFill>
                <a:latin typeface="Arial MT"/>
                <a:cs typeface="Arial MT"/>
              </a:rPr>
              <a:t> </a:t>
            </a:r>
            <a:r>
              <a:rPr sz="1000" spc="-10" dirty="0">
                <a:solidFill>
                  <a:srgbClr val="181818"/>
                </a:solidFill>
                <a:latin typeface="Arial MT"/>
                <a:cs typeface="Arial MT"/>
              </a:rPr>
              <a:t>mengisi</a:t>
            </a:r>
            <a:endParaRPr sz="1000" dirty="0">
              <a:latin typeface="Arial MT"/>
              <a:cs typeface="Arial MT"/>
            </a:endParaRPr>
          </a:p>
          <a:p>
            <a:pPr marL="70485">
              <a:lnSpc>
                <a:spcPts val="1115"/>
              </a:lnSpc>
            </a:pPr>
            <a:r>
              <a:rPr sz="1000" dirty="0">
                <a:solidFill>
                  <a:srgbClr val="181818"/>
                </a:solidFill>
                <a:latin typeface="Arial MT"/>
                <a:cs typeface="Arial MT"/>
              </a:rPr>
              <a:t>Jawaban</a:t>
            </a:r>
            <a:r>
              <a:rPr sz="1000" spc="-25" dirty="0">
                <a:solidFill>
                  <a:srgbClr val="181818"/>
                </a:solidFill>
                <a:latin typeface="Arial MT"/>
                <a:cs typeface="Arial MT"/>
              </a:rPr>
              <a:t> </a:t>
            </a:r>
            <a:r>
              <a:rPr sz="1000" spc="-10" dirty="0">
                <a:solidFill>
                  <a:srgbClr val="181818"/>
                </a:solidFill>
                <a:latin typeface="Arial MT"/>
                <a:cs typeface="Arial MT"/>
              </a:rPr>
              <a:t>singkat.</a:t>
            </a:r>
            <a:endParaRPr sz="1000" dirty="0">
              <a:latin typeface="Arial MT"/>
              <a:cs typeface="Arial MT"/>
            </a:endParaRPr>
          </a:p>
          <a:p>
            <a:pPr marL="69850" indent="-57150">
              <a:lnSpc>
                <a:spcPct val="100000"/>
              </a:lnSpc>
              <a:buChar char="•"/>
              <a:tabLst>
                <a:tab pos="69850" algn="l"/>
              </a:tabLst>
            </a:pPr>
            <a:r>
              <a:rPr sz="1000" dirty="0">
                <a:solidFill>
                  <a:srgbClr val="181818"/>
                </a:solidFill>
                <a:latin typeface="Arial MT"/>
                <a:cs typeface="Arial MT"/>
              </a:rPr>
              <a:t>Satu</a:t>
            </a:r>
            <a:r>
              <a:rPr sz="1000" spc="-15" dirty="0">
                <a:solidFill>
                  <a:srgbClr val="181818"/>
                </a:solidFill>
                <a:latin typeface="Arial MT"/>
                <a:cs typeface="Arial MT"/>
              </a:rPr>
              <a:t> </a:t>
            </a:r>
            <a:r>
              <a:rPr sz="1000" spc="-10" dirty="0">
                <a:solidFill>
                  <a:srgbClr val="181818"/>
                </a:solidFill>
                <a:latin typeface="Arial MT"/>
                <a:cs typeface="Arial MT"/>
              </a:rPr>
              <a:t>nominal</a:t>
            </a:r>
            <a:endParaRPr sz="1000" dirty="0">
              <a:latin typeface="Arial MT"/>
              <a:cs typeface="Arial MT"/>
            </a:endParaRPr>
          </a:p>
          <a:p>
            <a:pPr marL="69215" indent="-57150">
              <a:lnSpc>
                <a:spcPct val="100000"/>
              </a:lnSpc>
              <a:buChar char="•"/>
              <a:tabLst>
                <a:tab pos="69215" algn="l"/>
              </a:tabLst>
            </a:pPr>
            <a:r>
              <a:rPr sz="1000" dirty="0">
                <a:solidFill>
                  <a:srgbClr val="181818"/>
                </a:solidFill>
                <a:latin typeface="Arial MT"/>
                <a:cs typeface="Arial MT"/>
              </a:rPr>
              <a:t>Satu</a:t>
            </a:r>
            <a:r>
              <a:rPr sz="1000" spc="265" dirty="0">
                <a:solidFill>
                  <a:srgbClr val="181818"/>
                </a:solidFill>
                <a:latin typeface="Arial MT"/>
                <a:cs typeface="Arial MT"/>
              </a:rPr>
              <a:t> </a:t>
            </a:r>
            <a:r>
              <a:rPr sz="1000" spc="-20" dirty="0">
                <a:solidFill>
                  <a:srgbClr val="181818"/>
                </a:solidFill>
                <a:latin typeface="Arial MT"/>
                <a:cs typeface="Arial MT"/>
              </a:rPr>
              <a:t>kata</a:t>
            </a:r>
            <a:endParaRPr sz="1000" dirty="0">
              <a:latin typeface="Arial MT"/>
              <a:cs typeface="Arial MT"/>
            </a:endParaRPr>
          </a:p>
          <a:p>
            <a:pPr marL="69850" indent="-57150">
              <a:lnSpc>
                <a:spcPct val="100000"/>
              </a:lnSpc>
              <a:spcBef>
                <a:spcPts val="25"/>
              </a:spcBef>
              <a:buChar char="•"/>
              <a:tabLst>
                <a:tab pos="69850" algn="l"/>
              </a:tabLst>
            </a:pPr>
            <a:r>
              <a:rPr sz="1000" dirty="0" err="1">
                <a:solidFill>
                  <a:srgbClr val="181818"/>
                </a:solidFill>
                <a:latin typeface="Arial MT"/>
                <a:cs typeface="Arial MT"/>
              </a:rPr>
              <a:t>Tanpa</a:t>
            </a:r>
            <a:r>
              <a:rPr sz="1000" spc="254" dirty="0">
                <a:solidFill>
                  <a:srgbClr val="181818"/>
                </a:solidFill>
                <a:latin typeface="Arial MT"/>
                <a:cs typeface="Arial MT"/>
              </a:rPr>
              <a:t> </a:t>
            </a:r>
            <a:r>
              <a:rPr sz="1000" spc="-10" dirty="0">
                <a:solidFill>
                  <a:srgbClr val="181818"/>
                </a:solidFill>
                <a:latin typeface="Arial MT"/>
                <a:cs typeface="Arial MT"/>
              </a:rPr>
              <a:t>spasi</a:t>
            </a:r>
            <a:endParaRPr sz="1000" dirty="0">
              <a:latin typeface="Arial MT"/>
              <a:cs typeface="Arial MT"/>
            </a:endParaRPr>
          </a:p>
        </p:txBody>
      </p:sp>
      <p:pic>
        <p:nvPicPr>
          <p:cNvPr id="24" name="object 24"/>
          <p:cNvPicPr/>
          <p:nvPr/>
        </p:nvPicPr>
        <p:blipFill>
          <a:blip r:embed="rId10" cstate="print"/>
          <a:stretch>
            <a:fillRect/>
          </a:stretch>
        </p:blipFill>
        <p:spPr>
          <a:xfrm>
            <a:off x="7607807" y="993647"/>
            <a:ext cx="1406652" cy="452627"/>
          </a:xfrm>
          <a:prstGeom prst="rect">
            <a:avLst/>
          </a:prstGeom>
        </p:spPr>
      </p:pic>
      <p:sp>
        <p:nvSpPr>
          <p:cNvPr id="25" name="object 25"/>
          <p:cNvSpPr txBox="1"/>
          <p:nvPr/>
        </p:nvSpPr>
        <p:spPr>
          <a:xfrm>
            <a:off x="8102345" y="1095501"/>
            <a:ext cx="421005" cy="179070"/>
          </a:xfrm>
          <a:prstGeom prst="rect">
            <a:avLst/>
          </a:prstGeom>
        </p:spPr>
        <p:txBody>
          <a:bodyPr vert="horz" wrap="square" lIns="0" tIns="13335" rIns="0" bIns="0" rtlCol="0">
            <a:spAutoFit/>
          </a:bodyPr>
          <a:lstStyle/>
          <a:p>
            <a:pPr marL="12700">
              <a:lnSpc>
                <a:spcPct val="100000"/>
              </a:lnSpc>
              <a:spcBef>
                <a:spcPts val="105"/>
              </a:spcBef>
            </a:pPr>
            <a:r>
              <a:rPr sz="1000" b="1" spc="-10" dirty="0">
                <a:solidFill>
                  <a:srgbClr val="C00000"/>
                </a:solidFill>
                <a:latin typeface="Arial"/>
                <a:cs typeface="Arial"/>
              </a:rPr>
              <a:t>Uraian</a:t>
            </a:r>
            <a:endParaRPr sz="1000">
              <a:latin typeface="Arial"/>
              <a:cs typeface="Arial"/>
            </a:endParaRPr>
          </a:p>
        </p:txBody>
      </p:sp>
      <p:pic>
        <p:nvPicPr>
          <p:cNvPr id="26" name="object 26"/>
          <p:cNvPicPr/>
          <p:nvPr/>
        </p:nvPicPr>
        <p:blipFill>
          <a:blip r:embed="rId7" cstate="print"/>
          <a:stretch>
            <a:fillRect/>
          </a:stretch>
        </p:blipFill>
        <p:spPr>
          <a:xfrm>
            <a:off x="7641335" y="1362392"/>
            <a:ext cx="1336421" cy="3741271"/>
          </a:xfrm>
          <a:prstGeom prst="rect">
            <a:avLst/>
          </a:prstGeom>
        </p:spPr>
      </p:pic>
      <p:sp>
        <p:nvSpPr>
          <p:cNvPr id="27" name="object 27"/>
          <p:cNvSpPr txBox="1"/>
          <p:nvPr/>
        </p:nvSpPr>
        <p:spPr>
          <a:xfrm>
            <a:off x="7700264" y="1398523"/>
            <a:ext cx="1177925" cy="1154803"/>
          </a:xfrm>
          <a:prstGeom prst="rect">
            <a:avLst/>
          </a:prstGeom>
        </p:spPr>
        <p:txBody>
          <a:bodyPr vert="horz" wrap="square" lIns="0" tIns="13335" rIns="0" bIns="0" rtlCol="0">
            <a:spAutoFit/>
          </a:bodyPr>
          <a:lstStyle/>
          <a:p>
            <a:pPr marL="69850" indent="-69850">
              <a:lnSpc>
                <a:spcPct val="100000"/>
              </a:lnSpc>
              <a:spcBef>
                <a:spcPts val="105"/>
              </a:spcBef>
              <a:buSzPct val="75000"/>
              <a:buChar char="•"/>
              <a:tabLst>
                <a:tab pos="69850" algn="l"/>
              </a:tabLst>
            </a:pPr>
            <a:r>
              <a:rPr sz="1000" spc="-10" dirty="0">
                <a:solidFill>
                  <a:srgbClr val="FF0000"/>
                </a:solidFill>
                <a:latin typeface="Trebuchet MS"/>
                <a:cs typeface="Trebuchet MS"/>
              </a:rPr>
              <a:t>MENGURAIKAN</a:t>
            </a:r>
            <a:endParaRPr sz="1000" dirty="0">
              <a:latin typeface="Trebuchet MS"/>
              <a:cs typeface="Trebuchet MS"/>
            </a:endParaRPr>
          </a:p>
          <a:p>
            <a:pPr marL="69215" indent="-57150">
              <a:lnSpc>
                <a:spcPts val="1115"/>
              </a:lnSpc>
              <a:spcBef>
                <a:spcPts val="50"/>
              </a:spcBef>
              <a:buChar char="•"/>
              <a:tabLst>
                <a:tab pos="69215" algn="l"/>
              </a:tabLst>
            </a:pPr>
            <a:r>
              <a:rPr sz="1000" dirty="0" err="1">
                <a:solidFill>
                  <a:srgbClr val="181818"/>
                </a:solidFill>
                <a:latin typeface="Arial MT"/>
                <a:cs typeface="Arial MT"/>
              </a:rPr>
              <a:t>Menggunakan</a:t>
            </a:r>
            <a:r>
              <a:rPr sz="1000" spc="-5" dirty="0">
                <a:solidFill>
                  <a:srgbClr val="181818"/>
                </a:solidFill>
                <a:latin typeface="Arial MT"/>
                <a:cs typeface="Arial MT"/>
              </a:rPr>
              <a:t> </a:t>
            </a:r>
            <a:r>
              <a:rPr sz="1000" spc="-20" dirty="0">
                <a:solidFill>
                  <a:srgbClr val="181818"/>
                </a:solidFill>
                <a:latin typeface="Arial MT"/>
                <a:cs typeface="Arial MT"/>
              </a:rPr>
              <a:t>kata</a:t>
            </a:r>
            <a:endParaRPr sz="1000" dirty="0">
              <a:latin typeface="Arial MT"/>
              <a:cs typeface="Arial MT"/>
            </a:endParaRPr>
          </a:p>
          <a:p>
            <a:pPr marL="70485">
              <a:lnSpc>
                <a:spcPts val="1115"/>
              </a:lnSpc>
            </a:pPr>
            <a:r>
              <a:rPr sz="1000" spc="-10" dirty="0">
                <a:solidFill>
                  <a:srgbClr val="181818"/>
                </a:solidFill>
                <a:latin typeface="Arial MT"/>
                <a:cs typeface="Arial MT"/>
              </a:rPr>
              <a:t>Tanya/perintah</a:t>
            </a:r>
            <a:endParaRPr sz="1000" dirty="0">
              <a:latin typeface="Arial MT"/>
              <a:cs typeface="Arial MT"/>
            </a:endParaRPr>
          </a:p>
          <a:p>
            <a:pPr marL="69850" indent="-57150">
              <a:lnSpc>
                <a:spcPts val="1115"/>
              </a:lnSpc>
              <a:buChar char="•"/>
              <a:tabLst>
                <a:tab pos="69850" algn="l"/>
              </a:tabLst>
            </a:pPr>
            <a:r>
              <a:rPr sz="1000" dirty="0" err="1">
                <a:solidFill>
                  <a:srgbClr val="181818"/>
                </a:solidFill>
                <a:latin typeface="Arial MT"/>
                <a:cs typeface="Arial MT"/>
              </a:rPr>
              <a:t>Menuntut</a:t>
            </a:r>
            <a:r>
              <a:rPr sz="1000" spc="-30" dirty="0">
                <a:solidFill>
                  <a:srgbClr val="181818"/>
                </a:solidFill>
                <a:latin typeface="Arial MT"/>
                <a:cs typeface="Arial MT"/>
              </a:rPr>
              <a:t> </a:t>
            </a:r>
            <a:r>
              <a:rPr sz="1000" spc="-10" dirty="0">
                <a:solidFill>
                  <a:srgbClr val="181818"/>
                </a:solidFill>
                <a:latin typeface="Arial MT"/>
                <a:cs typeface="Arial MT"/>
              </a:rPr>
              <a:t>jawaban</a:t>
            </a:r>
            <a:endParaRPr sz="1000" dirty="0">
              <a:latin typeface="Arial MT"/>
              <a:cs typeface="Arial MT"/>
            </a:endParaRPr>
          </a:p>
          <a:p>
            <a:pPr marL="70485">
              <a:lnSpc>
                <a:spcPts val="1115"/>
              </a:lnSpc>
            </a:pPr>
            <a:r>
              <a:rPr sz="1000" spc="-10" dirty="0">
                <a:solidFill>
                  <a:srgbClr val="181818"/>
                </a:solidFill>
                <a:latin typeface="Arial MT"/>
                <a:cs typeface="Arial MT"/>
              </a:rPr>
              <a:t>terurai</a:t>
            </a:r>
            <a:endParaRPr sz="1000" dirty="0">
              <a:latin typeface="Arial MT"/>
              <a:cs typeface="Arial MT"/>
            </a:endParaRPr>
          </a:p>
          <a:p>
            <a:pPr marL="70485" marR="5080" indent="-58419">
              <a:lnSpc>
                <a:spcPts val="1030"/>
              </a:lnSpc>
              <a:spcBef>
                <a:spcPts val="204"/>
              </a:spcBef>
              <a:buChar char="•"/>
              <a:tabLst>
                <a:tab pos="69215" algn="l"/>
                <a:tab pos="70485" algn="l"/>
              </a:tabLst>
            </a:pPr>
            <a:r>
              <a:rPr sz="1000" dirty="0" err="1">
                <a:solidFill>
                  <a:srgbClr val="181818"/>
                </a:solidFill>
                <a:latin typeface="Arial MT"/>
                <a:cs typeface="Arial MT"/>
              </a:rPr>
              <a:t>setiap</a:t>
            </a:r>
            <a:r>
              <a:rPr sz="1000" spc="-10" dirty="0">
                <a:solidFill>
                  <a:srgbClr val="181818"/>
                </a:solidFill>
                <a:latin typeface="Arial MT"/>
                <a:cs typeface="Arial MT"/>
              </a:rPr>
              <a:t> jawaban</a:t>
            </a:r>
            <a:r>
              <a:rPr sz="1000" spc="500" dirty="0">
                <a:solidFill>
                  <a:srgbClr val="181818"/>
                </a:solidFill>
                <a:latin typeface="Arial MT"/>
                <a:cs typeface="Arial MT"/>
              </a:rPr>
              <a:t> </a:t>
            </a:r>
            <a:r>
              <a:rPr sz="1000" dirty="0">
                <a:solidFill>
                  <a:srgbClr val="181818"/>
                </a:solidFill>
                <a:latin typeface="Arial MT"/>
                <a:cs typeface="Arial MT"/>
              </a:rPr>
              <a:t>ada</a:t>
            </a:r>
            <a:r>
              <a:rPr sz="1000" spc="-25" dirty="0">
                <a:solidFill>
                  <a:srgbClr val="181818"/>
                </a:solidFill>
                <a:latin typeface="Arial MT"/>
                <a:cs typeface="Arial MT"/>
              </a:rPr>
              <a:t> </a:t>
            </a:r>
            <a:r>
              <a:rPr sz="1000" spc="-10" dirty="0">
                <a:solidFill>
                  <a:srgbClr val="181818"/>
                </a:solidFill>
                <a:latin typeface="Arial MT"/>
                <a:cs typeface="Arial MT"/>
              </a:rPr>
              <a:t>pedoman penskoran</a:t>
            </a:r>
            <a:endParaRPr sz="1000" dirty="0">
              <a:latin typeface="Arial MT"/>
              <a:cs typeface="Arial M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52601" y="545528"/>
            <a:ext cx="4619116" cy="407657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7559" y="186003"/>
            <a:ext cx="1489075" cy="483234"/>
          </a:xfrm>
          <a:prstGeom prst="rect">
            <a:avLst/>
          </a:prstGeom>
        </p:spPr>
        <p:txBody>
          <a:bodyPr vert="horz" wrap="square" lIns="0" tIns="12700" rIns="0" bIns="0" rtlCol="0">
            <a:spAutoFit/>
          </a:bodyPr>
          <a:lstStyle/>
          <a:p>
            <a:pPr marL="12700">
              <a:lnSpc>
                <a:spcPct val="100000"/>
              </a:lnSpc>
              <a:spcBef>
                <a:spcPts val="100"/>
              </a:spcBef>
            </a:pPr>
            <a:r>
              <a:rPr sz="3000" b="0" spc="-10" dirty="0">
                <a:solidFill>
                  <a:srgbClr val="3A3A3A"/>
                </a:solidFill>
                <a:latin typeface="Arial MT"/>
                <a:cs typeface="Arial MT"/>
              </a:rPr>
              <a:t>Stimulus</a:t>
            </a:r>
            <a:endParaRPr sz="3000">
              <a:latin typeface="Arial MT"/>
              <a:cs typeface="Arial MT"/>
            </a:endParaRPr>
          </a:p>
        </p:txBody>
      </p:sp>
      <p:pic>
        <p:nvPicPr>
          <p:cNvPr id="3" name="object 3"/>
          <p:cNvPicPr/>
          <p:nvPr/>
        </p:nvPicPr>
        <p:blipFill>
          <a:blip r:embed="rId2" cstate="print"/>
          <a:stretch>
            <a:fillRect/>
          </a:stretch>
        </p:blipFill>
        <p:spPr>
          <a:xfrm>
            <a:off x="2103120" y="1344167"/>
            <a:ext cx="4937759" cy="3182111"/>
          </a:xfrm>
          <a:prstGeom prst="rect">
            <a:avLst/>
          </a:prstGeom>
        </p:spPr>
      </p:pic>
      <p:sp>
        <p:nvSpPr>
          <p:cNvPr id="4" name="object 4"/>
          <p:cNvSpPr txBox="1"/>
          <p:nvPr/>
        </p:nvSpPr>
        <p:spPr>
          <a:xfrm>
            <a:off x="7233919" y="1169289"/>
            <a:ext cx="983615" cy="986155"/>
          </a:xfrm>
          <a:prstGeom prst="rect">
            <a:avLst/>
          </a:prstGeom>
        </p:spPr>
        <p:txBody>
          <a:bodyPr vert="horz" wrap="square" lIns="0" tIns="13335" rIns="0" bIns="0" rtlCol="0">
            <a:spAutoFit/>
          </a:bodyPr>
          <a:lstStyle/>
          <a:p>
            <a:pPr marL="12700" marR="5080">
              <a:lnSpc>
                <a:spcPct val="99900"/>
              </a:lnSpc>
              <a:spcBef>
                <a:spcPts val="105"/>
              </a:spcBef>
            </a:pPr>
            <a:r>
              <a:rPr sz="1050" b="1" spc="-10" dirty="0">
                <a:solidFill>
                  <a:srgbClr val="30859C"/>
                </a:solidFill>
                <a:latin typeface="Arial"/>
                <a:cs typeface="Arial"/>
              </a:rPr>
              <a:t>Dapat digunakan </a:t>
            </a:r>
            <a:r>
              <a:rPr sz="1050" b="1" dirty="0">
                <a:solidFill>
                  <a:srgbClr val="30859C"/>
                </a:solidFill>
                <a:latin typeface="Arial"/>
                <a:cs typeface="Arial"/>
              </a:rPr>
              <a:t>untuk</a:t>
            </a:r>
            <a:r>
              <a:rPr sz="1050" b="1" spc="-20" dirty="0">
                <a:solidFill>
                  <a:srgbClr val="30859C"/>
                </a:solidFill>
                <a:latin typeface="Arial"/>
                <a:cs typeface="Arial"/>
              </a:rPr>
              <a:t> </a:t>
            </a:r>
            <a:r>
              <a:rPr sz="1050" b="1" spc="-10" dirty="0">
                <a:solidFill>
                  <a:srgbClr val="30859C"/>
                </a:solidFill>
                <a:latin typeface="Arial"/>
                <a:cs typeface="Arial"/>
              </a:rPr>
              <a:t>berbagai </a:t>
            </a:r>
            <a:r>
              <a:rPr sz="1050" b="1" dirty="0">
                <a:solidFill>
                  <a:srgbClr val="30859C"/>
                </a:solidFill>
                <a:latin typeface="Arial"/>
                <a:cs typeface="Arial"/>
              </a:rPr>
              <a:t>level</a:t>
            </a:r>
            <a:r>
              <a:rPr sz="1050" b="1" spc="-30" dirty="0">
                <a:solidFill>
                  <a:srgbClr val="30859C"/>
                </a:solidFill>
                <a:latin typeface="Arial"/>
                <a:cs typeface="Arial"/>
              </a:rPr>
              <a:t> </a:t>
            </a:r>
            <a:r>
              <a:rPr sz="1050" b="1" spc="-10" dirty="0">
                <a:solidFill>
                  <a:srgbClr val="30859C"/>
                </a:solidFill>
                <a:latin typeface="Arial"/>
                <a:cs typeface="Arial"/>
              </a:rPr>
              <a:t>kognitif </a:t>
            </a:r>
            <a:r>
              <a:rPr sz="1050" b="1" dirty="0">
                <a:solidFill>
                  <a:srgbClr val="30859C"/>
                </a:solidFill>
                <a:latin typeface="Arial"/>
                <a:cs typeface="Arial"/>
              </a:rPr>
              <a:t>dan</a:t>
            </a:r>
            <a:r>
              <a:rPr sz="1050" b="1" spc="-5" dirty="0">
                <a:solidFill>
                  <a:srgbClr val="30859C"/>
                </a:solidFill>
                <a:latin typeface="Arial"/>
                <a:cs typeface="Arial"/>
              </a:rPr>
              <a:t> </a:t>
            </a:r>
            <a:r>
              <a:rPr sz="1050" b="1" spc="-10" dirty="0">
                <a:solidFill>
                  <a:srgbClr val="30859C"/>
                </a:solidFill>
                <a:latin typeface="Arial"/>
                <a:cs typeface="Arial"/>
              </a:rPr>
              <a:t>beragam </a:t>
            </a:r>
            <a:r>
              <a:rPr sz="1050" b="1" spc="-20" dirty="0">
                <a:solidFill>
                  <a:srgbClr val="30859C"/>
                </a:solidFill>
                <a:latin typeface="Arial"/>
                <a:cs typeface="Arial"/>
              </a:rPr>
              <a:t>soal</a:t>
            </a:r>
            <a:endParaRPr sz="1050">
              <a:latin typeface="Arial"/>
              <a:cs typeface="Arial"/>
            </a:endParaRPr>
          </a:p>
        </p:txBody>
      </p:sp>
      <p:sp>
        <p:nvSpPr>
          <p:cNvPr id="5" name="object 5"/>
          <p:cNvSpPr txBox="1"/>
          <p:nvPr/>
        </p:nvSpPr>
        <p:spPr>
          <a:xfrm>
            <a:off x="4157217" y="2672283"/>
            <a:ext cx="836294" cy="485140"/>
          </a:xfrm>
          <a:prstGeom prst="rect">
            <a:avLst/>
          </a:prstGeom>
        </p:spPr>
        <p:txBody>
          <a:bodyPr vert="horz" wrap="square" lIns="0" tIns="14605" rIns="0" bIns="0" rtlCol="0">
            <a:spAutoFit/>
          </a:bodyPr>
          <a:lstStyle/>
          <a:p>
            <a:pPr algn="ctr">
              <a:lnSpc>
                <a:spcPct val="100000"/>
              </a:lnSpc>
              <a:spcBef>
                <a:spcPts val="115"/>
              </a:spcBef>
            </a:pPr>
            <a:r>
              <a:rPr sz="1500" b="1" spc="-20" dirty="0">
                <a:solidFill>
                  <a:srgbClr val="FFFFFF"/>
                </a:solidFill>
                <a:latin typeface="Arial"/>
                <a:cs typeface="Arial"/>
              </a:rPr>
              <a:t>Ciri</a:t>
            </a:r>
            <a:r>
              <a:rPr lang="en-US" sz="1500" b="1" spc="-20" dirty="0">
                <a:solidFill>
                  <a:srgbClr val="FFFFFF"/>
                </a:solidFill>
                <a:latin typeface="Arial"/>
                <a:cs typeface="Arial"/>
              </a:rPr>
              <a:t>-</a:t>
            </a:r>
            <a:r>
              <a:rPr lang="en-US" sz="1500" b="1" spc="-20" dirty="0" err="1">
                <a:solidFill>
                  <a:srgbClr val="FFFFFF"/>
                </a:solidFill>
                <a:latin typeface="Arial"/>
                <a:cs typeface="Arial"/>
              </a:rPr>
              <a:t>ciri</a:t>
            </a:r>
            <a:endParaRPr sz="1500" dirty="0">
              <a:latin typeface="Arial"/>
              <a:cs typeface="Arial"/>
            </a:endParaRPr>
          </a:p>
          <a:p>
            <a:pPr algn="ctr">
              <a:lnSpc>
                <a:spcPct val="100000"/>
              </a:lnSpc>
            </a:pPr>
            <a:r>
              <a:rPr sz="1500" b="1" spc="-10" dirty="0">
                <a:solidFill>
                  <a:srgbClr val="FFFFFF"/>
                </a:solidFill>
                <a:latin typeface="Arial"/>
                <a:cs typeface="Arial"/>
              </a:rPr>
              <a:t>Stimulus</a:t>
            </a:r>
            <a:endParaRPr sz="1500" dirty="0">
              <a:latin typeface="Arial"/>
              <a:cs typeface="Arial"/>
            </a:endParaRPr>
          </a:p>
        </p:txBody>
      </p:sp>
      <p:sp>
        <p:nvSpPr>
          <p:cNvPr id="6" name="object 6"/>
          <p:cNvSpPr txBox="1"/>
          <p:nvPr/>
        </p:nvSpPr>
        <p:spPr>
          <a:xfrm>
            <a:off x="1056538" y="732485"/>
            <a:ext cx="7030720" cy="256540"/>
          </a:xfrm>
          <a:prstGeom prst="rect">
            <a:avLst/>
          </a:prstGeom>
        </p:spPr>
        <p:txBody>
          <a:bodyPr vert="horz" wrap="square" lIns="0" tIns="14605" rIns="0" bIns="0" rtlCol="0">
            <a:spAutoFit/>
          </a:bodyPr>
          <a:lstStyle/>
          <a:p>
            <a:pPr marL="12700">
              <a:lnSpc>
                <a:spcPct val="100000"/>
              </a:lnSpc>
              <a:spcBef>
                <a:spcPts val="115"/>
              </a:spcBef>
            </a:pPr>
            <a:r>
              <a:rPr sz="1500" b="1" dirty="0">
                <a:latin typeface="Arial"/>
                <a:cs typeface="Arial"/>
              </a:rPr>
              <a:t>Dasar</a:t>
            </a:r>
            <a:r>
              <a:rPr sz="1500" b="1" spc="-20" dirty="0">
                <a:latin typeface="Arial"/>
                <a:cs typeface="Arial"/>
              </a:rPr>
              <a:t> </a:t>
            </a:r>
            <a:r>
              <a:rPr sz="1500" b="1" dirty="0">
                <a:latin typeface="Arial"/>
                <a:cs typeface="Arial"/>
              </a:rPr>
              <a:t>berpijak</a:t>
            </a:r>
            <a:r>
              <a:rPr sz="1500" b="1" spc="-70" dirty="0">
                <a:latin typeface="Arial"/>
                <a:cs typeface="Arial"/>
              </a:rPr>
              <a:t> </a:t>
            </a:r>
            <a:r>
              <a:rPr sz="1500" b="1" dirty="0">
                <a:latin typeface="Arial"/>
                <a:cs typeface="Arial"/>
              </a:rPr>
              <a:t>untuk</a:t>
            </a:r>
            <a:r>
              <a:rPr sz="1500" b="1" spc="-25" dirty="0">
                <a:latin typeface="Arial"/>
                <a:cs typeface="Arial"/>
              </a:rPr>
              <a:t> </a:t>
            </a:r>
            <a:r>
              <a:rPr sz="1500" b="1" dirty="0">
                <a:latin typeface="Arial"/>
                <a:cs typeface="Arial"/>
              </a:rPr>
              <a:t>memahami</a:t>
            </a:r>
            <a:r>
              <a:rPr sz="1500" b="1" spc="-40" dirty="0">
                <a:latin typeface="Arial"/>
                <a:cs typeface="Arial"/>
              </a:rPr>
              <a:t> </a:t>
            </a:r>
            <a:r>
              <a:rPr sz="1500" b="1" dirty="0">
                <a:latin typeface="Arial"/>
                <a:cs typeface="Arial"/>
              </a:rPr>
              <a:t>informasi</a:t>
            </a:r>
            <a:r>
              <a:rPr sz="1500" b="1" spc="-60" dirty="0">
                <a:latin typeface="Arial"/>
                <a:cs typeface="Arial"/>
              </a:rPr>
              <a:t> </a:t>
            </a:r>
            <a:r>
              <a:rPr sz="1500" b="1" dirty="0">
                <a:latin typeface="Arial"/>
                <a:cs typeface="Arial"/>
              </a:rPr>
              <a:t>(bersifat</a:t>
            </a:r>
            <a:r>
              <a:rPr sz="1500" b="1" spc="-70" dirty="0">
                <a:latin typeface="Arial"/>
                <a:cs typeface="Arial"/>
              </a:rPr>
              <a:t> </a:t>
            </a:r>
            <a:r>
              <a:rPr sz="1500" b="1" dirty="0">
                <a:latin typeface="Arial"/>
                <a:cs typeface="Arial"/>
              </a:rPr>
              <a:t>kontekstual</a:t>
            </a:r>
            <a:r>
              <a:rPr sz="1500" b="1" spc="-35" dirty="0">
                <a:latin typeface="Arial"/>
                <a:cs typeface="Arial"/>
              </a:rPr>
              <a:t> </a:t>
            </a:r>
            <a:r>
              <a:rPr sz="1500" b="1" dirty="0">
                <a:latin typeface="Arial"/>
                <a:cs typeface="Arial"/>
              </a:rPr>
              <a:t>dan</a:t>
            </a:r>
            <a:r>
              <a:rPr sz="1500" b="1" spc="-35" dirty="0">
                <a:latin typeface="Arial"/>
                <a:cs typeface="Arial"/>
              </a:rPr>
              <a:t> </a:t>
            </a:r>
            <a:r>
              <a:rPr sz="1500" b="1" spc="-10" dirty="0">
                <a:latin typeface="Arial"/>
                <a:cs typeface="Arial"/>
              </a:rPr>
              <a:t>menarik)</a:t>
            </a:r>
            <a:endParaRPr sz="1500">
              <a:latin typeface="Arial"/>
              <a:cs typeface="Arial"/>
            </a:endParaRPr>
          </a:p>
        </p:txBody>
      </p:sp>
      <p:sp>
        <p:nvSpPr>
          <p:cNvPr id="7" name="object 7"/>
          <p:cNvSpPr txBox="1"/>
          <p:nvPr/>
        </p:nvSpPr>
        <p:spPr>
          <a:xfrm>
            <a:off x="7269226" y="3903979"/>
            <a:ext cx="529590" cy="506730"/>
          </a:xfrm>
          <a:prstGeom prst="rect">
            <a:avLst/>
          </a:prstGeom>
        </p:spPr>
        <p:txBody>
          <a:bodyPr vert="horz" wrap="square" lIns="0" tIns="13335" rIns="0" bIns="0" rtlCol="0">
            <a:spAutoFit/>
          </a:bodyPr>
          <a:lstStyle/>
          <a:p>
            <a:pPr marL="12700" marR="5080">
              <a:lnSpc>
                <a:spcPct val="100099"/>
              </a:lnSpc>
              <a:spcBef>
                <a:spcPts val="105"/>
              </a:spcBef>
            </a:pPr>
            <a:r>
              <a:rPr sz="1050" b="1" spc="-10" dirty="0">
                <a:solidFill>
                  <a:srgbClr val="30859C"/>
                </a:solidFill>
                <a:latin typeface="Arial"/>
                <a:cs typeface="Arial"/>
              </a:rPr>
              <a:t>Sesuai dengan konteks</a:t>
            </a:r>
            <a:endParaRPr sz="1050">
              <a:latin typeface="Arial"/>
              <a:cs typeface="Arial"/>
            </a:endParaRPr>
          </a:p>
        </p:txBody>
      </p:sp>
      <p:sp>
        <p:nvSpPr>
          <p:cNvPr id="8" name="object 8"/>
          <p:cNvSpPr txBox="1"/>
          <p:nvPr/>
        </p:nvSpPr>
        <p:spPr>
          <a:xfrm>
            <a:off x="1084275" y="1248536"/>
            <a:ext cx="791845" cy="827405"/>
          </a:xfrm>
          <a:prstGeom prst="rect">
            <a:avLst/>
          </a:prstGeom>
        </p:spPr>
        <p:txBody>
          <a:bodyPr vert="horz" wrap="square" lIns="0" tIns="13335" rIns="0" bIns="0" rtlCol="0">
            <a:spAutoFit/>
          </a:bodyPr>
          <a:lstStyle/>
          <a:p>
            <a:pPr marR="5080" algn="r">
              <a:lnSpc>
                <a:spcPts val="1255"/>
              </a:lnSpc>
              <a:spcBef>
                <a:spcPts val="105"/>
              </a:spcBef>
            </a:pPr>
            <a:r>
              <a:rPr sz="1050" b="1" spc="-10" dirty="0">
                <a:solidFill>
                  <a:srgbClr val="30927B"/>
                </a:solidFill>
                <a:latin typeface="Arial"/>
                <a:cs typeface="Arial"/>
              </a:rPr>
              <a:t>Problematis</a:t>
            </a:r>
            <a:endParaRPr sz="1050">
              <a:latin typeface="Arial"/>
              <a:cs typeface="Arial"/>
            </a:endParaRPr>
          </a:p>
          <a:p>
            <a:pPr marR="5080" algn="r">
              <a:lnSpc>
                <a:spcPts val="1255"/>
              </a:lnSpc>
            </a:pPr>
            <a:r>
              <a:rPr sz="1050" b="1" spc="-10" dirty="0">
                <a:solidFill>
                  <a:srgbClr val="30927B"/>
                </a:solidFill>
                <a:latin typeface="Arial"/>
                <a:cs typeface="Arial"/>
              </a:rPr>
              <a:t>(dari</a:t>
            </a:r>
            <a:endParaRPr sz="1050">
              <a:latin typeface="Arial"/>
              <a:cs typeface="Arial"/>
            </a:endParaRPr>
          </a:p>
          <a:p>
            <a:pPr marR="5715" algn="r">
              <a:lnSpc>
                <a:spcPts val="1255"/>
              </a:lnSpc>
              <a:spcBef>
                <a:spcPts val="10"/>
              </a:spcBef>
            </a:pPr>
            <a:r>
              <a:rPr sz="1050" b="1" spc="-10" dirty="0">
                <a:solidFill>
                  <a:srgbClr val="30927B"/>
                </a:solidFill>
                <a:latin typeface="Arial"/>
                <a:cs typeface="Arial"/>
              </a:rPr>
              <a:t>berbagai</a:t>
            </a:r>
            <a:endParaRPr sz="1050">
              <a:latin typeface="Arial"/>
              <a:cs typeface="Arial"/>
            </a:endParaRPr>
          </a:p>
          <a:p>
            <a:pPr marL="173990" marR="6985" indent="237490" algn="r">
              <a:lnSpc>
                <a:spcPts val="1270"/>
              </a:lnSpc>
              <a:spcBef>
                <a:spcPts val="30"/>
              </a:spcBef>
            </a:pPr>
            <a:r>
              <a:rPr sz="1050" b="1" spc="-10" dirty="0">
                <a:solidFill>
                  <a:srgbClr val="30927B"/>
                </a:solidFill>
                <a:latin typeface="Arial"/>
                <a:cs typeface="Arial"/>
              </a:rPr>
              <a:t>sudut pandang</a:t>
            </a:r>
            <a:r>
              <a:rPr sz="1050" b="1" spc="-10" dirty="0">
                <a:solidFill>
                  <a:srgbClr val="006FC0"/>
                </a:solidFill>
                <a:latin typeface="Arial"/>
                <a:cs typeface="Arial"/>
              </a:rPr>
              <a:t>)</a:t>
            </a:r>
            <a:endParaRPr sz="1050">
              <a:latin typeface="Arial"/>
              <a:cs typeface="Arial"/>
            </a:endParaRPr>
          </a:p>
        </p:txBody>
      </p:sp>
      <p:sp>
        <p:nvSpPr>
          <p:cNvPr id="9" name="object 9"/>
          <p:cNvSpPr txBox="1"/>
          <p:nvPr/>
        </p:nvSpPr>
        <p:spPr>
          <a:xfrm>
            <a:off x="725830" y="3503802"/>
            <a:ext cx="1155065" cy="1305560"/>
          </a:xfrm>
          <a:prstGeom prst="rect">
            <a:avLst/>
          </a:prstGeom>
        </p:spPr>
        <p:txBody>
          <a:bodyPr vert="horz" wrap="square" lIns="0" tIns="13335" rIns="0" bIns="0" rtlCol="0">
            <a:spAutoFit/>
          </a:bodyPr>
          <a:lstStyle/>
          <a:p>
            <a:pPr marL="12700" marR="5080" indent="88265" algn="r">
              <a:lnSpc>
                <a:spcPct val="99900"/>
              </a:lnSpc>
              <a:spcBef>
                <a:spcPts val="105"/>
              </a:spcBef>
            </a:pPr>
            <a:r>
              <a:rPr sz="1050" b="1" dirty="0">
                <a:solidFill>
                  <a:srgbClr val="30927B"/>
                </a:solidFill>
                <a:latin typeface="Arial"/>
                <a:cs typeface="Arial"/>
              </a:rPr>
              <a:t>Memiliki</a:t>
            </a:r>
            <a:r>
              <a:rPr sz="1050" b="1" spc="-30" dirty="0">
                <a:solidFill>
                  <a:srgbClr val="30927B"/>
                </a:solidFill>
                <a:latin typeface="Arial"/>
                <a:cs typeface="Arial"/>
              </a:rPr>
              <a:t> </a:t>
            </a:r>
            <a:r>
              <a:rPr sz="1050" b="1" spc="-10" dirty="0">
                <a:solidFill>
                  <a:srgbClr val="30927B"/>
                </a:solidFill>
                <a:latin typeface="Arial"/>
                <a:cs typeface="Arial"/>
              </a:rPr>
              <a:t>potensi </a:t>
            </a:r>
            <a:r>
              <a:rPr sz="1050" b="1" dirty="0">
                <a:solidFill>
                  <a:srgbClr val="30927B"/>
                </a:solidFill>
                <a:latin typeface="Arial"/>
                <a:cs typeface="Arial"/>
              </a:rPr>
              <a:t>(tersirat)</a:t>
            </a:r>
            <a:r>
              <a:rPr sz="1050" b="1" spc="-65" dirty="0">
                <a:solidFill>
                  <a:srgbClr val="30927B"/>
                </a:solidFill>
                <a:latin typeface="Arial"/>
                <a:cs typeface="Arial"/>
              </a:rPr>
              <a:t> </a:t>
            </a:r>
            <a:r>
              <a:rPr sz="1050" b="1" spc="-10" dirty="0">
                <a:solidFill>
                  <a:srgbClr val="30927B"/>
                </a:solidFill>
                <a:latin typeface="Arial"/>
                <a:cs typeface="Arial"/>
              </a:rPr>
              <a:t>untuk </a:t>
            </a:r>
            <a:r>
              <a:rPr sz="1050" b="1" dirty="0">
                <a:solidFill>
                  <a:srgbClr val="30927B"/>
                </a:solidFill>
                <a:latin typeface="Arial"/>
                <a:cs typeface="Arial"/>
              </a:rPr>
              <a:t>peserta</a:t>
            </a:r>
            <a:r>
              <a:rPr sz="1050" b="1" spc="-45" dirty="0">
                <a:solidFill>
                  <a:srgbClr val="30927B"/>
                </a:solidFill>
                <a:latin typeface="Arial"/>
                <a:cs typeface="Arial"/>
              </a:rPr>
              <a:t> </a:t>
            </a:r>
            <a:r>
              <a:rPr sz="1050" b="1" spc="-10" dirty="0">
                <a:solidFill>
                  <a:srgbClr val="30927B"/>
                </a:solidFill>
                <a:latin typeface="Arial"/>
                <a:cs typeface="Arial"/>
              </a:rPr>
              <a:t>didik melakukan prediksi, </a:t>
            </a:r>
            <a:r>
              <a:rPr sz="1050" b="1" dirty="0">
                <a:solidFill>
                  <a:srgbClr val="30927B"/>
                </a:solidFill>
                <a:latin typeface="Arial"/>
                <a:cs typeface="Arial"/>
              </a:rPr>
              <a:t>menduga</a:t>
            </a:r>
            <a:r>
              <a:rPr sz="1050" b="1" spc="-50" dirty="0">
                <a:solidFill>
                  <a:srgbClr val="30927B"/>
                </a:solidFill>
                <a:latin typeface="Arial"/>
                <a:cs typeface="Arial"/>
              </a:rPr>
              <a:t> </a:t>
            </a:r>
            <a:r>
              <a:rPr sz="1050" b="1" spc="-10" dirty="0">
                <a:solidFill>
                  <a:srgbClr val="30927B"/>
                </a:solidFill>
                <a:latin typeface="Arial"/>
                <a:cs typeface="Arial"/>
              </a:rPr>
              <a:t>asumsi, menafsirkan, mencipta</a:t>
            </a:r>
            <a:endParaRPr sz="105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9589" y="4953"/>
            <a:ext cx="5534025" cy="314960"/>
          </a:xfrm>
          <a:prstGeom prst="rect">
            <a:avLst/>
          </a:prstGeom>
        </p:spPr>
        <p:txBody>
          <a:bodyPr vert="horz" wrap="square" lIns="0" tIns="12065" rIns="0" bIns="0" rtlCol="0">
            <a:spAutoFit/>
          </a:bodyPr>
          <a:lstStyle/>
          <a:p>
            <a:pPr marL="12700">
              <a:lnSpc>
                <a:spcPct val="100000"/>
              </a:lnSpc>
              <a:spcBef>
                <a:spcPts val="95"/>
              </a:spcBef>
            </a:pPr>
            <a:r>
              <a:rPr sz="1900" spc="-105" dirty="0">
                <a:solidFill>
                  <a:srgbClr val="001F5F"/>
                </a:solidFill>
                <a:latin typeface="Segoe UI"/>
                <a:cs typeface="Segoe UI"/>
              </a:rPr>
              <a:t>KAIDAH</a:t>
            </a:r>
            <a:r>
              <a:rPr sz="1900" spc="-40" dirty="0">
                <a:solidFill>
                  <a:srgbClr val="001F5F"/>
                </a:solidFill>
                <a:latin typeface="Segoe UI"/>
                <a:cs typeface="Segoe UI"/>
              </a:rPr>
              <a:t> </a:t>
            </a:r>
            <a:r>
              <a:rPr sz="1900" spc="-85" dirty="0">
                <a:solidFill>
                  <a:srgbClr val="001F5F"/>
                </a:solidFill>
                <a:latin typeface="Segoe UI"/>
                <a:cs typeface="Segoe UI"/>
              </a:rPr>
              <a:t>UMUM</a:t>
            </a:r>
            <a:r>
              <a:rPr sz="1900" spc="10" dirty="0">
                <a:solidFill>
                  <a:srgbClr val="001F5F"/>
                </a:solidFill>
                <a:latin typeface="Segoe UI"/>
                <a:cs typeface="Segoe UI"/>
              </a:rPr>
              <a:t> </a:t>
            </a:r>
            <a:r>
              <a:rPr sz="1900" spc="-85" dirty="0">
                <a:solidFill>
                  <a:srgbClr val="001F5F"/>
                </a:solidFill>
                <a:latin typeface="Segoe UI"/>
                <a:cs typeface="Segoe UI"/>
              </a:rPr>
              <a:t>PENULISAN</a:t>
            </a:r>
            <a:r>
              <a:rPr sz="1900" spc="-25" dirty="0">
                <a:solidFill>
                  <a:srgbClr val="001F5F"/>
                </a:solidFill>
                <a:latin typeface="Segoe UI"/>
                <a:cs typeface="Segoe UI"/>
              </a:rPr>
              <a:t> </a:t>
            </a:r>
            <a:r>
              <a:rPr sz="1900" spc="-60" dirty="0">
                <a:solidFill>
                  <a:srgbClr val="C00000"/>
                </a:solidFill>
                <a:latin typeface="Segoe UI"/>
                <a:cs typeface="Segoe UI"/>
              </a:rPr>
              <a:t>SOAL</a:t>
            </a:r>
            <a:r>
              <a:rPr sz="1900" spc="-45" dirty="0">
                <a:solidFill>
                  <a:srgbClr val="C00000"/>
                </a:solidFill>
                <a:latin typeface="Segoe UI"/>
                <a:cs typeface="Segoe UI"/>
              </a:rPr>
              <a:t> </a:t>
            </a:r>
            <a:r>
              <a:rPr sz="1900" spc="-95" dirty="0">
                <a:solidFill>
                  <a:srgbClr val="C00000"/>
                </a:solidFill>
                <a:latin typeface="Segoe UI"/>
                <a:cs typeface="Segoe UI"/>
              </a:rPr>
              <a:t>PILIHAN</a:t>
            </a:r>
            <a:r>
              <a:rPr sz="1900" spc="-45" dirty="0">
                <a:solidFill>
                  <a:srgbClr val="C00000"/>
                </a:solidFill>
                <a:latin typeface="Segoe UI"/>
                <a:cs typeface="Segoe UI"/>
              </a:rPr>
              <a:t> </a:t>
            </a:r>
            <a:r>
              <a:rPr sz="1900" spc="-10" dirty="0">
                <a:solidFill>
                  <a:srgbClr val="C00000"/>
                </a:solidFill>
                <a:latin typeface="Segoe UI"/>
                <a:cs typeface="Segoe UI"/>
              </a:rPr>
              <a:t>GANDA</a:t>
            </a:r>
            <a:endParaRPr sz="1900">
              <a:latin typeface="Segoe UI"/>
              <a:cs typeface="Segoe UI"/>
            </a:endParaRPr>
          </a:p>
        </p:txBody>
      </p:sp>
      <p:pic>
        <p:nvPicPr>
          <p:cNvPr id="3" name="object 3"/>
          <p:cNvPicPr/>
          <p:nvPr/>
        </p:nvPicPr>
        <p:blipFill>
          <a:blip r:embed="rId2" cstate="print"/>
          <a:stretch>
            <a:fillRect/>
          </a:stretch>
        </p:blipFill>
        <p:spPr>
          <a:xfrm>
            <a:off x="0" y="0"/>
            <a:ext cx="368808" cy="365759"/>
          </a:xfrm>
          <a:prstGeom prst="rect">
            <a:avLst/>
          </a:prstGeom>
        </p:spPr>
      </p:pic>
      <p:sp>
        <p:nvSpPr>
          <p:cNvPr id="10" name="object 10"/>
          <p:cNvSpPr txBox="1"/>
          <p:nvPr/>
        </p:nvSpPr>
        <p:spPr>
          <a:xfrm>
            <a:off x="914400" y="898525"/>
            <a:ext cx="2970937" cy="3500317"/>
          </a:xfrm>
          <a:prstGeom prst="rect">
            <a:avLst/>
          </a:prstGeom>
        </p:spPr>
        <p:txBody>
          <a:bodyPr vert="horz" wrap="square" lIns="0" tIns="144145" rIns="0" bIns="0" rtlCol="0">
            <a:spAutoFit/>
          </a:bodyPr>
          <a:lstStyle/>
          <a:p>
            <a:pPr marR="123189" algn="ctr">
              <a:lnSpc>
                <a:spcPct val="100000"/>
              </a:lnSpc>
              <a:spcBef>
                <a:spcPts val="1135"/>
              </a:spcBef>
            </a:pPr>
            <a:r>
              <a:rPr spc="-10" dirty="0" err="1">
                <a:solidFill>
                  <a:schemeClr val="tx1"/>
                </a:solidFill>
                <a:latin typeface="Trebuchet MS"/>
                <a:cs typeface="Trebuchet MS"/>
              </a:rPr>
              <a:t>Materi</a:t>
            </a:r>
            <a:endParaRPr lang="en-ID" dirty="0">
              <a:solidFill>
                <a:schemeClr val="tx1"/>
              </a:solidFill>
              <a:latin typeface="Trebuchet MS"/>
              <a:cs typeface="Trebuchet MS"/>
            </a:endParaRPr>
          </a:p>
          <a:p>
            <a:pPr marL="12700">
              <a:lnSpc>
                <a:spcPct val="100000"/>
              </a:lnSpc>
              <a:spcBef>
                <a:spcPts val="940"/>
              </a:spcBef>
            </a:pPr>
            <a:r>
              <a:rPr lang="en-ID" b="1" dirty="0">
                <a:latin typeface="Segoe UI Symbol"/>
                <a:cs typeface="Segoe UI Symbol"/>
              </a:rPr>
              <a:t>-</a:t>
            </a:r>
            <a:r>
              <a:rPr lang="en-ID" dirty="0" err="1">
                <a:latin typeface="Segoe UI Symbol"/>
                <a:cs typeface="Segoe UI Symbol"/>
              </a:rPr>
              <a:t>Soal</a:t>
            </a:r>
            <a:r>
              <a:rPr lang="en-ID" spc="-15" dirty="0">
                <a:latin typeface="Segoe UI Symbol"/>
                <a:cs typeface="Segoe UI Symbol"/>
              </a:rPr>
              <a:t> </a:t>
            </a:r>
            <a:r>
              <a:rPr lang="en-ID" dirty="0" err="1">
                <a:latin typeface="Segoe UI Symbol"/>
                <a:cs typeface="Segoe UI Symbol"/>
              </a:rPr>
              <a:t>harus</a:t>
            </a:r>
            <a:r>
              <a:rPr lang="en-ID" spc="-40" dirty="0">
                <a:latin typeface="Segoe UI Symbol"/>
                <a:cs typeface="Segoe UI Symbol"/>
              </a:rPr>
              <a:t> </a:t>
            </a:r>
            <a:r>
              <a:rPr lang="en-ID" dirty="0" err="1">
                <a:latin typeface="Segoe UI Symbol"/>
                <a:cs typeface="Segoe UI Symbol"/>
              </a:rPr>
              <a:t>sesuai</a:t>
            </a:r>
            <a:r>
              <a:rPr lang="en-ID" spc="-10" dirty="0">
                <a:latin typeface="Segoe UI Symbol"/>
                <a:cs typeface="Segoe UI Symbol"/>
              </a:rPr>
              <a:t> indicator</a:t>
            </a:r>
            <a:endParaRPr lang="en-ID" dirty="0">
              <a:latin typeface="Segoe UI Symbol"/>
              <a:cs typeface="Segoe UI Symbol"/>
            </a:endParaRPr>
          </a:p>
          <a:p>
            <a:pPr marL="90488" marR="26034" indent="-77788">
              <a:lnSpc>
                <a:spcPct val="100000"/>
              </a:lnSpc>
              <a:spcBef>
                <a:spcPts val="505"/>
              </a:spcBef>
            </a:pPr>
            <a:r>
              <a:rPr lang="en-US" b="1" dirty="0">
                <a:latin typeface="Segoe UI Symbol"/>
                <a:cs typeface="Segoe UI Symbol"/>
              </a:rPr>
              <a:t>-</a:t>
            </a:r>
            <a:r>
              <a:rPr dirty="0" err="1">
                <a:latin typeface="Segoe UI Symbol"/>
                <a:cs typeface="Segoe UI Symbol"/>
              </a:rPr>
              <a:t>Pilihan</a:t>
            </a:r>
            <a:r>
              <a:rPr spc="-30" dirty="0">
                <a:latin typeface="Segoe UI Symbol"/>
                <a:cs typeface="Segoe UI Symbol"/>
              </a:rPr>
              <a:t> </a:t>
            </a:r>
            <a:r>
              <a:rPr dirty="0">
                <a:latin typeface="Segoe UI Symbol"/>
                <a:cs typeface="Segoe UI Symbol"/>
              </a:rPr>
              <a:t>jawaban</a:t>
            </a:r>
            <a:r>
              <a:rPr spc="-35" dirty="0">
                <a:latin typeface="Segoe UI Symbol"/>
                <a:cs typeface="Segoe UI Symbol"/>
              </a:rPr>
              <a:t> </a:t>
            </a:r>
            <a:r>
              <a:rPr dirty="0">
                <a:latin typeface="Segoe UI Symbol"/>
                <a:cs typeface="Segoe UI Symbol"/>
              </a:rPr>
              <a:t>harus</a:t>
            </a:r>
            <a:r>
              <a:rPr spc="-15" dirty="0">
                <a:latin typeface="Segoe UI Symbol"/>
                <a:cs typeface="Segoe UI Symbol"/>
              </a:rPr>
              <a:t> </a:t>
            </a:r>
            <a:r>
              <a:rPr spc="-10" dirty="0">
                <a:latin typeface="Segoe UI Symbol"/>
                <a:cs typeface="Segoe UI Symbol"/>
              </a:rPr>
              <a:t>homogen </a:t>
            </a:r>
            <a:r>
              <a:rPr dirty="0">
                <a:latin typeface="Segoe UI Symbol"/>
                <a:cs typeface="Segoe UI Symbol"/>
              </a:rPr>
              <a:t>dan</a:t>
            </a:r>
            <a:r>
              <a:rPr spc="-30" dirty="0">
                <a:latin typeface="Segoe UI Symbol"/>
                <a:cs typeface="Segoe UI Symbol"/>
              </a:rPr>
              <a:t> </a:t>
            </a:r>
            <a:r>
              <a:rPr dirty="0">
                <a:latin typeface="Segoe UI Symbol"/>
                <a:cs typeface="Segoe UI Symbol"/>
              </a:rPr>
              <a:t>logis</a:t>
            </a:r>
            <a:r>
              <a:rPr spc="-5" dirty="0">
                <a:latin typeface="Segoe UI Symbol"/>
                <a:cs typeface="Segoe UI Symbol"/>
              </a:rPr>
              <a:t> </a:t>
            </a:r>
            <a:r>
              <a:rPr dirty="0">
                <a:latin typeface="Segoe UI Symbol"/>
                <a:cs typeface="Segoe UI Symbol"/>
              </a:rPr>
              <a:t>ditinjau</a:t>
            </a:r>
            <a:r>
              <a:rPr spc="-30" dirty="0">
                <a:latin typeface="Segoe UI Symbol"/>
                <a:cs typeface="Segoe UI Symbol"/>
              </a:rPr>
              <a:t> </a:t>
            </a:r>
            <a:r>
              <a:rPr dirty="0">
                <a:latin typeface="Segoe UI Symbol"/>
                <a:cs typeface="Segoe UI Symbol"/>
              </a:rPr>
              <a:t>dari</a:t>
            </a:r>
            <a:r>
              <a:rPr spc="-35" dirty="0">
                <a:latin typeface="Segoe UI Symbol"/>
                <a:cs typeface="Segoe UI Symbol"/>
              </a:rPr>
              <a:t> </a:t>
            </a:r>
            <a:r>
              <a:rPr spc="-20" dirty="0">
                <a:latin typeface="Segoe UI Symbol"/>
                <a:cs typeface="Segoe UI Symbol"/>
              </a:rPr>
              <a:t>segi </a:t>
            </a:r>
            <a:r>
              <a:rPr spc="-10" dirty="0">
                <a:latin typeface="Segoe UI Symbol"/>
                <a:cs typeface="Segoe UI Symbol"/>
              </a:rPr>
              <a:t>materi.</a:t>
            </a:r>
            <a:endParaRPr dirty="0">
              <a:latin typeface="Segoe UI Symbol"/>
              <a:cs typeface="Segoe UI Symbol"/>
            </a:endParaRPr>
          </a:p>
          <a:p>
            <a:pPr marL="90488" indent="-77788">
              <a:lnSpc>
                <a:spcPct val="100000"/>
              </a:lnSpc>
              <a:spcBef>
                <a:spcPts val="480"/>
              </a:spcBef>
            </a:pPr>
            <a:r>
              <a:rPr lang="en-US" b="1" dirty="0">
                <a:latin typeface="Segoe UI Symbol"/>
                <a:cs typeface="Segoe UI Symbol"/>
              </a:rPr>
              <a:t>-</a:t>
            </a:r>
            <a:r>
              <a:rPr dirty="0" err="1">
                <a:latin typeface="Segoe UI Symbol"/>
                <a:cs typeface="Segoe UI Symbol"/>
              </a:rPr>
              <a:t>Soal</a:t>
            </a:r>
            <a:r>
              <a:rPr spc="-25" dirty="0">
                <a:latin typeface="Segoe UI Symbol"/>
                <a:cs typeface="Segoe UI Symbol"/>
              </a:rPr>
              <a:t> </a:t>
            </a:r>
            <a:r>
              <a:rPr dirty="0">
                <a:latin typeface="Segoe UI Symbol"/>
                <a:cs typeface="Segoe UI Symbol"/>
              </a:rPr>
              <a:t>tidak</a:t>
            </a:r>
            <a:r>
              <a:rPr spc="-40" dirty="0">
                <a:latin typeface="Segoe UI Symbol"/>
                <a:cs typeface="Segoe UI Symbol"/>
              </a:rPr>
              <a:t> </a:t>
            </a:r>
            <a:r>
              <a:rPr dirty="0" err="1">
                <a:latin typeface="Segoe UI Symbol"/>
                <a:cs typeface="Segoe UI Symbol"/>
              </a:rPr>
              <a:t>mengandung</a:t>
            </a:r>
            <a:r>
              <a:rPr spc="-25" dirty="0">
                <a:latin typeface="Segoe UI Symbol"/>
                <a:cs typeface="Segoe UI Symbol"/>
              </a:rPr>
              <a:t> </a:t>
            </a:r>
            <a:r>
              <a:rPr spc="-20" dirty="0" err="1">
                <a:latin typeface="Segoe UI Symbol"/>
                <a:cs typeface="Segoe UI Symbol"/>
              </a:rPr>
              <a:t>unsur</a:t>
            </a:r>
            <a:r>
              <a:rPr lang="en-US" dirty="0">
                <a:latin typeface="Segoe UI Symbol"/>
                <a:cs typeface="Segoe UI Symbol"/>
              </a:rPr>
              <a:t> </a:t>
            </a:r>
            <a:r>
              <a:rPr spc="-10" dirty="0">
                <a:latin typeface="Segoe UI Symbol"/>
                <a:cs typeface="Segoe UI Symbol"/>
              </a:rPr>
              <a:t>SARAPPPPK</a:t>
            </a:r>
            <a:endParaRPr dirty="0">
              <a:latin typeface="Segoe UI Symbol"/>
              <a:cs typeface="Segoe UI Symbol"/>
            </a:endParaRPr>
          </a:p>
          <a:p>
            <a:pPr marL="90488" marR="5080" indent="-77788">
              <a:lnSpc>
                <a:spcPct val="100000"/>
              </a:lnSpc>
              <a:spcBef>
                <a:spcPts val="505"/>
              </a:spcBef>
            </a:pPr>
            <a:r>
              <a:rPr lang="en-US" b="1" dirty="0">
                <a:latin typeface="Segoe UI Symbol"/>
                <a:cs typeface="Segoe UI Symbol"/>
              </a:rPr>
              <a:t>-</a:t>
            </a:r>
            <a:r>
              <a:rPr dirty="0" err="1">
                <a:latin typeface="Segoe UI Symbol"/>
                <a:cs typeface="Segoe UI Symbol"/>
              </a:rPr>
              <a:t>Soal</a:t>
            </a:r>
            <a:r>
              <a:rPr spc="-30" dirty="0">
                <a:latin typeface="Segoe UI Symbol"/>
                <a:cs typeface="Segoe UI Symbol"/>
              </a:rPr>
              <a:t> </a:t>
            </a:r>
            <a:r>
              <a:rPr dirty="0">
                <a:latin typeface="Segoe UI Symbol"/>
                <a:cs typeface="Segoe UI Symbol"/>
              </a:rPr>
              <a:t>tidak</a:t>
            </a:r>
            <a:r>
              <a:rPr spc="-40" dirty="0">
                <a:latin typeface="Segoe UI Symbol"/>
                <a:cs typeface="Segoe UI Symbol"/>
              </a:rPr>
              <a:t> </a:t>
            </a:r>
            <a:r>
              <a:rPr dirty="0">
                <a:latin typeface="Segoe UI Symbol"/>
                <a:cs typeface="Segoe UI Symbol"/>
              </a:rPr>
              <a:t>bertentangan</a:t>
            </a:r>
            <a:r>
              <a:rPr spc="-15" dirty="0">
                <a:latin typeface="Segoe UI Symbol"/>
                <a:cs typeface="Segoe UI Symbol"/>
              </a:rPr>
              <a:t> </a:t>
            </a:r>
            <a:r>
              <a:rPr spc="-10" dirty="0">
                <a:latin typeface="Segoe UI Symbol"/>
                <a:cs typeface="Segoe UI Symbol"/>
              </a:rPr>
              <a:t>dengan </a:t>
            </a:r>
            <a:r>
              <a:rPr dirty="0">
                <a:latin typeface="Segoe UI Symbol"/>
                <a:cs typeface="Segoe UI Symbol"/>
              </a:rPr>
              <a:t>Pancasila,</a:t>
            </a:r>
            <a:r>
              <a:rPr spc="-35" dirty="0">
                <a:latin typeface="Segoe UI Symbol"/>
                <a:cs typeface="Segoe UI Symbol"/>
              </a:rPr>
              <a:t> </a:t>
            </a:r>
            <a:r>
              <a:rPr dirty="0">
                <a:latin typeface="Segoe UI Symbol"/>
                <a:cs typeface="Segoe UI Symbol"/>
              </a:rPr>
              <a:t>UUD</a:t>
            </a:r>
            <a:r>
              <a:rPr spc="-30" dirty="0">
                <a:latin typeface="Segoe UI Symbol"/>
                <a:cs typeface="Segoe UI Symbol"/>
              </a:rPr>
              <a:t> </a:t>
            </a:r>
            <a:r>
              <a:rPr dirty="0">
                <a:latin typeface="Segoe UI Symbol"/>
                <a:cs typeface="Segoe UI Symbol"/>
              </a:rPr>
              <a:t>1945,</a:t>
            </a:r>
            <a:r>
              <a:rPr spc="-10" dirty="0">
                <a:latin typeface="Segoe UI Symbol"/>
                <a:cs typeface="Segoe UI Symbol"/>
              </a:rPr>
              <a:t> </a:t>
            </a:r>
            <a:r>
              <a:rPr dirty="0">
                <a:latin typeface="Segoe UI Symbol"/>
                <a:cs typeface="Segoe UI Symbol"/>
              </a:rPr>
              <a:t>NKRI </a:t>
            </a:r>
            <a:r>
              <a:rPr spc="-25" dirty="0">
                <a:latin typeface="Segoe UI Symbol"/>
                <a:cs typeface="Segoe UI Symbol"/>
              </a:rPr>
              <a:t>dan </a:t>
            </a:r>
            <a:r>
              <a:rPr dirty="0">
                <a:latin typeface="Segoe UI Symbol"/>
                <a:cs typeface="Segoe UI Symbol"/>
              </a:rPr>
              <a:t>Bhinneka</a:t>
            </a:r>
            <a:r>
              <a:rPr spc="-10" dirty="0">
                <a:latin typeface="Segoe UI Symbol"/>
                <a:cs typeface="Segoe UI Symbol"/>
              </a:rPr>
              <a:t> </a:t>
            </a:r>
            <a:r>
              <a:rPr dirty="0">
                <a:latin typeface="Segoe UI Symbol"/>
                <a:cs typeface="Segoe UI Symbol"/>
              </a:rPr>
              <a:t>Tunggal</a:t>
            </a:r>
            <a:r>
              <a:rPr spc="-15" dirty="0">
                <a:latin typeface="Segoe UI Symbol"/>
                <a:cs typeface="Segoe UI Symbol"/>
              </a:rPr>
              <a:t> </a:t>
            </a:r>
            <a:r>
              <a:rPr spc="-25" dirty="0">
                <a:latin typeface="Segoe UI Symbol"/>
                <a:cs typeface="Segoe UI Symbol"/>
              </a:rPr>
              <a:t>Ika</a:t>
            </a:r>
            <a:endParaRPr dirty="0">
              <a:latin typeface="Segoe UI Symbol"/>
              <a:cs typeface="Segoe UI Symbol"/>
            </a:endParaRPr>
          </a:p>
        </p:txBody>
      </p:sp>
      <p:sp>
        <p:nvSpPr>
          <p:cNvPr id="11" name="object 11"/>
          <p:cNvSpPr txBox="1"/>
          <p:nvPr/>
        </p:nvSpPr>
        <p:spPr>
          <a:xfrm>
            <a:off x="4800600" y="669925"/>
            <a:ext cx="3429000" cy="4267194"/>
          </a:xfrm>
          <a:prstGeom prst="rect">
            <a:avLst/>
          </a:prstGeom>
        </p:spPr>
        <p:txBody>
          <a:bodyPr vert="horz" wrap="square" lIns="0" tIns="144145" rIns="0" bIns="0" rtlCol="0">
            <a:spAutoFit/>
          </a:bodyPr>
          <a:lstStyle/>
          <a:p>
            <a:pPr marL="643890">
              <a:lnSpc>
                <a:spcPct val="100000"/>
              </a:lnSpc>
              <a:spcBef>
                <a:spcPts val="1135"/>
              </a:spcBef>
            </a:pPr>
            <a:r>
              <a:rPr spc="-10" dirty="0">
                <a:solidFill>
                  <a:schemeClr val="tx1"/>
                </a:solidFill>
                <a:latin typeface="Trebuchet MS"/>
                <a:cs typeface="Trebuchet MS"/>
              </a:rPr>
              <a:t>Bahasa/Budaya</a:t>
            </a:r>
            <a:endParaRPr dirty="0">
              <a:solidFill>
                <a:schemeClr val="tx1"/>
              </a:solidFill>
              <a:latin typeface="Trebuchet MS"/>
              <a:cs typeface="Trebuchet MS"/>
            </a:endParaRPr>
          </a:p>
          <a:p>
            <a:pPr marL="90488" marR="5080" indent="-77788">
              <a:lnSpc>
                <a:spcPct val="100000"/>
              </a:lnSpc>
              <a:spcBef>
                <a:spcPts val="940"/>
              </a:spcBef>
            </a:pPr>
            <a:r>
              <a:rPr lang="en-US" b="1" dirty="0">
                <a:latin typeface="Segoe UI Symbol"/>
                <a:cs typeface="Segoe UI Symbol"/>
              </a:rPr>
              <a:t>-</a:t>
            </a:r>
            <a:r>
              <a:rPr dirty="0" err="1">
                <a:latin typeface="Segoe UI Symbol"/>
                <a:cs typeface="Segoe UI Symbol"/>
              </a:rPr>
              <a:t>Soal</a:t>
            </a:r>
            <a:r>
              <a:rPr spc="-15" dirty="0">
                <a:latin typeface="Segoe UI Symbol"/>
                <a:cs typeface="Segoe UI Symbol"/>
              </a:rPr>
              <a:t> </a:t>
            </a:r>
            <a:r>
              <a:rPr dirty="0">
                <a:latin typeface="Segoe UI Symbol"/>
                <a:cs typeface="Segoe UI Symbol"/>
              </a:rPr>
              <a:t>disusun</a:t>
            </a:r>
            <a:r>
              <a:rPr spc="-30" dirty="0">
                <a:latin typeface="Segoe UI Symbol"/>
                <a:cs typeface="Segoe UI Symbol"/>
              </a:rPr>
              <a:t> </a:t>
            </a:r>
            <a:r>
              <a:rPr dirty="0">
                <a:latin typeface="Segoe UI Symbol"/>
                <a:cs typeface="Segoe UI Symbol"/>
              </a:rPr>
              <a:t>menggunakan</a:t>
            </a:r>
            <a:r>
              <a:rPr spc="-45" dirty="0">
                <a:latin typeface="Segoe UI Symbol"/>
                <a:cs typeface="Segoe UI Symbol"/>
              </a:rPr>
              <a:t> </a:t>
            </a:r>
            <a:r>
              <a:rPr spc="-10" dirty="0">
                <a:latin typeface="Segoe UI Symbol"/>
                <a:cs typeface="Segoe UI Symbol"/>
              </a:rPr>
              <a:t>bahasa </a:t>
            </a:r>
            <a:r>
              <a:rPr dirty="0">
                <a:latin typeface="Segoe UI Symbol"/>
                <a:cs typeface="Segoe UI Symbol"/>
              </a:rPr>
              <a:t>Indonesia yang</a:t>
            </a:r>
            <a:r>
              <a:rPr spc="-35" dirty="0">
                <a:latin typeface="Segoe UI Symbol"/>
                <a:cs typeface="Segoe UI Symbol"/>
              </a:rPr>
              <a:t> </a:t>
            </a:r>
            <a:r>
              <a:rPr dirty="0">
                <a:latin typeface="Segoe UI Symbol"/>
                <a:cs typeface="Segoe UI Symbol"/>
              </a:rPr>
              <a:t>efektif</a:t>
            </a:r>
            <a:r>
              <a:rPr spc="-5" dirty="0">
                <a:latin typeface="Segoe UI Symbol"/>
                <a:cs typeface="Segoe UI Symbol"/>
              </a:rPr>
              <a:t> </a:t>
            </a:r>
            <a:r>
              <a:rPr dirty="0">
                <a:latin typeface="Segoe UI Symbol"/>
                <a:cs typeface="Segoe UI Symbol"/>
              </a:rPr>
              <a:t>dan</a:t>
            </a:r>
            <a:r>
              <a:rPr spc="-40" dirty="0">
                <a:latin typeface="Segoe UI Symbol"/>
                <a:cs typeface="Segoe UI Symbol"/>
              </a:rPr>
              <a:t> </a:t>
            </a:r>
            <a:r>
              <a:rPr spc="-10" dirty="0">
                <a:latin typeface="Segoe UI Symbol"/>
                <a:cs typeface="Segoe UI Symbol"/>
              </a:rPr>
              <a:t>ditulis </a:t>
            </a:r>
            <a:r>
              <a:rPr dirty="0">
                <a:latin typeface="Segoe UI Symbol"/>
                <a:cs typeface="Segoe UI Symbol"/>
              </a:rPr>
              <a:t>sesuai</a:t>
            </a:r>
            <a:r>
              <a:rPr spc="-40" dirty="0">
                <a:latin typeface="Segoe UI Symbol"/>
                <a:cs typeface="Segoe UI Symbol"/>
              </a:rPr>
              <a:t> </a:t>
            </a:r>
            <a:r>
              <a:rPr dirty="0">
                <a:latin typeface="Segoe UI Symbol"/>
                <a:cs typeface="Segoe UI Symbol"/>
              </a:rPr>
              <a:t>dengan</a:t>
            </a:r>
            <a:r>
              <a:rPr spc="-15" dirty="0">
                <a:latin typeface="Segoe UI Symbol"/>
                <a:cs typeface="Segoe UI Symbol"/>
              </a:rPr>
              <a:t> </a:t>
            </a:r>
            <a:r>
              <a:rPr dirty="0">
                <a:latin typeface="Segoe UI Symbol"/>
                <a:cs typeface="Segoe UI Symbol"/>
              </a:rPr>
              <a:t>kaidah</a:t>
            </a:r>
            <a:r>
              <a:rPr spc="-40" dirty="0">
                <a:latin typeface="Segoe UI Symbol"/>
                <a:cs typeface="Segoe UI Symbol"/>
              </a:rPr>
              <a:t> </a:t>
            </a:r>
            <a:r>
              <a:rPr spc="-10" dirty="0">
                <a:latin typeface="Segoe UI Symbol"/>
                <a:cs typeface="Segoe UI Symbol"/>
              </a:rPr>
              <a:t>penulisan </a:t>
            </a:r>
            <a:r>
              <a:rPr dirty="0">
                <a:latin typeface="Segoe UI Symbol"/>
                <a:cs typeface="Segoe UI Symbol"/>
              </a:rPr>
              <a:t>Bahasa</a:t>
            </a:r>
            <a:r>
              <a:rPr spc="-75" dirty="0">
                <a:latin typeface="Segoe UI Symbol"/>
                <a:cs typeface="Segoe UI Symbol"/>
              </a:rPr>
              <a:t> </a:t>
            </a:r>
            <a:r>
              <a:rPr dirty="0">
                <a:latin typeface="Segoe UI Symbol"/>
                <a:cs typeface="Segoe UI Symbol"/>
              </a:rPr>
              <a:t>Indonesia </a:t>
            </a:r>
            <a:r>
              <a:rPr spc="-20" dirty="0">
                <a:latin typeface="Segoe UI Symbol"/>
                <a:cs typeface="Segoe UI Symbol"/>
              </a:rPr>
              <a:t>baku.</a:t>
            </a:r>
            <a:endParaRPr dirty="0">
              <a:latin typeface="Segoe UI Symbol"/>
              <a:cs typeface="Segoe UI Symbol"/>
            </a:endParaRPr>
          </a:p>
          <a:p>
            <a:pPr marL="90488" marR="80645" indent="-77788">
              <a:lnSpc>
                <a:spcPct val="100000"/>
              </a:lnSpc>
              <a:spcBef>
                <a:spcPts val="505"/>
              </a:spcBef>
            </a:pPr>
            <a:r>
              <a:rPr lang="en-US" b="1" dirty="0">
                <a:latin typeface="Segoe UI Symbol"/>
                <a:cs typeface="Segoe UI Symbol"/>
              </a:rPr>
              <a:t>-</a:t>
            </a:r>
            <a:r>
              <a:rPr dirty="0" err="1">
                <a:latin typeface="Segoe UI Symbol"/>
                <a:cs typeface="Segoe UI Symbol"/>
              </a:rPr>
              <a:t>Tidak</a:t>
            </a:r>
            <a:r>
              <a:rPr spc="-25" dirty="0">
                <a:latin typeface="Segoe UI Symbol"/>
                <a:cs typeface="Segoe UI Symbol"/>
              </a:rPr>
              <a:t> </a:t>
            </a:r>
            <a:r>
              <a:rPr dirty="0">
                <a:latin typeface="Segoe UI Symbol"/>
                <a:cs typeface="Segoe UI Symbol"/>
              </a:rPr>
              <a:t>menggunakan</a:t>
            </a:r>
            <a:r>
              <a:rPr spc="-15" dirty="0">
                <a:latin typeface="Segoe UI Symbol"/>
                <a:cs typeface="Segoe UI Symbol"/>
              </a:rPr>
              <a:t> </a:t>
            </a:r>
            <a:r>
              <a:rPr dirty="0">
                <a:latin typeface="Segoe UI Symbol"/>
                <a:cs typeface="Segoe UI Symbol"/>
              </a:rPr>
              <a:t>bahasa</a:t>
            </a:r>
            <a:r>
              <a:rPr spc="-55" dirty="0">
                <a:latin typeface="Segoe UI Symbol"/>
                <a:cs typeface="Segoe UI Symbol"/>
              </a:rPr>
              <a:t> </a:t>
            </a:r>
            <a:r>
              <a:rPr spc="-10" dirty="0">
                <a:latin typeface="Segoe UI Symbol"/>
                <a:cs typeface="Segoe UI Symbol"/>
              </a:rPr>
              <a:t>lokal </a:t>
            </a:r>
            <a:r>
              <a:rPr dirty="0">
                <a:latin typeface="Segoe UI Symbol"/>
                <a:cs typeface="Segoe UI Symbol"/>
              </a:rPr>
              <a:t>kedaerahan</a:t>
            </a:r>
            <a:r>
              <a:rPr spc="-5" dirty="0">
                <a:latin typeface="Segoe UI Symbol"/>
                <a:cs typeface="Segoe UI Symbol"/>
              </a:rPr>
              <a:t> </a:t>
            </a:r>
            <a:r>
              <a:rPr dirty="0">
                <a:latin typeface="Segoe UI Symbol"/>
                <a:cs typeface="Segoe UI Symbol"/>
              </a:rPr>
              <a:t>atau</a:t>
            </a:r>
            <a:r>
              <a:rPr spc="-55" dirty="0">
                <a:latin typeface="Segoe UI Symbol"/>
                <a:cs typeface="Segoe UI Symbol"/>
              </a:rPr>
              <a:t> </a:t>
            </a:r>
            <a:r>
              <a:rPr dirty="0">
                <a:latin typeface="Segoe UI Symbol"/>
                <a:cs typeface="Segoe UI Symbol"/>
              </a:rPr>
              <a:t>bahasa</a:t>
            </a:r>
            <a:r>
              <a:rPr spc="-25" dirty="0">
                <a:latin typeface="Segoe UI Symbol"/>
                <a:cs typeface="Segoe UI Symbol"/>
              </a:rPr>
              <a:t> </a:t>
            </a:r>
            <a:r>
              <a:rPr spc="-10" dirty="0">
                <a:latin typeface="Segoe UI Symbol"/>
                <a:cs typeface="Segoe UI Symbol"/>
              </a:rPr>
              <a:t>setempat </a:t>
            </a:r>
            <a:r>
              <a:rPr dirty="0">
                <a:latin typeface="Segoe UI Symbol"/>
                <a:cs typeface="Segoe UI Symbol"/>
              </a:rPr>
              <a:t>kecuali</a:t>
            </a:r>
            <a:r>
              <a:rPr spc="-10" dirty="0">
                <a:latin typeface="Segoe UI Symbol"/>
                <a:cs typeface="Segoe UI Symbol"/>
              </a:rPr>
              <a:t> </a:t>
            </a:r>
            <a:r>
              <a:rPr dirty="0">
                <a:latin typeface="Segoe UI Symbol"/>
                <a:cs typeface="Segoe UI Symbol"/>
              </a:rPr>
              <a:t>mata</a:t>
            </a:r>
            <a:r>
              <a:rPr spc="-40" dirty="0">
                <a:latin typeface="Segoe UI Symbol"/>
                <a:cs typeface="Segoe UI Symbol"/>
              </a:rPr>
              <a:t> </a:t>
            </a:r>
            <a:r>
              <a:rPr dirty="0">
                <a:latin typeface="Segoe UI Symbol"/>
                <a:cs typeface="Segoe UI Symbol"/>
              </a:rPr>
              <a:t>pelajaran</a:t>
            </a:r>
            <a:r>
              <a:rPr spc="-20" dirty="0">
                <a:latin typeface="Segoe UI Symbol"/>
                <a:cs typeface="Segoe UI Symbol"/>
              </a:rPr>
              <a:t> </a:t>
            </a:r>
            <a:r>
              <a:rPr spc="-10" dirty="0">
                <a:latin typeface="Segoe UI Symbol"/>
                <a:cs typeface="Segoe UI Symbol"/>
              </a:rPr>
              <a:t>Bahasa Daerah.</a:t>
            </a:r>
            <a:endParaRPr dirty="0">
              <a:latin typeface="Segoe UI Symbol"/>
              <a:cs typeface="Segoe UI Symbol"/>
            </a:endParaRPr>
          </a:p>
          <a:p>
            <a:pPr marL="90488" marR="114300" indent="-77788">
              <a:lnSpc>
                <a:spcPct val="100000"/>
              </a:lnSpc>
              <a:spcBef>
                <a:spcPts val="484"/>
              </a:spcBef>
            </a:pPr>
            <a:r>
              <a:rPr lang="en-US" b="1" dirty="0">
                <a:latin typeface="Segoe UI Symbol"/>
                <a:cs typeface="Segoe UI Symbol"/>
              </a:rPr>
              <a:t>-</a:t>
            </a:r>
            <a:r>
              <a:rPr dirty="0" err="1">
                <a:latin typeface="Segoe UI Symbol"/>
                <a:cs typeface="Segoe UI Symbol"/>
              </a:rPr>
              <a:t>Tidak</a:t>
            </a:r>
            <a:r>
              <a:rPr spc="-25" dirty="0">
                <a:latin typeface="Segoe UI Symbol"/>
                <a:cs typeface="Segoe UI Symbol"/>
              </a:rPr>
              <a:t> </a:t>
            </a:r>
            <a:r>
              <a:rPr dirty="0">
                <a:latin typeface="Segoe UI Symbol"/>
                <a:cs typeface="Segoe UI Symbol"/>
              </a:rPr>
              <a:t>menggunakan</a:t>
            </a:r>
            <a:r>
              <a:rPr spc="-15" dirty="0">
                <a:latin typeface="Segoe UI Symbol"/>
                <a:cs typeface="Segoe UI Symbol"/>
              </a:rPr>
              <a:t> </a:t>
            </a:r>
            <a:r>
              <a:rPr dirty="0">
                <a:latin typeface="Segoe UI Symbol"/>
                <a:cs typeface="Segoe UI Symbol"/>
              </a:rPr>
              <a:t>bahasa</a:t>
            </a:r>
            <a:r>
              <a:rPr spc="-55" dirty="0">
                <a:latin typeface="Segoe UI Symbol"/>
                <a:cs typeface="Segoe UI Symbol"/>
              </a:rPr>
              <a:t> </a:t>
            </a:r>
            <a:r>
              <a:rPr spc="-20" dirty="0">
                <a:latin typeface="Segoe UI Symbol"/>
                <a:cs typeface="Segoe UI Symbol"/>
              </a:rPr>
              <a:t>yang </a:t>
            </a:r>
            <a:r>
              <a:rPr dirty="0">
                <a:latin typeface="Segoe UI Symbol"/>
                <a:cs typeface="Segoe UI Symbol"/>
              </a:rPr>
              <a:t>bertentangan</a:t>
            </a:r>
            <a:r>
              <a:rPr spc="-30" dirty="0">
                <a:latin typeface="Segoe UI Symbol"/>
                <a:cs typeface="Segoe UI Symbol"/>
              </a:rPr>
              <a:t> </a:t>
            </a:r>
            <a:r>
              <a:rPr dirty="0">
                <a:latin typeface="Segoe UI Symbol"/>
                <a:cs typeface="Segoe UI Symbol"/>
              </a:rPr>
              <a:t>dengan</a:t>
            </a:r>
            <a:r>
              <a:rPr spc="-35" dirty="0">
                <a:latin typeface="Segoe UI Symbol"/>
                <a:cs typeface="Segoe UI Symbol"/>
              </a:rPr>
              <a:t> </a:t>
            </a:r>
            <a:r>
              <a:rPr dirty="0">
                <a:latin typeface="Segoe UI Symbol"/>
                <a:cs typeface="Segoe UI Symbol"/>
              </a:rPr>
              <a:t>nilai</a:t>
            </a:r>
            <a:r>
              <a:rPr spc="-55" dirty="0">
                <a:latin typeface="Segoe UI Symbol"/>
                <a:cs typeface="Segoe UI Symbol"/>
              </a:rPr>
              <a:t> </a:t>
            </a:r>
            <a:r>
              <a:rPr spc="-20" dirty="0">
                <a:latin typeface="Segoe UI Symbol"/>
                <a:cs typeface="Segoe UI Symbol"/>
              </a:rPr>
              <a:t>agama </a:t>
            </a:r>
            <a:r>
              <a:rPr dirty="0">
                <a:latin typeface="Segoe UI Symbol"/>
                <a:cs typeface="Segoe UI Symbol"/>
              </a:rPr>
              <a:t>dan</a:t>
            </a:r>
            <a:r>
              <a:rPr spc="-35" dirty="0">
                <a:latin typeface="Segoe UI Symbol"/>
                <a:cs typeface="Segoe UI Symbol"/>
              </a:rPr>
              <a:t> </a:t>
            </a:r>
            <a:r>
              <a:rPr dirty="0">
                <a:latin typeface="Segoe UI Symbol"/>
                <a:cs typeface="Segoe UI Symbol"/>
              </a:rPr>
              <a:t>norma</a:t>
            </a:r>
            <a:r>
              <a:rPr spc="-25" dirty="0">
                <a:latin typeface="Segoe UI Symbol"/>
                <a:cs typeface="Segoe UI Symbol"/>
              </a:rPr>
              <a:t> </a:t>
            </a:r>
            <a:r>
              <a:rPr dirty="0">
                <a:latin typeface="Segoe UI Symbol"/>
                <a:cs typeface="Segoe UI Symbol"/>
              </a:rPr>
              <a:t>yang</a:t>
            </a:r>
            <a:r>
              <a:rPr spc="-15" dirty="0">
                <a:latin typeface="Segoe UI Symbol"/>
                <a:cs typeface="Segoe UI Symbol"/>
              </a:rPr>
              <a:t> </a:t>
            </a:r>
            <a:r>
              <a:rPr dirty="0">
                <a:latin typeface="Segoe UI Symbol"/>
                <a:cs typeface="Segoe UI Symbol"/>
              </a:rPr>
              <a:t>berlaku</a:t>
            </a:r>
            <a:r>
              <a:rPr spc="-5" dirty="0">
                <a:latin typeface="Segoe UI Symbol"/>
                <a:cs typeface="Segoe UI Symbol"/>
              </a:rPr>
              <a:t> </a:t>
            </a:r>
            <a:r>
              <a:rPr spc="-25" dirty="0">
                <a:latin typeface="Segoe UI Symbol"/>
                <a:cs typeface="Segoe UI Symbol"/>
              </a:rPr>
              <a:t>di </a:t>
            </a:r>
            <a:r>
              <a:rPr spc="-10" dirty="0">
                <a:latin typeface="Segoe UI Symbol"/>
                <a:cs typeface="Segoe UI Symbol"/>
              </a:rPr>
              <a:t>masyarakat.</a:t>
            </a:r>
            <a:endParaRPr dirty="0">
              <a:latin typeface="Segoe UI Symbol"/>
              <a:cs typeface="Segoe UI Symbo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0952" cy="365759"/>
          </a:xfrm>
          <a:prstGeom prst="rect">
            <a:avLst/>
          </a:prstGeom>
        </p:spPr>
      </p:pic>
      <p:sp>
        <p:nvSpPr>
          <p:cNvPr id="3" name="object 3"/>
          <p:cNvSpPr txBox="1">
            <a:spLocks noGrp="1"/>
          </p:cNvSpPr>
          <p:nvPr>
            <p:ph type="title"/>
          </p:nvPr>
        </p:nvSpPr>
        <p:spPr>
          <a:xfrm>
            <a:off x="1799589" y="4953"/>
            <a:ext cx="5534025" cy="314960"/>
          </a:xfrm>
          <a:prstGeom prst="rect">
            <a:avLst/>
          </a:prstGeom>
        </p:spPr>
        <p:txBody>
          <a:bodyPr vert="horz" wrap="square" lIns="0" tIns="12065" rIns="0" bIns="0" rtlCol="0">
            <a:spAutoFit/>
          </a:bodyPr>
          <a:lstStyle/>
          <a:p>
            <a:pPr marL="12700">
              <a:lnSpc>
                <a:spcPct val="100000"/>
              </a:lnSpc>
              <a:spcBef>
                <a:spcPts val="95"/>
              </a:spcBef>
            </a:pPr>
            <a:r>
              <a:rPr sz="1900" spc="-105" dirty="0">
                <a:solidFill>
                  <a:srgbClr val="001F5F"/>
                </a:solidFill>
                <a:latin typeface="Segoe UI"/>
                <a:cs typeface="Segoe UI"/>
              </a:rPr>
              <a:t>KAIDAH</a:t>
            </a:r>
            <a:r>
              <a:rPr sz="1900" spc="-40" dirty="0">
                <a:solidFill>
                  <a:srgbClr val="001F5F"/>
                </a:solidFill>
                <a:latin typeface="Segoe UI"/>
                <a:cs typeface="Segoe UI"/>
              </a:rPr>
              <a:t> </a:t>
            </a:r>
            <a:r>
              <a:rPr sz="1900" spc="-85" dirty="0">
                <a:solidFill>
                  <a:srgbClr val="001F5F"/>
                </a:solidFill>
                <a:latin typeface="Segoe UI"/>
                <a:cs typeface="Segoe UI"/>
              </a:rPr>
              <a:t>UMUM</a:t>
            </a:r>
            <a:r>
              <a:rPr sz="1900" spc="10" dirty="0">
                <a:solidFill>
                  <a:srgbClr val="001F5F"/>
                </a:solidFill>
                <a:latin typeface="Segoe UI"/>
                <a:cs typeface="Segoe UI"/>
              </a:rPr>
              <a:t> </a:t>
            </a:r>
            <a:r>
              <a:rPr sz="1900" spc="-85" dirty="0">
                <a:solidFill>
                  <a:srgbClr val="001F5F"/>
                </a:solidFill>
                <a:latin typeface="Segoe UI"/>
                <a:cs typeface="Segoe UI"/>
              </a:rPr>
              <a:t>PENULISAN</a:t>
            </a:r>
            <a:r>
              <a:rPr sz="1900" spc="-25" dirty="0">
                <a:solidFill>
                  <a:srgbClr val="001F5F"/>
                </a:solidFill>
                <a:latin typeface="Segoe UI"/>
                <a:cs typeface="Segoe UI"/>
              </a:rPr>
              <a:t> </a:t>
            </a:r>
            <a:r>
              <a:rPr sz="1900" spc="-60" dirty="0">
                <a:solidFill>
                  <a:srgbClr val="C00000"/>
                </a:solidFill>
                <a:latin typeface="Segoe UI"/>
                <a:cs typeface="Segoe UI"/>
              </a:rPr>
              <a:t>SOAL</a:t>
            </a:r>
            <a:r>
              <a:rPr sz="1900" spc="-45" dirty="0">
                <a:solidFill>
                  <a:srgbClr val="C00000"/>
                </a:solidFill>
                <a:latin typeface="Segoe UI"/>
                <a:cs typeface="Segoe UI"/>
              </a:rPr>
              <a:t> </a:t>
            </a:r>
            <a:r>
              <a:rPr sz="1900" spc="-95" dirty="0">
                <a:solidFill>
                  <a:srgbClr val="C00000"/>
                </a:solidFill>
                <a:latin typeface="Segoe UI"/>
                <a:cs typeface="Segoe UI"/>
              </a:rPr>
              <a:t>PILIHAN</a:t>
            </a:r>
            <a:r>
              <a:rPr sz="1900" spc="-45" dirty="0">
                <a:solidFill>
                  <a:srgbClr val="C00000"/>
                </a:solidFill>
                <a:latin typeface="Segoe UI"/>
                <a:cs typeface="Segoe UI"/>
              </a:rPr>
              <a:t> </a:t>
            </a:r>
            <a:r>
              <a:rPr sz="1900" spc="-10" dirty="0">
                <a:solidFill>
                  <a:srgbClr val="C00000"/>
                </a:solidFill>
                <a:latin typeface="Segoe UI"/>
                <a:cs typeface="Segoe UI"/>
              </a:rPr>
              <a:t>GANDA</a:t>
            </a:r>
            <a:endParaRPr sz="1900">
              <a:latin typeface="Segoe UI"/>
              <a:cs typeface="Segoe UI"/>
            </a:endParaRPr>
          </a:p>
        </p:txBody>
      </p:sp>
      <p:grpSp>
        <p:nvGrpSpPr>
          <p:cNvPr id="4" name="object 4"/>
          <p:cNvGrpSpPr/>
          <p:nvPr/>
        </p:nvGrpSpPr>
        <p:grpSpPr>
          <a:xfrm>
            <a:off x="0" y="0"/>
            <a:ext cx="7466330" cy="946785"/>
            <a:chOff x="0" y="0"/>
            <a:chExt cx="7466330" cy="946785"/>
          </a:xfrm>
        </p:grpSpPr>
        <p:pic>
          <p:nvPicPr>
            <p:cNvPr id="5" name="object 5"/>
            <p:cNvPicPr/>
            <p:nvPr/>
          </p:nvPicPr>
          <p:blipFill>
            <a:blip r:embed="rId3" cstate="print"/>
            <a:stretch>
              <a:fillRect/>
            </a:stretch>
          </p:blipFill>
          <p:spPr>
            <a:xfrm>
              <a:off x="0" y="0"/>
              <a:ext cx="368808" cy="365759"/>
            </a:xfrm>
            <a:prstGeom prst="rect">
              <a:avLst/>
            </a:prstGeom>
          </p:spPr>
        </p:pic>
        <p:pic>
          <p:nvPicPr>
            <p:cNvPr id="6" name="object 6"/>
            <p:cNvPicPr/>
            <p:nvPr/>
          </p:nvPicPr>
          <p:blipFill>
            <a:blip r:embed="rId4" cstate="print"/>
            <a:stretch>
              <a:fillRect/>
            </a:stretch>
          </p:blipFill>
          <p:spPr>
            <a:xfrm>
              <a:off x="1478280" y="313994"/>
              <a:ext cx="5987669" cy="632282"/>
            </a:xfrm>
            <a:prstGeom prst="rect">
              <a:avLst/>
            </a:prstGeom>
          </p:spPr>
        </p:pic>
      </p:grpSp>
      <p:sp>
        <p:nvSpPr>
          <p:cNvPr id="7" name="object 7"/>
          <p:cNvSpPr txBox="1"/>
          <p:nvPr/>
        </p:nvSpPr>
        <p:spPr>
          <a:xfrm>
            <a:off x="4021582" y="456437"/>
            <a:ext cx="908685" cy="255904"/>
          </a:xfrm>
          <a:prstGeom prst="rect">
            <a:avLst/>
          </a:prstGeom>
        </p:spPr>
        <p:txBody>
          <a:bodyPr vert="horz" wrap="square" lIns="0" tIns="13970" rIns="0" bIns="0" rtlCol="0">
            <a:spAutoFit/>
          </a:bodyPr>
          <a:lstStyle/>
          <a:p>
            <a:pPr marL="12700">
              <a:lnSpc>
                <a:spcPct val="100000"/>
              </a:lnSpc>
              <a:spcBef>
                <a:spcPts val="110"/>
              </a:spcBef>
            </a:pPr>
            <a:r>
              <a:rPr sz="1500" spc="-10" dirty="0">
                <a:solidFill>
                  <a:srgbClr val="FFFFFF"/>
                </a:solidFill>
                <a:latin typeface="Trebuchet MS"/>
                <a:cs typeface="Trebuchet MS"/>
              </a:rPr>
              <a:t>Konstruksi</a:t>
            </a:r>
            <a:endParaRPr sz="1500">
              <a:latin typeface="Trebuchet MS"/>
              <a:cs typeface="Trebuchet MS"/>
            </a:endParaRPr>
          </a:p>
        </p:txBody>
      </p:sp>
      <p:pic>
        <p:nvPicPr>
          <p:cNvPr id="8" name="object 8"/>
          <p:cNvPicPr/>
          <p:nvPr/>
        </p:nvPicPr>
        <p:blipFill>
          <a:blip r:embed="rId5" cstate="print"/>
          <a:stretch>
            <a:fillRect/>
          </a:stretch>
        </p:blipFill>
        <p:spPr>
          <a:xfrm>
            <a:off x="60960" y="774128"/>
            <a:ext cx="4875149" cy="3896741"/>
          </a:xfrm>
          <a:prstGeom prst="rect">
            <a:avLst/>
          </a:prstGeom>
        </p:spPr>
      </p:pic>
      <p:sp>
        <p:nvSpPr>
          <p:cNvPr id="9" name="object 9"/>
          <p:cNvSpPr txBox="1"/>
          <p:nvPr/>
        </p:nvSpPr>
        <p:spPr>
          <a:xfrm>
            <a:off x="469188" y="861161"/>
            <a:ext cx="4159885" cy="3611879"/>
          </a:xfrm>
          <a:prstGeom prst="rect">
            <a:avLst/>
          </a:prstGeom>
        </p:spPr>
        <p:txBody>
          <a:bodyPr vert="horz" wrap="square" lIns="0" tIns="12700" rIns="0" bIns="0" rtlCol="0">
            <a:spAutoFit/>
          </a:bodyPr>
          <a:lstStyle/>
          <a:p>
            <a:pPr marL="12700" marR="379730">
              <a:lnSpc>
                <a:spcPct val="129099"/>
              </a:lnSpc>
              <a:spcBef>
                <a:spcPts val="100"/>
              </a:spcBef>
            </a:pPr>
            <a:r>
              <a:rPr sz="1100" dirty="0">
                <a:latin typeface="Segoe UI Symbol"/>
                <a:cs typeface="Segoe UI Symbol"/>
              </a:rPr>
              <a:t>Pokok</a:t>
            </a:r>
            <a:r>
              <a:rPr sz="1100" spc="-25" dirty="0">
                <a:latin typeface="Segoe UI Symbol"/>
                <a:cs typeface="Segoe UI Symbol"/>
              </a:rPr>
              <a:t> </a:t>
            </a:r>
            <a:r>
              <a:rPr sz="1100" dirty="0">
                <a:latin typeface="Segoe UI Symbol"/>
                <a:cs typeface="Segoe UI Symbol"/>
              </a:rPr>
              <a:t>soal</a:t>
            </a:r>
            <a:r>
              <a:rPr sz="1100" spc="-35" dirty="0">
                <a:latin typeface="Segoe UI Symbol"/>
                <a:cs typeface="Segoe UI Symbol"/>
              </a:rPr>
              <a:t> </a:t>
            </a:r>
            <a:r>
              <a:rPr sz="1100" dirty="0">
                <a:latin typeface="Segoe UI Symbol"/>
                <a:cs typeface="Segoe UI Symbol"/>
              </a:rPr>
              <a:t>harus</a:t>
            </a:r>
            <a:r>
              <a:rPr sz="1100" spc="5" dirty="0">
                <a:latin typeface="Segoe UI Symbol"/>
                <a:cs typeface="Segoe UI Symbol"/>
              </a:rPr>
              <a:t> </a:t>
            </a:r>
            <a:r>
              <a:rPr sz="1100" spc="-10" dirty="0">
                <a:latin typeface="Segoe UI Symbol"/>
                <a:cs typeface="Segoe UI Symbol"/>
              </a:rPr>
              <a:t>dirumuskan</a:t>
            </a:r>
            <a:r>
              <a:rPr sz="1100" spc="-25" dirty="0">
                <a:latin typeface="Segoe UI Symbol"/>
                <a:cs typeface="Segoe UI Symbol"/>
              </a:rPr>
              <a:t> </a:t>
            </a:r>
            <a:r>
              <a:rPr sz="1100" dirty="0">
                <a:latin typeface="Segoe UI Symbol"/>
                <a:cs typeface="Segoe UI Symbol"/>
              </a:rPr>
              <a:t>secara</a:t>
            </a:r>
            <a:r>
              <a:rPr sz="1100" spc="-10" dirty="0">
                <a:latin typeface="Segoe UI Symbol"/>
                <a:cs typeface="Segoe UI Symbol"/>
              </a:rPr>
              <a:t> </a:t>
            </a:r>
            <a:r>
              <a:rPr sz="1100" dirty="0">
                <a:latin typeface="Segoe UI Symbol"/>
                <a:cs typeface="Segoe UI Symbol"/>
              </a:rPr>
              <a:t>singkat,</a:t>
            </a:r>
            <a:r>
              <a:rPr sz="1100" spc="-30" dirty="0">
                <a:latin typeface="Segoe UI Symbol"/>
                <a:cs typeface="Segoe UI Symbol"/>
              </a:rPr>
              <a:t> </a:t>
            </a:r>
            <a:r>
              <a:rPr sz="1100" dirty="0">
                <a:latin typeface="Segoe UI Symbol"/>
                <a:cs typeface="Segoe UI Symbol"/>
              </a:rPr>
              <a:t>jelas,</a:t>
            </a:r>
            <a:r>
              <a:rPr sz="1100" spc="-55" dirty="0">
                <a:latin typeface="Segoe UI Symbol"/>
                <a:cs typeface="Segoe UI Symbol"/>
              </a:rPr>
              <a:t> </a:t>
            </a:r>
            <a:r>
              <a:rPr sz="1100" dirty="0">
                <a:latin typeface="Segoe UI Symbol"/>
                <a:cs typeface="Segoe UI Symbol"/>
              </a:rPr>
              <a:t>dan</a:t>
            </a:r>
            <a:r>
              <a:rPr sz="1100" spc="15" dirty="0">
                <a:latin typeface="Segoe UI Symbol"/>
                <a:cs typeface="Segoe UI Symbol"/>
              </a:rPr>
              <a:t> </a:t>
            </a:r>
            <a:r>
              <a:rPr sz="1100" spc="-10" dirty="0">
                <a:latin typeface="Segoe UI Symbol"/>
                <a:cs typeface="Segoe UI Symbol"/>
              </a:rPr>
              <a:t>tegas. </a:t>
            </a:r>
            <a:r>
              <a:rPr sz="1100" dirty="0">
                <a:latin typeface="Segoe UI Symbol"/>
                <a:cs typeface="Segoe UI Symbol"/>
              </a:rPr>
              <a:t>Rumusan</a:t>
            </a:r>
            <a:r>
              <a:rPr sz="1100" spc="-50" dirty="0">
                <a:latin typeface="Segoe UI Symbol"/>
                <a:cs typeface="Segoe UI Symbol"/>
              </a:rPr>
              <a:t> </a:t>
            </a:r>
            <a:r>
              <a:rPr sz="1100" dirty="0">
                <a:latin typeface="Segoe UI Symbol"/>
                <a:cs typeface="Segoe UI Symbol"/>
              </a:rPr>
              <a:t>pokok</a:t>
            </a:r>
            <a:r>
              <a:rPr sz="1100" spc="-45" dirty="0">
                <a:latin typeface="Segoe UI Symbol"/>
                <a:cs typeface="Segoe UI Symbol"/>
              </a:rPr>
              <a:t> </a:t>
            </a:r>
            <a:r>
              <a:rPr sz="1100" dirty="0">
                <a:latin typeface="Segoe UI Symbol"/>
                <a:cs typeface="Segoe UI Symbol"/>
              </a:rPr>
              <a:t>soal</a:t>
            </a:r>
            <a:r>
              <a:rPr sz="1100" spc="-45" dirty="0">
                <a:latin typeface="Segoe UI Symbol"/>
                <a:cs typeface="Segoe UI Symbol"/>
              </a:rPr>
              <a:t> </a:t>
            </a:r>
            <a:r>
              <a:rPr sz="1100" dirty="0">
                <a:latin typeface="Segoe UI Symbol"/>
                <a:cs typeface="Segoe UI Symbol"/>
              </a:rPr>
              <a:t>dan</a:t>
            </a:r>
            <a:r>
              <a:rPr sz="1100" spc="-35" dirty="0">
                <a:latin typeface="Segoe UI Symbol"/>
                <a:cs typeface="Segoe UI Symbol"/>
              </a:rPr>
              <a:t> </a:t>
            </a:r>
            <a:r>
              <a:rPr sz="1100" dirty="0">
                <a:latin typeface="Segoe UI Symbol"/>
                <a:cs typeface="Segoe UI Symbol"/>
              </a:rPr>
              <a:t>pilihan</a:t>
            </a:r>
            <a:r>
              <a:rPr sz="1100" spc="-25" dirty="0">
                <a:latin typeface="Segoe UI Symbol"/>
                <a:cs typeface="Segoe UI Symbol"/>
              </a:rPr>
              <a:t> </a:t>
            </a: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harus</a:t>
            </a:r>
            <a:r>
              <a:rPr sz="1100" spc="-40" dirty="0">
                <a:latin typeface="Segoe UI Symbol"/>
                <a:cs typeface="Segoe UI Symbol"/>
              </a:rPr>
              <a:t> </a:t>
            </a:r>
            <a:r>
              <a:rPr sz="1100" spc="-10" dirty="0">
                <a:latin typeface="Segoe UI Symbol"/>
                <a:cs typeface="Segoe UI Symbol"/>
              </a:rPr>
              <a:t>merupakan</a:t>
            </a:r>
            <a:endParaRPr sz="1100">
              <a:latin typeface="Segoe UI Symbol"/>
              <a:cs typeface="Segoe UI Symbol"/>
            </a:endParaRPr>
          </a:p>
          <a:p>
            <a:pPr marL="12700">
              <a:lnSpc>
                <a:spcPct val="100000"/>
              </a:lnSpc>
            </a:pPr>
            <a:r>
              <a:rPr sz="1100" dirty="0">
                <a:latin typeface="Segoe UI Symbol"/>
                <a:cs typeface="Segoe UI Symbol"/>
              </a:rPr>
              <a:t>pernyataan</a:t>
            </a:r>
            <a:r>
              <a:rPr sz="1100" spc="-20" dirty="0">
                <a:latin typeface="Segoe UI Symbol"/>
                <a:cs typeface="Segoe UI Symbol"/>
              </a:rPr>
              <a:t> </a:t>
            </a:r>
            <a:r>
              <a:rPr sz="1100" dirty="0">
                <a:latin typeface="Segoe UI Symbol"/>
                <a:cs typeface="Segoe UI Symbol"/>
              </a:rPr>
              <a:t>yang</a:t>
            </a:r>
            <a:r>
              <a:rPr sz="1100" spc="-30" dirty="0">
                <a:latin typeface="Segoe UI Symbol"/>
                <a:cs typeface="Segoe UI Symbol"/>
              </a:rPr>
              <a:t> </a:t>
            </a:r>
            <a:r>
              <a:rPr sz="1100" dirty="0">
                <a:latin typeface="Segoe UI Symbol"/>
                <a:cs typeface="Segoe UI Symbol"/>
              </a:rPr>
              <a:t>diperlukan</a:t>
            </a:r>
            <a:r>
              <a:rPr sz="1100" spc="-40" dirty="0">
                <a:latin typeface="Segoe UI Symbol"/>
                <a:cs typeface="Segoe UI Symbol"/>
              </a:rPr>
              <a:t> </a:t>
            </a:r>
            <a:r>
              <a:rPr sz="1100" spc="-20" dirty="0">
                <a:latin typeface="Segoe UI Symbol"/>
                <a:cs typeface="Segoe UI Symbol"/>
              </a:rPr>
              <a:t>saja.</a:t>
            </a:r>
            <a:endParaRPr sz="1100">
              <a:latin typeface="Segoe UI Symbol"/>
              <a:cs typeface="Segoe UI Symbol"/>
            </a:endParaRPr>
          </a:p>
          <a:p>
            <a:pPr marL="12700">
              <a:lnSpc>
                <a:spcPct val="100000"/>
              </a:lnSpc>
              <a:spcBef>
                <a:spcPts val="409"/>
              </a:spcBef>
            </a:pPr>
            <a:r>
              <a:rPr sz="1100" dirty="0">
                <a:latin typeface="Segoe UI Symbol"/>
                <a:cs typeface="Segoe UI Symbol"/>
              </a:rPr>
              <a:t>Pokok</a:t>
            </a:r>
            <a:r>
              <a:rPr sz="1100" spc="-35" dirty="0">
                <a:latin typeface="Segoe UI Symbol"/>
                <a:cs typeface="Segoe UI Symbol"/>
              </a:rPr>
              <a:t> </a:t>
            </a:r>
            <a:r>
              <a:rPr sz="1100" dirty="0">
                <a:latin typeface="Segoe UI Symbol"/>
                <a:cs typeface="Segoe UI Symbol"/>
              </a:rPr>
              <a:t>soal</a:t>
            </a:r>
            <a:r>
              <a:rPr sz="1100" spc="-50" dirty="0">
                <a:latin typeface="Segoe UI Symbol"/>
                <a:cs typeface="Segoe UI Symbol"/>
              </a:rPr>
              <a:t> </a:t>
            </a:r>
            <a:r>
              <a:rPr sz="1100" dirty="0">
                <a:latin typeface="Segoe UI Symbol"/>
                <a:cs typeface="Segoe UI Symbol"/>
              </a:rPr>
              <a:t>tidak</a:t>
            </a:r>
            <a:r>
              <a:rPr sz="1100" spc="-20" dirty="0">
                <a:latin typeface="Segoe UI Symbol"/>
                <a:cs typeface="Segoe UI Symbol"/>
              </a:rPr>
              <a:t> </a:t>
            </a:r>
            <a:r>
              <a:rPr sz="1100" dirty="0">
                <a:latin typeface="Segoe UI Symbol"/>
                <a:cs typeface="Segoe UI Symbol"/>
              </a:rPr>
              <a:t>memberi</a:t>
            </a:r>
            <a:r>
              <a:rPr sz="1100" spc="-45" dirty="0">
                <a:latin typeface="Segoe UI Symbol"/>
                <a:cs typeface="Segoe UI Symbol"/>
              </a:rPr>
              <a:t> </a:t>
            </a:r>
            <a:r>
              <a:rPr sz="1100" dirty="0">
                <a:latin typeface="Segoe UI Symbol"/>
                <a:cs typeface="Segoe UI Symbol"/>
              </a:rPr>
              <a:t>petunjuk</a:t>
            </a:r>
            <a:r>
              <a:rPr sz="1100" spc="-40" dirty="0">
                <a:latin typeface="Segoe UI Symbol"/>
                <a:cs typeface="Segoe UI Symbol"/>
              </a:rPr>
              <a:t> </a:t>
            </a:r>
            <a:r>
              <a:rPr sz="1100" dirty="0">
                <a:latin typeface="Segoe UI Symbol"/>
                <a:cs typeface="Segoe UI Symbol"/>
              </a:rPr>
              <a:t>ke</a:t>
            </a:r>
            <a:r>
              <a:rPr sz="1100" spc="-40" dirty="0">
                <a:latin typeface="Segoe UI Symbol"/>
                <a:cs typeface="Segoe UI Symbol"/>
              </a:rPr>
              <a:t> </a:t>
            </a:r>
            <a:r>
              <a:rPr sz="1100" dirty="0">
                <a:latin typeface="Segoe UI Symbol"/>
                <a:cs typeface="Segoe UI Symbol"/>
              </a:rPr>
              <a:t>arah</a:t>
            </a:r>
            <a:r>
              <a:rPr sz="1100" spc="-5" dirty="0">
                <a:latin typeface="Segoe UI Symbol"/>
                <a:cs typeface="Segoe UI Symbol"/>
              </a:rPr>
              <a:t> </a:t>
            </a:r>
            <a:r>
              <a:rPr sz="1100" dirty="0">
                <a:latin typeface="Segoe UI Symbol"/>
                <a:cs typeface="Segoe UI Symbol"/>
              </a:rPr>
              <a:t>jawaban yang</a:t>
            </a:r>
            <a:r>
              <a:rPr sz="1100" spc="-30" dirty="0">
                <a:latin typeface="Segoe UI Symbol"/>
                <a:cs typeface="Segoe UI Symbol"/>
              </a:rPr>
              <a:t> </a:t>
            </a:r>
            <a:r>
              <a:rPr sz="1100" spc="-10" dirty="0">
                <a:latin typeface="Segoe UI Symbol"/>
                <a:cs typeface="Segoe UI Symbol"/>
              </a:rPr>
              <a:t>benar.</a:t>
            </a:r>
            <a:endParaRPr sz="1100">
              <a:latin typeface="Segoe UI Symbol"/>
              <a:cs typeface="Segoe UI Symbol"/>
            </a:endParaRPr>
          </a:p>
          <a:p>
            <a:pPr marL="12700" marR="219710">
              <a:lnSpc>
                <a:spcPct val="100000"/>
              </a:lnSpc>
              <a:spcBef>
                <a:spcPts val="405"/>
              </a:spcBef>
            </a:pPr>
            <a:r>
              <a:rPr sz="1100" dirty="0">
                <a:latin typeface="Segoe UI Symbol"/>
                <a:cs typeface="Segoe UI Symbol"/>
              </a:rPr>
              <a:t>Pokok</a:t>
            </a:r>
            <a:r>
              <a:rPr sz="1100" spc="-45" dirty="0">
                <a:latin typeface="Segoe UI Symbol"/>
                <a:cs typeface="Segoe UI Symbol"/>
              </a:rPr>
              <a:t> </a:t>
            </a:r>
            <a:r>
              <a:rPr sz="1100" dirty="0">
                <a:latin typeface="Segoe UI Symbol"/>
                <a:cs typeface="Segoe UI Symbol"/>
              </a:rPr>
              <a:t>soal</a:t>
            </a:r>
            <a:r>
              <a:rPr sz="1100" spc="-60" dirty="0">
                <a:latin typeface="Segoe UI Symbol"/>
                <a:cs typeface="Segoe UI Symbol"/>
              </a:rPr>
              <a:t> </a:t>
            </a:r>
            <a:r>
              <a:rPr sz="1100" dirty="0">
                <a:latin typeface="Segoe UI Symbol"/>
                <a:cs typeface="Segoe UI Symbol"/>
              </a:rPr>
              <a:t>tidak</a:t>
            </a:r>
            <a:r>
              <a:rPr sz="1100" spc="-30" dirty="0">
                <a:latin typeface="Segoe UI Symbol"/>
                <a:cs typeface="Segoe UI Symbol"/>
              </a:rPr>
              <a:t> </a:t>
            </a:r>
            <a:r>
              <a:rPr sz="1100" dirty="0">
                <a:latin typeface="Segoe UI Symbol"/>
                <a:cs typeface="Segoe UI Symbol"/>
              </a:rPr>
              <a:t>mengandung</a:t>
            </a:r>
            <a:r>
              <a:rPr sz="1100" spc="-35" dirty="0">
                <a:latin typeface="Segoe UI Symbol"/>
                <a:cs typeface="Segoe UI Symbol"/>
              </a:rPr>
              <a:t> </a:t>
            </a:r>
            <a:r>
              <a:rPr sz="1100" dirty="0">
                <a:latin typeface="Segoe UI Symbol"/>
                <a:cs typeface="Segoe UI Symbol"/>
              </a:rPr>
              <a:t>pernyataan</a:t>
            </a:r>
            <a:r>
              <a:rPr sz="1100" spc="-10" dirty="0">
                <a:latin typeface="Segoe UI Symbol"/>
                <a:cs typeface="Segoe UI Symbol"/>
              </a:rPr>
              <a:t> </a:t>
            </a:r>
            <a:r>
              <a:rPr sz="1100" dirty="0">
                <a:latin typeface="Segoe UI Symbol"/>
                <a:cs typeface="Segoe UI Symbol"/>
              </a:rPr>
              <a:t>yang</a:t>
            </a:r>
            <a:r>
              <a:rPr sz="1100" spc="-40" dirty="0">
                <a:latin typeface="Segoe UI Symbol"/>
                <a:cs typeface="Segoe UI Symbol"/>
              </a:rPr>
              <a:t> </a:t>
            </a:r>
            <a:r>
              <a:rPr sz="1100" dirty="0">
                <a:latin typeface="Segoe UI Symbol"/>
                <a:cs typeface="Segoe UI Symbol"/>
              </a:rPr>
              <a:t>bersifat</a:t>
            </a:r>
            <a:r>
              <a:rPr sz="1100" spc="-35" dirty="0">
                <a:latin typeface="Segoe UI Symbol"/>
                <a:cs typeface="Segoe UI Symbol"/>
              </a:rPr>
              <a:t> </a:t>
            </a:r>
            <a:r>
              <a:rPr sz="1100" spc="-10" dirty="0">
                <a:latin typeface="Segoe UI Symbol"/>
                <a:cs typeface="Segoe UI Symbol"/>
              </a:rPr>
              <a:t>negatif ganda.</a:t>
            </a:r>
            <a:endParaRPr sz="1100">
              <a:latin typeface="Segoe UI Symbol"/>
              <a:cs typeface="Segoe UI Symbol"/>
            </a:endParaRPr>
          </a:p>
          <a:p>
            <a:pPr marL="12700">
              <a:lnSpc>
                <a:spcPct val="100000"/>
              </a:lnSpc>
              <a:spcBef>
                <a:spcPts val="390"/>
              </a:spcBef>
            </a:pPr>
            <a:r>
              <a:rPr sz="1100" dirty="0">
                <a:latin typeface="Segoe UI Symbol"/>
                <a:cs typeface="Segoe UI Symbol"/>
              </a:rPr>
              <a:t>Panjang</a:t>
            </a:r>
            <a:r>
              <a:rPr sz="1100" spc="-45" dirty="0">
                <a:latin typeface="Segoe UI Symbol"/>
                <a:cs typeface="Segoe UI Symbol"/>
              </a:rPr>
              <a:t> </a:t>
            </a:r>
            <a:r>
              <a:rPr sz="1100" dirty="0">
                <a:latin typeface="Segoe UI Symbol"/>
                <a:cs typeface="Segoe UI Symbol"/>
              </a:rPr>
              <a:t>rumusan</a:t>
            </a:r>
            <a:r>
              <a:rPr sz="1100" spc="-60" dirty="0">
                <a:latin typeface="Segoe UI Symbol"/>
                <a:cs typeface="Segoe UI Symbol"/>
              </a:rPr>
              <a:t> </a:t>
            </a:r>
            <a:r>
              <a:rPr sz="1100" dirty="0">
                <a:latin typeface="Segoe UI Symbol"/>
                <a:cs typeface="Segoe UI Symbol"/>
              </a:rPr>
              <a:t>pilihan</a:t>
            </a:r>
            <a:r>
              <a:rPr sz="1100" spc="-40" dirty="0">
                <a:latin typeface="Segoe UI Symbol"/>
                <a:cs typeface="Segoe UI Symbol"/>
              </a:rPr>
              <a:t> </a:t>
            </a:r>
            <a:r>
              <a:rPr sz="1100" dirty="0">
                <a:latin typeface="Segoe UI Symbol"/>
                <a:cs typeface="Segoe UI Symbol"/>
              </a:rPr>
              <a:t>jawaban</a:t>
            </a:r>
            <a:r>
              <a:rPr sz="1100" spc="-20" dirty="0">
                <a:latin typeface="Segoe UI Symbol"/>
                <a:cs typeface="Segoe UI Symbol"/>
              </a:rPr>
              <a:t> </a:t>
            </a:r>
            <a:r>
              <a:rPr sz="1100" dirty="0">
                <a:latin typeface="Segoe UI Symbol"/>
                <a:cs typeface="Segoe UI Symbol"/>
              </a:rPr>
              <a:t>harus</a:t>
            </a:r>
            <a:r>
              <a:rPr sz="1100" spc="-35" dirty="0">
                <a:latin typeface="Segoe UI Symbol"/>
                <a:cs typeface="Segoe UI Symbol"/>
              </a:rPr>
              <a:t> </a:t>
            </a:r>
            <a:r>
              <a:rPr sz="1100" dirty="0">
                <a:latin typeface="Segoe UI Symbol"/>
                <a:cs typeface="Segoe UI Symbol"/>
              </a:rPr>
              <a:t>relatif</a:t>
            </a:r>
            <a:r>
              <a:rPr sz="1100" spc="-55" dirty="0">
                <a:latin typeface="Segoe UI Symbol"/>
                <a:cs typeface="Segoe UI Symbol"/>
              </a:rPr>
              <a:t> </a:t>
            </a:r>
            <a:r>
              <a:rPr sz="1100" spc="-20" dirty="0">
                <a:latin typeface="Segoe UI Symbol"/>
                <a:cs typeface="Segoe UI Symbol"/>
              </a:rPr>
              <a:t>sama.</a:t>
            </a:r>
            <a:endParaRPr sz="1100">
              <a:latin typeface="Segoe UI Symbol"/>
              <a:cs typeface="Segoe UI Symbol"/>
            </a:endParaRPr>
          </a:p>
          <a:p>
            <a:pPr marL="12700">
              <a:lnSpc>
                <a:spcPct val="100000"/>
              </a:lnSpc>
              <a:spcBef>
                <a:spcPts val="405"/>
              </a:spcBef>
            </a:pPr>
            <a:r>
              <a:rPr sz="1100" dirty="0">
                <a:latin typeface="Segoe UI Symbol"/>
                <a:cs typeface="Segoe UI Symbol"/>
              </a:rPr>
              <a:t>Pilihan</a:t>
            </a:r>
            <a:r>
              <a:rPr sz="1100" spc="-50" dirty="0">
                <a:latin typeface="Segoe UI Symbol"/>
                <a:cs typeface="Segoe UI Symbol"/>
              </a:rPr>
              <a:t> </a:t>
            </a: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tidak</a:t>
            </a:r>
            <a:r>
              <a:rPr sz="1100" spc="-50" dirty="0">
                <a:latin typeface="Segoe UI Symbol"/>
                <a:cs typeface="Segoe UI Symbol"/>
              </a:rPr>
              <a:t> </a:t>
            </a:r>
            <a:r>
              <a:rPr sz="1100" dirty="0">
                <a:latin typeface="Segoe UI Symbol"/>
                <a:cs typeface="Segoe UI Symbol"/>
              </a:rPr>
              <a:t>mengandung</a:t>
            </a:r>
            <a:r>
              <a:rPr sz="1100" spc="-30" dirty="0">
                <a:latin typeface="Segoe UI Symbol"/>
                <a:cs typeface="Segoe UI Symbol"/>
              </a:rPr>
              <a:t> </a:t>
            </a:r>
            <a:r>
              <a:rPr sz="1100" dirty="0">
                <a:latin typeface="Segoe UI Symbol"/>
                <a:cs typeface="Segoe UI Symbol"/>
              </a:rPr>
              <a:t>pernyataan</a:t>
            </a:r>
            <a:r>
              <a:rPr sz="1100" i="1" dirty="0">
                <a:latin typeface="Segoe UI"/>
                <a:cs typeface="Segoe UI"/>
              </a:rPr>
              <a:t>,</a:t>
            </a:r>
            <a:r>
              <a:rPr sz="1100" i="1" spc="-5" dirty="0">
                <a:latin typeface="Segoe UI"/>
                <a:cs typeface="Segoe UI"/>
              </a:rPr>
              <a:t> </a:t>
            </a:r>
            <a:r>
              <a:rPr sz="1100" i="1" dirty="0">
                <a:latin typeface="Segoe UI"/>
                <a:cs typeface="Segoe UI"/>
              </a:rPr>
              <a:t>“</a:t>
            </a:r>
            <a:r>
              <a:rPr sz="1100" dirty="0">
                <a:latin typeface="Segoe UI Symbol"/>
                <a:cs typeface="Segoe UI Symbol"/>
              </a:rPr>
              <a:t>semua</a:t>
            </a:r>
            <a:r>
              <a:rPr sz="1100" spc="-60" dirty="0">
                <a:latin typeface="Segoe UI Symbol"/>
                <a:cs typeface="Segoe UI Symbol"/>
              </a:rPr>
              <a:t> </a:t>
            </a:r>
            <a:r>
              <a:rPr sz="1100" spc="-10" dirty="0">
                <a:latin typeface="Segoe UI Symbol"/>
                <a:cs typeface="Segoe UI Symbol"/>
              </a:rPr>
              <a:t>pilihan</a:t>
            </a:r>
            <a:endParaRPr sz="1100">
              <a:latin typeface="Segoe UI Symbol"/>
              <a:cs typeface="Segoe UI Symbol"/>
            </a:endParaRPr>
          </a:p>
          <a:p>
            <a:pPr marL="12700">
              <a:lnSpc>
                <a:spcPct val="100000"/>
              </a:lnSpc>
              <a:spcBef>
                <a:spcPts val="5"/>
              </a:spcBef>
            </a:pPr>
            <a:r>
              <a:rPr sz="1100" dirty="0">
                <a:latin typeface="Segoe UI Symbol"/>
                <a:cs typeface="Segoe UI Symbol"/>
              </a:rPr>
              <a:t>jawaban</a:t>
            </a:r>
            <a:r>
              <a:rPr sz="1100" spc="-5" dirty="0">
                <a:latin typeface="Segoe UI Symbol"/>
                <a:cs typeface="Segoe UI Symbol"/>
              </a:rPr>
              <a:t> </a:t>
            </a:r>
            <a:r>
              <a:rPr sz="1100" dirty="0">
                <a:latin typeface="Segoe UI Symbol"/>
                <a:cs typeface="Segoe UI Symbol"/>
              </a:rPr>
              <a:t>di</a:t>
            </a:r>
            <a:r>
              <a:rPr sz="1100" spc="-30" dirty="0">
                <a:latin typeface="Segoe UI Symbol"/>
                <a:cs typeface="Segoe UI Symbol"/>
              </a:rPr>
              <a:t> </a:t>
            </a:r>
            <a:r>
              <a:rPr sz="1100" dirty="0">
                <a:latin typeface="Segoe UI Symbol"/>
                <a:cs typeface="Segoe UI Symbol"/>
              </a:rPr>
              <a:t>atas</a:t>
            </a:r>
            <a:r>
              <a:rPr sz="1100" spc="-35" dirty="0">
                <a:latin typeface="Segoe UI Symbol"/>
                <a:cs typeface="Segoe UI Symbol"/>
              </a:rPr>
              <a:t> </a:t>
            </a:r>
            <a:r>
              <a:rPr sz="1100" dirty="0">
                <a:latin typeface="Segoe UI Symbol"/>
                <a:cs typeface="Segoe UI Symbol"/>
              </a:rPr>
              <a:t>salah</a:t>
            </a:r>
            <a:r>
              <a:rPr sz="1100" i="1" dirty="0">
                <a:latin typeface="Segoe UI"/>
                <a:cs typeface="Segoe UI"/>
              </a:rPr>
              <a:t>”</a:t>
            </a:r>
            <a:r>
              <a:rPr sz="1100" i="1" spc="-35" dirty="0">
                <a:latin typeface="Segoe UI"/>
                <a:cs typeface="Segoe UI"/>
              </a:rPr>
              <a:t> </a:t>
            </a:r>
            <a:r>
              <a:rPr sz="1100" dirty="0">
                <a:latin typeface="Segoe UI Symbol"/>
                <a:cs typeface="Segoe UI Symbol"/>
              </a:rPr>
              <a:t>atau</a:t>
            </a:r>
            <a:r>
              <a:rPr sz="1100" spc="-25" dirty="0">
                <a:latin typeface="Segoe UI Symbol"/>
                <a:cs typeface="Segoe UI Symbol"/>
              </a:rPr>
              <a:t> </a:t>
            </a:r>
            <a:r>
              <a:rPr sz="1100" i="1" dirty="0">
                <a:latin typeface="Segoe UI"/>
                <a:cs typeface="Segoe UI"/>
              </a:rPr>
              <a:t>“</a:t>
            </a:r>
            <a:r>
              <a:rPr sz="1100" dirty="0">
                <a:latin typeface="Segoe UI Symbol"/>
                <a:cs typeface="Segoe UI Symbol"/>
              </a:rPr>
              <a:t>semua</a:t>
            </a:r>
            <a:r>
              <a:rPr sz="1100" spc="-50" dirty="0">
                <a:latin typeface="Segoe UI Symbol"/>
                <a:cs typeface="Segoe UI Symbol"/>
              </a:rPr>
              <a:t> </a:t>
            </a:r>
            <a:r>
              <a:rPr sz="1100" dirty="0">
                <a:latin typeface="Segoe UI Symbol"/>
                <a:cs typeface="Segoe UI Symbol"/>
              </a:rPr>
              <a:t>pilihan</a:t>
            </a:r>
            <a:r>
              <a:rPr sz="1100" spc="-25" dirty="0">
                <a:latin typeface="Segoe UI Symbol"/>
                <a:cs typeface="Segoe UI Symbol"/>
              </a:rPr>
              <a:t> </a:t>
            </a:r>
            <a:r>
              <a:rPr sz="1100" dirty="0">
                <a:latin typeface="Segoe UI Symbol"/>
                <a:cs typeface="Segoe UI Symbol"/>
              </a:rPr>
              <a:t>jawaban</a:t>
            </a:r>
            <a:r>
              <a:rPr sz="1100" spc="-5" dirty="0">
                <a:latin typeface="Segoe UI Symbol"/>
                <a:cs typeface="Segoe UI Symbol"/>
              </a:rPr>
              <a:t> </a:t>
            </a:r>
            <a:r>
              <a:rPr sz="1100" dirty="0">
                <a:latin typeface="Segoe UI Symbol"/>
                <a:cs typeface="Segoe UI Symbol"/>
              </a:rPr>
              <a:t>di</a:t>
            </a:r>
            <a:r>
              <a:rPr sz="1100" spc="-50" dirty="0">
                <a:latin typeface="Segoe UI Symbol"/>
                <a:cs typeface="Segoe UI Symbol"/>
              </a:rPr>
              <a:t> </a:t>
            </a:r>
            <a:r>
              <a:rPr sz="1100" dirty="0">
                <a:latin typeface="Segoe UI Symbol"/>
                <a:cs typeface="Segoe UI Symbol"/>
              </a:rPr>
              <a:t>atas</a:t>
            </a:r>
            <a:r>
              <a:rPr sz="1100" spc="-15" dirty="0">
                <a:latin typeface="Segoe UI Symbol"/>
                <a:cs typeface="Segoe UI Symbol"/>
              </a:rPr>
              <a:t> </a:t>
            </a:r>
            <a:r>
              <a:rPr sz="1100" spc="-10" dirty="0">
                <a:latin typeface="Segoe UI Symbol"/>
                <a:cs typeface="Segoe UI Symbol"/>
              </a:rPr>
              <a:t>benar</a:t>
            </a:r>
            <a:r>
              <a:rPr sz="1100" i="1" spc="-10" dirty="0">
                <a:latin typeface="Segoe UI"/>
                <a:cs typeface="Segoe UI"/>
              </a:rPr>
              <a:t>.”</a:t>
            </a:r>
            <a:endParaRPr sz="1100">
              <a:latin typeface="Segoe UI"/>
              <a:cs typeface="Segoe UI"/>
            </a:endParaRPr>
          </a:p>
          <a:p>
            <a:pPr marL="12700">
              <a:lnSpc>
                <a:spcPct val="100000"/>
              </a:lnSpc>
              <a:spcBef>
                <a:spcPts val="405"/>
              </a:spcBef>
            </a:pPr>
            <a:r>
              <a:rPr sz="1100" dirty="0">
                <a:latin typeface="Segoe UI Symbol"/>
                <a:cs typeface="Segoe UI Symbol"/>
              </a:rPr>
              <a:t>Pilihan</a:t>
            </a:r>
            <a:r>
              <a:rPr sz="1100" spc="-65" dirty="0">
                <a:latin typeface="Segoe UI Symbol"/>
                <a:cs typeface="Segoe UI Symbol"/>
              </a:rPr>
              <a:t> </a:t>
            </a:r>
            <a:r>
              <a:rPr sz="1100" dirty="0">
                <a:latin typeface="Segoe UI Symbol"/>
                <a:cs typeface="Segoe UI Symbol"/>
              </a:rPr>
              <a:t>jawaban yang</a:t>
            </a:r>
            <a:r>
              <a:rPr sz="1100" spc="-45" dirty="0">
                <a:latin typeface="Segoe UI Symbol"/>
                <a:cs typeface="Segoe UI Symbol"/>
              </a:rPr>
              <a:t> </a:t>
            </a:r>
            <a:r>
              <a:rPr sz="1100" dirty="0">
                <a:latin typeface="Segoe UI Symbol"/>
                <a:cs typeface="Segoe UI Symbol"/>
              </a:rPr>
              <a:t>berbentuk</a:t>
            </a:r>
            <a:r>
              <a:rPr sz="1100" spc="-55" dirty="0">
                <a:latin typeface="Segoe UI Symbol"/>
                <a:cs typeface="Segoe UI Symbol"/>
              </a:rPr>
              <a:t> </a:t>
            </a:r>
            <a:r>
              <a:rPr sz="1100" dirty="0">
                <a:latin typeface="Segoe UI Symbol"/>
                <a:cs typeface="Segoe UI Symbol"/>
              </a:rPr>
              <a:t>angka</a:t>
            </a:r>
            <a:r>
              <a:rPr sz="1100" spc="-25" dirty="0">
                <a:latin typeface="Segoe UI Symbol"/>
                <a:cs typeface="Segoe UI Symbol"/>
              </a:rPr>
              <a:t> </a:t>
            </a:r>
            <a:r>
              <a:rPr sz="1100" dirty="0">
                <a:latin typeface="Segoe UI Symbol"/>
                <a:cs typeface="Segoe UI Symbol"/>
              </a:rPr>
              <a:t>disusun</a:t>
            </a:r>
            <a:r>
              <a:rPr sz="1100" spc="-75" dirty="0">
                <a:latin typeface="Segoe UI Symbol"/>
                <a:cs typeface="Segoe UI Symbol"/>
              </a:rPr>
              <a:t> </a:t>
            </a:r>
            <a:r>
              <a:rPr sz="1100" dirty="0">
                <a:latin typeface="Segoe UI Symbol"/>
                <a:cs typeface="Segoe UI Symbol"/>
              </a:rPr>
              <a:t>berdasarkan</a:t>
            </a:r>
            <a:r>
              <a:rPr sz="1100" spc="-40" dirty="0">
                <a:latin typeface="Segoe UI Symbol"/>
                <a:cs typeface="Segoe UI Symbol"/>
              </a:rPr>
              <a:t> </a:t>
            </a:r>
            <a:r>
              <a:rPr sz="1100" spc="-10" dirty="0">
                <a:latin typeface="Segoe UI Symbol"/>
                <a:cs typeface="Segoe UI Symbol"/>
              </a:rPr>
              <a:t>urutan</a:t>
            </a:r>
            <a:endParaRPr sz="1100">
              <a:latin typeface="Segoe UI Symbol"/>
              <a:cs typeface="Segoe UI Symbol"/>
            </a:endParaRPr>
          </a:p>
          <a:p>
            <a:pPr marL="12700">
              <a:lnSpc>
                <a:spcPct val="100000"/>
              </a:lnSpc>
            </a:pPr>
            <a:r>
              <a:rPr sz="1100" dirty="0">
                <a:latin typeface="Segoe UI Symbol"/>
                <a:cs typeface="Segoe UI Symbol"/>
              </a:rPr>
              <a:t>besar</a:t>
            </a:r>
            <a:r>
              <a:rPr sz="1100" spc="-40" dirty="0">
                <a:latin typeface="Segoe UI Symbol"/>
                <a:cs typeface="Segoe UI Symbol"/>
              </a:rPr>
              <a:t> </a:t>
            </a:r>
            <a:r>
              <a:rPr sz="1100" dirty="0">
                <a:latin typeface="Segoe UI Symbol"/>
                <a:cs typeface="Segoe UI Symbol"/>
              </a:rPr>
              <a:t>kecilnya</a:t>
            </a:r>
            <a:r>
              <a:rPr sz="1100" spc="-10" dirty="0">
                <a:latin typeface="Segoe UI Symbol"/>
                <a:cs typeface="Segoe UI Symbol"/>
              </a:rPr>
              <a:t> </a:t>
            </a:r>
            <a:r>
              <a:rPr sz="1100" dirty="0">
                <a:latin typeface="Segoe UI Symbol"/>
                <a:cs typeface="Segoe UI Symbol"/>
              </a:rPr>
              <a:t>nilai</a:t>
            </a:r>
            <a:r>
              <a:rPr sz="1100" spc="-20" dirty="0">
                <a:latin typeface="Segoe UI Symbol"/>
                <a:cs typeface="Segoe UI Symbol"/>
              </a:rPr>
              <a:t> </a:t>
            </a:r>
            <a:r>
              <a:rPr sz="1100" dirty="0">
                <a:latin typeface="Segoe UI Symbol"/>
                <a:cs typeface="Segoe UI Symbol"/>
              </a:rPr>
              <a:t>angka</a:t>
            </a:r>
            <a:r>
              <a:rPr sz="1100" spc="-20" dirty="0">
                <a:latin typeface="Segoe UI Symbol"/>
                <a:cs typeface="Segoe UI Symbol"/>
              </a:rPr>
              <a:t> </a:t>
            </a:r>
            <a:r>
              <a:rPr sz="1100" spc="-10" dirty="0">
                <a:latin typeface="Segoe UI Symbol"/>
                <a:cs typeface="Segoe UI Symbol"/>
              </a:rPr>
              <a:t>tersebut.</a:t>
            </a:r>
            <a:endParaRPr sz="1100">
              <a:latin typeface="Segoe UI Symbol"/>
              <a:cs typeface="Segoe UI Symbol"/>
            </a:endParaRPr>
          </a:p>
          <a:p>
            <a:pPr marL="12700" marR="55244">
              <a:lnSpc>
                <a:spcPct val="100000"/>
              </a:lnSpc>
              <a:spcBef>
                <a:spcPts val="390"/>
              </a:spcBef>
            </a:pPr>
            <a:r>
              <a:rPr sz="1100" dirty="0">
                <a:latin typeface="Segoe UI Symbol"/>
                <a:cs typeface="Segoe UI Symbol"/>
              </a:rPr>
              <a:t>Gambar,</a:t>
            </a:r>
            <a:r>
              <a:rPr sz="1100" spc="-60" dirty="0">
                <a:latin typeface="Segoe UI Symbol"/>
                <a:cs typeface="Segoe UI Symbol"/>
              </a:rPr>
              <a:t> </a:t>
            </a:r>
            <a:r>
              <a:rPr sz="1100" dirty="0">
                <a:latin typeface="Segoe UI Symbol"/>
                <a:cs typeface="Segoe UI Symbol"/>
              </a:rPr>
              <a:t>grafik,</a:t>
            </a:r>
            <a:r>
              <a:rPr sz="1100" spc="-10" dirty="0">
                <a:latin typeface="Segoe UI Symbol"/>
                <a:cs typeface="Segoe UI Symbol"/>
              </a:rPr>
              <a:t> </a:t>
            </a:r>
            <a:r>
              <a:rPr sz="1100" dirty="0">
                <a:latin typeface="Segoe UI Symbol"/>
                <a:cs typeface="Segoe UI Symbol"/>
              </a:rPr>
              <a:t>tabel,</a:t>
            </a:r>
            <a:r>
              <a:rPr sz="1100" spc="-55" dirty="0">
                <a:latin typeface="Segoe UI Symbol"/>
                <a:cs typeface="Segoe UI Symbol"/>
              </a:rPr>
              <a:t> </a:t>
            </a:r>
            <a:r>
              <a:rPr sz="1100" dirty="0">
                <a:latin typeface="Segoe UI Symbol"/>
                <a:cs typeface="Segoe UI Symbol"/>
              </a:rPr>
              <a:t>diagram,</a:t>
            </a:r>
            <a:r>
              <a:rPr sz="1100" spc="-35" dirty="0">
                <a:latin typeface="Segoe UI Symbol"/>
                <a:cs typeface="Segoe UI Symbol"/>
              </a:rPr>
              <a:t> </a:t>
            </a:r>
            <a:r>
              <a:rPr sz="1100" dirty="0">
                <a:latin typeface="Segoe UI Symbol"/>
                <a:cs typeface="Segoe UI Symbol"/>
              </a:rPr>
              <a:t>dan</a:t>
            </a:r>
            <a:r>
              <a:rPr sz="1100" spc="-30" dirty="0">
                <a:latin typeface="Segoe UI Symbol"/>
                <a:cs typeface="Segoe UI Symbol"/>
              </a:rPr>
              <a:t> </a:t>
            </a:r>
            <a:r>
              <a:rPr sz="1100" dirty="0">
                <a:latin typeface="Segoe UI Symbol"/>
                <a:cs typeface="Segoe UI Symbol"/>
              </a:rPr>
              <a:t>sejenisnya</a:t>
            </a:r>
            <a:r>
              <a:rPr sz="1100" spc="-60" dirty="0">
                <a:latin typeface="Segoe UI Symbol"/>
                <a:cs typeface="Segoe UI Symbol"/>
              </a:rPr>
              <a:t> </a:t>
            </a:r>
            <a:r>
              <a:rPr sz="1100" dirty="0">
                <a:latin typeface="Segoe UI Symbol"/>
                <a:cs typeface="Segoe UI Symbol"/>
              </a:rPr>
              <a:t>yang</a:t>
            </a:r>
            <a:r>
              <a:rPr sz="1100" spc="-20" dirty="0">
                <a:latin typeface="Segoe UI Symbol"/>
                <a:cs typeface="Segoe UI Symbol"/>
              </a:rPr>
              <a:t> </a:t>
            </a:r>
            <a:r>
              <a:rPr sz="1100" dirty="0">
                <a:latin typeface="Segoe UI Symbol"/>
                <a:cs typeface="Segoe UI Symbol"/>
              </a:rPr>
              <a:t>terdapat</a:t>
            </a:r>
            <a:r>
              <a:rPr sz="1100" spc="-30" dirty="0">
                <a:latin typeface="Segoe UI Symbol"/>
                <a:cs typeface="Segoe UI Symbol"/>
              </a:rPr>
              <a:t> </a:t>
            </a:r>
            <a:r>
              <a:rPr sz="1100" spc="-20" dirty="0">
                <a:latin typeface="Segoe UI Symbol"/>
                <a:cs typeface="Segoe UI Symbol"/>
              </a:rPr>
              <a:t>pada </a:t>
            </a:r>
            <a:r>
              <a:rPr sz="1100" dirty="0">
                <a:latin typeface="Segoe UI Symbol"/>
                <a:cs typeface="Segoe UI Symbol"/>
              </a:rPr>
              <a:t>soal</a:t>
            </a:r>
            <a:r>
              <a:rPr sz="1100" spc="-45" dirty="0">
                <a:latin typeface="Segoe UI Symbol"/>
                <a:cs typeface="Segoe UI Symbol"/>
              </a:rPr>
              <a:t> </a:t>
            </a:r>
            <a:r>
              <a:rPr sz="1100" dirty="0">
                <a:latin typeface="Segoe UI Symbol"/>
                <a:cs typeface="Segoe UI Symbol"/>
              </a:rPr>
              <a:t>harus</a:t>
            </a:r>
            <a:r>
              <a:rPr sz="1100" spc="-5" dirty="0">
                <a:latin typeface="Segoe UI Symbol"/>
                <a:cs typeface="Segoe UI Symbol"/>
              </a:rPr>
              <a:t> </a:t>
            </a:r>
            <a:r>
              <a:rPr sz="1100" dirty="0">
                <a:latin typeface="Segoe UI Symbol"/>
                <a:cs typeface="Segoe UI Symbol"/>
              </a:rPr>
              <a:t>jelas</a:t>
            </a:r>
            <a:r>
              <a:rPr sz="1100" spc="-25" dirty="0">
                <a:latin typeface="Segoe UI Symbol"/>
                <a:cs typeface="Segoe UI Symbol"/>
              </a:rPr>
              <a:t> </a:t>
            </a:r>
            <a:r>
              <a:rPr sz="1100" dirty="0">
                <a:latin typeface="Segoe UI Symbol"/>
                <a:cs typeface="Segoe UI Symbol"/>
              </a:rPr>
              <a:t>dan</a:t>
            </a:r>
            <a:r>
              <a:rPr sz="1100" spc="-20" dirty="0">
                <a:latin typeface="Segoe UI Symbol"/>
                <a:cs typeface="Segoe UI Symbol"/>
              </a:rPr>
              <a:t> </a:t>
            </a:r>
            <a:r>
              <a:rPr sz="1100" spc="-10" dirty="0">
                <a:latin typeface="Segoe UI Symbol"/>
                <a:cs typeface="Segoe UI Symbol"/>
              </a:rPr>
              <a:t>berfungsi.</a:t>
            </a:r>
            <a:endParaRPr sz="1100">
              <a:latin typeface="Segoe UI Symbol"/>
              <a:cs typeface="Segoe UI Symbol"/>
            </a:endParaRPr>
          </a:p>
          <a:p>
            <a:pPr marL="12700" marR="501650">
              <a:lnSpc>
                <a:spcPct val="130900"/>
              </a:lnSpc>
            </a:pPr>
            <a:r>
              <a:rPr sz="1100" dirty="0">
                <a:latin typeface="Segoe UI Symbol"/>
                <a:cs typeface="Segoe UI Symbol"/>
              </a:rPr>
              <a:t>Butir</a:t>
            </a:r>
            <a:r>
              <a:rPr sz="1100" spc="-55" dirty="0">
                <a:latin typeface="Segoe UI Symbol"/>
                <a:cs typeface="Segoe UI Symbol"/>
              </a:rPr>
              <a:t> </a:t>
            </a:r>
            <a:r>
              <a:rPr sz="1100" dirty="0">
                <a:latin typeface="Segoe UI Symbol"/>
                <a:cs typeface="Segoe UI Symbol"/>
              </a:rPr>
              <a:t>soal</a:t>
            </a:r>
            <a:r>
              <a:rPr sz="1100" spc="-20" dirty="0">
                <a:latin typeface="Segoe UI Symbol"/>
                <a:cs typeface="Segoe UI Symbol"/>
              </a:rPr>
              <a:t> </a:t>
            </a:r>
            <a:r>
              <a:rPr sz="1100" dirty="0">
                <a:latin typeface="Segoe UI Symbol"/>
                <a:cs typeface="Segoe UI Symbol"/>
              </a:rPr>
              <a:t>tidak</a:t>
            </a:r>
            <a:r>
              <a:rPr sz="1100" spc="-40" dirty="0">
                <a:latin typeface="Segoe UI Symbol"/>
                <a:cs typeface="Segoe UI Symbol"/>
              </a:rPr>
              <a:t> </a:t>
            </a:r>
            <a:r>
              <a:rPr sz="1100" dirty="0">
                <a:latin typeface="Segoe UI Symbol"/>
                <a:cs typeface="Segoe UI Symbol"/>
              </a:rPr>
              <a:t>tergantung</a:t>
            </a:r>
            <a:r>
              <a:rPr sz="1100" spc="-25" dirty="0">
                <a:latin typeface="Segoe UI Symbol"/>
                <a:cs typeface="Segoe UI Symbol"/>
              </a:rPr>
              <a:t> </a:t>
            </a:r>
            <a:r>
              <a:rPr sz="1100" dirty="0">
                <a:latin typeface="Segoe UI Symbol"/>
                <a:cs typeface="Segoe UI Symbol"/>
              </a:rPr>
              <a:t>pada</a:t>
            </a:r>
            <a:r>
              <a:rPr sz="1100" spc="-40" dirty="0">
                <a:latin typeface="Segoe UI Symbol"/>
                <a:cs typeface="Segoe UI Symbol"/>
              </a:rPr>
              <a:t> </a:t>
            </a:r>
            <a:r>
              <a:rPr sz="1100" dirty="0">
                <a:latin typeface="Segoe UI Symbol"/>
                <a:cs typeface="Segoe UI Symbol"/>
              </a:rPr>
              <a:t>jawaban soal</a:t>
            </a:r>
            <a:r>
              <a:rPr sz="1100" spc="-25" dirty="0">
                <a:latin typeface="Segoe UI Symbol"/>
                <a:cs typeface="Segoe UI Symbol"/>
              </a:rPr>
              <a:t> </a:t>
            </a:r>
            <a:r>
              <a:rPr sz="1100" spc="-10" dirty="0">
                <a:latin typeface="Segoe UI Symbol"/>
                <a:cs typeface="Segoe UI Symbol"/>
              </a:rPr>
              <a:t>sebelumnya. </a:t>
            </a:r>
            <a:r>
              <a:rPr sz="1100" dirty="0">
                <a:latin typeface="Segoe UI Symbol"/>
                <a:cs typeface="Segoe UI Symbol"/>
              </a:rPr>
              <a:t>Satu</a:t>
            </a:r>
            <a:r>
              <a:rPr sz="1100" spc="-30" dirty="0">
                <a:latin typeface="Segoe UI Symbol"/>
                <a:cs typeface="Segoe UI Symbol"/>
              </a:rPr>
              <a:t> </a:t>
            </a:r>
            <a:r>
              <a:rPr sz="1100" dirty="0">
                <a:latin typeface="Segoe UI Symbol"/>
                <a:cs typeface="Segoe UI Symbol"/>
              </a:rPr>
              <a:t>stimulus</a:t>
            </a:r>
            <a:r>
              <a:rPr sz="1100" spc="-75" dirty="0">
                <a:latin typeface="Segoe UI Symbol"/>
                <a:cs typeface="Segoe UI Symbol"/>
              </a:rPr>
              <a:t> </a:t>
            </a:r>
            <a:r>
              <a:rPr sz="1100" dirty="0">
                <a:latin typeface="Segoe UI Symbol"/>
                <a:cs typeface="Segoe UI Symbol"/>
              </a:rPr>
              <a:t>dapat</a:t>
            </a:r>
            <a:r>
              <a:rPr sz="1100" spc="-20" dirty="0">
                <a:latin typeface="Segoe UI Symbol"/>
                <a:cs typeface="Segoe UI Symbol"/>
              </a:rPr>
              <a:t> </a:t>
            </a:r>
            <a:r>
              <a:rPr sz="1100" dirty="0">
                <a:latin typeface="Segoe UI Symbol"/>
                <a:cs typeface="Segoe UI Symbol"/>
              </a:rPr>
              <a:t>digunakan</a:t>
            </a:r>
            <a:r>
              <a:rPr sz="1100" spc="-20" dirty="0">
                <a:latin typeface="Segoe UI Symbol"/>
                <a:cs typeface="Segoe UI Symbol"/>
              </a:rPr>
              <a:t> </a:t>
            </a:r>
            <a:r>
              <a:rPr sz="1100" dirty="0">
                <a:latin typeface="Segoe UI Symbol"/>
                <a:cs typeface="Segoe UI Symbol"/>
              </a:rPr>
              <a:t>untuk</a:t>
            </a:r>
            <a:r>
              <a:rPr sz="1100" spc="-40" dirty="0">
                <a:latin typeface="Segoe UI Symbol"/>
                <a:cs typeface="Segoe UI Symbol"/>
              </a:rPr>
              <a:t> </a:t>
            </a:r>
            <a:r>
              <a:rPr sz="1100" dirty="0">
                <a:latin typeface="Segoe UI Symbol"/>
                <a:cs typeface="Segoe UI Symbol"/>
              </a:rPr>
              <a:t>beberapa</a:t>
            </a:r>
            <a:r>
              <a:rPr sz="1100" spc="-20" dirty="0">
                <a:latin typeface="Segoe UI Symbol"/>
                <a:cs typeface="Segoe UI Symbol"/>
              </a:rPr>
              <a:t> </a:t>
            </a:r>
            <a:r>
              <a:rPr sz="1100" spc="-10" dirty="0">
                <a:latin typeface="Segoe UI Symbol"/>
                <a:cs typeface="Segoe UI Symbol"/>
              </a:rPr>
              <a:t>soal..</a:t>
            </a:r>
            <a:endParaRPr sz="1100">
              <a:latin typeface="Segoe UI Symbol"/>
              <a:cs typeface="Segoe UI Symbol"/>
            </a:endParaRPr>
          </a:p>
          <a:p>
            <a:pPr marL="12700" marR="307975" algn="just">
              <a:lnSpc>
                <a:spcPct val="100000"/>
              </a:lnSpc>
              <a:spcBef>
                <a:spcPts val="480"/>
              </a:spcBef>
            </a:pPr>
            <a:r>
              <a:rPr sz="1100" dirty="0">
                <a:latin typeface="Segoe UI Symbol"/>
                <a:cs typeface="Segoe UI Symbol"/>
              </a:rPr>
              <a:t>Jumlah</a:t>
            </a:r>
            <a:r>
              <a:rPr sz="1100" spc="-15" dirty="0">
                <a:latin typeface="Segoe UI Symbol"/>
                <a:cs typeface="Segoe UI Symbol"/>
              </a:rPr>
              <a:t> </a:t>
            </a:r>
            <a:r>
              <a:rPr sz="1100" dirty="0">
                <a:latin typeface="Segoe UI Symbol"/>
                <a:cs typeface="Segoe UI Symbol"/>
              </a:rPr>
              <a:t>opsi/pilihan</a:t>
            </a:r>
            <a:r>
              <a:rPr sz="1100" spc="-40" dirty="0">
                <a:latin typeface="Segoe UI Symbol"/>
                <a:cs typeface="Segoe UI Symbol"/>
              </a:rPr>
              <a:t> </a:t>
            </a:r>
            <a:r>
              <a:rPr sz="1100" dirty="0">
                <a:latin typeface="Segoe UI Symbol"/>
                <a:cs typeface="Segoe UI Symbol"/>
              </a:rPr>
              <a:t>jawaban</a:t>
            </a:r>
            <a:r>
              <a:rPr sz="1100" spc="-5" dirty="0">
                <a:latin typeface="Segoe UI Symbol"/>
                <a:cs typeface="Segoe UI Symbol"/>
              </a:rPr>
              <a:t> </a:t>
            </a:r>
            <a:r>
              <a:rPr sz="1100" dirty="0">
                <a:latin typeface="Segoe UI Symbol"/>
                <a:cs typeface="Segoe UI Symbol"/>
              </a:rPr>
              <a:t>untuk</a:t>
            </a:r>
            <a:r>
              <a:rPr sz="1100" spc="-35" dirty="0">
                <a:latin typeface="Segoe UI Symbol"/>
                <a:cs typeface="Segoe UI Symbol"/>
              </a:rPr>
              <a:t> </a:t>
            </a:r>
            <a:r>
              <a:rPr sz="1100" dirty="0">
                <a:latin typeface="Segoe UI Symbol"/>
                <a:cs typeface="Segoe UI Symbol"/>
              </a:rPr>
              <a:t>jenjang</a:t>
            </a:r>
            <a:r>
              <a:rPr sz="1100" spc="-20" dirty="0">
                <a:latin typeface="Segoe UI Symbol"/>
                <a:cs typeface="Segoe UI Symbol"/>
              </a:rPr>
              <a:t> </a:t>
            </a:r>
            <a:r>
              <a:rPr sz="1100" dirty="0">
                <a:latin typeface="Segoe UI Symbol"/>
                <a:cs typeface="Segoe UI Symbol"/>
              </a:rPr>
              <a:t>MI</a:t>
            </a:r>
            <a:r>
              <a:rPr sz="1100" spc="-20" dirty="0">
                <a:latin typeface="Segoe UI Symbol"/>
                <a:cs typeface="Segoe UI Symbol"/>
              </a:rPr>
              <a:t> </a:t>
            </a:r>
            <a:r>
              <a:rPr sz="1100" dirty="0">
                <a:latin typeface="Segoe UI Symbol"/>
                <a:cs typeface="Segoe UI Symbol"/>
              </a:rPr>
              <a:t>dan</a:t>
            </a:r>
            <a:r>
              <a:rPr sz="1100" spc="-15" dirty="0">
                <a:latin typeface="Segoe UI Symbol"/>
                <a:cs typeface="Segoe UI Symbol"/>
              </a:rPr>
              <a:t> </a:t>
            </a:r>
            <a:r>
              <a:rPr sz="1100" dirty="0">
                <a:latin typeface="Segoe UI Symbol"/>
                <a:cs typeface="Segoe UI Symbol"/>
              </a:rPr>
              <a:t>MTs</a:t>
            </a:r>
            <a:r>
              <a:rPr sz="1100" spc="-25" dirty="0">
                <a:latin typeface="Segoe UI Symbol"/>
                <a:cs typeface="Segoe UI Symbol"/>
              </a:rPr>
              <a:t> </a:t>
            </a:r>
            <a:r>
              <a:rPr sz="1100" spc="-10" dirty="0">
                <a:latin typeface="Segoe UI Symbol"/>
                <a:cs typeface="Segoe UI Symbol"/>
              </a:rPr>
              <a:t>empat </a:t>
            </a:r>
            <a:r>
              <a:rPr sz="1100" dirty="0">
                <a:latin typeface="Segoe UI Symbol"/>
                <a:cs typeface="Segoe UI Symbol"/>
              </a:rPr>
              <a:t>opsi/pilihan</a:t>
            </a:r>
            <a:r>
              <a:rPr sz="1100" spc="-55" dirty="0">
                <a:latin typeface="Segoe UI Symbol"/>
                <a:cs typeface="Segoe UI Symbol"/>
              </a:rPr>
              <a:t> </a:t>
            </a: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sedangkan</a:t>
            </a:r>
            <a:r>
              <a:rPr sz="1100" spc="-30" dirty="0">
                <a:latin typeface="Segoe UI Symbol"/>
                <a:cs typeface="Segoe UI Symbol"/>
              </a:rPr>
              <a:t> </a:t>
            </a:r>
            <a:r>
              <a:rPr sz="1100" dirty="0">
                <a:latin typeface="Segoe UI Symbol"/>
                <a:cs typeface="Segoe UI Symbol"/>
              </a:rPr>
              <a:t>jenjang</a:t>
            </a:r>
            <a:r>
              <a:rPr sz="1100" spc="-40" dirty="0">
                <a:latin typeface="Segoe UI Symbol"/>
                <a:cs typeface="Segoe UI Symbol"/>
              </a:rPr>
              <a:t> </a:t>
            </a:r>
            <a:r>
              <a:rPr sz="1100" dirty="0">
                <a:latin typeface="Segoe UI Symbol"/>
                <a:cs typeface="Segoe UI Symbol"/>
              </a:rPr>
              <a:t>MA</a:t>
            </a:r>
            <a:r>
              <a:rPr sz="1100" spc="-50" dirty="0">
                <a:latin typeface="Segoe UI Symbol"/>
                <a:cs typeface="Segoe UI Symbol"/>
              </a:rPr>
              <a:t> </a:t>
            </a:r>
            <a:r>
              <a:rPr sz="1100" dirty="0">
                <a:latin typeface="Segoe UI Symbol"/>
                <a:cs typeface="Segoe UI Symbol"/>
              </a:rPr>
              <a:t>lima</a:t>
            </a:r>
            <a:r>
              <a:rPr sz="1100" spc="-35" dirty="0">
                <a:latin typeface="Segoe UI Symbol"/>
                <a:cs typeface="Segoe UI Symbol"/>
              </a:rPr>
              <a:t> </a:t>
            </a:r>
            <a:r>
              <a:rPr sz="1100" spc="-10" dirty="0">
                <a:latin typeface="Segoe UI Symbol"/>
                <a:cs typeface="Segoe UI Symbol"/>
              </a:rPr>
              <a:t>opsi/pilihan jawaban.</a:t>
            </a:r>
            <a:endParaRPr sz="1100">
              <a:latin typeface="Segoe UI Symbol"/>
              <a:cs typeface="Segoe UI Symbol"/>
            </a:endParaRPr>
          </a:p>
        </p:txBody>
      </p:sp>
      <p:pic>
        <p:nvPicPr>
          <p:cNvPr id="10" name="object 10"/>
          <p:cNvPicPr/>
          <p:nvPr/>
        </p:nvPicPr>
        <p:blipFill>
          <a:blip r:embed="rId6" cstate="print"/>
          <a:stretch>
            <a:fillRect/>
          </a:stretch>
        </p:blipFill>
        <p:spPr>
          <a:xfrm>
            <a:off x="4803647" y="774128"/>
            <a:ext cx="4134484" cy="4219829"/>
          </a:xfrm>
          <a:prstGeom prst="rect">
            <a:avLst/>
          </a:prstGeom>
        </p:spPr>
      </p:pic>
      <p:sp>
        <p:nvSpPr>
          <p:cNvPr id="11" name="object 11"/>
          <p:cNvSpPr txBox="1"/>
          <p:nvPr/>
        </p:nvSpPr>
        <p:spPr>
          <a:xfrm>
            <a:off x="5212460" y="909319"/>
            <a:ext cx="3516629" cy="3887470"/>
          </a:xfrm>
          <a:prstGeom prst="rect">
            <a:avLst/>
          </a:prstGeom>
        </p:spPr>
        <p:txBody>
          <a:bodyPr vert="horz" wrap="square" lIns="0" tIns="13335" rIns="0" bIns="0" rtlCol="0">
            <a:spAutoFit/>
          </a:bodyPr>
          <a:lstStyle/>
          <a:p>
            <a:pPr marL="12700" marR="62865">
              <a:lnSpc>
                <a:spcPct val="100000"/>
              </a:lnSpc>
              <a:spcBef>
                <a:spcPts val="105"/>
              </a:spcBef>
            </a:pPr>
            <a:r>
              <a:rPr sz="1100" dirty="0">
                <a:latin typeface="Segoe UI Symbol"/>
                <a:cs typeface="Segoe UI Symbol"/>
              </a:rPr>
              <a:t>Bila</a:t>
            </a:r>
            <a:r>
              <a:rPr sz="1100" spc="-35" dirty="0">
                <a:latin typeface="Segoe UI Symbol"/>
                <a:cs typeface="Segoe UI Symbol"/>
              </a:rPr>
              <a:t> </a:t>
            </a:r>
            <a:r>
              <a:rPr sz="1100" dirty="0">
                <a:latin typeface="Segoe UI Symbol"/>
                <a:cs typeface="Segoe UI Symbol"/>
              </a:rPr>
              <a:t>soal</a:t>
            </a:r>
            <a:r>
              <a:rPr sz="1100" spc="-50" dirty="0">
                <a:latin typeface="Segoe UI Symbol"/>
                <a:cs typeface="Segoe UI Symbol"/>
              </a:rPr>
              <a:t> </a:t>
            </a:r>
            <a:r>
              <a:rPr sz="1100" dirty="0">
                <a:latin typeface="Segoe UI Symbol"/>
                <a:cs typeface="Segoe UI Symbol"/>
              </a:rPr>
              <a:t>berbentuk</a:t>
            </a:r>
            <a:r>
              <a:rPr sz="1100" spc="-40" dirty="0">
                <a:latin typeface="Segoe UI Symbol"/>
                <a:cs typeface="Segoe UI Symbol"/>
              </a:rPr>
              <a:t> </a:t>
            </a:r>
            <a:r>
              <a:rPr sz="1100" dirty="0">
                <a:latin typeface="Segoe UI Symbol"/>
                <a:cs typeface="Segoe UI Symbol"/>
              </a:rPr>
              <a:t>pilihan</a:t>
            </a:r>
            <a:r>
              <a:rPr sz="1100" spc="-20" dirty="0">
                <a:latin typeface="Segoe UI Symbol"/>
                <a:cs typeface="Segoe UI Symbol"/>
              </a:rPr>
              <a:t> </a:t>
            </a:r>
            <a:r>
              <a:rPr sz="1100" dirty="0">
                <a:latin typeface="Segoe UI Symbol"/>
                <a:cs typeface="Segoe UI Symbol"/>
              </a:rPr>
              <a:t>ganda</a:t>
            </a:r>
            <a:r>
              <a:rPr sz="1100" spc="-15" dirty="0">
                <a:latin typeface="Segoe UI Symbol"/>
                <a:cs typeface="Segoe UI Symbol"/>
              </a:rPr>
              <a:t> </a:t>
            </a:r>
            <a:r>
              <a:rPr sz="1100" dirty="0">
                <a:latin typeface="Segoe UI Symbol"/>
                <a:cs typeface="Segoe UI Symbol"/>
              </a:rPr>
              <a:t>kompleks,</a:t>
            </a:r>
            <a:r>
              <a:rPr sz="1100" spc="-60" dirty="0">
                <a:latin typeface="Segoe UI Symbol"/>
                <a:cs typeface="Segoe UI Symbol"/>
              </a:rPr>
              <a:t> </a:t>
            </a:r>
            <a:r>
              <a:rPr sz="1100" dirty="0">
                <a:latin typeface="Segoe UI Symbol"/>
                <a:cs typeface="Segoe UI Symbol"/>
              </a:rPr>
              <a:t>jenjang</a:t>
            </a:r>
            <a:r>
              <a:rPr sz="1100" spc="-35" dirty="0">
                <a:latin typeface="Segoe UI Symbol"/>
                <a:cs typeface="Segoe UI Symbol"/>
              </a:rPr>
              <a:t> MI </a:t>
            </a:r>
            <a:r>
              <a:rPr sz="1100" dirty="0">
                <a:latin typeface="Segoe UI Symbol"/>
                <a:cs typeface="Segoe UI Symbol"/>
              </a:rPr>
              <a:t>dan</a:t>
            </a:r>
            <a:r>
              <a:rPr sz="1100" spc="-25" dirty="0">
                <a:latin typeface="Segoe UI Symbol"/>
                <a:cs typeface="Segoe UI Symbol"/>
              </a:rPr>
              <a:t> </a:t>
            </a:r>
            <a:r>
              <a:rPr sz="1100" dirty="0">
                <a:latin typeface="Segoe UI Symbol"/>
                <a:cs typeface="Segoe UI Symbol"/>
              </a:rPr>
              <a:t>MTs</a:t>
            </a:r>
            <a:r>
              <a:rPr sz="1100" spc="-30" dirty="0">
                <a:latin typeface="Segoe UI Symbol"/>
                <a:cs typeface="Segoe UI Symbol"/>
              </a:rPr>
              <a:t> </a:t>
            </a:r>
            <a:r>
              <a:rPr sz="1100" dirty="0">
                <a:latin typeface="Segoe UI Symbol"/>
                <a:cs typeface="Segoe UI Symbol"/>
              </a:rPr>
              <a:t>memilih</a:t>
            </a:r>
            <a:r>
              <a:rPr sz="1100" spc="-70" dirty="0">
                <a:latin typeface="Segoe UI Symbol"/>
                <a:cs typeface="Segoe UI Symbol"/>
              </a:rPr>
              <a:t> </a:t>
            </a:r>
            <a:r>
              <a:rPr sz="1100" dirty="0">
                <a:latin typeface="Segoe UI Symbol"/>
                <a:cs typeface="Segoe UI Symbol"/>
              </a:rPr>
              <a:t>dua</a:t>
            </a:r>
            <a:r>
              <a:rPr sz="1100" spc="-30" dirty="0">
                <a:latin typeface="Segoe UI Symbol"/>
                <a:cs typeface="Segoe UI Symbol"/>
              </a:rPr>
              <a:t> </a:t>
            </a: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benar</a:t>
            </a:r>
            <a:r>
              <a:rPr sz="1100" spc="-20" dirty="0">
                <a:latin typeface="Segoe UI Symbol"/>
                <a:cs typeface="Segoe UI Symbol"/>
              </a:rPr>
              <a:t> </a:t>
            </a:r>
            <a:r>
              <a:rPr sz="1100" dirty="0">
                <a:latin typeface="Segoe UI Symbol"/>
                <a:cs typeface="Segoe UI Symbol"/>
              </a:rPr>
              <a:t>dari</a:t>
            </a:r>
            <a:r>
              <a:rPr sz="1100" spc="-25" dirty="0">
                <a:latin typeface="Segoe UI Symbol"/>
                <a:cs typeface="Segoe UI Symbol"/>
              </a:rPr>
              <a:t> </a:t>
            </a:r>
            <a:r>
              <a:rPr sz="1100" dirty="0">
                <a:latin typeface="Segoe UI Symbol"/>
                <a:cs typeface="Segoe UI Symbol"/>
              </a:rPr>
              <a:t>empat</a:t>
            </a:r>
            <a:r>
              <a:rPr sz="1100" spc="-30" dirty="0">
                <a:latin typeface="Segoe UI Symbol"/>
                <a:cs typeface="Segoe UI Symbol"/>
              </a:rPr>
              <a:t> </a:t>
            </a:r>
            <a:r>
              <a:rPr sz="1100" spc="-10" dirty="0">
                <a:latin typeface="Segoe UI Symbol"/>
                <a:cs typeface="Segoe UI Symbol"/>
              </a:rPr>
              <a:t>pilihan </a:t>
            </a:r>
            <a:r>
              <a:rPr sz="1100" dirty="0">
                <a:latin typeface="Segoe UI Symbol"/>
                <a:cs typeface="Segoe UI Symbol"/>
              </a:rPr>
              <a:t>yang</a:t>
            </a:r>
            <a:r>
              <a:rPr sz="1100" spc="-20" dirty="0">
                <a:latin typeface="Segoe UI Symbol"/>
                <a:cs typeface="Segoe UI Symbol"/>
              </a:rPr>
              <a:t> </a:t>
            </a:r>
            <a:r>
              <a:rPr sz="1100" dirty="0">
                <a:latin typeface="Segoe UI Symbol"/>
                <a:cs typeface="Segoe UI Symbol"/>
              </a:rPr>
              <a:t>disediakan,</a:t>
            </a:r>
            <a:r>
              <a:rPr sz="1100" spc="-10" dirty="0">
                <a:latin typeface="Segoe UI Symbol"/>
                <a:cs typeface="Segoe UI Symbol"/>
              </a:rPr>
              <a:t> </a:t>
            </a:r>
            <a:r>
              <a:rPr sz="1100" dirty="0">
                <a:latin typeface="Segoe UI Symbol"/>
                <a:cs typeface="Segoe UI Symbol"/>
              </a:rPr>
              <a:t>sedangkan</a:t>
            </a:r>
            <a:r>
              <a:rPr sz="1100" spc="-20" dirty="0">
                <a:latin typeface="Segoe UI Symbol"/>
                <a:cs typeface="Segoe UI Symbol"/>
              </a:rPr>
              <a:t> </a:t>
            </a:r>
            <a:r>
              <a:rPr sz="1100" dirty="0">
                <a:latin typeface="Segoe UI Symbol"/>
                <a:cs typeface="Segoe UI Symbol"/>
              </a:rPr>
              <a:t>jenjang</a:t>
            </a:r>
            <a:r>
              <a:rPr sz="1100" spc="-15" dirty="0">
                <a:latin typeface="Segoe UI Symbol"/>
                <a:cs typeface="Segoe UI Symbol"/>
              </a:rPr>
              <a:t> </a:t>
            </a:r>
            <a:r>
              <a:rPr sz="1100" dirty="0">
                <a:latin typeface="Segoe UI Symbol"/>
                <a:cs typeface="Segoe UI Symbol"/>
              </a:rPr>
              <a:t>MA</a:t>
            </a:r>
            <a:r>
              <a:rPr sz="1100" spc="-35" dirty="0">
                <a:latin typeface="Segoe UI Symbol"/>
                <a:cs typeface="Segoe UI Symbol"/>
              </a:rPr>
              <a:t> </a:t>
            </a:r>
            <a:r>
              <a:rPr sz="1100" dirty="0">
                <a:latin typeface="Segoe UI Symbol"/>
                <a:cs typeface="Segoe UI Symbol"/>
              </a:rPr>
              <a:t>memilih</a:t>
            </a:r>
            <a:r>
              <a:rPr sz="1100" spc="-55" dirty="0">
                <a:latin typeface="Segoe UI Symbol"/>
                <a:cs typeface="Segoe UI Symbol"/>
              </a:rPr>
              <a:t> </a:t>
            </a:r>
            <a:r>
              <a:rPr sz="1100" spc="-20" dirty="0">
                <a:latin typeface="Segoe UI Symbol"/>
                <a:cs typeface="Segoe UI Symbol"/>
              </a:rPr>
              <a:t>tiga </a:t>
            </a: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benar</a:t>
            </a:r>
            <a:r>
              <a:rPr sz="1100" spc="-30" dirty="0">
                <a:latin typeface="Segoe UI Symbol"/>
                <a:cs typeface="Segoe UI Symbol"/>
              </a:rPr>
              <a:t> </a:t>
            </a:r>
            <a:r>
              <a:rPr sz="1100" dirty="0">
                <a:latin typeface="Segoe UI Symbol"/>
                <a:cs typeface="Segoe UI Symbol"/>
              </a:rPr>
              <a:t>dari</a:t>
            </a:r>
            <a:r>
              <a:rPr sz="1100" spc="-30" dirty="0">
                <a:latin typeface="Segoe UI Symbol"/>
                <a:cs typeface="Segoe UI Symbol"/>
              </a:rPr>
              <a:t> </a:t>
            </a:r>
            <a:r>
              <a:rPr sz="1100" dirty="0">
                <a:latin typeface="Segoe UI Symbol"/>
                <a:cs typeface="Segoe UI Symbol"/>
              </a:rPr>
              <a:t>lima</a:t>
            </a:r>
            <a:r>
              <a:rPr sz="1100" spc="-40" dirty="0">
                <a:latin typeface="Segoe UI Symbol"/>
                <a:cs typeface="Segoe UI Symbol"/>
              </a:rPr>
              <a:t> </a:t>
            </a:r>
            <a:r>
              <a:rPr sz="1100" dirty="0">
                <a:latin typeface="Segoe UI Symbol"/>
                <a:cs typeface="Segoe UI Symbol"/>
              </a:rPr>
              <a:t>pilihan</a:t>
            </a:r>
            <a:r>
              <a:rPr sz="1100" spc="-30" dirty="0">
                <a:latin typeface="Segoe UI Symbol"/>
                <a:cs typeface="Segoe UI Symbol"/>
              </a:rPr>
              <a:t> </a:t>
            </a:r>
            <a:r>
              <a:rPr sz="1100" dirty="0">
                <a:latin typeface="Segoe UI Symbol"/>
                <a:cs typeface="Segoe UI Symbol"/>
              </a:rPr>
              <a:t>yang</a:t>
            </a:r>
            <a:r>
              <a:rPr sz="1100" spc="-35" dirty="0">
                <a:latin typeface="Segoe UI Symbol"/>
                <a:cs typeface="Segoe UI Symbol"/>
              </a:rPr>
              <a:t> </a:t>
            </a:r>
            <a:r>
              <a:rPr sz="1100" spc="-10" dirty="0">
                <a:latin typeface="Segoe UI Symbol"/>
                <a:cs typeface="Segoe UI Symbol"/>
              </a:rPr>
              <a:t>disediakan.</a:t>
            </a:r>
            <a:endParaRPr sz="1100">
              <a:latin typeface="Segoe UI Symbol"/>
              <a:cs typeface="Segoe UI Symbol"/>
            </a:endParaRPr>
          </a:p>
          <a:p>
            <a:pPr marL="12700">
              <a:lnSpc>
                <a:spcPct val="100000"/>
              </a:lnSpc>
              <a:spcBef>
                <a:spcPts val="480"/>
              </a:spcBef>
            </a:pPr>
            <a:r>
              <a:rPr sz="1100" dirty="0">
                <a:latin typeface="Segoe UI Symbol"/>
                <a:cs typeface="Segoe UI Symbol"/>
              </a:rPr>
              <a:t>Menggunakan</a:t>
            </a:r>
            <a:r>
              <a:rPr sz="1100" spc="-35" dirty="0">
                <a:latin typeface="Segoe UI Symbol"/>
                <a:cs typeface="Segoe UI Symbol"/>
              </a:rPr>
              <a:t> </a:t>
            </a:r>
            <a:r>
              <a:rPr sz="1100" dirty="0">
                <a:latin typeface="Segoe UI Symbol"/>
                <a:cs typeface="Segoe UI Symbol"/>
              </a:rPr>
              <a:t>kalimat</a:t>
            </a:r>
            <a:r>
              <a:rPr sz="1100" spc="-75" dirty="0">
                <a:latin typeface="Segoe UI Symbol"/>
                <a:cs typeface="Segoe UI Symbol"/>
              </a:rPr>
              <a:t> </a:t>
            </a:r>
            <a:r>
              <a:rPr sz="1100" dirty="0">
                <a:latin typeface="Segoe UI Symbol"/>
                <a:cs typeface="Segoe UI Symbol"/>
              </a:rPr>
              <a:t>pertanyaan</a:t>
            </a:r>
            <a:r>
              <a:rPr sz="1100" spc="-30" dirty="0">
                <a:latin typeface="Segoe UI Symbol"/>
                <a:cs typeface="Segoe UI Symbol"/>
              </a:rPr>
              <a:t> </a:t>
            </a:r>
            <a:r>
              <a:rPr sz="1100" dirty="0">
                <a:latin typeface="Segoe UI Symbol"/>
                <a:cs typeface="Segoe UI Symbol"/>
              </a:rPr>
              <a:t>langsung</a:t>
            </a:r>
            <a:r>
              <a:rPr sz="1100" spc="-55" dirty="0">
                <a:latin typeface="Segoe UI Symbol"/>
                <a:cs typeface="Segoe UI Symbol"/>
              </a:rPr>
              <a:t> </a:t>
            </a:r>
            <a:r>
              <a:rPr sz="1100" spc="-20" dirty="0">
                <a:latin typeface="Segoe UI Symbol"/>
                <a:cs typeface="Segoe UI Symbol"/>
              </a:rPr>
              <a:t>atau</a:t>
            </a:r>
            <a:endParaRPr sz="1100">
              <a:latin typeface="Segoe UI Symbol"/>
              <a:cs typeface="Segoe UI Symbol"/>
            </a:endParaRPr>
          </a:p>
          <a:p>
            <a:pPr marL="12700">
              <a:lnSpc>
                <a:spcPct val="100000"/>
              </a:lnSpc>
            </a:pPr>
            <a:r>
              <a:rPr sz="1100" dirty="0">
                <a:latin typeface="Segoe UI Symbol"/>
                <a:cs typeface="Segoe UI Symbol"/>
              </a:rPr>
              <a:t>kalimat</a:t>
            </a:r>
            <a:r>
              <a:rPr sz="1100" spc="-30" dirty="0">
                <a:latin typeface="Segoe UI Symbol"/>
                <a:cs typeface="Segoe UI Symbol"/>
              </a:rPr>
              <a:t> </a:t>
            </a:r>
            <a:r>
              <a:rPr sz="1100" spc="-10" dirty="0">
                <a:latin typeface="Segoe UI Symbol"/>
                <a:cs typeface="Segoe UI Symbol"/>
              </a:rPr>
              <a:t>perintah.</a:t>
            </a:r>
            <a:endParaRPr sz="1100">
              <a:latin typeface="Segoe UI Symbol"/>
              <a:cs typeface="Segoe UI Symbol"/>
            </a:endParaRPr>
          </a:p>
          <a:p>
            <a:pPr marL="12700" marR="253365">
              <a:lnSpc>
                <a:spcPct val="100000"/>
              </a:lnSpc>
              <a:spcBef>
                <a:spcPts val="505"/>
              </a:spcBef>
            </a:pPr>
            <a:r>
              <a:rPr sz="1100" dirty="0">
                <a:latin typeface="Segoe UI Symbol"/>
                <a:cs typeface="Segoe UI Symbol"/>
              </a:rPr>
              <a:t>Pertanyaan</a:t>
            </a:r>
            <a:r>
              <a:rPr sz="1100" spc="-10" dirty="0">
                <a:latin typeface="Segoe UI Symbol"/>
                <a:cs typeface="Segoe UI Symbol"/>
              </a:rPr>
              <a:t> </a:t>
            </a:r>
            <a:r>
              <a:rPr sz="1100" dirty="0">
                <a:latin typeface="Segoe UI Symbol"/>
                <a:cs typeface="Segoe UI Symbol"/>
              </a:rPr>
              <a:t>atau</a:t>
            </a:r>
            <a:r>
              <a:rPr sz="1100" spc="-35" dirty="0">
                <a:latin typeface="Segoe UI Symbol"/>
                <a:cs typeface="Segoe UI Symbol"/>
              </a:rPr>
              <a:t> </a:t>
            </a:r>
            <a:r>
              <a:rPr sz="1100" dirty="0">
                <a:latin typeface="Segoe UI Symbol"/>
                <a:cs typeface="Segoe UI Symbol"/>
              </a:rPr>
              <a:t>perintah</a:t>
            </a:r>
            <a:r>
              <a:rPr sz="1100" spc="-55" dirty="0">
                <a:latin typeface="Segoe UI Symbol"/>
                <a:cs typeface="Segoe UI Symbol"/>
              </a:rPr>
              <a:t> </a:t>
            </a:r>
            <a:r>
              <a:rPr sz="1100" dirty="0">
                <a:latin typeface="Segoe UI Symbol"/>
                <a:cs typeface="Segoe UI Symbol"/>
              </a:rPr>
              <a:t>harus</a:t>
            </a:r>
            <a:r>
              <a:rPr sz="1100" spc="-25" dirty="0">
                <a:latin typeface="Segoe UI Symbol"/>
                <a:cs typeface="Segoe UI Symbol"/>
              </a:rPr>
              <a:t> </a:t>
            </a:r>
            <a:r>
              <a:rPr sz="1100" dirty="0">
                <a:latin typeface="Segoe UI Symbol"/>
                <a:cs typeface="Segoe UI Symbol"/>
              </a:rPr>
              <a:t>jelas,</a:t>
            </a:r>
            <a:r>
              <a:rPr sz="1100" spc="-55" dirty="0">
                <a:latin typeface="Segoe UI Symbol"/>
                <a:cs typeface="Segoe UI Symbol"/>
              </a:rPr>
              <a:t> </a:t>
            </a:r>
            <a:r>
              <a:rPr sz="1100" dirty="0">
                <a:latin typeface="Segoe UI Symbol"/>
                <a:cs typeface="Segoe UI Symbol"/>
              </a:rPr>
              <a:t>agar</a:t>
            </a:r>
            <a:r>
              <a:rPr sz="1100" spc="-35" dirty="0">
                <a:latin typeface="Segoe UI Symbol"/>
                <a:cs typeface="Segoe UI Symbol"/>
              </a:rPr>
              <a:t> </a:t>
            </a:r>
            <a:r>
              <a:rPr sz="1100" spc="-10" dirty="0">
                <a:latin typeface="Segoe UI Symbol"/>
                <a:cs typeface="Segoe UI Symbol"/>
              </a:rPr>
              <a:t>mendapat </a:t>
            </a:r>
            <a:r>
              <a:rPr sz="1100" dirty="0">
                <a:latin typeface="Segoe UI Symbol"/>
                <a:cs typeface="Segoe UI Symbol"/>
              </a:rPr>
              <a:t>jawaban</a:t>
            </a:r>
            <a:r>
              <a:rPr sz="1100" spc="-30" dirty="0">
                <a:latin typeface="Segoe UI Symbol"/>
                <a:cs typeface="Segoe UI Symbol"/>
              </a:rPr>
              <a:t> </a:t>
            </a:r>
            <a:r>
              <a:rPr sz="1100" dirty="0">
                <a:latin typeface="Segoe UI Symbol"/>
                <a:cs typeface="Segoe UI Symbol"/>
              </a:rPr>
              <a:t>yang</a:t>
            </a:r>
            <a:r>
              <a:rPr sz="1100" spc="-35" dirty="0">
                <a:latin typeface="Segoe UI Symbol"/>
                <a:cs typeface="Segoe UI Symbol"/>
              </a:rPr>
              <a:t> </a:t>
            </a:r>
            <a:r>
              <a:rPr sz="1100" spc="-10" dirty="0">
                <a:latin typeface="Segoe UI Symbol"/>
                <a:cs typeface="Segoe UI Symbol"/>
              </a:rPr>
              <a:t>singkat.</a:t>
            </a:r>
            <a:endParaRPr sz="1100">
              <a:latin typeface="Segoe UI Symbol"/>
              <a:cs typeface="Segoe UI Symbol"/>
            </a:endParaRPr>
          </a:p>
          <a:p>
            <a:pPr marL="12700" marR="111760">
              <a:lnSpc>
                <a:spcPct val="100000"/>
              </a:lnSpc>
              <a:spcBef>
                <a:spcPts val="509"/>
              </a:spcBef>
            </a:pPr>
            <a:r>
              <a:rPr sz="1100" dirty="0">
                <a:latin typeface="Segoe UI Symbol"/>
                <a:cs typeface="Segoe UI Symbol"/>
              </a:rPr>
              <a:t>Panjang</a:t>
            </a:r>
            <a:r>
              <a:rPr sz="1100" spc="-40" dirty="0">
                <a:latin typeface="Segoe UI Symbol"/>
                <a:cs typeface="Segoe UI Symbol"/>
              </a:rPr>
              <a:t> </a:t>
            </a:r>
            <a:r>
              <a:rPr sz="1100" dirty="0">
                <a:latin typeface="Segoe UI Symbol"/>
                <a:cs typeface="Segoe UI Symbol"/>
              </a:rPr>
              <a:t>kata</a:t>
            </a:r>
            <a:r>
              <a:rPr sz="1100" spc="-45" dirty="0">
                <a:latin typeface="Segoe UI Symbol"/>
                <a:cs typeface="Segoe UI Symbol"/>
              </a:rPr>
              <a:t> </a:t>
            </a:r>
            <a:r>
              <a:rPr sz="1100" dirty="0">
                <a:latin typeface="Segoe UI Symbol"/>
                <a:cs typeface="Segoe UI Symbol"/>
              </a:rPr>
              <a:t>atau</a:t>
            </a:r>
            <a:r>
              <a:rPr sz="1100" spc="-35" dirty="0">
                <a:latin typeface="Segoe UI Symbol"/>
                <a:cs typeface="Segoe UI Symbol"/>
              </a:rPr>
              <a:t> </a:t>
            </a:r>
            <a:r>
              <a:rPr sz="1100" dirty="0">
                <a:latin typeface="Segoe UI Symbol"/>
                <a:cs typeface="Segoe UI Symbol"/>
              </a:rPr>
              <a:t>kalimat</a:t>
            </a:r>
            <a:r>
              <a:rPr sz="1100" spc="-45" dirty="0">
                <a:latin typeface="Segoe UI Symbol"/>
                <a:cs typeface="Segoe UI Symbol"/>
              </a:rPr>
              <a:t> </a:t>
            </a:r>
            <a:r>
              <a:rPr sz="1100" dirty="0">
                <a:latin typeface="Segoe UI Symbol"/>
                <a:cs typeface="Segoe UI Symbol"/>
              </a:rPr>
              <a:t>yang</a:t>
            </a:r>
            <a:r>
              <a:rPr sz="1100" spc="-20" dirty="0">
                <a:latin typeface="Segoe UI Symbol"/>
                <a:cs typeface="Segoe UI Symbol"/>
              </a:rPr>
              <a:t> </a:t>
            </a:r>
            <a:r>
              <a:rPr sz="1100" dirty="0">
                <a:latin typeface="Segoe UI Symbol"/>
                <a:cs typeface="Segoe UI Symbol"/>
              </a:rPr>
              <a:t>harus</a:t>
            </a:r>
            <a:r>
              <a:rPr sz="1100" spc="-50" dirty="0">
                <a:latin typeface="Segoe UI Symbol"/>
                <a:cs typeface="Segoe UI Symbol"/>
              </a:rPr>
              <a:t> </a:t>
            </a:r>
            <a:r>
              <a:rPr sz="1100" dirty="0">
                <a:latin typeface="Segoe UI Symbol"/>
                <a:cs typeface="Segoe UI Symbol"/>
              </a:rPr>
              <a:t>dijawab</a:t>
            </a:r>
            <a:r>
              <a:rPr sz="1100" spc="-10" dirty="0">
                <a:latin typeface="Segoe UI Symbol"/>
                <a:cs typeface="Segoe UI Symbol"/>
              </a:rPr>
              <a:t> </a:t>
            </a:r>
            <a:r>
              <a:rPr sz="1100" spc="-20" dirty="0">
                <a:latin typeface="Segoe UI Symbol"/>
                <a:cs typeface="Segoe UI Symbol"/>
              </a:rPr>
              <a:t>oleh </a:t>
            </a:r>
            <a:r>
              <a:rPr sz="1100" dirty="0">
                <a:latin typeface="Segoe UI Symbol"/>
                <a:cs typeface="Segoe UI Symbol"/>
              </a:rPr>
              <a:t>peserta</a:t>
            </a:r>
            <a:r>
              <a:rPr sz="1100" spc="-50" dirty="0">
                <a:latin typeface="Segoe UI Symbol"/>
                <a:cs typeface="Segoe UI Symbol"/>
              </a:rPr>
              <a:t> </a:t>
            </a:r>
            <a:r>
              <a:rPr sz="1100" dirty="0">
                <a:latin typeface="Segoe UI Symbol"/>
                <a:cs typeface="Segoe UI Symbol"/>
              </a:rPr>
              <a:t>didik</a:t>
            </a:r>
            <a:r>
              <a:rPr sz="1100" spc="-40" dirty="0">
                <a:latin typeface="Segoe UI Symbol"/>
                <a:cs typeface="Segoe UI Symbol"/>
              </a:rPr>
              <a:t> </a:t>
            </a:r>
            <a:r>
              <a:rPr sz="1100" dirty="0">
                <a:latin typeface="Segoe UI Symbol"/>
                <a:cs typeface="Segoe UI Symbol"/>
              </a:rPr>
              <a:t>pada</a:t>
            </a:r>
            <a:r>
              <a:rPr sz="1100" spc="-10" dirty="0">
                <a:latin typeface="Segoe UI Symbol"/>
                <a:cs typeface="Segoe UI Symbol"/>
              </a:rPr>
              <a:t> </a:t>
            </a:r>
            <a:r>
              <a:rPr sz="1100" dirty="0">
                <a:latin typeface="Segoe UI Symbol"/>
                <a:cs typeface="Segoe UI Symbol"/>
              </a:rPr>
              <a:t>semua</a:t>
            </a:r>
            <a:r>
              <a:rPr sz="1100" spc="-50" dirty="0">
                <a:latin typeface="Segoe UI Symbol"/>
                <a:cs typeface="Segoe UI Symbol"/>
              </a:rPr>
              <a:t> </a:t>
            </a:r>
            <a:r>
              <a:rPr sz="1100" dirty="0">
                <a:latin typeface="Segoe UI Symbol"/>
                <a:cs typeface="Segoe UI Symbol"/>
              </a:rPr>
              <a:t>soal</a:t>
            </a:r>
            <a:r>
              <a:rPr sz="1100" spc="-45" dirty="0">
                <a:latin typeface="Segoe UI Symbol"/>
                <a:cs typeface="Segoe UI Symbol"/>
              </a:rPr>
              <a:t> </a:t>
            </a:r>
            <a:r>
              <a:rPr sz="1100" dirty="0">
                <a:latin typeface="Segoe UI Symbol"/>
                <a:cs typeface="Segoe UI Symbol"/>
              </a:rPr>
              <a:t>diusahakan</a:t>
            </a:r>
            <a:r>
              <a:rPr sz="1100" spc="-20" dirty="0">
                <a:latin typeface="Segoe UI Symbol"/>
                <a:cs typeface="Segoe UI Symbol"/>
              </a:rPr>
              <a:t> </a:t>
            </a:r>
            <a:r>
              <a:rPr sz="1100" dirty="0">
                <a:latin typeface="Segoe UI Symbol"/>
                <a:cs typeface="Segoe UI Symbol"/>
              </a:rPr>
              <a:t>relatif</a:t>
            </a:r>
            <a:r>
              <a:rPr sz="1100" spc="-25" dirty="0">
                <a:latin typeface="Segoe UI Symbol"/>
                <a:cs typeface="Segoe UI Symbol"/>
              </a:rPr>
              <a:t> </a:t>
            </a:r>
            <a:r>
              <a:rPr sz="1100" spc="-10" dirty="0">
                <a:latin typeface="Segoe UI Symbol"/>
                <a:cs typeface="Segoe UI Symbol"/>
              </a:rPr>
              <a:t>sama.</a:t>
            </a:r>
            <a:endParaRPr sz="1100">
              <a:latin typeface="Segoe UI Symbol"/>
              <a:cs typeface="Segoe UI Symbol"/>
            </a:endParaRPr>
          </a:p>
          <a:p>
            <a:pPr marL="12700" marR="5080">
              <a:lnSpc>
                <a:spcPct val="100000"/>
              </a:lnSpc>
              <a:spcBef>
                <a:spcPts val="500"/>
              </a:spcBef>
            </a:pPr>
            <a:r>
              <a:rPr sz="1100" dirty="0">
                <a:latin typeface="Segoe UI Symbol"/>
                <a:cs typeface="Segoe UI Symbol"/>
              </a:rPr>
              <a:t>Hindari</a:t>
            </a:r>
            <a:r>
              <a:rPr sz="1100" spc="-50" dirty="0">
                <a:latin typeface="Segoe UI Symbol"/>
                <a:cs typeface="Segoe UI Symbol"/>
              </a:rPr>
              <a:t> </a:t>
            </a:r>
            <a:r>
              <a:rPr sz="1100" dirty="0">
                <a:latin typeface="Segoe UI Symbol"/>
                <a:cs typeface="Segoe UI Symbol"/>
              </a:rPr>
              <a:t>penggunaan kata,</a:t>
            </a:r>
            <a:r>
              <a:rPr sz="1100" spc="-20" dirty="0">
                <a:latin typeface="Segoe UI Symbol"/>
                <a:cs typeface="Segoe UI Symbol"/>
              </a:rPr>
              <a:t> </a:t>
            </a:r>
            <a:r>
              <a:rPr sz="1100" dirty="0">
                <a:latin typeface="Segoe UI Symbol"/>
                <a:cs typeface="Segoe UI Symbol"/>
              </a:rPr>
              <a:t>kalimat,</a:t>
            </a:r>
            <a:r>
              <a:rPr sz="1100" spc="-40" dirty="0">
                <a:latin typeface="Segoe UI Symbol"/>
                <a:cs typeface="Segoe UI Symbol"/>
              </a:rPr>
              <a:t> </a:t>
            </a:r>
            <a:r>
              <a:rPr sz="1100" dirty="0">
                <a:latin typeface="Segoe UI Symbol"/>
                <a:cs typeface="Segoe UI Symbol"/>
              </a:rPr>
              <a:t>atau</a:t>
            </a:r>
            <a:r>
              <a:rPr sz="1100" spc="-25" dirty="0">
                <a:latin typeface="Segoe UI Symbol"/>
                <a:cs typeface="Segoe UI Symbol"/>
              </a:rPr>
              <a:t> </a:t>
            </a:r>
            <a:r>
              <a:rPr sz="1100" dirty="0">
                <a:latin typeface="Segoe UI Symbol"/>
                <a:cs typeface="Segoe UI Symbol"/>
              </a:rPr>
              <a:t>frasa</a:t>
            </a:r>
            <a:r>
              <a:rPr sz="1100" spc="-5" dirty="0">
                <a:latin typeface="Segoe UI Symbol"/>
                <a:cs typeface="Segoe UI Symbol"/>
              </a:rPr>
              <a:t> </a:t>
            </a:r>
            <a:r>
              <a:rPr sz="1100" spc="-20" dirty="0">
                <a:latin typeface="Segoe UI Symbol"/>
                <a:cs typeface="Segoe UI Symbol"/>
              </a:rPr>
              <a:t>yang </a:t>
            </a:r>
            <a:r>
              <a:rPr sz="1100" dirty="0">
                <a:latin typeface="Segoe UI Symbol"/>
                <a:cs typeface="Segoe UI Symbol"/>
              </a:rPr>
              <a:t>diambil</a:t>
            </a:r>
            <a:r>
              <a:rPr sz="1100" spc="-20" dirty="0">
                <a:latin typeface="Segoe UI Symbol"/>
                <a:cs typeface="Segoe UI Symbol"/>
              </a:rPr>
              <a:t> </a:t>
            </a:r>
            <a:r>
              <a:rPr sz="1100" dirty="0">
                <a:latin typeface="Segoe UI Symbol"/>
                <a:cs typeface="Segoe UI Symbol"/>
              </a:rPr>
              <a:t>langsung</a:t>
            </a:r>
            <a:r>
              <a:rPr sz="1100" spc="-35" dirty="0">
                <a:latin typeface="Segoe UI Symbol"/>
                <a:cs typeface="Segoe UI Symbol"/>
              </a:rPr>
              <a:t> </a:t>
            </a:r>
            <a:r>
              <a:rPr sz="1100" dirty="0">
                <a:latin typeface="Segoe UI Symbol"/>
                <a:cs typeface="Segoe UI Symbol"/>
              </a:rPr>
              <a:t>dari</a:t>
            </a:r>
            <a:r>
              <a:rPr sz="1100" spc="-15" dirty="0">
                <a:latin typeface="Segoe UI Symbol"/>
                <a:cs typeface="Segoe UI Symbol"/>
              </a:rPr>
              <a:t> </a:t>
            </a:r>
            <a:r>
              <a:rPr sz="1100" dirty="0">
                <a:latin typeface="Segoe UI Symbol"/>
                <a:cs typeface="Segoe UI Symbol"/>
              </a:rPr>
              <a:t>buku</a:t>
            </a:r>
            <a:r>
              <a:rPr sz="1100" spc="-15" dirty="0">
                <a:latin typeface="Segoe UI Symbol"/>
                <a:cs typeface="Segoe UI Symbol"/>
              </a:rPr>
              <a:t> </a:t>
            </a:r>
            <a:r>
              <a:rPr sz="1100" dirty="0">
                <a:latin typeface="Segoe UI Symbol"/>
                <a:cs typeface="Segoe UI Symbol"/>
              </a:rPr>
              <a:t>teks,</a:t>
            </a:r>
            <a:r>
              <a:rPr sz="1100" spc="-55" dirty="0">
                <a:latin typeface="Segoe UI Symbol"/>
                <a:cs typeface="Segoe UI Symbol"/>
              </a:rPr>
              <a:t> </a:t>
            </a:r>
            <a:r>
              <a:rPr sz="1100" dirty="0">
                <a:latin typeface="Segoe UI Symbol"/>
                <a:cs typeface="Segoe UI Symbol"/>
              </a:rPr>
              <a:t>sebab</a:t>
            </a:r>
            <a:r>
              <a:rPr sz="1100" spc="-35" dirty="0">
                <a:latin typeface="Segoe UI Symbol"/>
                <a:cs typeface="Segoe UI Symbol"/>
              </a:rPr>
              <a:t> </a:t>
            </a:r>
            <a:r>
              <a:rPr sz="1100" spc="-20" dirty="0">
                <a:latin typeface="Segoe UI Symbol"/>
                <a:cs typeface="Segoe UI Symbol"/>
              </a:rPr>
              <a:t>akan</a:t>
            </a:r>
            <a:r>
              <a:rPr sz="1100" spc="500" dirty="0">
                <a:latin typeface="Segoe UI Symbol"/>
                <a:cs typeface="Segoe UI Symbol"/>
              </a:rPr>
              <a:t> </a:t>
            </a:r>
            <a:r>
              <a:rPr sz="1100" dirty="0">
                <a:latin typeface="Segoe UI Symbol"/>
                <a:cs typeface="Segoe UI Symbol"/>
              </a:rPr>
              <a:t>mendorong</a:t>
            </a:r>
            <a:r>
              <a:rPr sz="1100" spc="-15" dirty="0">
                <a:latin typeface="Segoe UI Symbol"/>
                <a:cs typeface="Segoe UI Symbol"/>
              </a:rPr>
              <a:t> </a:t>
            </a:r>
            <a:r>
              <a:rPr sz="1100" dirty="0">
                <a:latin typeface="Segoe UI Symbol"/>
                <a:cs typeface="Segoe UI Symbol"/>
              </a:rPr>
              <a:t>peserta</a:t>
            </a:r>
            <a:r>
              <a:rPr sz="1100" spc="-40" dirty="0">
                <a:latin typeface="Segoe UI Symbol"/>
                <a:cs typeface="Segoe UI Symbol"/>
              </a:rPr>
              <a:t> </a:t>
            </a:r>
            <a:r>
              <a:rPr sz="1100" dirty="0">
                <a:latin typeface="Segoe UI Symbol"/>
                <a:cs typeface="Segoe UI Symbol"/>
              </a:rPr>
              <a:t>didik</a:t>
            </a:r>
            <a:r>
              <a:rPr sz="1100" spc="-40" dirty="0">
                <a:latin typeface="Segoe UI Symbol"/>
                <a:cs typeface="Segoe UI Symbol"/>
              </a:rPr>
              <a:t> </a:t>
            </a:r>
            <a:r>
              <a:rPr sz="1100" dirty="0">
                <a:latin typeface="Segoe UI Symbol"/>
                <a:cs typeface="Segoe UI Symbol"/>
              </a:rPr>
              <a:t>untuk</a:t>
            </a:r>
            <a:r>
              <a:rPr sz="1100" spc="-30" dirty="0">
                <a:latin typeface="Segoe UI Symbol"/>
                <a:cs typeface="Segoe UI Symbol"/>
              </a:rPr>
              <a:t> </a:t>
            </a:r>
            <a:r>
              <a:rPr sz="1100" dirty="0">
                <a:latin typeface="Segoe UI Symbol"/>
                <a:cs typeface="Segoe UI Symbol"/>
              </a:rPr>
              <a:t>sekedar</a:t>
            </a:r>
            <a:r>
              <a:rPr sz="1100" spc="-35" dirty="0">
                <a:latin typeface="Segoe UI Symbol"/>
                <a:cs typeface="Segoe UI Symbol"/>
              </a:rPr>
              <a:t> </a:t>
            </a:r>
            <a:r>
              <a:rPr sz="1100" dirty="0">
                <a:latin typeface="Segoe UI Symbol"/>
                <a:cs typeface="Segoe UI Symbol"/>
              </a:rPr>
              <a:t>mengingat</a:t>
            </a:r>
            <a:r>
              <a:rPr sz="1100" spc="-5" dirty="0">
                <a:latin typeface="Segoe UI Symbol"/>
                <a:cs typeface="Segoe UI Symbol"/>
              </a:rPr>
              <a:t> </a:t>
            </a:r>
            <a:r>
              <a:rPr sz="1100" spc="-20" dirty="0">
                <a:latin typeface="Segoe UI Symbol"/>
                <a:cs typeface="Segoe UI Symbol"/>
              </a:rPr>
              <a:t>atau </a:t>
            </a:r>
            <a:r>
              <a:rPr sz="1100" dirty="0">
                <a:latin typeface="Segoe UI Symbol"/>
                <a:cs typeface="Segoe UI Symbol"/>
              </a:rPr>
              <a:t>menghafal</a:t>
            </a:r>
            <a:r>
              <a:rPr sz="1100" spc="5" dirty="0">
                <a:latin typeface="Segoe UI Symbol"/>
                <a:cs typeface="Segoe UI Symbol"/>
              </a:rPr>
              <a:t> </a:t>
            </a:r>
            <a:r>
              <a:rPr sz="1100" dirty="0">
                <a:latin typeface="Segoe UI Symbol"/>
                <a:cs typeface="Segoe UI Symbol"/>
              </a:rPr>
              <a:t>apa</a:t>
            </a:r>
            <a:r>
              <a:rPr sz="1100" spc="-25" dirty="0">
                <a:latin typeface="Segoe UI Symbol"/>
                <a:cs typeface="Segoe UI Symbol"/>
              </a:rPr>
              <a:t> </a:t>
            </a:r>
            <a:r>
              <a:rPr sz="1100" dirty="0">
                <a:latin typeface="Segoe UI Symbol"/>
                <a:cs typeface="Segoe UI Symbol"/>
              </a:rPr>
              <a:t>yang tertulis</a:t>
            </a:r>
            <a:r>
              <a:rPr sz="1100" spc="-45" dirty="0">
                <a:latin typeface="Segoe UI Symbol"/>
                <a:cs typeface="Segoe UI Symbol"/>
              </a:rPr>
              <a:t> </a:t>
            </a:r>
            <a:r>
              <a:rPr sz="1100" dirty="0">
                <a:latin typeface="Segoe UI Symbol"/>
                <a:cs typeface="Segoe UI Symbol"/>
              </a:rPr>
              <a:t>di</a:t>
            </a:r>
            <a:r>
              <a:rPr sz="1100" spc="-35" dirty="0">
                <a:latin typeface="Segoe UI Symbol"/>
                <a:cs typeface="Segoe UI Symbol"/>
              </a:rPr>
              <a:t> </a:t>
            </a:r>
            <a:r>
              <a:rPr sz="1100" spc="-20" dirty="0">
                <a:latin typeface="Segoe UI Symbol"/>
                <a:cs typeface="Segoe UI Symbol"/>
              </a:rPr>
              <a:t>buku.</a:t>
            </a:r>
            <a:endParaRPr sz="1100">
              <a:latin typeface="Segoe UI Symbol"/>
              <a:cs typeface="Segoe UI Symbol"/>
            </a:endParaRPr>
          </a:p>
          <a:p>
            <a:pPr marL="12700" marR="257810">
              <a:lnSpc>
                <a:spcPct val="100000"/>
              </a:lnSpc>
              <a:spcBef>
                <a:spcPts val="509"/>
              </a:spcBef>
            </a:pPr>
            <a:r>
              <a:rPr sz="1100" dirty="0">
                <a:latin typeface="Segoe UI Symbol"/>
                <a:cs typeface="Segoe UI Symbol"/>
              </a:rPr>
              <a:t>Soal</a:t>
            </a:r>
            <a:r>
              <a:rPr sz="1100" spc="-30" dirty="0">
                <a:latin typeface="Segoe UI Symbol"/>
                <a:cs typeface="Segoe UI Symbol"/>
              </a:rPr>
              <a:t> </a:t>
            </a:r>
            <a:r>
              <a:rPr sz="1100" dirty="0">
                <a:latin typeface="Segoe UI Symbol"/>
                <a:cs typeface="Segoe UI Symbol"/>
              </a:rPr>
              <a:t>harus</a:t>
            </a:r>
            <a:r>
              <a:rPr sz="1100" spc="-10" dirty="0">
                <a:latin typeface="Segoe UI Symbol"/>
                <a:cs typeface="Segoe UI Symbol"/>
              </a:rPr>
              <a:t> </a:t>
            </a:r>
            <a:r>
              <a:rPr sz="1100" dirty="0">
                <a:latin typeface="Segoe UI Symbol"/>
                <a:cs typeface="Segoe UI Symbol"/>
              </a:rPr>
              <a:t>mengukur</a:t>
            </a:r>
            <a:r>
              <a:rPr sz="1100" spc="-45" dirty="0">
                <a:latin typeface="Segoe UI Symbol"/>
                <a:cs typeface="Segoe UI Symbol"/>
              </a:rPr>
              <a:t> </a:t>
            </a:r>
            <a:r>
              <a:rPr sz="1100" dirty="0">
                <a:latin typeface="Segoe UI Symbol"/>
                <a:cs typeface="Segoe UI Symbol"/>
              </a:rPr>
              <a:t>kompetensi</a:t>
            </a:r>
            <a:r>
              <a:rPr sz="1100" spc="-60" dirty="0">
                <a:latin typeface="Segoe UI Symbol"/>
                <a:cs typeface="Segoe UI Symbol"/>
              </a:rPr>
              <a:t> </a:t>
            </a:r>
            <a:r>
              <a:rPr sz="1100" dirty="0">
                <a:latin typeface="Segoe UI Symbol"/>
                <a:cs typeface="Segoe UI Symbol"/>
              </a:rPr>
              <a:t>dan</a:t>
            </a:r>
            <a:r>
              <a:rPr sz="1100" spc="-25" dirty="0">
                <a:latin typeface="Segoe UI Symbol"/>
                <a:cs typeface="Segoe UI Symbol"/>
              </a:rPr>
              <a:t> </a:t>
            </a:r>
            <a:r>
              <a:rPr sz="1100" dirty="0">
                <a:latin typeface="Segoe UI Symbol"/>
                <a:cs typeface="Segoe UI Symbol"/>
              </a:rPr>
              <a:t>ruang</a:t>
            </a:r>
            <a:r>
              <a:rPr sz="1100" spc="-25" dirty="0">
                <a:latin typeface="Segoe UI Symbol"/>
                <a:cs typeface="Segoe UI Symbol"/>
              </a:rPr>
              <a:t> </a:t>
            </a:r>
            <a:r>
              <a:rPr sz="1100" spc="-10" dirty="0">
                <a:latin typeface="Segoe UI Symbol"/>
                <a:cs typeface="Segoe UI Symbol"/>
              </a:rPr>
              <a:t>lingkup materi.</a:t>
            </a:r>
            <a:endParaRPr sz="1100">
              <a:latin typeface="Segoe UI Symbol"/>
              <a:cs typeface="Segoe UI Symbol"/>
            </a:endParaRPr>
          </a:p>
          <a:p>
            <a:pPr marL="12700">
              <a:lnSpc>
                <a:spcPct val="100000"/>
              </a:lnSpc>
              <a:spcBef>
                <a:spcPts val="505"/>
              </a:spcBef>
            </a:pPr>
            <a:r>
              <a:rPr sz="1100" dirty="0">
                <a:latin typeface="Segoe UI Symbol"/>
                <a:cs typeface="Segoe UI Symbol"/>
              </a:rPr>
              <a:t>Jawaban</a:t>
            </a:r>
            <a:r>
              <a:rPr sz="1100" spc="-15" dirty="0">
                <a:latin typeface="Segoe UI Symbol"/>
                <a:cs typeface="Segoe UI Symbol"/>
              </a:rPr>
              <a:t> </a:t>
            </a:r>
            <a:r>
              <a:rPr sz="1100" dirty="0">
                <a:latin typeface="Segoe UI Symbol"/>
                <a:cs typeface="Segoe UI Symbol"/>
              </a:rPr>
              <a:t>yang</a:t>
            </a:r>
            <a:r>
              <a:rPr sz="1100" spc="-15" dirty="0">
                <a:latin typeface="Segoe UI Symbol"/>
                <a:cs typeface="Segoe UI Symbol"/>
              </a:rPr>
              <a:t> </a:t>
            </a:r>
            <a:r>
              <a:rPr sz="1100" dirty="0">
                <a:latin typeface="Segoe UI Symbol"/>
                <a:cs typeface="Segoe UI Symbol"/>
              </a:rPr>
              <a:t>ditanyakan</a:t>
            </a:r>
            <a:r>
              <a:rPr sz="1100" spc="-15" dirty="0">
                <a:latin typeface="Segoe UI Symbol"/>
                <a:cs typeface="Segoe UI Symbol"/>
              </a:rPr>
              <a:t> </a:t>
            </a:r>
            <a:r>
              <a:rPr sz="1100" dirty="0">
                <a:latin typeface="Segoe UI Symbol"/>
                <a:cs typeface="Segoe UI Symbol"/>
              </a:rPr>
              <a:t>harus</a:t>
            </a:r>
            <a:r>
              <a:rPr sz="1100" spc="-45" dirty="0">
                <a:latin typeface="Segoe UI Symbol"/>
                <a:cs typeface="Segoe UI Symbol"/>
              </a:rPr>
              <a:t> </a:t>
            </a:r>
            <a:r>
              <a:rPr sz="1100" dirty="0">
                <a:latin typeface="Segoe UI Symbol"/>
                <a:cs typeface="Segoe UI Symbol"/>
              </a:rPr>
              <a:t>memiliki</a:t>
            </a:r>
            <a:r>
              <a:rPr sz="1100" spc="-70" dirty="0">
                <a:latin typeface="Segoe UI Symbol"/>
                <a:cs typeface="Segoe UI Symbol"/>
              </a:rPr>
              <a:t> </a:t>
            </a:r>
            <a:r>
              <a:rPr sz="1100" spc="-10" dirty="0">
                <a:latin typeface="Segoe UI Symbol"/>
                <a:cs typeface="Segoe UI Symbol"/>
              </a:rPr>
              <a:t>kedalaman</a:t>
            </a:r>
            <a:endParaRPr sz="1100">
              <a:latin typeface="Segoe UI Symbol"/>
              <a:cs typeface="Segoe UI Symbol"/>
            </a:endParaRPr>
          </a:p>
          <a:p>
            <a:pPr marL="12700">
              <a:lnSpc>
                <a:spcPct val="100000"/>
              </a:lnSpc>
            </a:pPr>
            <a:r>
              <a:rPr sz="1100" spc="-10" dirty="0">
                <a:latin typeface="Segoe UI Symbol"/>
                <a:cs typeface="Segoe UI Symbol"/>
              </a:rPr>
              <a:t>materi.</a:t>
            </a:r>
            <a:endParaRPr sz="1100">
              <a:latin typeface="Segoe UI Symbol"/>
              <a:cs typeface="Segoe UI Symbol"/>
            </a:endParaRPr>
          </a:p>
          <a:p>
            <a:pPr marL="12700" marR="277495">
              <a:lnSpc>
                <a:spcPts val="1830"/>
              </a:lnSpc>
              <a:spcBef>
                <a:spcPts val="70"/>
              </a:spcBef>
            </a:pPr>
            <a:r>
              <a:rPr sz="1100" dirty="0">
                <a:latin typeface="Segoe UI Symbol"/>
                <a:cs typeface="Segoe UI Symbol"/>
              </a:rPr>
              <a:t>Rumusan</a:t>
            </a:r>
            <a:r>
              <a:rPr sz="1100" spc="-35" dirty="0">
                <a:latin typeface="Segoe UI Symbol"/>
                <a:cs typeface="Segoe UI Symbol"/>
              </a:rPr>
              <a:t> </a:t>
            </a:r>
            <a:r>
              <a:rPr sz="1100" dirty="0">
                <a:latin typeface="Segoe UI Symbol"/>
                <a:cs typeface="Segoe UI Symbol"/>
              </a:rPr>
              <a:t>soal</a:t>
            </a:r>
            <a:r>
              <a:rPr sz="1100" spc="-35" dirty="0">
                <a:latin typeface="Segoe UI Symbol"/>
                <a:cs typeface="Segoe UI Symbol"/>
              </a:rPr>
              <a:t> </a:t>
            </a:r>
            <a:r>
              <a:rPr sz="1100" dirty="0">
                <a:latin typeface="Segoe UI Symbol"/>
                <a:cs typeface="Segoe UI Symbol"/>
              </a:rPr>
              <a:t>harus</a:t>
            </a:r>
            <a:r>
              <a:rPr sz="1100" spc="-20" dirty="0">
                <a:latin typeface="Segoe UI Symbol"/>
                <a:cs typeface="Segoe UI Symbol"/>
              </a:rPr>
              <a:t> </a:t>
            </a:r>
            <a:r>
              <a:rPr sz="1100" dirty="0">
                <a:latin typeface="Segoe UI Symbol"/>
                <a:cs typeface="Segoe UI Symbol"/>
              </a:rPr>
              <a:t>tegas,</a:t>
            </a:r>
            <a:r>
              <a:rPr sz="1100" spc="-30" dirty="0">
                <a:latin typeface="Segoe UI Symbol"/>
                <a:cs typeface="Segoe UI Symbol"/>
              </a:rPr>
              <a:t> </a:t>
            </a:r>
            <a:r>
              <a:rPr sz="1100" dirty="0">
                <a:latin typeface="Segoe UI Symbol"/>
                <a:cs typeface="Segoe UI Symbol"/>
              </a:rPr>
              <a:t>jelas,</a:t>
            </a:r>
            <a:r>
              <a:rPr sz="1100" spc="-35" dirty="0">
                <a:latin typeface="Segoe UI Symbol"/>
                <a:cs typeface="Segoe UI Symbol"/>
              </a:rPr>
              <a:t> </a:t>
            </a:r>
            <a:r>
              <a:rPr sz="1100" dirty="0">
                <a:latin typeface="Segoe UI Symbol"/>
                <a:cs typeface="Segoe UI Symbol"/>
              </a:rPr>
              <a:t>dan</a:t>
            </a:r>
            <a:r>
              <a:rPr sz="1100" spc="-10" dirty="0">
                <a:latin typeface="Segoe UI Symbol"/>
                <a:cs typeface="Segoe UI Symbol"/>
              </a:rPr>
              <a:t> tergambar. </a:t>
            </a:r>
            <a:r>
              <a:rPr sz="1100" dirty="0">
                <a:latin typeface="Segoe UI Symbol"/>
                <a:cs typeface="Segoe UI Symbol"/>
              </a:rPr>
              <a:t>Penilaian</a:t>
            </a:r>
            <a:r>
              <a:rPr sz="1100" spc="-35" dirty="0">
                <a:latin typeface="Segoe UI Symbol"/>
                <a:cs typeface="Segoe UI Symbol"/>
              </a:rPr>
              <a:t> </a:t>
            </a:r>
            <a:r>
              <a:rPr sz="1100" dirty="0">
                <a:latin typeface="Segoe UI Symbol"/>
                <a:cs typeface="Segoe UI Symbol"/>
              </a:rPr>
              <a:t>harus</a:t>
            </a:r>
            <a:r>
              <a:rPr sz="1100" spc="-40" dirty="0">
                <a:latin typeface="Segoe UI Symbol"/>
                <a:cs typeface="Segoe UI Symbol"/>
              </a:rPr>
              <a:t> </a:t>
            </a:r>
            <a:r>
              <a:rPr sz="1100" dirty="0">
                <a:latin typeface="Segoe UI Symbol"/>
                <a:cs typeface="Segoe UI Symbol"/>
              </a:rPr>
              <a:t>memiliki</a:t>
            </a:r>
            <a:r>
              <a:rPr sz="1100" spc="-70" dirty="0">
                <a:latin typeface="Segoe UI Symbol"/>
                <a:cs typeface="Segoe UI Symbol"/>
              </a:rPr>
              <a:t> </a:t>
            </a:r>
            <a:r>
              <a:rPr sz="1100" dirty="0">
                <a:latin typeface="Segoe UI Symbol"/>
                <a:cs typeface="Segoe UI Symbol"/>
              </a:rPr>
              <a:t>rubrik</a:t>
            </a:r>
            <a:r>
              <a:rPr sz="1100" spc="-30" dirty="0">
                <a:latin typeface="Segoe UI Symbol"/>
                <a:cs typeface="Segoe UI Symbol"/>
              </a:rPr>
              <a:t> </a:t>
            </a:r>
            <a:r>
              <a:rPr sz="1100" dirty="0">
                <a:latin typeface="Segoe UI Symbol"/>
                <a:cs typeface="Segoe UI Symbol"/>
              </a:rPr>
              <a:t>penskoran</a:t>
            </a:r>
            <a:r>
              <a:rPr sz="1100" spc="-30" dirty="0">
                <a:latin typeface="Segoe UI Symbol"/>
                <a:cs typeface="Segoe UI Symbol"/>
              </a:rPr>
              <a:t> </a:t>
            </a:r>
            <a:r>
              <a:rPr sz="1100" dirty="0">
                <a:latin typeface="Segoe UI Symbol"/>
                <a:cs typeface="Segoe UI Symbol"/>
              </a:rPr>
              <a:t>yang</a:t>
            </a:r>
            <a:r>
              <a:rPr sz="1100" spc="-35" dirty="0">
                <a:latin typeface="Segoe UI Symbol"/>
                <a:cs typeface="Segoe UI Symbol"/>
              </a:rPr>
              <a:t> </a:t>
            </a:r>
            <a:r>
              <a:rPr sz="1100" spc="-20" dirty="0">
                <a:latin typeface="Segoe UI Symbol"/>
                <a:cs typeface="Segoe UI Symbol"/>
              </a:rPr>
              <a:t>jelas</a:t>
            </a:r>
            <a:endParaRPr sz="1100">
              <a:latin typeface="Segoe UI Symbol"/>
              <a:cs typeface="Segoe UI Symbo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5760" y="140121"/>
            <a:ext cx="8585835" cy="4572635"/>
            <a:chOff x="55760" y="140121"/>
            <a:chExt cx="8585835" cy="4572635"/>
          </a:xfrm>
        </p:grpSpPr>
        <p:sp>
          <p:nvSpPr>
            <p:cNvPr id="3" name="object 3"/>
            <p:cNvSpPr/>
            <p:nvPr/>
          </p:nvSpPr>
          <p:spPr>
            <a:xfrm>
              <a:off x="55760" y="140121"/>
              <a:ext cx="1273810" cy="1186815"/>
            </a:xfrm>
            <a:custGeom>
              <a:avLst/>
              <a:gdLst/>
              <a:ahLst/>
              <a:cxnLst/>
              <a:rect l="l" t="t" r="r" b="b"/>
              <a:pathLst>
                <a:path w="1273810" h="1186815">
                  <a:moveTo>
                    <a:pt x="658350" y="0"/>
                  </a:moveTo>
                  <a:lnTo>
                    <a:pt x="611789" y="1781"/>
                  </a:lnTo>
                  <a:lnTo>
                    <a:pt x="565295" y="6944"/>
                  </a:lnTo>
                  <a:lnTo>
                    <a:pt x="517122" y="11675"/>
                  </a:lnTo>
                  <a:lnTo>
                    <a:pt x="469085" y="19456"/>
                  </a:lnTo>
                  <a:lnTo>
                    <a:pt x="421477" y="30239"/>
                  </a:lnTo>
                  <a:lnTo>
                    <a:pt x="374590" y="43981"/>
                  </a:lnTo>
                  <a:lnTo>
                    <a:pt x="328717" y="60633"/>
                  </a:lnTo>
                  <a:lnTo>
                    <a:pt x="284151" y="80150"/>
                  </a:lnTo>
                  <a:lnTo>
                    <a:pt x="241183" y="102486"/>
                  </a:lnTo>
                  <a:lnTo>
                    <a:pt x="200106" y="127594"/>
                  </a:lnTo>
                  <a:lnTo>
                    <a:pt x="163227" y="155072"/>
                  </a:lnTo>
                  <a:lnTo>
                    <a:pt x="130202" y="186367"/>
                  </a:lnTo>
                  <a:lnTo>
                    <a:pt x="100994" y="221082"/>
                  </a:lnTo>
                  <a:lnTo>
                    <a:pt x="75563" y="258821"/>
                  </a:lnTo>
                  <a:lnTo>
                    <a:pt x="53869" y="299186"/>
                  </a:lnTo>
                  <a:lnTo>
                    <a:pt x="35874" y="341783"/>
                  </a:lnTo>
                  <a:lnTo>
                    <a:pt x="21538" y="386213"/>
                  </a:lnTo>
                  <a:lnTo>
                    <a:pt x="10821" y="432080"/>
                  </a:lnTo>
                  <a:lnTo>
                    <a:pt x="3686" y="478988"/>
                  </a:lnTo>
                  <a:lnTo>
                    <a:pt x="92" y="526540"/>
                  </a:lnTo>
                  <a:lnTo>
                    <a:pt x="0" y="574340"/>
                  </a:lnTo>
                  <a:lnTo>
                    <a:pt x="3370" y="621991"/>
                  </a:lnTo>
                  <a:lnTo>
                    <a:pt x="10165" y="669096"/>
                  </a:lnTo>
                  <a:lnTo>
                    <a:pt x="20344" y="715259"/>
                  </a:lnTo>
                  <a:lnTo>
                    <a:pt x="33867" y="760083"/>
                  </a:lnTo>
                  <a:lnTo>
                    <a:pt x="50697" y="803171"/>
                  </a:lnTo>
                  <a:lnTo>
                    <a:pt x="70794" y="844128"/>
                  </a:lnTo>
                  <a:lnTo>
                    <a:pt x="95798" y="885086"/>
                  </a:lnTo>
                  <a:lnTo>
                    <a:pt x="124402" y="922614"/>
                  </a:lnTo>
                  <a:lnTo>
                    <a:pt x="161213" y="960634"/>
                  </a:lnTo>
                  <a:lnTo>
                    <a:pt x="201323" y="992934"/>
                  </a:lnTo>
                  <a:lnTo>
                    <a:pt x="244285" y="1020199"/>
                  </a:lnTo>
                  <a:lnTo>
                    <a:pt x="289655" y="1043118"/>
                  </a:lnTo>
                  <a:lnTo>
                    <a:pt x="336987" y="1062378"/>
                  </a:lnTo>
                  <a:lnTo>
                    <a:pt x="385835" y="1078666"/>
                  </a:lnTo>
                  <a:lnTo>
                    <a:pt x="435754" y="1092669"/>
                  </a:lnTo>
                  <a:lnTo>
                    <a:pt x="486298" y="1105076"/>
                  </a:lnTo>
                  <a:lnTo>
                    <a:pt x="587482" y="1127846"/>
                  </a:lnTo>
                  <a:lnTo>
                    <a:pt x="633296" y="1139330"/>
                  </a:lnTo>
                  <a:lnTo>
                    <a:pt x="680576" y="1151821"/>
                  </a:lnTo>
                  <a:lnTo>
                    <a:pt x="728875" y="1164040"/>
                  </a:lnTo>
                  <a:lnTo>
                    <a:pt x="777746" y="1174710"/>
                  </a:lnTo>
                  <a:lnTo>
                    <a:pt x="826740" y="1182551"/>
                  </a:lnTo>
                  <a:lnTo>
                    <a:pt x="875411" y="1186285"/>
                  </a:lnTo>
                  <a:lnTo>
                    <a:pt x="923310" y="1184634"/>
                  </a:lnTo>
                  <a:lnTo>
                    <a:pt x="969990" y="1176317"/>
                  </a:lnTo>
                  <a:lnTo>
                    <a:pt x="1015003" y="1160058"/>
                  </a:lnTo>
                  <a:lnTo>
                    <a:pt x="1057902" y="1134577"/>
                  </a:lnTo>
                  <a:lnTo>
                    <a:pt x="1094654" y="1103350"/>
                  </a:lnTo>
                  <a:lnTo>
                    <a:pt x="1127757" y="1066543"/>
                  </a:lnTo>
                  <a:lnTo>
                    <a:pt x="1157286" y="1025113"/>
                  </a:lnTo>
                  <a:lnTo>
                    <a:pt x="1183313" y="980019"/>
                  </a:lnTo>
                  <a:lnTo>
                    <a:pt x="1205910" y="932219"/>
                  </a:lnTo>
                  <a:lnTo>
                    <a:pt x="1225150" y="882669"/>
                  </a:lnTo>
                  <a:lnTo>
                    <a:pt x="1241106" y="832329"/>
                  </a:lnTo>
                  <a:lnTo>
                    <a:pt x="1253849" y="782155"/>
                  </a:lnTo>
                  <a:lnTo>
                    <a:pt x="1263454" y="733106"/>
                  </a:lnTo>
                  <a:lnTo>
                    <a:pt x="1269992" y="686140"/>
                  </a:lnTo>
                  <a:lnTo>
                    <a:pt x="1273447" y="637919"/>
                  </a:lnTo>
                  <a:lnTo>
                    <a:pt x="1273176" y="589624"/>
                  </a:lnTo>
                  <a:lnTo>
                    <a:pt x="1269225" y="541502"/>
                  </a:lnTo>
                  <a:lnTo>
                    <a:pt x="1261644" y="493799"/>
                  </a:lnTo>
                  <a:lnTo>
                    <a:pt x="1250479" y="446763"/>
                  </a:lnTo>
                  <a:lnTo>
                    <a:pt x="1235779" y="400640"/>
                  </a:lnTo>
                  <a:lnTo>
                    <a:pt x="1217592" y="355679"/>
                  </a:lnTo>
                  <a:lnTo>
                    <a:pt x="1195964" y="312125"/>
                  </a:lnTo>
                  <a:lnTo>
                    <a:pt x="1173492" y="274216"/>
                  </a:lnTo>
                  <a:lnTo>
                    <a:pt x="1148314" y="237830"/>
                  </a:lnTo>
                  <a:lnTo>
                    <a:pt x="1116808" y="200008"/>
                  </a:lnTo>
                  <a:lnTo>
                    <a:pt x="1082929" y="165418"/>
                  </a:lnTo>
                  <a:lnTo>
                    <a:pt x="1046879" y="134072"/>
                  </a:lnTo>
                  <a:lnTo>
                    <a:pt x="1008863" y="105982"/>
                  </a:lnTo>
                  <a:lnTo>
                    <a:pt x="969084" y="81161"/>
                  </a:lnTo>
                  <a:lnTo>
                    <a:pt x="927746" y="59622"/>
                  </a:lnTo>
                  <a:lnTo>
                    <a:pt x="885051" y="41377"/>
                  </a:lnTo>
                  <a:lnTo>
                    <a:pt x="841203" y="26438"/>
                  </a:lnTo>
                  <a:lnTo>
                    <a:pt x="796405" y="14819"/>
                  </a:lnTo>
                  <a:lnTo>
                    <a:pt x="750862" y="6531"/>
                  </a:lnTo>
                  <a:lnTo>
                    <a:pt x="704775" y="1587"/>
                  </a:lnTo>
                  <a:lnTo>
                    <a:pt x="658350" y="0"/>
                  </a:lnTo>
                  <a:close/>
                </a:path>
              </a:pathLst>
            </a:custGeom>
            <a:solidFill>
              <a:srgbClr val="FFD47B"/>
            </a:solidFill>
          </p:spPr>
          <p:txBody>
            <a:bodyPr wrap="square" lIns="0" tIns="0" rIns="0" bIns="0" rtlCol="0"/>
            <a:lstStyle/>
            <a:p>
              <a:endParaRPr/>
            </a:p>
          </p:txBody>
        </p:sp>
        <p:sp>
          <p:nvSpPr>
            <p:cNvPr id="4" name="object 4"/>
            <p:cNvSpPr/>
            <p:nvPr/>
          </p:nvSpPr>
          <p:spPr>
            <a:xfrm>
              <a:off x="502919" y="432815"/>
              <a:ext cx="8138159" cy="4279900"/>
            </a:xfrm>
            <a:custGeom>
              <a:avLst/>
              <a:gdLst/>
              <a:ahLst/>
              <a:cxnLst/>
              <a:rect l="l" t="t" r="r" b="b"/>
              <a:pathLst>
                <a:path w="8138159" h="4279900">
                  <a:moveTo>
                    <a:pt x="8138159" y="0"/>
                  </a:moveTo>
                  <a:lnTo>
                    <a:pt x="0" y="0"/>
                  </a:lnTo>
                  <a:lnTo>
                    <a:pt x="0" y="4279392"/>
                  </a:lnTo>
                  <a:lnTo>
                    <a:pt x="8138159" y="4279392"/>
                  </a:lnTo>
                  <a:lnTo>
                    <a:pt x="8138159" y="0"/>
                  </a:lnTo>
                  <a:close/>
                </a:path>
              </a:pathLst>
            </a:custGeom>
            <a:solidFill>
              <a:srgbClr val="FFFFFF"/>
            </a:solidFill>
          </p:spPr>
          <p:txBody>
            <a:bodyPr wrap="square" lIns="0" tIns="0" rIns="0" bIns="0" rtlCol="0"/>
            <a:lstStyle/>
            <a:p>
              <a:endParaRPr/>
            </a:p>
          </p:txBody>
        </p:sp>
      </p:grpSp>
      <p:sp>
        <p:nvSpPr>
          <p:cNvPr id="5" name="object 5"/>
          <p:cNvSpPr txBox="1"/>
          <p:nvPr/>
        </p:nvSpPr>
        <p:spPr>
          <a:xfrm>
            <a:off x="1742948" y="1923059"/>
            <a:ext cx="1153795" cy="1244600"/>
          </a:xfrm>
          <a:prstGeom prst="rect">
            <a:avLst/>
          </a:prstGeom>
        </p:spPr>
        <p:txBody>
          <a:bodyPr vert="horz" wrap="square" lIns="0" tIns="12065" rIns="0" bIns="0" rtlCol="0">
            <a:spAutoFit/>
          </a:bodyPr>
          <a:lstStyle/>
          <a:p>
            <a:pPr marL="12700">
              <a:lnSpc>
                <a:spcPct val="100000"/>
              </a:lnSpc>
              <a:spcBef>
                <a:spcPts val="95"/>
              </a:spcBef>
            </a:pPr>
            <a:r>
              <a:rPr sz="8000" spc="-25" dirty="0">
                <a:solidFill>
                  <a:srgbClr val="181818"/>
                </a:solidFill>
                <a:latin typeface="Arial MT"/>
                <a:cs typeface="Arial MT"/>
              </a:rPr>
              <a:t>04</a:t>
            </a:r>
            <a:endParaRPr sz="8000">
              <a:latin typeface="Arial MT"/>
              <a:cs typeface="Arial MT"/>
            </a:endParaRPr>
          </a:p>
        </p:txBody>
      </p:sp>
      <p:sp>
        <p:nvSpPr>
          <p:cNvPr id="6" name="object 6"/>
          <p:cNvSpPr txBox="1">
            <a:spLocks noGrp="1"/>
          </p:cNvSpPr>
          <p:nvPr>
            <p:ph type="title"/>
          </p:nvPr>
        </p:nvSpPr>
        <p:spPr>
          <a:xfrm>
            <a:off x="3639058" y="1724990"/>
            <a:ext cx="4013200" cy="1672589"/>
          </a:xfrm>
          <a:prstGeom prst="rect">
            <a:avLst/>
          </a:prstGeom>
        </p:spPr>
        <p:txBody>
          <a:bodyPr vert="horz" wrap="square" lIns="0" tIns="12700" rIns="0" bIns="0" rtlCol="0">
            <a:spAutoFit/>
          </a:bodyPr>
          <a:lstStyle/>
          <a:p>
            <a:pPr marL="12700" marR="5080">
              <a:lnSpc>
                <a:spcPct val="100000"/>
              </a:lnSpc>
              <a:spcBef>
                <a:spcPts val="100"/>
              </a:spcBef>
            </a:pPr>
            <a:r>
              <a:rPr sz="3600" b="0" dirty="0">
                <a:latin typeface="Arial MT"/>
                <a:cs typeface="Arial MT"/>
              </a:rPr>
              <a:t>CONTOH</a:t>
            </a:r>
            <a:r>
              <a:rPr sz="3600" b="0" spc="-15" dirty="0">
                <a:latin typeface="Arial MT"/>
                <a:cs typeface="Arial MT"/>
              </a:rPr>
              <a:t> </a:t>
            </a:r>
            <a:r>
              <a:rPr sz="3600" b="0" dirty="0">
                <a:latin typeface="Arial MT"/>
                <a:cs typeface="Arial MT"/>
              </a:rPr>
              <a:t>KISI-</a:t>
            </a:r>
            <a:r>
              <a:rPr sz="3600" b="0" spc="-20" dirty="0">
                <a:latin typeface="Arial MT"/>
                <a:cs typeface="Arial MT"/>
              </a:rPr>
              <a:t>KISI </a:t>
            </a:r>
            <a:r>
              <a:rPr sz="3600" b="0" dirty="0">
                <a:latin typeface="Arial MT"/>
                <a:cs typeface="Arial MT"/>
              </a:rPr>
              <a:t>DAN</a:t>
            </a:r>
            <a:r>
              <a:rPr sz="3600" b="0" spc="-15" dirty="0">
                <a:latin typeface="Arial MT"/>
                <a:cs typeface="Arial MT"/>
              </a:rPr>
              <a:t> </a:t>
            </a:r>
            <a:r>
              <a:rPr sz="3600" b="0" spc="-10" dirty="0">
                <a:latin typeface="Arial MT"/>
                <a:cs typeface="Arial MT"/>
              </a:rPr>
              <a:t>NASKAH </a:t>
            </a:r>
            <a:r>
              <a:rPr sz="3600" b="0" spc="-20" dirty="0">
                <a:latin typeface="Arial MT"/>
                <a:cs typeface="Arial MT"/>
              </a:rPr>
              <a:t>SOAL</a:t>
            </a:r>
            <a:endParaRPr sz="3600">
              <a:latin typeface="Arial MT"/>
              <a:cs typeface="Arial MT"/>
            </a:endParaRPr>
          </a:p>
        </p:txBody>
      </p:sp>
      <p:grpSp>
        <p:nvGrpSpPr>
          <p:cNvPr id="7" name="object 7"/>
          <p:cNvGrpSpPr/>
          <p:nvPr/>
        </p:nvGrpSpPr>
        <p:grpSpPr>
          <a:xfrm>
            <a:off x="146494" y="309371"/>
            <a:ext cx="8812530" cy="4841875"/>
            <a:chOff x="146494" y="309371"/>
            <a:chExt cx="8812530" cy="4841875"/>
          </a:xfrm>
        </p:grpSpPr>
        <p:pic>
          <p:nvPicPr>
            <p:cNvPr id="8" name="object 8"/>
            <p:cNvPicPr/>
            <p:nvPr/>
          </p:nvPicPr>
          <p:blipFill>
            <a:blip r:embed="rId2" cstate="print"/>
            <a:stretch>
              <a:fillRect/>
            </a:stretch>
          </p:blipFill>
          <p:spPr>
            <a:xfrm>
              <a:off x="6739127" y="3566159"/>
              <a:ext cx="2219563" cy="1584959"/>
            </a:xfrm>
            <a:prstGeom prst="rect">
              <a:avLst/>
            </a:prstGeom>
          </p:spPr>
        </p:pic>
        <p:sp>
          <p:nvSpPr>
            <p:cNvPr id="9" name="object 9"/>
            <p:cNvSpPr/>
            <p:nvPr/>
          </p:nvSpPr>
          <p:spPr>
            <a:xfrm>
              <a:off x="146494" y="312546"/>
              <a:ext cx="6928484" cy="4204970"/>
            </a:xfrm>
            <a:custGeom>
              <a:avLst/>
              <a:gdLst/>
              <a:ahLst/>
              <a:cxnLst/>
              <a:rect l="l" t="t" r="r" b="b"/>
              <a:pathLst>
                <a:path w="6928484" h="4204970">
                  <a:moveTo>
                    <a:pt x="50990" y="424865"/>
                  </a:moveTo>
                  <a:lnTo>
                    <a:pt x="48044" y="414324"/>
                  </a:lnTo>
                  <a:lnTo>
                    <a:pt x="41998" y="405193"/>
                  </a:lnTo>
                  <a:lnTo>
                    <a:pt x="33248" y="398272"/>
                  </a:lnTo>
                  <a:lnTo>
                    <a:pt x="28613" y="394055"/>
                  </a:lnTo>
                  <a:lnTo>
                    <a:pt x="23329" y="390563"/>
                  </a:lnTo>
                  <a:lnTo>
                    <a:pt x="17399" y="387604"/>
                  </a:lnTo>
                  <a:lnTo>
                    <a:pt x="10845" y="384937"/>
                  </a:lnTo>
                  <a:lnTo>
                    <a:pt x="5905" y="383159"/>
                  </a:lnTo>
                  <a:lnTo>
                    <a:pt x="0" y="388239"/>
                  </a:lnTo>
                  <a:lnTo>
                    <a:pt x="25641" y="432816"/>
                  </a:lnTo>
                  <a:lnTo>
                    <a:pt x="40678" y="442214"/>
                  </a:lnTo>
                  <a:lnTo>
                    <a:pt x="45173" y="443992"/>
                  </a:lnTo>
                  <a:lnTo>
                    <a:pt x="49479" y="440563"/>
                  </a:lnTo>
                  <a:lnTo>
                    <a:pt x="50495" y="435991"/>
                  </a:lnTo>
                  <a:lnTo>
                    <a:pt x="50990" y="424865"/>
                  </a:lnTo>
                  <a:close/>
                </a:path>
                <a:path w="6928484" h="4204970">
                  <a:moveTo>
                    <a:pt x="447205" y="42164"/>
                  </a:moveTo>
                  <a:lnTo>
                    <a:pt x="444474" y="31661"/>
                  </a:lnTo>
                  <a:lnTo>
                    <a:pt x="438518" y="22542"/>
                  </a:lnTo>
                  <a:lnTo>
                    <a:pt x="429780" y="15621"/>
                  </a:lnTo>
                  <a:lnTo>
                    <a:pt x="425043" y="11379"/>
                  </a:lnTo>
                  <a:lnTo>
                    <a:pt x="419595" y="7874"/>
                  </a:lnTo>
                  <a:lnTo>
                    <a:pt x="413639" y="4953"/>
                  </a:lnTo>
                  <a:lnTo>
                    <a:pt x="407377" y="2413"/>
                  </a:lnTo>
                  <a:lnTo>
                    <a:pt x="401027" y="0"/>
                  </a:lnTo>
                  <a:lnTo>
                    <a:pt x="395109" y="5080"/>
                  </a:lnTo>
                  <a:lnTo>
                    <a:pt x="421068" y="49758"/>
                  </a:lnTo>
                  <a:lnTo>
                    <a:pt x="441693" y="61341"/>
                  </a:lnTo>
                  <a:lnTo>
                    <a:pt x="445897" y="57912"/>
                  </a:lnTo>
                  <a:lnTo>
                    <a:pt x="447205" y="42164"/>
                  </a:lnTo>
                  <a:close/>
                </a:path>
                <a:path w="6928484" h="4204970">
                  <a:moveTo>
                    <a:pt x="736981" y="222059"/>
                  </a:moveTo>
                  <a:lnTo>
                    <a:pt x="734136" y="211328"/>
                  </a:lnTo>
                  <a:lnTo>
                    <a:pt x="728154" y="202133"/>
                  </a:lnTo>
                  <a:lnTo>
                    <a:pt x="719607" y="195580"/>
                  </a:lnTo>
                  <a:lnTo>
                    <a:pt x="714870" y="191401"/>
                  </a:lnTo>
                  <a:lnTo>
                    <a:pt x="709422" y="187883"/>
                  </a:lnTo>
                  <a:lnTo>
                    <a:pt x="703465" y="184924"/>
                  </a:lnTo>
                  <a:lnTo>
                    <a:pt x="695642" y="181610"/>
                  </a:lnTo>
                  <a:lnTo>
                    <a:pt x="690232" y="179578"/>
                  </a:lnTo>
                  <a:lnTo>
                    <a:pt x="684644" y="184658"/>
                  </a:lnTo>
                  <a:lnTo>
                    <a:pt x="711047" y="229425"/>
                  </a:lnTo>
                  <a:lnTo>
                    <a:pt x="730605" y="240792"/>
                  </a:lnTo>
                  <a:lnTo>
                    <a:pt x="735076" y="237998"/>
                  </a:lnTo>
                  <a:lnTo>
                    <a:pt x="736142" y="233172"/>
                  </a:lnTo>
                  <a:lnTo>
                    <a:pt x="736981" y="222059"/>
                  </a:lnTo>
                  <a:close/>
                </a:path>
                <a:path w="6928484" h="4204970">
                  <a:moveTo>
                    <a:pt x="6589585" y="4171505"/>
                  </a:moveTo>
                  <a:lnTo>
                    <a:pt x="6588696" y="4164152"/>
                  </a:lnTo>
                  <a:lnTo>
                    <a:pt x="6576250" y="4157383"/>
                  </a:lnTo>
                  <a:lnTo>
                    <a:pt x="6570154" y="4155821"/>
                  </a:lnTo>
                  <a:lnTo>
                    <a:pt x="6563804" y="4155821"/>
                  </a:lnTo>
                  <a:lnTo>
                    <a:pt x="6555892" y="4156633"/>
                  </a:lnTo>
                  <a:lnTo>
                    <a:pt x="6548183" y="4159059"/>
                  </a:lnTo>
                  <a:lnTo>
                    <a:pt x="6540932" y="4163085"/>
                  </a:lnTo>
                  <a:lnTo>
                    <a:pt x="6534467" y="4168724"/>
                  </a:lnTo>
                  <a:lnTo>
                    <a:pt x="6528295" y="4173588"/>
                  </a:lnTo>
                  <a:lnTo>
                    <a:pt x="6522720" y="4178604"/>
                  </a:lnTo>
                  <a:lnTo>
                    <a:pt x="6517602" y="4183977"/>
                  </a:lnTo>
                  <a:lnTo>
                    <a:pt x="6512877" y="4189857"/>
                  </a:lnTo>
                  <a:lnTo>
                    <a:pt x="6510325" y="4195381"/>
                  </a:lnTo>
                  <a:lnTo>
                    <a:pt x="6512877" y="4204551"/>
                  </a:lnTo>
                  <a:lnTo>
                    <a:pt x="6519735" y="4204551"/>
                  </a:lnTo>
                  <a:lnTo>
                    <a:pt x="6538100" y="4202836"/>
                  </a:lnTo>
                  <a:lnTo>
                    <a:pt x="6555397" y="4197680"/>
                  </a:lnTo>
                  <a:lnTo>
                    <a:pt x="6571259" y="4189069"/>
                  </a:lnTo>
                  <a:lnTo>
                    <a:pt x="6585267" y="4177017"/>
                  </a:lnTo>
                  <a:lnTo>
                    <a:pt x="6589585" y="4171505"/>
                  </a:lnTo>
                  <a:close/>
                </a:path>
                <a:path w="6928484" h="4204970">
                  <a:moveTo>
                    <a:pt x="6635305" y="4027132"/>
                  </a:moveTo>
                  <a:lnTo>
                    <a:pt x="6632638" y="4020210"/>
                  </a:lnTo>
                  <a:lnTo>
                    <a:pt x="6627431" y="4017632"/>
                  </a:lnTo>
                  <a:lnTo>
                    <a:pt x="6621208" y="4014254"/>
                  </a:lnTo>
                  <a:lnTo>
                    <a:pt x="6614604" y="4012590"/>
                  </a:lnTo>
                  <a:lnTo>
                    <a:pt x="6608000" y="4012590"/>
                  </a:lnTo>
                  <a:lnTo>
                    <a:pt x="6600241" y="4013352"/>
                  </a:lnTo>
                  <a:lnTo>
                    <a:pt x="6592735" y="4015613"/>
                  </a:lnTo>
                  <a:lnTo>
                    <a:pt x="6585686" y="4019346"/>
                  </a:lnTo>
                  <a:lnTo>
                    <a:pt x="6579298" y="4024553"/>
                  </a:lnTo>
                  <a:lnTo>
                    <a:pt x="6572910" y="4029125"/>
                  </a:lnTo>
                  <a:lnTo>
                    <a:pt x="6567043" y="4033863"/>
                  </a:lnTo>
                  <a:lnTo>
                    <a:pt x="6561823" y="4038917"/>
                  </a:lnTo>
                  <a:lnTo>
                    <a:pt x="6557454" y="4044442"/>
                  </a:lnTo>
                  <a:lnTo>
                    <a:pt x="6553009" y="4049649"/>
                  </a:lnTo>
                  <a:lnTo>
                    <a:pt x="6556565" y="4058285"/>
                  </a:lnTo>
                  <a:lnTo>
                    <a:pt x="6562661" y="4058285"/>
                  </a:lnTo>
                  <a:lnTo>
                    <a:pt x="6581305" y="4056672"/>
                  </a:lnTo>
                  <a:lnTo>
                    <a:pt x="6598882" y="4051808"/>
                  </a:lnTo>
                  <a:lnTo>
                    <a:pt x="6614985" y="4043692"/>
                  </a:lnTo>
                  <a:lnTo>
                    <a:pt x="6629209" y="4032326"/>
                  </a:lnTo>
                  <a:lnTo>
                    <a:pt x="6635305" y="4027132"/>
                  </a:lnTo>
                  <a:close/>
                </a:path>
                <a:path w="6928484" h="4204970">
                  <a:moveTo>
                    <a:pt x="6833425" y="3914356"/>
                  </a:moveTo>
                  <a:lnTo>
                    <a:pt x="6830758" y="3907434"/>
                  </a:lnTo>
                  <a:lnTo>
                    <a:pt x="6825551" y="3904856"/>
                  </a:lnTo>
                  <a:lnTo>
                    <a:pt x="6819328" y="3901478"/>
                  </a:lnTo>
                  <a:lnTo>
                    <a:pt x="6812724" y="3899814"/>
                  </a:lnTo>
                  <a:lnTo>
                    <a:pt x="6806120" y="3899814"/>
                  </a:lnTo>
                  <a:lnTo>
                    <a:pt x="6798361" y="3900576"/>
                  </a:lnTo>
                  <a:lnTo>
                    <a:pt x="6790855" y="3902837"/>
                  </a:lnTo>
                  <a:lnTo>
                    <a:pt x="6783806" y="3906570"/>
                  </a:lnTo>
                  <a:lnTo>
                    <a:pt x="6777418" y="3911777"/>
                  </a:lnTo>
                  <a:lnTo>
                    <a:pt x="6771030" y="3916349"/>
                  </a:lnTo>
                  <a:lnTo>
                    <a:pt x="6765163" y="3921087"/>
                  </a:lnTo>
                  <a:lnTo>
                    <a:pt x="6759943" y="3926141"/>
                  </a:lnTo>
                  <a:lnTo>
                    <a:pt x="6755574" y="3931666"/>
                  </a:lnTo>
                  <a:lnTo>
                    <a:pt x="6751129" y="3936873"/>
                  </a:lnTo>
                  <a:lnTo>
                    <a:pt x="6754685" y="3945509"/>
                  </a:lnTo>
                  <a:lnTo>
                    <a:pt x="6760781" y="3945509"/>
                  </a:lnTo>
                  <a:lnTo>
                    <a:pt x="6779565" y="3943896"/>
                  </a:lnTo>
                  <a:lnTo>
                    <a:pt x="6797446" y="3939032"/>
                  </a:lnTo>
                  <a:lnTo>
                    <a:pt x="6813855" y="3930916"/>
                  </a:lnTo>
                  <a:lnTo>
                    <a:pt x="6828218" y="3919550"/>
                  </a:lnTo>
                  <a:lnTo>
                    <a:pt x="6833425" y="3914356"/>
                  </a:lnTo>
                  <a:close/>
                </a:path>
                <a:path w="6928484" h="4204970">
                  <a:moveTo>
                    <a:pt x="6927913" y="3764813"/>
                  </a:moveTo>
                  <a:lnTo>
                    <a:pt x="6925246" y="3758717"/>
                  </a:lnTo>
                  <a:lnTo>
                    <a:pt x="6920039" y="3755212"/>
                  </a:lnTo>
                  <a:lnTo>
                    <a:pt x="6914197" y="3752011"/>
                  </a:lnTo>
                  <a:lnTo>
                    <a:pt x="6907847" y="3750437"/>
                  </a:lnTo>
                  <a:lnTo>
                    <a:pt x="6901497" y="3750437"/>
                  </a:lnTo>
                  <a:lnTo>
                    <a:pt x="6893522" y="3751262"/>
                  </a:lnTo>
                  <a:lnTo>
                    <a:pt x="6885787" y="3753688"/>
                  </a:lnTo>
                  <a:lnTo>
                    <a:pt x="6878510" y="3757638"/>
                  </a:lnTo>
                  <a:lnTo>
                    <a:pt x="6871906" y="3763073"/>
                  </a:lnTo>
                  <a:lnTo>
                    <a:pt x="6865518" y="3767163"/>
                  </a:lnTo>
                  <a:lnTo>
                    <a:pt x="6859651" y="3771658"/>
                  </a:lnTo>
                  <a:lnTo>
                    <a:pt x="6854431" y="3776649"/>
                  </a:lnTo>
                  <a:lnTo>
                    <a:pt x="6850062" y="3782199"/>
                  </a:lnTo>
                  <a:lnTo>
                    <a:pt x="6845617" y="3787432"/>
                  </a:lnTo>
                  <a:lnTo>
                    <a:pt x="6849173" y="3796119"/>
                  </a:lnTo>
                  <a:lnTo>
                    <a:pt x="6855269" y="3796119"/>
                  </a:lnTo>
                  <a:lnTo>
                    <a:pt x="6873913" y="3794493"/>
                  </a:lnTo>
                  <a:lnTo>
                    <a:pt x="6891490" y="3789603"/>
                  </a:lnTo>
                  <a:lnTo>
                    <a:pt x="6907593" y="3781463"/>
                  </a:lnTo>
                  <a:lnTo>
                    <a:pt x="6921817" y="3770045"/>
                  </a:lnTo>
                  <a:lnTo>
                    <a:pt x="6927913" y="3764813"/>
                  </a:lnTo>
                  <a:close/>
                </a:path>
              </a:pathLst>
            </a:custGeom>
            <a:solidFill>
              <a:srgbClr val="181818"/>
            </a:solidFill>
          </p:spPr>
          <p:txBody>
            <a:bodyPr wrap="square" lIns="0" tIns="0" rIns="0" bIns="0" rtlCol="0"/>
            <a:lstStyle/>
            <a:p>
              <a:endParaRPr/>
            </a:p>
          </p:txBody>
        </p:sp>
        <p:pic>
          <p:nvPicPr>
            <p:cNvPr id="10" name="object 10"/>
            <p:cNvPicPr/>
            <p:nvPr/>
          </p:nvPicPr>
          <p:blipFill>
            <a:blip r:embed="rId3" cstate="print"/>
            <a:stretch>
              <a:fillRect/>
            </a:stretch>
          </p:blipFill>
          <p:spPr>
            <a:xfrm>
              <a:off x="245998" y="309371"/>
              <a:ext cx="933004" cy="868426"/>
            </a:xfrm>
            <a:prstGeom prst="rect">
              <a:avLst/>
            </a:prstGeom>
          </p:spPr>
        </p:pic>
        <p:sp>
          <p:nvSpPr>
            <p:cNvPr id="11" name="object 11"/>
            <p:cNvSpPr/>
            <p:nvPr/>
          </p:nvSpPr>
          <p:spPr>
            <a:xfrm>
              <a:off x="937513" y="927226"/>
              <a:ext cx="51435" cy="61594"/>
            </a:xfrm>
            <a:custGeom>
              <a:avLst/>
              <a:gdLst/>
              <a:ahLst/>
              <a:cxnLst/>
              <a:rect l="l" t="t" r="r" b="b"/>
              <a:pathLst>
                <a:path w="51434" h="61594">
                  <a:moveTo>
                    <a:pt x="5918" y="0"/>
                  </a:moveTo>
                  <a:lnTo>
                    <a:pt x="0" y="5080"/>
                  </a:lnTo>
                  <a:lnTo>
                    <a:pt x="1257" y="10287"/>
                  </a:lnTo>
                  <a:lnTo>
                    <a:pt x="6602" y="25290"/>
                  </a:lnTo>
                  <a:lnTo>
                    <a:pt x="14987" y="38401"/>
                  </a:lnTo>
                  <a:lnTo>
                    <a:pt x="26080" y="49488"/>
                  </a:lnTo>
                  <a:lnTo>
                    <a:pt x="40792" y="59182"/>
                  </a:lnTo>
                  <a:lnTo>
                    <a:pt x="45885" y="61087"/>
                  </a:lnTo>
                  <a:lnTo>
                    <a:pt x="50190" y="57785"/>
                  </a:lnTo>
                  <a:lnTo>
                    <a:pt x="51193" y="53212"/>
                  </a:lnTo>
                  <a:lnTo>
                    <a:pt x="51297" y="41866"/>
                  </a:lnTo>
                  <a:lnTo>
                    <a:pt x="48137" y="31210"/>
                  </a:lnTo>
                  <a:lnTo>
                    <a:pt x="42022" y="22030"/>
                  </a:lnTo>
                  <a:lnTo>
                    <a:pt x="33261" y="15112"/>
                  </a:lnTo>
                  <a:lnTo>
                    <a:pt x="28239" y="10763"/>
                  </a:lnTo>
                  <a:lnTo>
                    <a:pt x="22821" y="7270"/>
                  </a:lnTo>
                  <a:lnTo>
                    <a:pt x="17023" y="4397"/>
                  </a:lnTo>
                  <a:lnTo>
                    <a:pt x="10858" y="1905"/>
                  </a:lnTo>
                  <a:lnTo>
                    <a:pt x="5918" y="0"/>
                  </a:lnTo>
                  <a:close/>
                </a:path>
              </a:pathLst>
            </a:custGeom>
            <a:solidFill>
              <a:srgbClr val="181818"/>
            </a:solidFill>
          </p:spPr>
          <p:txBody>
            <a:bodyPr wrap="square" lIns="0" tIns="0" rIns="0" bIns="0" rtlCol="0"/>
            <a:lstStyle/>
            <a:p>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xfrm>
            <a:off x="1634998" y="421335"/>
            <a:ext cx="5873115" cy="329565"/>
          </a:xfrm>
          <a:prstGeom prst="rect">
            <a:avLst/>
          </a:prstGeom>
        </p:spPr>
        <p:txBody>
          <a:bodyPr vert="horz" wrap="square" lIns="0" tIns="12065" rIns="0" bIns="0" rtlCol="0">
            <a:spAutoFit/>
          </a:bodyPr>
          <a:lstStyle/>
          <a:p>
            <a:pPr marL="12700">
              <a:lnSpc>
                <a:spcPct val="100000"/>
              </a:lnSpc>
              <a:spcBef>
                <a:spcPts val="95"/>
              </a:spcBef>
            </a:pPr>
            <a:r>
              <a:rPr sz="2000" dirty="0"/>
              <a:t>CONTOH</a:t>
            </a:r>
            <a:r>
              <a:rPr sz="2000" spc="-114" dirty="0"/>
              <a:t> </a:t>
            </a:r>
            <a:r>
              <a:rPr sz="2000" spc="-10" dirty="0"/>
              <a:t>KISI-</a:t>
            </a:r>
            <a:r>
              <a:rPr sz="2000" dirty="0"/>
              <a:t>KISI</a:t>
            </a:r>
            <a:r>
              <a:rPr sz="2000" spc="-50" dirty="0"/>
              <a:t> </a:t>
            </a:r>
            <a:r>
              <a:rPr sz="2000" dirty="0"/>
              <a:t>SOAL</a:t>
            </a:r>
            <a:r>
              <a:rPr sz="2000" spc="-5" dirty="0"/>
              <a:t> </a:t>
            </a:r>
            <a:r>
              <a:rPr sz="2000" dirty="0"/>
              <a:t>AM</a:t>
            </a:r>
            <a:r>
              <a:rPr sz="2000" spc="-40" dirty="0"/>
              <a:t> </a:t>
            </a:r>
            <a:r>
              <a:rPr sz="2000" dirty="0"/>
              <a:t>MATEMATIKA</a:t>
            </a:r>
            <a:r>
              <a:rPr sz="2000" spc="-50" dirty="0"/>
              <a:t> </a:t>
            </a:r>
            <a:r>
              <a:rPr sz="2000" spc="-25" dirty="0"/>
              <a:t>MTs</a:t>
            </a:r>
            <a:endParaRPr sz="2000"/>
          </a:p>
        </p:txBody>
      </p:sp>
      <p:graphicFrame>
        <p:nvGraphicFramePr>
          <p:cNvPr id="7" name="object 7"/>
          <p:cNvGraphicFramePr>
            <a:graphicFrameLocks noGrp="1"/>
          </p:cNvGraphicFramePr>
          <p:nvPr/>
        </p:nvGraphicFramePr>
        <p:xfrm>
          <a:off x="472312" y="884872"/>
          <a:ext cx="8046720" cy="3651885"/>
        </p:xfrm>
        <a:graphic>
          <a:graphicData uri="http://schemas.openxmlformats.org/drawingml/2006/table">
            <a:tbl>
              <a:tblPr firstRow="1" bandRow="1">
                <a:tableStyleId>{2D5ABB26-0587-4C30-8999-92F81FD0307C}</a:tableStyleId>
              </a:tblPr>
              <a:tblGrid>
                <a:gridCol w="1924050">
                  <a:extLst>
                    <a:ext uri="{9D8B030D-6E8A-4147-A177-3AD203B41FA5}">
                      <a16:colId xmlns:a16="http://schemas.microsoft.com/office/drawing/2014/main" val="20000"/>
                    </a:ext>
                  </a:extLst>
                </a:gridCol>
                <a:gridCol w="1041400">
                  <a:extLst>
                    <a:ext uri="{9D8B030D-6E8A-4147-A177-3AD203B41FA5}">
                      <a16:colId xmlns:a16="http://schemas.microsoft.com/office/drawing/2014/main" val="20001"/>
                    </a:ext>
                  </a:extLst>
                </a:gridCol>
                <a:gridCol w="3339465">
                  <a:extLst>
                    <a:ext uri="{9D8B030D-6E8A-4147-A177-3AD203B41FA5}">
                      <a16:colId xmlns:a16="http://schemas.microsoft.com/office/drawing/2014/main" val="20002"/>
                    </a:ext>
                  </a:extLst>
                </a:gridCol>
                <a:gridCol w="1002030">
                  <a:extLst>
                    <a:ext uri="{9D8B030D-6E8A-4147-A177-3AD203B41FA5}">
                      <a16:colId xmlns:a16="http://schemas.microsoft.com/office/drawing/2014/main" val="20003"/>
                    </a:ext>
                  </a:extLst>
                </a:gridCol>
                <a:gridCol w="739775">
                  <a:extLst>
                    <a:ext uri="{9D8B030D-6E8A-4147-A177-3AD203B41FA5}">
                      <a16:colId xmlns:a16="http://schemas.microsoft.com/office/drawing/2014/main" val="20004"/>
                    </a:ext>
                  </a:extLst>
                </a:gridCol>
              </a:tblGrid>
              <a:tr h="525145">
                <a:tc>
                  <a:txBody>
                    <a:bodyPr/>
                    <a:lstStyle/>
                    <a:p>
                      <a:pPr algn="ctr">
                        <a:lnSpc>
                          <a:spcPct val="100000"/>
                        </a:lnSpc>
                        <a:spcBef>
                          <a:spcPts val="330"/>
                        </a:spcBef>
                      </a:pPr>
                      <a:r>
                        <a:rPr sz="1400" b="1" spc="-25" dirty="0">
                          <a:latin typeface="Arial"/>
                          <a:cs typeface="Arial"/>
                        </a:rPr>
                        <a:t>KD</a:t>
                      </a:r>
                      <a:endParaRPr sz="1400">
                        <a:latin typeface="Arial"/>
                        <a:cs typeface="Arial"/>
                      </a:endParaRPr>
                    </a:p>
                  </a:txBody>
                  <a:tcPr marL="0" marR="0" marT="4191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80975">
                        <a:lnSpc>
                          <a:spcPct val="100000"/>
                        </a:lnSpc>
                        <a:spcBef>
                          <a:spcPts val="330"/>
                        </a:spcBef>
                      </a:pPr>
                      <a:r>
                        <a:rPr sz="1400" b="1" spc="-10" dirty="0">
                          <a:latin typeface="Arial"/>
                          <a:cs typeface="Arial"/>
                        </a:rPr>
                        <a:t>MATERI</a:t>
                      </a:r>
                      <a:endParaRPr sz="1400">
                        <a:latin typeface="Arial"/>
                        <a:cs typeface="Arial"/>
                      </a:endParaRPr>
                    </a:p>
                  </a:txBody>
                  <a:tcPr marL="0" marR="0" marT="4191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70" algn="ctr">
                        <a:lnSpc>
                          <a:spcPct val="100000"/>
                        </a:lnSpc>
                        <a:spcBef>
                          <a:spcPts val="330"/>
                        </a:spcBef>
                      </a:pPr>
                      <a:r>
                        <a:rPr sz="1400" b="1" spc="-10" dirty="0">
                          <a:latin typeface="Arial"/>
                          <a:cs typeface="Arial"/>
                        </a:rPr>
                        <a:t>INDIKATOR</a:t>
                      </a:r>
                      <a:endParaRPr sz="1400">
                        <a:latin typeface="Arial"/>
                        <a:cs typeface="Arial"/>
                      </a:endParaRPr>
                    </a:p>
                  </a:txBody>
                  <a:tcPr marL="0" marR="0" marT="4191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259079" marR="123189" indent="-125730">
                        <a:lnSpc>
                          <a:spcPct val="100000"/>
                        </a:lnSpc>
                        <a:spcBef>
                          <a:spcPts val="330"/>
                        </a:spcBef>
                      </a:pPr>
                      <a:r>
                        <a:rPr sz="1400" b="1" spc="-20" dirty="0">
                          <a:latin typeface="Arial"/>
                          <a:cs typeface="Arial"/>
                        </a:rPr>
                        <a:t>BENTUK SOAL</a:t>
                      </a:r>
                      <a:endParaRPr sz="1400">
                        <a:latin typeface="Arial"/>
                        <a:cs typeface="Arial"/>
                      </a:endParaRPr>
                    </a:p>
                  </a:txBody>
                  <a:tcPr marL="0" marR="0" marT="4191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7635" marR="114300" indent="85090">
                        <a:lnSpc>
                          <a:spcPct val="100000"/>
                        </a:lnSpc>
                        <a:spcBef>
                          <a:spcPts val="330"/>
                        </a:spcBef>
                      </a:pPr>
                      <a:r>
                        <a:rPr sz="1400" b="1" spc="-25" dirty="0">
                          <a:latin typeface="Arial"/>
                          <a:cs typeface="Arial"/>
                        </a:rPr>
                        <a:t>NO. SOAL</a:t>
                      </a:r>
                      <a:endParaRPr sz="1400">
                        <a:latin typeface="Arial"/>
                        <a:cs typeface="Arial"/>
                      </a:endParaRPr>
                    </a:p>
                  </a:txBody>
                  <a:tcPr marL="0" marR="0" marT="4191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0"/>
                  </a:ext>
                </a:extLst>
              </a:tr>
              <a:tr h="3078480">
                <a:tc>
                  <a:txBody>
                    <a:bodyPr/>
                    <a:lstStyle/>
                    <a:p>
                      <a:pPr marL="91440" marR="90170">
                        <a:lnSpc>
                          <a:spcPct val="100000"/>
                        </a:lnSpc>
                        <a:spcBef>
                          <a:spcPts val="335"/>
                        </a:spcBef>
                      </a:pPr>
                      <a:r>
                        <a:rPr sz="1400" dirty="0">
                          <a:latin typeface="Arial MT"/>
                          <a:cs typeface="Arial MT"/>
                        </a:rPr>
                        <a:t>3.10</a:t>
                      </a:r>
                      <a:r>
                        <a:rPr sz="1400" spc="-40" dirty="0">
                          <a:latin typeface="Arial MT"/>
                          <a:cs typeface="Arial MT"/>
                        </a:rPr>
                        <a:t> </a:t>
                      </a:r>
                      <a:r>
                        <a:rPr sz="1400" spc="-10" dirty="0">
                          <a:latin typeface="Arial MT"/>
                          <a:cs typeface="Arial MT"/>
                        </a:rPr>
                        <a:t>Menganalisis </a:t>
                      </a:r>
                      <a:r>
                        <a:rPr sz="1400" dirty="0">
                          <a:latin typeface="Arial MT"/>
                          <a:cs typeface="Arial MT"/>
                        </a:rPr>
                        <a:t>data</a:t>
                      </a:r>
                      <a:r>
                        <a:rPr sz="1400" spc="-20" dirty="0">
                          <a:latin typeface="Arial MT"/>
                          <a:cs typeface="Arial MT"/>
                        </a:rPr>
                        <a:t> </a:t>
                      </a:r>
                      <a:r>
                        <a:rPr sz="1400" spc="-10" dirty="0">
                          <a:latin typeface="Arial MT"/>
                          <a:cs typeface="Arial MT"/>
                        </a:rPr>
                        <a:t>berdasarkan </a:t>
                      </a:r>
                      <a:r>
                        <a:rPr sz="1400" dirty="0">
                          <a:latin typeface="Arial MT"/>
                          <a:cs typeface="Arial MT"/>
                        </a:rPr>
                        <a:t>distribusi</a:t>
                      </a:r>
                      <a:r>
                        <a:rPr sz="1400" spc="-50" dirty="0">
                          <a:latin typeface="Arial MT"/>
                          <a:cs typeface="Arial MT"/>
                        </a:rPr>
                        <a:t> </a:t>
                      </a:r>
                      <a:r>
                        <a:rPr sz="1400" dirty="0">
                          <a:latin typeface="Arial MT"/>
                          <a:cs typeface="Arial MT"/>
                        </a:rPr>
                        <a:t>data,</a:t>
                      </a:r>
                      <a:r>
                        <a:rPr sz="1400" spc="-70" dirty="0">
                          <a:latin typeface="Arial MT"/>
                          <a:cs typeface="Arial MT"/>
                        </a:rPr>
                        <a:t> </a:t>
                      </a:r>
                      <a:r>
                        <a:rPr sz="1400" spc="-20" dirty="0">
                          <a:latin typeface="Arial MT"/>
                          <a:cs typeface="Arial MT"/>
                        </a:rPr>
                        <a:t>nilai rata-</a:t>
                      </a:r>
                      <a:r>
                        <a:rPr sz="1400" dirty="0">
                          <a:latin typeface="Arial MT"/>
                          <a:cs typeface="Arial MT"/>
                        </a:rPr>
                        <a:t>rata,</a:t>
                      </a:r>
                      <a:r>
                        <a:rPr sz="1400" spc="35" dirty="0">
                          <a:latin typeface="Arial MT"/>
                          <a:cs typeface="Arial MT"/>
                        </a:rPr>
                        <a:t> </a:t>
                      </a:r>
                      <a:r>
                        <a:rPr sz="1400" spc="-10" dirty="0">
                          <a:latin typeface="Arial MT"/>
                          <a:cs typeface="Arial MT"/>
                        </a:rPr>
                        <a:t>median, </a:t>
                      </a:r>
                      <a:r>
                        <a:rPr sz="1400" dirty="0">
                          <a:latin typeface="Arial MT"/>
                          <a:cs typeface="Arial MT"/>
                        </a:rPr>
                        <a:t>modus,</a:t>
                      </a:r>
                      <a:r>
                        <a:rPr sz="1400" spc="-45" dirty="0">
                          <a:latin typeface="Arial MT"/>
                          <a:cs typeface="Arial MT"/>
                        </a:rPr>
                        <a:t> </a:t>
                      </a:r>
                      <a:r>
                        <a:rPr sz="1400" dirty="0">
                          <a:latin typeface="Arial MT"/>
                          <a:cs typeface="Arial MT"/>
                        </a:rPr>
                        <a:t>dan</a:t>
                      </a:r>
                      <a:r>
                        <a:rPr sz="1400" spc="-40" dirty="0">
                          <a:latin typeface="Arial MT"/>
                          <a:cs typeface="Arial MT"/>
                        </a:rPr>
                        <a:t> </a:t>
                      </a:r>
                      <a:r>
                        <a:rPr sz="1400" spc="-10" dirty="0">
                          <a:latin typeface="Arial MT"/>
                          <a:cs typeface="Arial MT"/>
                        </a:rPr>
                        <a:t>sebaran </a:t>
                      </a:r>
                      <a:r>
                        <a:rPr sz="1400" dirty="0">
                          <a:latin typeface="Arial MT"/>
                          <a:cs typeface="Arial MT"/>
                        </a:rPr>
                        <a:t>data</a:t>
                      </a:r>
                      <a:r>
                        <a:rPr sz="1400" spc="-50" dirty="0">
                          <a:latin typeface="Arial MT"/>
                          <a:cs typeface="Arial MT"/>
                        </a:rPr>
                        <a:t> </a:t>
                      </a:r>
                      <a:r>
                        <a:rPr sz="1400" spc="-10" dirty="0">
                          <a:latin typeface="Arial MT"/>
                          <a:cs typeface="Arial MT"/>
                        </a:rPr>
                        <a:t>untuk</a:t>
                      </a:r>
                      <a:r>
                        <a:rPr sz="1400" spc="500" dirty="0">
                          <a:latin typeface="Arial MT"/>
                          <a:cs typeface="Arial MT"/>
                        </a:rPr>
                        <a:t> </a:t>
                      </a:r>
                      <a:r>
                        <a:rPr sz="1400" spc="-10" dirty="0">
                          <a:latin typeface="Arial MT"/>
                          <a:cs typeface="Arial MT"/>
                        </a:rPr>
                        <a:t>mengambil </a:t>
                      </a:r>
                      <a:r>
                        <a:rPr sz="1400" dirty="0">
                          <a:latin typeface="Arial MT"/>
                          <a:cs typeface="Arial MT"/>
                        </a:rPr>
                        <a:t>kesimpulan,</a:t>
                      </a:r>
                      <a:r>
                        <a:rPr sz="1400" spc="-80" dirty="0">
                          <a:latin typeface="Arial MT"/>
                          <a:cs typeface="Arial MT"/>
                        </a:rPr>
                        <a:t> </a:t>
                      </a:r>
                      <a:r>
                        <a:rPr sz="1400" spc="-10" dirty="0">
                          <a:latin typeface="Arial MT"/>
                          <a:cs typeface="Arial MT"/>
                        </a:rPr>
                        <a:t>membuat </a:t>
                      </a:r>
                      <a:r>
                        <a:rPr sz="1400" dirty="0">
                          <a:latin typeface="Arial MT"/>
                          <a:cs typeface="Arial MT"/>
                        </a:rPr>
                        <a:t>keputusan,</a:t>
                      </a:r>
                      <a:r>
                        <a:rPr sz="1400" spc="-85" dirty="0">
                          <a:latin typeface="Arial MT"/>
                          <a:cs typeface="Arial MT"/>
                        </a:rPr>
                        <a:t> </a:t>
                      </a:r>
                      <a:r>
                        <a:rPr sz="1400" spc="-25" dirty="0">
                          <a:latin typeface="Arial MT"/>
                          <a:cs typeface="Arial MT"/>
                        </a:rPr>
                        <a:t>dan </a:t>
                      </a:r>
                      <a:r>
                        <a:rPr sz="1400" dirty="0">
                          <a:latin typeface="Arial MT"/>
                          <a:cs typeface="Arial MT"/>
                        </a:rPr>
                        <a:t>membuat</a:t>
                      </a:r>
                      <a:r>
                        <a:rPr sz="1400" spc="-80" dirty="0">
                          <a:latin typeface="Arial MT"/>
                          <a:cs typeface="Arial MT"/>
                        </a:rPr>
                        <a:t> </a:t>
                      </a:r>
                      <a:r>
                        <a:rPr sz="1400" spc="-10" dirty="0">
                          <a:latin typeface="Arial MT"/>
                          <a:cs typeface="Arial MT"/>
                        </a:rPr>
                        <a:t>prediksi</a:t>
                      </a:r>
                      <a:endParaRPr sz="1400">
                        <a:latin typeface="Arial MT"/>
                        <a:cs typeface="Arial MT"/>
                      </a:endParaRPr>
                    </a:p>
                  </a:txBody>
                  <a:tcPr marL="0" marR="0" marT="4254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2075" marR="96520">
                        <a:lnSpc>
                          <a:spcPct val="100000"/>
                        </a:lnSpc>
                        <a:spcBef>
                          <a:spcPts val="335"/>
                        </a:spcBef>
                      </a:pPr>
                      <a:r>
                        <a:rPr sz="1400" spc="-10" dirty="0">
                          <a:latin typeface="Arial MT"/>
                          <a:cs typeface="Arial MT"/>
                        </a:rPr>
                        <a:t>Ukuran Pemusata </a:t>
                      </a:r>
                      <a:r>
                        <a:rPr sz="1400" dirty="0">
                          <a:latin typeface="Arial MT"/>
                          <a:cs typeface="Arial MT"/>
                        </a:rPr>
                        <a:t>n</a:t>
                      </a:r>
                      <a:r>
                        <a:rPr sz="1400" spc="-25" dirty="0">
                          <a:latin typeface="Arial MT"/>
                          <a:cs typeface="Arial MT"/>
                        </a:rPr>
                        <a:t> dan </a:t>
                      </a:r>
                      <a:r>
                        <a:rPr sz="1400" spc="-15" dirty="0">
                          <a:latin typeface="Arial MT"/>
                          <a:cs typeface="Arial MT"/>
                        </a:rPr>
                        <a:t>Penyebara </a:t>
                      </a:r>
                      <a:r>
                        <a:rPr sz="1400" dirty="0">
                          <a:latin typeface="Arial MT"/>
                          <a:cs typeface="Arial MT"/>
                        </a:rPr>
                        <a:t>n</a:t>
                      </a:r>
                      <a:r>
                        <a:rPr sz="1400" spc="-25" dirty="0">
                          <a:latin typeface="Arial MT"/>
                          <a:cs typeface="Arial MT"/>
                        </a:rPr>
                        <a:t> </a:t>
                      </a:r>
                      <a:r>
                        <a:rPr sz="1400" spc="-20" dirty="0">
                          <a:latin typeface="Arial MT"/>
                          <a:cs typeface="Arial MT"/>
                        </a:rPr>
                        <a:t>Data</a:t>
                      </a:r>
                      <a:endParaRPr sz="1400">
                        <a:latin typeface="Arial MT"/>
                        <a:cs typeface="Arial MT"/>
                      </a:endParaRPr>
                    </a:p>
                  </a:txBody>
                  <a:tcPr marL="0" marR="0" marT="4254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2075" marR="237490">
                        <a:lnSpc>
                          <a:spcPct val="100000"/>
                        </a:lnSpc>
                        <a:spcBef>
                          <a:spcPts val="335"/>
                        </a:spcBef>
                      </a:pPr>
                      <a:r>
                        <a:rPr sz="1400" dirty="0">
                          <a:latin typeface="Arial MT"/>
                          <a:cs typeface="Arial MT"/>
                        </a:rPr>
                        <a:t>Disajikan</a:t>
                      </a:r>
                      <a:r>
                        <a:rPr sz="1400" spc="-60" dirty="0">
                          <a:latin typeface="Arial MT"/>
                          <a:cs typeface="Arial MT"/>
                        </a:rPr>
                        <a:t> </a:t>
                      </a:r>
                      <a:r>
                        <a:rPr sz="1400" dirty="0">
                          <a:latin typeface="Arial MT"/>
                          <a:cs typeface="Arial MT"/>
                        </a:rPr>
                        <a:t>narasi</a:t>
                      </a:r>
                      <a:r>
                        <a:rPr sz="1400" spc="-55" dirty="0">
                          <a:latin typeface="Arial MT"/>
                          <a:cs typeface="Arial MT"/>
                        </a:rPr>
                        <a:t> </a:t>
                      </a:r>
                      <a:r>
                        <a:rPr sz="1400" dirty="0">
                          <a:latin typeface="Arial MT"/>
                          <a:cs typeface="Arial MT"/>
                        </a:rPr>
                        <a:t>dan</a:t>
                      </a:r>
                      <a:r>
                        <a:rPr sz="1400" spc="-60" dirty="0">
                          <a:latin typeface="Arial MT"/>
                          <a:cs typeface="Arial MT"/>
                        </a:rPr>
                        <a:t> </a:t>
                      </a:r>
                      <a:r>
                        <a:rPr sz="1400" dirty="0">
                          <a:latin typeface="Arial MT"/>
                          <a:cs typeface="Arial MT"/>
                        </a:rPr>
                        <a:t>infografik</a:t>
                      </a:r>
                      <a:r>
                        <a:rPr sz="1400" spc="-40" dirty="0">
                          <a:latin typeface="Arial MT"/>
                          <a:cs typeface="Arial MT"/>
                        </a:rPr>
                        <a:t> </a:t>
                      </a:r>
                      <a:r>
                        <a:rPr sz="1400" spc="-10" dirty="0">
                          <a:latin typeface="Arial MT"/>
                          <a:cs typeface="Arial MT"/>
                        </a:rPr>
                        <a:t>tentang </a:t>
                      </a:r>
                      <a:r>
                        <a:rPr sz="1400" dirty="0">
                          <a:latin typeface="Arial MT"/>
                          <a:cs typeface="Arial MT"/>
                        </a:rPr>
                        <a:t>kejadian</a:t>
                      </a:r>
                      <a:r>
                        <a:rPr sz="1400" spc="-35" dirty="0">
                          <a:latin typeface="Arial MT"/>
                          <a:cs typeface="Arial MT"/>
                        </a:rPr>
                        <a:t> </a:t>
                      </a:r>
                      <a:r>
                        <a:rPr sz="1400" dirty="0">
                          <a:latin typeface="Arial MT"/>
                          <a:cs typeface="Arial MT"/>
                        </a:rPr>
                        <a:t>bendana</a:t>
                      </a:r>
                      <a:r>
                        <a:rPr sz="1400" spc="-20" dirty="0">
                          <a:latin typeface="Arial MT"/>
                          <a:cs typeface="Arial MT"/>
                        </a:rPr>
                        <a:t> </a:t>
                      </a:r>
                      <a:r>
                        <a:rPr sz="1400" dirty="0">
                          <a:latin typeface="Arial MT"/>
                          <a:cs typeface="Arial MT"/>
                        </a:rPr>
                        <a:t>alam</a:t>
                      </a:r>
                      <a:r>
                        <a:rPr sz="1400" spc="-30" dirty="0">
                          <a:latin typeface="Arial MT"/>
                          <a:cs typeface="Arial MT"/>
                        </a:rPr>
                        <a:t> </a:t>
                      </a:r>
                      <a:r>
                        <a:rPr sz="1400" dirty="0">
                          <a:latin typeface="Arial MT"/>
                          <a:cs typeface="Arial MT"/>
                        </a:rPr>
                        <a:t>di</a:t>
                      </a:r>
                      <a:r>
                        <a:rPr sz="1400" spc="-25" dirty="0">
                          <a:latin typeface="Arial MT"/>
                          <a:cs typeface="Arial MT"/>
                        </a:rPr>
                        <a:t> </a:t>
                      </a:r>
                      <a:r>
                        <a:rPr sz="1400" spc="-10" dirty="0">
                          <a:latin typeface="Arial MT"/>
                          <a:cs typeface="Arial MT"/>
                        </a:rPr>
                        <a:t>Indonesia </a:t>
                      </a:r>
                      <a:r>
                        <a:rPr sz="1400" dirty="0">
                          <a:latin typeface="Arial MT"/>
                          <a:cs typeface="Arial MT"/>
                        </a:rPr>
                        <a:t>sepanjang</a:t>
                      </a:r>
                      <a:r>
                        <a:rPr sz="1400" spc="-60" dirty="0">
                          <a:latin typeface="Arial MT"/>
                          <a:cs typeface="Arial MT"/>
                        </a:rPr>
                        <a:t> </a:t>
                      </a:r>
                      <a:r>
                        <a:rPr sz="1400" dirty="0">
                          <a:latin typeface="Arial MT"/>
                          <a:cs typeface="Arial MT"/>
                        </a:rPr>
                        <a:t>tahun</a:t>
                      </a:r>
                      <a:r>
                        <a:rPr sz="1400" spc="-60" dirty="0">
                          <a:latin typeface="Arial MT"/>
                          <a:cs typeface="Arial MT"/>
                        </a:rPr>
                        <a:t> </a:t>
                      </a:r>
                      <a:r>
                        <a:rPr sz="1400" dirty="0">
                          <a:latin typeface="Arial MT"/>
                          <a:cs typeface="Arial MT"/>
                        </a:rPr>
                        <a:t>2021,</a:t>
                      </a:r>
                      <a:r>
                        <a:rPr sz="1400" spc="-70" dirty="0">
                          <a:latin typeface="Arial MT"/>
                          <a:cs typeface="Arial MT"/>
                        </a:rPr>
                        <a:t> </a:t>
                      </a:r>
                      <a:r>
                        <a:rPr sz="1400" dirty="0">
                          <a:latin typeface="Arial MT"/>
                          <a:cs typeface="Arial MT"/>
                        </a:rPr>
                        <a:t>peserta</a:t>
                      </a:r>
                      <a:r>
                        <a:rPr sz="1400" spc="-65" dirty="0">
                          <a:latin typeface="Arial MT"/>
                          <a:cs typeface="Arial MT"/>
                        </a:rPr>
                        <a:t> </a:t>
                      </a:r>
                      <a:r>
                        <a:rPr sz="1400" spc="-10" dirty="0">
                          <a:latin typeface="Arial MT"/>
                          <a:cs typeface="Arial MT"/>
                        </a:rPr>
                        <a:t>didik dapat:</a:t>
                      </a:r>
                      <a:endParaRPr sz="1400">
                        <a:latin typeface="Arial MT"/>
                        <a:cs typeface="Arial MT"/>
                      </a:endParaRPr>
                    </a:p>
                    <a:p>
                      <a:pPr marL="436880" marR="187960" indent="-344805">
                        <a:lnSpc>
                          <a:spcPct val="100000"/>
                        </a:lnSpc>
                        <a:spcBef>
                          <a:spcPts val="5"/>
                        </a:spcBef>
                        <a:buAutoNum type="arabicPeriod"/>
                        <a:tabLst>
                          <a:tab pos="436880" algn="l"/>
                        </a:tabLst>
                      </a:pPr>
                      <a:r>
                        <a:rPr sz="1400" spc="-10" dirty="0">
                          <a:latin typeface="Arial MT"/>
                          <a:cs typeface="Arial MT"/>
                        </a:rPr>
                        <a:t>Menganalisis</a:t>
                      </a:r>
                      <a:r>
                        <a:rPr sz="1400" spc="10" dirty="0">
                          <a:latin typeface="Arial MT"/>
                          <a:cs typeface="Arial MT"/>
                        </a:rPr>
                        <a:t> </a:t>
                      </a:r>
                      <a:r>
                        <a:rPr sz="1400" dirty="0">
                          <a:latin typeface="Arial MT"/>
                          <a:cs typeface="Arial MT"/>
                        </a:rPr>
                        <a:t>informasi</a:t>
                      </a:r>
                      <a:r>
                        <a:rPr sz="1400" spc="-45" dirty="0">
                          <a:latin typeface="Arial MT"/>
                          <a:cs typeface="Arial MT"/>
                        </a:rPr>
                        <a:t> </a:t>
                      </a:r>
                      <a:r>
                        <a:rPr sz="1400" spc="-10" dirty="0">
                          <a:latin typeface="Arial MT"/>
                          <a:cs typeface="Arial MT"/>
                        </a:rPr>
                        <a:t>berkaitan </a:t>
                      </a:r>
                      <a:r>
                        <a:rPr sz="1400" dirty="0">
                          <a:latin typeface="Arial MT"/>
                          <a:cs typeface="Arial MT"/>
                        </a:rPr>
                        <a:t>dengan</a:t>
                      </a:r>
                      <a:r>
                        <a:rPr sz="1400" spc="-35" dirty="0">
                          <a:latin typeface="Arial MT"/>
                          <a:cs typeface="Arial MT"/>
                        </a:rPr>
                        <a:t> </a:t>
                      </a:r>
                      <a:r>
                        <a:rPr sz="1400" spc="-20" dirty="0">
                          <a:latin typeface="Arial MT"/>
                          <a:cs typeface="Arial MT"/>
                        </a:rPr>
                        <a:t>rata-</a:t>
                      </a:r>
                      <a:r>
                        <a:rPr sz="1400" dirty="0">
                          <a:latin typeface="Arial MT"/>
                          <a:cs typeface="Arial MT"/>
                        </a:rPr>
                        <a:t>rata</a:t>
                      </a:r>
                      <a:r>
                        <a:rPr sz="1400" spc="-35" dirty="0">
                          <a:latin typeface="Arial MT"/>
                          <a:cs typeface="Arial MT"/>
                        </a:rPr>
                        <a:t> </a:t>
                      </a:r>
                      <a:r>
                        <a:rPr sz="1400" dirty="0">
                          <a:latin typeface="Arial MT"/>
                          <a:cs typeface="Arial MT"/>
                        </a:rPr>
                        <a:t>sebaran</a:t>
                      </a:r>
                      <a:r>
                        <a:rPr sz="1400" spc="-35" dirty="0">
                          <a:latin typeface="Arial MT"/>
                          <a:cs typeface="Arial MT"/>
                        </a:rPr>
                        <a:t> </a:t>
                      </a:r>
                      <a:r>
                        <a:rPr sz="1400" spc="-10" dirty="0">
                          <a:latin typeface="Arial MT"/>
                          <a:cs typeface="Arial MT"/>
                        </a:rPr>
                        <a:t>kejadian </a:t>
                      </a:r>
                      <a:r>
                        <a:rPr sz="1400" dirty="0">
                          <a:latin typeface="Arial MT"/>
                          <a:cs typeface="Arial MT"/>
                        </a:rPr>
                        <a:t>bencana</a:t>
                      </a:r>
                      <a:r>
                        <a:rPr sz="1400" spc="-25" dirty="0">
                          <a:latin typeface="Arial MT"/>
                          <a:cs typeface="Arial MT"/>
                        </a:rPr>
                        <a:t> </a:t>
                      </a:r>
                      <a:r>
                        <a:rPr sz="1400" dirty="0">
                          <a:latin typeface="Arial MT"/>
                          <a:cs typeface="Arial MT"/>
                        </a:rPr>
                        <a:t>di</a:t>
                      </a:r>
                      <a:r>
                        <a:rPr sz="1400" spc="-35" dirty="0">
                          <a:latin typeface="Arial MT"/>
                          <a:cs typeface="Arial MT"/>
                        </a:rPr>
                        <a:t> </a:t>
                      </a:r>
                      <a:r>
                        <a:rPr sz="1400" dirty="0">
                          <a:latin typeface="Arial MT"/>
                          <a:cs typeface="Arial MT"/>
                        </a:rPr>
                        <a:t>Indonesia pada</a:t>
                      </a:r>
                      <a:r>
                        <a:rPr sz="1400" spc="-45" dirty="0">
                          <a:latin typeface="Arial MT"/>
                          <a:cs typeface="Arial MT"/>
                        </a:rPr>
                        <a:t> </a:t>
                      </a:r>
                      <a:r>
                        <a:rPr sz="1400" spc="-20" dirty="0">
                          <a:latin typeface="Arial MT"/>
                          <a:cs typeface="Arial MT"/>
                        </a:rPr>
                        <a:t>tahun </a:t>
                      </a:r>
                      <a:r>
                        <a:rPr sz="1400" dirty="0">
                          <a:latin typeface="Arial MT"/>
                          <a:cs typeface="Arial MT"/>
                        </a:rPr>
                        <a:t>2021</a:t>
                      </a:r>
                      <a:r>
                        <a:rPr sz="1400" spc="-65" dirty="0">
                          <a:latin typeface="Arial MT"/>
                          <a:cs typeface="Arial MT"/>
                        </a:rPr>
                        <a:t> </a:t>
                      </a:r>
                      <a:r>
                        <a:rPr sz="1400" dirty="0">
                          <a:latin typeface="Arial MT"/>
                          <a:cs typeface="Arial MT"/>
                        </a:rPr>
                        <a:t>dengan</a:t>
                      </a:r>
                      <a:r>
                        <a:rPr sz="1400" spc="-45" dirty="0">
                          <a:latin typeface="Arial MT"/>
                          <a:cs typeface="Arial MT"/>
                        </a:rPr>
                        <a:t> </a:t>
                      </a:r>
                      <a:r>
                        <a:rPr sz="1400" spc="-10" dirty="0">
                          <a:latin typeface="Arial MT"/>
                          <a:cs typeface="Arial MT"/>
                        </a:rPr>
                        <a:t>benar.</a:t>
                      </a:r>
                      <a:endParaRPr sz="1400">
                        <a:latin typeface="Arial MT"/>
                        <a:cs typeface="Arial MT"/>
                      </a:endParaRPr>
                    </a:p>
                    <a:p>
                      <a:pPr marL="436880" marR="304165" indent="-344805">
                        <a:lnSpc>
                          <a:spcPct val="100000"/>
                        </a:lnSpc>
                        <a:buAutoNum type="arabicPeriod"/>
                        <a:tabLst>
                          <a:tab pos="436880" algn="l"/>
                        </a:tabLst>
                      </a:pPr>
                      <a:r>
                        <a:rPr sz="1400" dirty="0">
                          <a:latin typeface="Arial MT"/>
                          <a:cs typeface="Arial MT"/>
                        </a:rPr>
                        <a:t>Menarik</a:t>
                      </a:r>
                      <a:r>
                        <a:rPr sz="1400" spc="-40" dirty="0">
                          <a:latin typeface="Arial MT"/>
                          <a:cs typeface="Arial MT"/>
                        </a:rPr>
                        <a:t> </a:t>
                      </a:r>
                      <a:r>
                        <a:rPr sz="1400" dirty="0">
                          <a:latin typeface="Arial MT"/>
                          <a:cs typeface="Arial MT"/>
                        </a:rPr>
                        <a:t>kesimpulan</a:t>
                      </a:r>
                      <a:r>
                        <a:rPr sz="1400" spc="-100" dirty="0">
                          <a:latin typeface="Arial MT"/>
                          <a:cs typeface="Arial MT"/>
                        </a:rPr>
                        <a:t> </a:t>
                      </a:r>
                      <a:r>
                        <a:rPr sz="1400" spc="-10" dirty="0">
                          <a:latin typeface="Arial MT"/>
                          <a:cs typeface="Arial MT"/>
                        </a:rPr>
                        <a:t>mengenai </a:t>
                      </a:r>
                      <a:r>
                        <a:rPr sz="1400" dirty="0">
                          <a:latin typeface="Arial MT"/>
                          <a:cs typeface="Arial MT"/>
                        </a:rPr>
                        <a:t>informasi</a:t>
                      </a:r>
                      <a:r>
                        <a:rPr sz="1400" spc="-70" dirty="0">
                          <a:latin typeface="Arial MT"/>
                          <a:cs typeface="Arial MT"/>
                        </a:rPr>
                        <a:t> </a:t>
                      </a:r>
                      <a:r>
                        <a:rPr sz="1400" dirty="0">
                          <a:latin typeface="Arial MT"/>
                          <a:cs typeface="Arial MT"/>
                        </a:rPr>
                        <a:t>kejadian</a:t>
                      </a:r>
                      <a:r>
                        <a:rPr sz="1400" spc="-75" dirty="0">
                          <a:latin typeface="Arial MT"/>
                          <a:cs typeface="Arial MT"/>
                        </a:rPr>
                        <a:t> </a:t>
                      </a:r>
                      <a:r>
                        <a:rPr sz="1400" dirty="0">
                          <a:latin typeface="Arial MT"/>
                          <a:cs typeface="Arial MT"/>
                        </a:rPr>
                        <a:t>bencana</a:t>
                      </a:r>
                      <a:r>
                        <a:rPr sz="1400" spc="-55" dirty="0">
                          <a:latin typeface="Arial MT"/>
                          <a:cs typeface="Arial MT"/>
                        </a:rPr>
                        <a:t> </a:t>
                      </a:r>
                      <a:r>
                        <a:rPr sz="1400" spc="-20" dirty="0">
                          <a:latin typeface="Arial MT"/>
                          <a:cs typeface="Arial MT"/>
                        </a:rPr>
                        <a:t>alam </a:t>
                      </a:r>
                      <a:r>
                        <a:rPr sz="1400" dirty="0">
                          <a:latin typeface="Arial MT"/>
                          <a:cs typeface="Arial MT"/>
                        </a:rPr>
                        <a:t>yang</a:t>
                      </a:r>
                      <a:r>
                        <a:rPr sz="1400" spc="-35" dirty="0">
                          <a:latin typeface="Arial MT"/>
                          <a:cs typeface="Arial MT"/>
                        </a:rPr>
                        <a:t> </a:t>
                      </a:r>
                      <a:r>
                        <a:rPr sz="1400" dirty="0">
                          <a:latin typeface="Arial MT"/>
                          <a:cs typeface="Arial MT"/>
                        </a:rPr>
                        <a:t>terjadi</a:t>
                      </a:r>
                      <a:r>
                        <a:rPr sz="1400" spc="-50" dirty="0">
                          <a:latin typeface="Arial MT"/>
                          <a:cs typeface="Arial MT"/>
                        </a:rPr>
                        <a:t> </a:t>
                      </a:r>
                      <a:r>
                        <a:rPr sz="1400" dirty="0">
                          <a:latin typeface="Arial MT"/>
                          <a:cs typeface="Arial MT"/>
                        </a:rPr>
                        <a:t>di</a:t>
                      </a:r>
                      <a:r>
                        <a:rPr sz="1400" spc="-85" dirty="0">
                          <a:latin typeface="Arial MT"/>
                          <a:cs typeface="Arial MT"/>
                        </a:rPr>
                        <a:t> </a:t>
                      </a:r>
                      <a:r>
                        <a:rPr sz="1400" dirty="0">
                          <a:latin typeface="Arial MT"/>
                          <a:cs typeface="Arial MT"/>
                        </a:rPr>
                        <a:t>Indonesia</a:t>
                      </a:r>
                      <a:r>
                        <a:rPr sz="1400" spc="-35" dirty="0">
                          <a:latin typeface="Arial MT"/>
                          <a:cs typeface="Arial MT"/>
                        </a:rPr>
                        <a:t> </a:t>
                      </a:r>
                      <a:r>
                        <a:rPr sz="1400" spc="-20" dirty="0">
                          <a:latin typeface="Arial MT"/>
                          <a:cs typeface="Arial MT"/>
                        </a:rPr>
                        <a:t>pada </a:t>
                      </a:r>
                      <a:r>
                        <a:rPr sz="1400" dirty="0">
                          <a:latin typeface="Arial MT"/>
                          <a:cs typeface="Arial MT"/>
                        </a:rPr>
                        <a:t>tahun</a:t>
                      </a:r>
                      <a:r>
                        <a:rPr sz="1400" spc="-30" dirty="0">
                          <a:latin typeface="Arial MT"/>
                          <a:cs typeface="Arial MT"/>
                        </a:rPr>
                        <a:t> </a:t>
                      </a:r>
                      <a:r>
                        <a:rPr sz="1400" dirty="0">
                          <a:latin typeface="Arial MT"/>
                          <a:cs typeface="Arial MT"/>
                        </a:rPr>
                        <a:t>2021</a:t>
                      </a:r>
                      <a:r>
                        <a:rPr sz="1400" spc="-5" dirty="0">
                          <a:latin typeface="Arial MT"/>
                          <a:cs typeface="Arial MT"/>
                        </a:rPr>
                        <a:t> </a:t>
                      </a:r>
                      <a:r>
                        <a:rPr sz="1400" dirty="0">
                          <a:latin typeface="Arial MT"/>
                          <a:cs typeface="Arial MT"/>
                        </a:rPr>
                        <a:t>dengan</a:t>
                      </a:r>
                      <a:r>
                        <a:rPr sz="1400" spc="-5" dirty="0">
                          <a:latin typeface="Arial MT"/>
                          <a:cs typeface="Arial MT"/>
                        </a:rPr>
                        <a:t> </a:t>
                      </a:r>
                      <a:r>
                        <a:rPr sz="1400" spc="-10" dirty="0">
                          <a:latin typeface="Arial MT"/>
                          <a:cs typeface="Arial MT"/>
                        </a:rPr>
                        <a:t>tepat.</a:t>
                      </a:r>
                      <a:endParaRPr sz="1400">
                        <a:latin typeface="Arial MT"/>
                        <a:cs typeface="Arial MT"/>
                      </a:endParaRPr>
                    </a:p>
                  </a:txBody>
                  <a:tcPr marL="0" marR="0" marT="4254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620"/>
                        </a:spcBef>
                      </a:pPr>
                      <a:endParaRPr sz="1400">
                        <a:latin typeface="Times New Roman"/>
                        <a:cs typeface="Times New Roman"/>
                      </a:endParaRPr>
                    </a:p>
                    <a:p>
                      <a:pPr marL="277495" marR="255270" indent="-9525">
                        <a:lnSpc>
                          <a:spcPct val="100000"/>
                        </a:lnSpc>
                      </a:pPr>
                      <a:r>
                        <a:rPr sz="1400" spc="-20" dirty="0">
                          <a:latin typeface="Arial MT"/>
                          <a:cs typeface="Arial MT"/>
                        </a:rPr>
                        <a:t>Benar </a:t>
                      </a:r>
                      <a:r>
                        <a:rPr sz="1400" spc="-10" dirty="0">
                          <a:latin typeface="Arial MT"/>
                          <a:cs typeface="Arial MT"/>
                        </a:rPr>
                        <a:t>Salah</a:t>
                      </a:r>
                      <a:endParaRPr sz="1400">
                        <a:latin typeface="Arial MT"/>
                        <a:cs typeface="Arial MT"/>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215"/>
                        </a:spcBef>
                      </a:pPr>
                      <a:endParaRPr sz="1400">
                        <a:latin typeface="Times New Roman"/>
                        <a:cs typeface="Times New Roman"/>
                      </a:endParaRPr>
                    </a:p>
                    <a:p>
                      <a:pPr marL="243840">
                        <a:lnSpc>
                          <a:spcPct val="100000"/>
                        </a:lnSpc>
                      </a:pPr>
                      <a:r>
                        <a:rPr sz="1400" spc="-10" dirty="0">
                          <a:latin typeface="Arial MT"/>
                          <a:cs typeface="Arial MT"/>
                        </a:rPr>
                        <a:t>Uraian</a:t>
                      </a:r>
                      <a:endParaRPr sz="1400">
                        <a:latin typeface="Arial MT"/>
                        <a:cs typeface="Arial MT"/>
                      </a:endParaRPr>
                    </a:p>
                  </a:txBody>
                  <a:tcPr marL="0" marR="0" marT="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620"/>
                        </a:spcBef>
                      </a:pPr>
                      <a:endParaRPr sz="1400">
                        <a:latin typeface="Times New Roman"/>
                        <a:cs typeface="Times New Roman"/>
                      </a:endParaRPr>
                    </a:p>
                    <a:p>
                      <a:pPr marL="5080" algn="ctr">
                        <a:lnSpc>
                          <a:spcPct val="100000"/>
                        </a:lnSpc>
                      </a:pPr>
                      <a:r>
                        <a:rPr sz="1400" spc="-50" dirty="0">
                          <a:latin typeface="Arial MT"/>
                          <a:cs typeface="Arial MT"/>
                        </a:rPr>
                        <a:t>1</a:t>
                      </a:r>
                      <a:endParaRPr sz="1400">
                        <a:latin typeface="Arial MT"/>
                        <a:cs typeface="Arial MT"/>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285"/>
                        </a:spcBef>
                      </a:pPr>
                      <a:endParaRPr sz="1400">
                        <a:latin typeface="Times New Roman"/>
                        <a:cs typeface="Times New Roman"/>
                      </a:endParaRPr>
                    </a:p>
                    <a:p>
                      <a:pPr marL="5080" algn="ctr">
                        <a:lnSpc>
                          <a:spcPct val="100000"/>
                        </a:lnSpc>
                      </a:pPr>
                      <a:r>
                        <a:rPr sz="1400" spc="-50" dirty="0">
                          <a:latin typeface="Arial MT"/>
                          <a:cs typeface="Arial MT"/>
                        </a:rPr>
                        <a:t>2</a:t>
                      </a:r>
                      <a:endParaRPr sz="1400">
                        <a:latin typeface="Arial MT"/>
                        <a:cs typeface="Arial MT"/>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210"/>
                        </a:spcBef>
                      </a:pPr>
                      <a:endParaRPr sz="1400">
                        <a:latin typeface="Times New Roman"/>
                        <a:cs typeface="Times New Roman"/>
                      </a:endParaRPr>
                    </a:p>
                    <a:p>
                      <a:pPr marL="5080" algn="ctr">
                        <a:lnSpc>
                          <a:spcPct val="100000"/>
                        </a:lnSpc>
                        <a:spcBef>
                          <a:spcPts val="5"/>
                        </a:spcBef>
                      </a:pPr>
                      <a:r>
                        <a:rPr sz="1400" spc="-50" dirty="0">
                          <a:latin typeface="Arial MT"/>
                          <a:cs typeface="Arial MT"/>
                        </a:rPr>
                        <a:t>3</a:t>
                      </a:r>
                      <a:endParaRPr sz="1400">
                        <a:latin typeface="Arial MT"/>
                        <a:cs typeface="Arial MT"/>
                      </a:endParaRPr>
                    </a:p>
                  </a:txBody>
                  <a:tcPr marL="0" marR="0" marT="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xfrm>
            <a:off x="292404" y="217574"/>
            <a:ext cx="8559800" cy="1374775"/>
          </a:xfrm>
          <a:prstGeom prst="rect">
            <a:avLst/>
          </a:prstGeom>
        </p:spPr>
        <p:txBody>
          <a:bodyPr vert="horz" wrap="square" lIns="0" tIns="92710" rIns="0" bIns="0" rtlCol="0">
            <a:spAutoFit/>
          </a:bodyPr>
          <a:lstStyle/>
          <a:p>
            <a:pPr marL="2540" algn="ctr">
              <a:lnSpc>
                <a:spcPct val="100000"/>
              </a:lnSpc>
              <a:spcBef>
                <a:spcPts val="730"/>
              </a:spcBef>
            </a:pPr>
            <a:r>
              <a:rPr sz="2000" spc="-10" dirty="0"/>
              <a:t>STIMULUS</a:t>
            </a:r>
            <a:endParaRPr sz="2000"/>
          </a:p>
          <a:p>
            <a:pPr marL="12700" marR="5080">
              <a:lnSpc>
                <a:spcPct val="100000"/>
              </a:lnSpc>
              <a:spcBef>
                <a:spcPts val="385"/>
              </a:spcBef>
            </a:pPr>
            <a:r>
              <a:rPr sz="1200" b="0" dirty="0">
                <a:solidFill>
                  <a:srgbClr val="000000"/>
                </a:solidFill>
                <a:latin typeface="Arial MT"/>
                <a:cs typeface="Arial MT"/>
              </a:rPr>
              <a:t>Indonesia</a:t>
            </a:r>
            <a:r>
              <a:rPr sz="1200" b="0" spc="-85" dirty="0">
                <a:solidFill>
                  <a:srgbClr val="000000"/>
                </a:solidFill>
                <a:latin typeface="Arial MT"/>
                <a:cs typeface="Arial MT"/>
              </a:rPr>
              <a:t> </a:t>
            </a:r>
            <a:r>
              <a:rPr sz="1200" b="0" dirty="0">
                <a:solidFill>
                  <a:srgbClr val="000000"/>
                </a:solidFill>
                <a:latin typeface="Arial MT"/>
                <a:cs typeface="Arial MT"/>
              </a:rPr>
              <a:t>merupakan</a:t>
            </a:r>
            <a:r>
              <a:rPr sz="1200" b="0" spc="-20" dirty="0">
                <a:solidFill>
                  <a:srgbClr val="000000"/>
                </a:solidFill>
                <a:latin typeface="Arial MT"/>
                <a:cs typeface="Arial MT"/>
              </a:rPr>
              <a:t> </a:t>
            </a:r>
            <a:r>
              <a:rPr sz="1200" b="0" dirty="0">
                <a:solidFill>
                  <a:srgbClr val="000000"/>
                </a:solidFill>
                <a:latin typeface="Arial MT"/>
                <a:cs typeface="Arial MT"/>
              </a:rPr>
              <a:t>negara</a:t>
            </a:r>
            <a:r>
              <a:rPr sz="1200" b="0" spc="-65" dirty="0">
                <a:solidFill>
                  <a:srgbClr val="000000"/>
                </a:solidFill>
                <a:latin typeface="Arial MT"/>
                <a:cs typeface="Arial MT"/>
              </a:rPr>
              <a:t> </a:t>
            </a:r>
            <a:r>
              <a:rPr sz="1200" b="0" dirty="0">
                <a:solidFill>
                  <a:srgbClr val="000000"/>
                </a:solidFill>
                <a:latin typeface="Arial MT"/>
                <a:cs typeface="Arial MT"/>
              </a:rPr>
              <a:t>yang</a:t>
            </a:r>
            <a:r>
              <a:rPr sz="1200" b="0" spc="-25" dirty="0">
                <a:solidFill>
                  <a:srgbClr val="000000"/>
                </a:solidFill>
                <a:latin typeface="Arial MT"/>
                <a:cs typeface="Arial MT"/>
              </a:rPr>
              <a:t> </a:t>
            </a:r>
            <a:r>
              <a:rPr sz="1200" b="0" dirty="0">
                <a:solidFill>
                  <a:srgbClr val="000000"/>
                </a:solidFill>
                <a:latin typeface="Arial MT"/>
                <a:cs typeface="Arial MT"/>
              </a:rPr>
              <a:t>rawan</a:t>
            </a:r>
            <a:r>
              <a:rPr sz="1200" b="0" spc="5" dirty="0">
                <a:solidFill>
                  <a:srgbClr val="000000"/>
                </a:solidFill>
                <a:latin typeface="Arial MT"/>
                <a:cs typeface="Arial MT"/>
              </a:rPr>
              <a:t> </a:t>
            </a:r>
            <a:r>
              <a:rPr sz="1200" b="0" dirty="0">
                <a:solidFill>
                  <a:srgbClr val="000000"/>
                </a:solidFill>
                <a:latin typeface="Arial MT"/>
                <a:cs typeface="Arial MT"/>
              </a:rPr>
              <a:t>bencana</a:t>
            </a:r>
            <a:r>
              <a:rPr sz="1200" b="0" spc="-45" dirty="0">
                <a:solidFill>
                  <a:srgbClr val="000000"/>
                </a:solidFill>
                <a:latin typeface="Arial MT"/>
                <a:cs typeface="Arial MT"/>
              </a:rPr>
              <a:t> </a:t>
            </a:r>
            <a:r>
              <a:rPr sz="1200" b="0" dirty="0">
                <a:solidFill>
                  <a:srgbClr val="000000"/>
                </a:solidFill>
                <a:latin typeface="Arial MT"/>
                <a:cs typeface="Arial MT"/>
              </a:rPr>
              <a:t>alam.</a:t>
            </a:r>
            <a:r>
              <a:rPr sz="1200" b="0" spc="-25" dirty="0">
                <a:solidFill>
                  <a:srgbClr val="000000"/>
                </a:solidFill>
                <a:latin typeface="Arial MT"/>
                <a:cs typeface="Arial MT"/>
              </a:rPr>
              <a:t> </a:t>
            </a:r>
            <a:r>
              <a:rPr sz="1200" b="0" dirty="0">
                <a:solidFill>
                  <a:srgbClr val="000000"/>
                </a:solidFill>
                <a:latin typeface="Arial MT"/>
                <a:cs typeface="Arial MT"/>
              </a:rPr>
              <a:t>Menurut</a:t>
            </a:r>
            <a:r>
              <a:rPr sz="1200" b="0" spc="-20" dirty="0">
                <a:solidFill>
                  <a:srgbClr val="000000"/>
                </a:solidFill>
                <a:latin typeface="Arial MT"/>
                <a:cs typeface="Arial MT"/>
              </a:rPr>
              <a:t> </a:t>
            </a:r>
            <a:r>
              <a:rPr sz="1200" b="0" dirty="0">
                <a:solidFill>
                  <a:srgbClr val="000000"/>
                </a:solidFill>
                <a:latin typeface="Arial MT"/>
                <a:cs typeface="Arial MT"/>
              </a:rPr>
              <a:t>Badan</a:t>
            </a:r>
            <a:r>
              <a:rPr sz="1200" b="0" spc="-20" dirty="0">
                <a:solidFill>
                  <a:srgbClr val="000000"/>
                </a:solidFill>
                <a:latin typeface="Arial MT"/>
                <a:cs typeface="Arial MT"/>
              </a:rPr>
              <a:t> </a:t>
            </a:r>
            <a:r>
              <a:rPr sz="1200" b="0" dirty="0">
                <a:solidFill>
                  <a:srgbClr val="000000"/>
                </a:solidFill>
                <a:latin typeface="Arial MT"/>
                <a:cs typeface="Arial MT"/>
              </a:rPr>
              <a:t>Nasional</a:t>
            </a:r>
            <a:r>
              <a:rPr sz="1200" b="0" spc="-70" dirty="0">
                <a:solidFill>
                  <a:srgbClr val="000000"/>
                </a:solidFill>
                <a:latin typeface="Arial MT"/>
                <a:cs typeface="Arial MT"/>
              </a:rPr>
              <a:t> </a:t>
            </a:r>
            <a:r>
              <a:rPr sz="1200" b="0" spc="-10" dirty="0">
                <a:solidFill>
                  <a:srgbClr val="000000"/>
                </a:solidFill>
                <a:latin typeface="Arial MT"/>
                <a:cs typeface="Arial MT"/>
              </a:rPr>
              <a:t>Penanggulangan</a:t>
            </a:r>
            <a:r>
              <a:rPr sz="1200" b="0" spc="-65" dirty="0">
                <a:solidFill>
                  <a:srgbClr val="000000"/>
                </a:solidFill>
                <a:latin typeface="Arial MT"/>
                <a:cs typeface="Arial MT"/>
              </a:rPr>
              <a:t> </a:t>
            </a:r>
            <a:r>
              <a:rPr sz="1200" b="0" dirty="0">
                <a:solidFill>
                  <a:srgbClr val="000000"/>
                </a:solidFill>
                <a:latin typeface="Arial MT"/>
                <a:cs typeface="Arial MT"/>
              </a:rPr>
              <a:t>Bencana</a:t>
            </a:r>
            <a:r>
              <a:rPr sz="1200" b="0" spc="-45" dirty="0">
                <a:solidFill>
                  <a:srgbClr val="000000"/>
                </a:solidFill>
                <a:latin typeface="Arial MT"/>
                <a:cs typeface="Arial MT"/>
              </a:rPr>
              <a:t> </a:t>
            </a:r>
            <a:r>
              <a:rPr sz="1200" b="0" spc="-10" dirty="0">
                <a:solidFill>
                  <a:srgbClr val="000000"/>
                </a:solidFill>
                <a:latin typeface="Arial MT"/>
                <a:cs typeface="Arial MT"/>
              </a:rPr>
              <a:t>(BNPB),</a:t>
            </a:r>
            <a:r>
              <a:rPr sz="1200" b="0" spc="500" dirty="0">
                <a:solidFill>
                  <a:srgbClr val="000000"/>
                </a:solidFill>
                <a:latin typeface="Arial MT"/>
                <a:cs typeface="Arial MT"/>
              </a:rPr>
              <a:t> </a:t>
            </a:r>
            <a:r>
              <a:rPr sz="1200" b="0" dirty="0">
                <a:solidFill>
                  <a:srgbClr val="000000"/>
                </a:solidFill>
                <a:latin typeface="Arial MT"/>
                <a:cs typeface="Arial MT"/>
              </a:rPr>
              <a:t>bencana</a:t>
            </a:r>
            <a:r>
              <a:rPr sz="1200" b="0" spc="-60" dirty="0">
                <a:solidFill>
                  <a:srgbClr val="000000"/>
                </a:solidFill>
                <a:latin typeface="Arial MT"/>
                <a:cs typeface="Arial MT"/>
              </a:rPr>
              <a:t> </a:t>
            </a:r>
            <a:r>
              <a:rPr sz="1200" b="0" dirty="0">
                <a:solidFill>
                  <a:srgbClr val="000000"/>
                </a:solidFill>
                <a:latin typeface="Arial MT"/>
                <a:cs typeface="Arial MT"/>
              </a:rPr>
              <a:t>di</a:t>
            </a:r>
            <a:r>
              <a:rPr sz="1200" b="0" spc="-35" dirty="0">
                <a:solidFill>
                  <a:srgbClr val="000000"/>
                </a:solidFill>
                <a:latin typeface="Arial MT"/>
                <a:cs typeface="Arial MT"/>
              </a:rPr>
              <a:t> </a:t>
            </a:r>
            <a:r>
              <a:rPr sz="1200" b="0" dirty="0">
                <a:solidFill>
                  <a:srgbClr val="000000"/>
                </a:solidFill>
                <a:latin typeface="Arial MT"/>
                <a:cs typeface="Arial MT"/>
              </a:rPr>
              <a:t>Indonesia</a:t>
            </a:r>
            <a:r>
              <a:rPr sz="1200" b="0" spc="-60" dirty="0">
                <a:solidFill>
                  <a:srgbClr val="000000"/>
                </a:solidFill>
                <a:latin typeface="Arial MT"/>
                <a:cs typeface="Arial MT"/>
              </a:rPr>
              <a:t> </a:t>
            </a:r>
            <a:r>
              <a:rPr sz="1200" b="0" dirty="0">
                <a:solidFill>
                  <a:srgbClr val="000000"/>
                </a:solidFill>
                <a:latin typeface="Arial MT"/>
                <a:cs typeface="Arial MT"/>
              </a:rPr>
              <a:t>sepanjang</a:t>
            </a:r>
            <a:r>
              <a:rPr sz="1200" b="0" spc="-40" dirty="0">
                <a:solidFill>
                  <a:srgbClr val="000000"/>
                </a:solidFill>
                <a:latin typeface="Arial MT"/>
                <a:cs typeface="Arial MT"/>
              </a:rPr>
              <a:t> </a:t>
            </a:r>
            <a:r>
              <a:rPr sz="1200" b="0" dirty="0">
                <a:solidFill>
                  <a:srgbClr val="000000"/>
                </a:solidFill>
                <a:latin typeface="Arial MT"/>
                <a:cs typeface="Arial MT"/>
              </a:rPr>
              <a:t>tahun</a:t>
            </a:r>
            <a:r>
              <a:rPr sz="1200" b="0" spc="-20" dirty="0">
                <a:solidFill>
                  <a:srgbClr val="000000"/>
                </a:solidFill>
                <a:latin typeface="Arial MT"/>
                <a:cs typeface="Arial MT"/>
              </a:rPr>
              <a:t> </a:t>
            </a:r>
            <a:r>
              <a:rPr sz="1200" b="0" dirty="0">
                <a:solidFill>
                  <a:srgbClr val="000000"/>
                </a:solidFill>
                <a:latin typeface="Arial MT"/>
                <a:cs typeface="Arial MT"/>
              </a:rPr>
              <a:t>2021,</a:t>
            </a:r>
            <a:r>
              <a:rPr sz="1200" b="0" spc="-55" dirty="0">
                <a:solidFill>
                  <a:srgbClr val="000000"/>
                </a:solidFill>
                <a:latin typeface="Arial MT"/>
                <a:cs typeface="Arial MT"/>
              </a:rPr>
              <a:t> </a:t>
            </a:r>
            <a:r>
              <a:rPr sz="1200" b="0" dirty="0">
                <a:solidFill>
                  <a:srgbClr val="000000"/>
                </a:solidFill>
                <a:latin typeface="Arial MT"/>
                <a:cs typeface="Arial MT"/>
              </a:rPr>
              <a:t>sejak</a:t>
            </a:r>
            <a:r>
              <a:rPr sz="1200" b="0" spc="15" dirty="0">
                <a:solidFill>
                  <a:srgbClr val="000000"/>
                </a:solidFill>
                <a:latin typeface="Arial MT"/>
                <a:cs typeface="Arial MT"/>
              </a:rPr>
              <a:t> </a:t>
            </a:r>
            <a:r>
              <a:rPr sz="1200" b="0" dirty="0">
                <a:solidFill>
                  <a:srgbClr val="000000"/>
                </a:solidFill>
                <a:latin typeface="Arial MT"/>
                <a:cs typeface="Arial MT"/>
              </a:rPr>
              <a:t>bulan</a:t>
            </a:r>
            <a:r>
              <a:rPr sz="1200" b="0" spc="-75" dirty="0">
                <a:solidFill>
                  <a:srgbClr val="000000"/>
                </a:solidFill>
                <a:latin typeface="Arial MT"/>
                <a:cs typeface="Arial MT"/>
              </a:rPr>
              <a:t> </a:t>
            </a:r>
            <a:r>
              <a:rPr sz="1200" b="0" dirty="0">
                <a:solidFill>
                  <a:srgbClr val="000000"/>
                </a:solidFill>
                <a:latin typeface="Arial MT"/>
                <a:cs typeface="Arial MT"/>
              </a:rPr>
              <a:t>Januari</a:t>
            </a:r>
            <a:r>
              <a:rPr sz="1200" b="0" spc="-50" dirty="0">
                <a:solidFill>
                  <a:srgbClr val="000000"/>
                </a:solidFill>
                <a:latin typeface="Arial MT"/>
                <a:cs typeface="Arial MT"/>
              </a:rPr>
              <a:t> </a:t>
            </a:r>
            <a:r>
              <a:rPr sz="1200" b="0" dirty="0">
                <a:solidFill>
                  <a:srgbClr val="000000"/>
                </a:solidFill>
                <a:latin typeface="Arial MT"/>
                <a:cs typeface="Arial MT"/>
              </a:rPr>
              <a:t>sampai</a:t>
            </a:r>
            <a:r>
              <a:rPr sz="1200" b="0" spc="-15" dirty="0">
                <a:solidFill>
                  <a:srgbClr val="000000"/>
                </a:solidFill>
                <a:latin typeface="Arial MT"/>
                <a:cs typeface="Arial MT"/>
              </a:rPr>
              <a:t> </a:t>
            </a:r>
            <a:r>
              <a:rPr sz="1200" b="0" dirty="0">
                <a:solidFill>
                  <a:srgbClr val="000000"/>
                </a:solidFill>
                <a:latin typeface="Arial MT"/>
                <a:cs typeface="Arial MT"/>
              </a:rPr>
              <a:t>dengan</a:t>
            </a:r>
            <a:r>
              <a:rPr sz="1200" b="0" spc="-45" dirty="0">
                <a:solidFill>
                  <a:srgbClr val="000000"/>
                </a:solidFill>
                <a:latin typeface="Arial MT"/>
                <a:cs typeface="Arial MT"/>
              </a:rPr>
              <a:t> </a:t>
            </a:r>
            <a:r>
              <a:rPr sz="1200" b="0" dirty="0">
                <a:solidFill>
                  <a:srgbClr val="000000"/>
                </a:solidFill>
                <a:latin typeface="Arial MT"/>
                <a:cs typeface="Arial MT"/>
              </a:rPr>
              <a:t>Desember, tercatat</a:t>
            </a:r>
            <a:r>
              <a:rPr sz="1200" b="0" spc="-25" dirty="0">
                <a:solidFill>
                  <a:srgbClr val="000000"/>
                </a:solidFill>
                <a:latin typeface="Arial MT"/>
                <a:cs typeface="Arial MT"/>
              </a:rPr>
              <a:t> </a:t>
            </a:r>
            <a:r>
              <a:rPr sz="1200" b="0" dirty="0">
                <a:solidFill>
                  <a:srgbClr val="000000"/>
                </a:solidFill>
                <a:latin typeface="Arial MT"/>
                <a:cs typeface="Arial MT"/>
              </a:rPr>
              <a:t>telah</a:t>
            </a:r>
            <a:r>
              <a:rPr sz="1200" b="0" spc="-40" dirty="0">
                <a:solidFill>
                  <a:srgbClr val="000000"/>
                </a:solidFill>
                <a:latin typeface="Arial MT"/>
                <a:cs typeface="Arial MT"/>
              </a:rPr>
              <a:t> </a:t>
            </a:r>
            <a:r>
              <a:rPr sz="1200" b="0" dirty="0">
                <a:solidFill>
                  <a:srgbClr val="000000"/>
                </a:solidFill>
                <a:latin typeface="Arial MT"/>
                <a:cs typeface="Arial MT"/>
              </a:rPr>
              <a:t>terjadi</a:t>
            </a:r>
            <a:r>
              <a:rPr sz="1200" b="0" spc="-25" dirty="0">
                <a:solidFill>
                  <a:srgbClr val="000000"/>
                </a:solidFill>
                <a:latin typeface="Arial MT"/>
                <a:cs typeface="Arial MT"/>
              </a:rPr>
              <a:t> </a:t>
            </a:r>
            <a:r>
              <a:rPr sz="1200" b="0" spc="-10" dirty="0">
                <a:solidFill>
                  <a:srgbClr val="000000"/>
                </a:solidFill>
                <a:latin typeface="Arial MT"/>
                <a:cs typeface="Arial MT"/>
              </a:rPr>
              <a:t>kejadian </a:t>
            </a:r>
            <a:r>
              <a:rPr sz="1200" b="0" dirty="0">
                <a:solidFill>
                  <a:srgbClr val="000000"/>
                </a:solidFill>
                <a:latin typeface="Arial MT"/>
                <a:cs typeface="Arial MT"/>
              </a:rPr>
              <a:t>bencana</a:t>
            </a:r>
            <a:r>
              <a:rPr sz="1200" b="0" spc="-55" dirty="0">
                <a:solidFill>
                  <a:srgbClr val="000000"/>
                </a:solidFill>
                <a:latin typeface="Arial MT"/>
                <a:cs typeface="Arial MT"/>
              </a:rPr>
              <a:t> </a:t>
            </a:r>
            <a:r>
              <a:rPr sz="1200" b="0" dirty="0">
                <a:solidFill>
                  <a:srgbClr val="000000"/>
                </a:solidFill>
                <a:latin typeface="Arial MT"/>
                <a:cs typeface="Arial MT"/>
              </a:rPr>
              <a:t>sebanyak</a:t>
            </a:r>
            <a:r>
              <a:rPr sz="1200" b="0" spc="-45" dirty="0">
                <a:solidFill>
                  <a:srgbClr val="000000"/>
                </a:solidFill>
                <a:latin typeface="Arial MT"/>
                <a:cs typeface="Arial MT"/>
              </a:rPr>
              <a:t> </a:t>
            </a:r>
            <a:r>
              <a:rPr sz="1200" b="0" dirty="0">
                <a:solidFill>
                  <a:srgbClr val="000000"/>
                </a:solidFill>
                <a:latin typeface="Arial MT"/>
                <a:cs typeface="Arial MT"/>
              </a:rPr>
              <a:t>5.402</a:t>
            </a:r>
            <a:r>
              <a:rPr sz="1200" b="0" spc="-45" dirty="0">
                <a:solidFill>
                  <a:srgbClr val="000000"/>
                </a:solidFill>
                <a:latin typeface="Arial MT"/>
                <a:cs typeface="Arial MT"/>
              </a:rPr>
              <a:t> </a:t>
            </a:r>
            <a:r>
              <a:rPr sz="1200" b="0" dirty="0">
                <a:solidFill>
                  <a:srgbClr val="000000"/>
                </a:solidFill>
                <a:latin typeface="Arial MT"/>
                <a:cs typeface="Arial MT"/>
              </a:rPr>
              <a:t>kejadian.</a:t>
            </a:r>
            <a:r>
              <a:rPr sz="1200" b="0" spc="-50" dirty="0">
                <a:solidFill>
                  <a:srgbClr val="000000"/>
                </a:solidFill>
                <a:latin typeface="Arial MT"/>
                <a:cs typeface="Arial MT"/>
              </a:rPr>
              <a:t> </a:t>
            </a:r>
            <a:r>
              <a:rPr sz="1200" b="0" dirty="0">
                <a:solidFill>
                  <a:srgbClr val="000000"/>
                </a:solidFill>
                <a:latin typeface="Arial MT"/>
                <a:cs typeface="Arial MT"/>
              </a:rPr>
              <a:t>Bencana</a:t>
            </a:r>
            <a:r>
              <a:rPr sz="1200" b="0" spc="-15" dirty="0">
                <a:solidFill>
                  <a:srgbClr val="000000"/>
                </a:solidFill>
                <a:latin typeface="Arial MT"/>
                <a:cs typeface="Arial MT"/>
              </a:rPr>
              <a:t> </a:t>
            </a:r>
            <a:r>
              <a:rPr sz="1200" b="0" dirty="0">
                <a:solidFill>
                  <a:srgbClr val="000000"/>
                </a:solidFill>
                <a:latin typeface="Arial MT"/>
                <a:cs typeface="Arial MT"/>
              </a:rPr>
              <a:t>alam</a:t>
            </a:r>
            <a:r>
              <a:rPr sz="1200" b="0" spc="-40" dirty="0">
                <a:solidFill>
                  <a:srgbClr val="000000"/>
                </a:solidFill>
                <a:latin typeface="Arial MT"/>
                <a:cs typeface="Arial MT"/>
              </a:rPr>
              <a:t> </a:t>
            </a:r>
            <a:r>
              <a:rPr sz="1200" b="0" dirty="0">
                <a:solidFill>
                  <a:srgbClr val="000000"/>
                </a:solidFill>
                <a:latin typeface="Arial MT"/>
                <a:cs typeface="Arial MT"/>
              </a:rPr>
              <a:t>yang</a:t>
            </a:r>
            <a:r>
              <a:rPr sz="1200" b="0" spc="-20" dirty="0">
                <a:solidFill>
                  <a:srgbClr val="000000"/>
                </a:solidFill>
                <a:latin typeface="Arial MT"/>
                <a:cs typeface="Arial MT"/>
              </a:rPr>
              <a:t> </a:t>
            </a:r>
            <a:r>
              <a:rPr sz="1200" b="0" dirty="0">
                <a:solidFill>
                  <a:srgbClr val="000000"/>
                </a:solidFill>
                <a:latin typeface="Arial MT"/>
                <a:cs typeface="Arial MT"/>
              </a:rPr>
              <a:t>terjadi</a:t>
            </a:r>
            <a:r>
              <a:rPr sz="1200" b="0" spc="-25" dirty="0">
                <a:solidFill>
                  <a:srgbClr val="000000"/>
                </a:solidFill>
                <a:latin typeface="Arial MT"/>
                <a:cs typeface="Arial MT"/>
              </a:rPr>
              <a:t> </a:t>
            </a:r>
            <a:r>
              <a:rPr sz="1200" b="0" dirty="0">
                <a:solidFill>
                  <a:srgbClr val="000000"/>
                </a:solidFill>
                <a:latin typeface="Arial MT"/>
                <a:cs typeface="Arial MT"/>
              </a:rPr>
              <a:t>diantaranya</a:t>
            </a:r>
            <a:r>
              <a:rPr sz="1200" b="0" spc="-60" dirty="0">
                <a:solidFill>
                  <a:srgbClr val="000000"/>
                </a:solidFill>
                <a:latin typeface="Arial MT"/>
                <a:cs typeface="Arial MT"/>
              </a:rPr>
              <a:t> </a:t>
            </a:r>
            <a:r>
              <a:rPr sz="1200" b="0" dirty="0">
                <a:solidFill>
                  <a:srgbClr val="000000"/>
                </a:solidFill>
                <a:latin typeface="Arial MT"/>
                <a:cs typeface="Arial MT"/>
              </a:rPr>
              <a:t>bencana</a:t>
            </a:r>
            <a:r>
              <a:rPr sz="1200" b="0" spc="-40" dirty="0">
                <a:solidFill>
                  <a:srgbClr val="000000"/>
                </a:solidFill>
                <a:latin typeface="Arial MT"/>
                <a:cs typeface="Arial MT"/>
              </a:rPr>
              <a:t> </a:t>
            </a:r>
            <a:r>
              <a:rPr sz="1200" b="0" dirty="0">
                <a:solidFill>
                  <a:srgbClr val="000000"/>
                </a:solidFill>
                <a:latin typeface="Arial MT"/>
                <a:cs typeface="Arial MT"/>
              </a:rPr>
              <a:t>banjir,</a:t>
            </a:r>
            <a:r>
              <a:rPr sz="1200" b="0" spc="-50" dirty="0">
                <a:solidFill>
                  <a:srgbClr val="000000"/>
                </a:solidFill>
                <a:latin typeface="Arial MT"/>
                <a:cs typeface="Arial MT"/>
              </a:rPr>
              <a:t> </a:t>
            </a:r>
            <a:r>
              <a:rPr sz="1200" b="0" dirty="0">
                <a:solidFill>
                  <a:srgbClr val="000000"/>
                </a:solidFill>
                <a:latin typeface="Arial MT"/>
                <a:cs typeface="Arial MT"/>
              </a:rPr>
              <a:t>gempa</a:t>
            </a:r>
            <a:r>
              <a:rPr sz="1200" b="0" spc="-5" dirty="0">
                <a:solidFill>
                  <a:srgbClr val="000000"/>
                </a:solidFill>
                <a:latin typeface="Arial MT"/>
                <a:cs typeface="Arial MT"/>
              </a:rPr>
              <a:t> </a:t>
            </a:r>
            <a:r>
              <a:rPr sz="1200" b="0" dirty="0">
                <a:solidFill>
                  <a:srgbClr val="000000"/>
                </a:solidFill>
                <a:latin typeface="Arial MT"/>
                <a:cs typeface="Arial MT"/>
              </a:rPr>
              <a:t>bumi, erupsi,</a:t>
            </a:r>
            <a:r>
              <a:rPr sz="1200" b="0" spc="-50" dirty="0">
                <a:solidFill>
                  <a:srgbClr val="000000"/>
                </a:solidFill>
                <a:latin typeface="Arial MT"/>
                <a:cs typeface="Arial MT"/>
              </a:rPr>
              <a:t> </a:t>
            </a:r>
            <a:r>
              <a:rPr sz="1200" b="0" dirty="0">
                <a:solidFill>
                  <a:srgbClr val="000000"/>
                </a:solidFill>
                <a:latin typeface="Arial MT"/>
                <a:cs typeface="Arial MT"/>
              </a:rPr>
              <a:t>tanah</a:t>
            </a:r>
            <a:r>
              <a:rPr sz="1200" b="0" spc="-40" dirty="0">
                <a:solidFill>
                  <a:srgbClr val="000000"/>
                </a:solidFill>
                <a:latin typeface="Arial MT"/>
                <a:cs typeface="Arial MT"/>
              </a:rPr>
              <a:t> </a:t>
            </a:r>
            <a:r>
              <a:rPr sz="1200" b="0" spc="-10" dirty="0">
                <a:solidFill>
                  <a:srgbClr val="000000"/>
                </a:solidFill>
                <a:latin typeface="Arial MT"/>
                <a:cs typeface="Arial MT"/>
              </a:rPr>
              <a:t>longsor, </a:t>
            </a:r>
            <a:r>
              <a:rPr sz="1200" b="0" dirty="0">
                <a:solidFill>
                  <a:srgbClr val="000000"/>
                </a:solidFill>
                <a:latin typeface="Arial MT"/>
                <a:cs typeface="Arial MT"/>
              </a:rPr>
              <a:t>karhutla,</a:t>
            </a:r>
            <a:r>
              <a:rPr sz="1200" b="0" spc="-80" dirty="0">
                <a:solidFill>
                  <a:srgbClr val="000000"/>
                </a:solidFill>
                <a:latin typeface="Arial MT"/>
                <a:cs typeface="Arial MT"/>
              </a:rPr>
              <a:t> </a:t>
            </a:r>
            <a:r>
              <a:rPr sz="1200" b="0" dirty="0">
                <a:solidFill>
                  <a:srgbClr val="000000"/>
                </a:solidFill>
                <a:latin typeface="Arial MT"/>
                <a:cs typeface="Arial MT"/>
              </a:rPr>
              <a:t>kekeringan,</a:t>
            </a:r>
            <a:r>
              <a:rPr sz="1200" b="0" spc="-50" dirty="0">
                <a:solidFill>
                  <a:srgbClr val="000000"/>
                </a:solidFill>
                <a:latin typeface="Arial MT"/>
                <a:cs typeface="Arial MT"/>
              </a:rPr>
              <a:t> </a:t>
            </a:r>
            <a:r>
              <a:rPr sz="1200" b="0" dirty="0">
                <a:solidFill>
                  <a:srgbClr val="000000"/>
                </a:solidFill>
                <a:latin typeface="Arial MT"/>
                <a:cs typeface="Arial MT"/>
              </a:rPr>
              <a:t>cuaca</a:t>
            </a:r>
            <a:r>
              <a:rPr sz="1200" b="0" spc="-45" dirty="0">
                <a:solidFill>
                  <a:srgbClr val="000000"/>
                </a:solidFill>
                <a:latin typeface="Arial MT"/>
                <a:cs typeface="Arial MT"/>
              </a:rPr>
              <a:t> </a:t>
            </a:r>
            <a:r>
              <a:rPr sz="1200" b="0" dirty="0">
                <a:solidFill>
                  <a:srgbClr val="000000"/>
                </a:solidFill>
                <a:latin typeface="Arial MT"/>
                <a:cs typeface="Arial MT"/>
              </a:rPr>
              <a:t>ekstrim,</a:t>
            </a:r>
            <a:r>
              <a:rPr sz="1200" b="0" spc="15" dirty="0">
                <a:solidFill>
                  <a:srgbClr val="000000"/>
                </a:solidFill>
                <a:latin typeface="Arial MT"/>
                <a:cs typeface="Arial MT"/>
              </a:rPr>
              <a:t> </a:t>
            </a:r>
            <a:r>
              <a:rPr sz="1200" b="0" dirty="0">
                <a:solidFill>
                  <a:srgbClr val="000000"/>
                </a:solidFill>
                <a:latin typeface="Arial MT"/>
                <a:cs typeface="Arial MT"/>
              </a:rPr>
              <a:t>dan</a:t>
            </a:r>
            <a:r>
              <a:rPr sz="1200" b="0" spc="-50" dirty="0">
                <a:solidFill>
                  <a:srgbClr val="000000"/>
                </a:solidFill>
                <a:latin typeface="Arial MT"/>
                <a:cs typeface="Arial MT"/>
              </a:rPr>
              <a:t> </a:t>
            </a:r>
            <a:r>
              <a:rPr sz="1200" b="0" dirty="0">
                <a:solidFill>
                  <a:srgbClr val="000000"/>
                </a:solidFill>
                <a:latin typeface="Arial MT"/>
                <a:cs typeface="Arial MT"/>
              </a:rPr>
              <a:t>gelombang</a:t>
            </a:r>
            <a:r>
              <a:rPr sz="1200" b="0" spc="-45" dirty="0">
                <a:solidFill>
                  <a:srgbClr val="000000"/>
                </a:solidFill>
                <a:latin typeface="Arial MT"/>
                <a:cs typeface="Arial MT"/>
              </a:rPr>
              <a:t> </a:t>
            </a:r>
            <a:r>
              <a:rPr sz="1200" b="0" dirty="0">
                <a:solidFill>
                  <a:srgbClr val="000000"/>
                </a:solidFill>
                <a:latin typeface="Arial MT"/>
                <a:cs typeface="Arial MT"/>
              </a:rPr>
              <a:t>pasang</a:t>
            </a:r>
            <a:r>
              <a:rPr sz="1200" b="0" spc="-60" dirty="0">
                <a:solidFill>
                  <a:srgbClr val="000000"/>
                </a:solidFill>
                <a:latin typeface="Arial MT"/>
                <a:cs typeface="Arial MT"/>
              </a:rPr>
              <a:t> </a:t>
            </a:r>
            <a:r>
              <a:rPr sz="1200" b="0" dirty="0">
                <a:solidFill>
                  <a:srgbClr val="000000"/>
                </a:solidFill>
                <a:latin typeface="Arial MT"/>
                <a:cs typeface="Arial MT"/>
              </a:rPr>
              <a:t>(abrasi).</a:t>
            </a:r>
            <a:r>
              <a:rPr sz="1200" b="0" spc="-75" dirty="0">
                <a:solidFill>
                  <a:srgbClr val="000000"/>
                </a:solidFill>
                <a:latin typeface="Arial MT"/>
                <a:cs typeface="Arial MT"/>
              </a:rPr>
              <a:t> </a:t>
            </a:r>
            <a:r>
              <a:rPr sz="1200" b="0" dirty="0">
                <a:solidFill>
                  <a:srgbClr val="000000"/>
                </a:solidFill>
                <a:latin typeface="Arial MT"/>
                <a:cs typeface="Arial MT"/>
              </a:rPr>
              <a:t>Data bencana</a:t>
            </a:r>
            <a:r>
              <a:rPr sz="1200" b="0" spc="-70" dirty="0">
                <a:solidFill>
                  <a:srgbClr val="000000"/>
                </a:solidFill>
                <a:latin typeface="Arial MT"/>
                <a:cs typeface="Arial MT"/>
              </a:rPr>
              <a:t> </a:t>
            </a:r>
            <a:r>
              <a:rPr sz="1200" b="0" dirty="0">
                <a:solidFill>
                  <a:srgbClr val="000000"/>
                </a:solidFill>
                <a:latin typeface="Arial MT"/>
                <a:cs typeface="Arial MT"/>
              </a:rPr>
              <a:t>Indonesia</a:t>
            </a:r>
            <a:r>
              <a:rPr sz="1200" b="0" spc="-65" dirty="0">
                <a:solidFill>
                  <a:srgbClr val="000000"/>
                </a:solidFill>
                <a:latin typeface="Arial MT"/>
                <a:cs typeface="Arial MT"/>
              </a:rPr>
              <a:t> </a:t>
            </a:r>
            <a:r>
              <a:rPr sz="1200" b="0" dirty="0">
                <a:solidFill>
                  <a:srgbClr val="000000"/>
                </a:solidFill>
                <a:latin typeface="Arial MT"/>
                <a:cs typeface="Arial MT"/>
              </a:rPr>
              <a:t>pada</a:t>
            </a:r>
            <a:r>
              <a:rPr sz="1200" b="0" spc="-50" dirty="0">
                <a:solidFill>
                  <a:srgbClr val="000000"/>
                </a:solidFill>
                <a:latin typeface="Arial MT"/>
                <a:cs typeface="Arial MT"/>
              </a:rPr>
              <a:t> </a:t>
            </a:r>
            <a:r>
              <a:rPr sz="1200" b="0" dirty="0">
                <a:solidFill>
                  <a:srgbClr val="000000"/>
                </a:solidFill>
                <a:latin typeface="Arial MT"/>
                <a:cs typeface="Arial MT"/>
              </a:rPr>
              <a:t>tahun</a:t>
            </a:r>
            <a:r>
              <a:rPr sz="1200" b="0" spc="-25" dirty="0">
                <a:solidFill>
                  <a:srgbClr val="000000"/>
                </a:solidFill>
                <a:latin typeface="Arial MT"/>
                <a:cs typeface="Arial MT"/>
              </a:rPr>
              <a:t> </a:t>
            </a:r>
            <a:r>
              <a:rPr sz="1200" b="0" dirty="0">
                <a:solidFill>
                  <a:srgbClr val="000000"/>
                </a:solidFill>
                <a:latin typeface="Arial MT"/>
                <a:cs typeface="Arial MT"/>
              </a:rPr>
              <a:t>2021</a:t>
            </a:r>
            <a:r>
              <a:rPr sz="1200" b="0" spc="-50" dirty="0">
                <a:solidFill>
                  <a:srgbClr val="000000"/>
                </a:solidFill>
                <a:latin typeface="Arial MT"/>
                <a:cs typeface="Arial MT"/>
              </a:rPr>
              <a:t> </a:t>
            </a:r>
            <a:r>
              <a:rPr sz="1200" b="0" dirty="0">
                <a:solidFill>
                  <a:srgbClr val="000000"/>
                </a:solidFill>
                <a:latin typeface="Arial MT"/>
                <a:cs typeface="Arial MT"/>
              </a:rPr>
              <a:t>tampak</a:t>
            </a:r>
            <a:r>
              <a:rPr sz="1200" b="0" spc="25" dirty="0">
                <a:solidFill>
                  <a:srgbClr val="000000"/>
                </a:solidFill>
                <a:latin typeface="Arial MT"/>
                <a:cs typeface="Arial MT"/>
              </a:rPr>
              <a:t> </a:t>
            </a:r>
            <a:r>
              <a:rPr sz="1200" b="0" spc="-20" dirty="0">
                <a:solidFill>
                  <a:srgbClr val="000000"/>
                </a:solidFill>
                <a:latin typeface="Arial MT"/>
                <a:cs typeface="Arial MT"/>
              </a:rPr>
              <a:t>pada </a:t>
            </a:r>
            <a:r>
              <a:rPr sz="1200" b="0" dirty="0">
                <a:solidFill>
                  <a:srgbClr val="000000"/>
                </a:solidFill>
                <a:latin typeface="Arial MT"/>
                <a:cs typeface="Arial MT"/>
              </a:rPr>
              <a:t>infografik</a:t>
            </a:r>
            <a:r>
              <a:rPr sz="1200" b="0" spc="-50" dirty="0">
                <a:solidFill>
                  <a:srgbClr val="000000"/>
                </a:solidFill>
                <a:latin typeface="Arial MT"/>
                <a:cs typeface="Arial MT"/>
              </a:rPr>
              <a:t> </a:t>
            </a:r>
            <a:r>
              <a:rPr sz="1200" b="0" spc="-10" dirty="0">
                <a:solidFill>
                  <a:srgbClr val="000000"/>
                </a:solidFill>
                <a:latin typeface="Arial MT"/>
                <a:cs typeface="Arial MT"/>
              </a:rPr>
              <a:t>berikut.</a:t>
            </a:r>
            <a:endParaRPr sz="1200">
              <a:latin typeface="Arial MT"/>
              <a:cs typeface="Arial MT"/>
            </a:endParaRPr>
          </a:p>
        </p:txBody>
      </p:sp>
      <p:pic>
        <p:nvPicPr>
          <p:cNvPr id="7" name="object 7"/>
          <p:cNvPicPr/>
          <p:nvPr/>
        </p:nvPicPr>
        <p:blipFill>
          <a:blip r:embed="rId3" cstate="print"/>
          <a:stretch>
            <a:fillRect/>
          </a:stretch>
        </p:blipFill>
        <p:spPr>
          <a:xfrm>
            <a:off x="283463" y="1566671"/>
            <a:ext cx="8564880" cy="34107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1"/>
          <p:cNvSpPr txBox="1"/>
          <p:nvPr/>
        </p:nvSpPr>
        <p:spPr>
          <a:xfrm>
            <a:off x="3117907" y="1238758"/>
            <a:ext cx="2587949" cy="2215419"/>
          </a:xfrm>
          <a:prstGeom prst="rect">
            <a:avLst/>
          </a:prstGeom>
        </p:spPr>
        <p:txBody>
          <a:bodyPr wrap="square" lIns="0" tIns="0" rIns="0" bIns="0" rtlCol="0">
            <a:noAutofit/>
          </a:bodyPr>
          <a:lstStyle/>
          <a:p>
            <a:pPr algn="l" defTabSz="685800" rtl="0">
              <a:lnSpc>
                <a:spcPts val="750"/>
              </a:lnSpc>
            </a:pPr>
            <a:endParaRPr sz="750" kern="1200">
              <a:solidFill>
                <a:prstClr val="black"/>
              </a:solidFill>
              <a:latin typeface="Calibri" panose="020F0502020204030204"/>
              <a:ea typeface="+mn-ea"/>
              <a:cs typeface="+mn-cs"/>
            </a:endParaRPr>
          </a:p>
          <a:p>
            <a:pPr marL="70014" algn="l" defTabSz="685800" rtl="0">
              <a:lnSpc>
                <a:spcPct val="101725"/>
              </a:lnSpc>
              <a:spcBef>
                <a:spcPts val="9348"/>
              </a:spcBef>
            </a:pPr>
            <a:r>
              <a:rPr sz="1050" b="1" kern="1200" dirty="0">
                <a:solidFill>
                  <a:prstClr val="black"/>
                </a:solidFill>
                <a:latin typeface="Calibri"/>
                <a:ea typeface="+mn-ea"/>
                <a:cs typeface="Calibri"/>
              </a:rPr>
              <a:t>17</a:t>
            </a:r>
            <a:endParaRPr sz="1050" kern="1200">
              <a:solidFill>
                <a:prstClr val="black"/>
              </a:solidFill>
              <a:latin typeface="Calibri"/>
              <a:ea typeface="+mn-ea"/>
              <a:cs typeface="Calibri"/>
            </a:endParaRPr>
          </a:p>
          <a:p>
            <a:pPr marL="339478" algn="l" defTabSz="685800" rtl="0">
              <a:lnSpc>
                <a:spcPct val="101725"/>
              </a:lnSpc>
              <a:spcBef>
                <a:spcPts val="300"/>
              </a:spcBef>
            </a:pPr>
            <a:r>
              <a:rPr sz="1200" b="1" kern="1200" spc="-5" dirty="0">
                <a:solidFill>
                  <a:prstClr val="black"/>
                </a:solidFill>
                <a:latin typeface="Calibri"/>
                <a:ea typeface="+mn-ea"/>
                <a:cs typeface="Calibri"/>
              </a:rPr>
              <a:t>Pekerjaan:</a:t>
            </a:r>
            <a:endParaRPr sz="1200" kern="1200">
              <a:solidFill>
                <a:prstClr val="black"/>
              </a:solidFill>
              <a:latin typeface="Calibri"/>
              <a:ea typeface="+mn-ea"/>
              <a:cs typeface="Calibri"/>
            </a:endParaRPr>
          </a:p>
          <a:p>
            <a:pPr marL="339478" algn="l" defTabSz="685800" rtl="0">
              <a:lnSpc>
                <a:spcPts val="1440"/>
              </a:lnSpc>
              <a:spcBef>
                <a:spcPts val="72"/>
              </a:spcBef>
            </a:pPr>
            <a:r>
              <a:rPr sz="1200" kern="1200" dirty="0">
                <a:solidFill>
                  <a:prstClr val="black"/>
                </a:solidFill>
                <a:latin typeface="Arial"/>
                <a:ea typeface="+mn-ea"/>
                <a:cs typeface="Arial"/>
              </a:rPr>
              <a:t>•   </a:t>
            </a:r>
            <a:r>
              <a:rPr sz="1200" kern="1200" spc="272" dirty="0">
                <a:solidFill>
                  <a:prstClr val="black"/>
                </a:solidFill>
                <a:latin typeface="Arial"/>
                <a:ea typeface="+mn-ea"/>
                <a:cs typeface="Arial"/>
              </a:rPr>
              <a:t> </a:t>
            </a:r>
            <a:r>
              <a:rPr sz="1200" b="1" kern="1200" dirty="0">
                <a:solidFill>
                  <a:prstClr val="black"/>
                </a:solidFill>
                <a:latin typeface="Calibri"/>
                <a:ea typeface="+mn-ea"/>
                <a:cs typeface="Calibri"/>
              </a:rPr>
              <a:t>Guru</a:t>
            </a:r>
            <a:r>
              <a:rPr sz="1200" b="1" kern="1200" spc="-6" dirty="0">
                <a:solidFill>
                  <a:prstClr val="black"/>
                </a:solidFill>
                <a:latin typeface="Calibri"/>
                <a:ea typeface="+mn-ea"/>
                <a:cs typeface="Calibri"/>
              </a:rPr>
              <a:t> </a:t>
            </a:r>
            <a:r>
              <a:rPr sz="1200" b="1" kern="1200" dirty="0">
                <a:solidFill>
                  <a:prstClr val="black"/>
                </a:solidFill>
                <a:latin typeface="Calibri"/>
                <a:ea typeface="+mn-ea"/>
                <a:cs typeface="Calibri"/>
              </a:rPr>
              <a:t>Fis</a:t>
            </a:r>
            <a:r>
              <a:rPr sz="1200" b="1" kern="1200" spc="3" dirty="0">
                <a:solidFill>
                  <a:prstClr val="black"/>
                </a:solidFill>
                <a:latin typeface="Calibri"/>
                <a:ea typeface="+mn-ea"/>
                <a:cs typeface="Calibri"/>
              </a:rPr>
              <a:t>i</a:t>
            </a:r>
            <a:r>
              <a:rPr sz="1200" b="1" kern="1200" spc="-14" dirty="0">
                <a:solidFill>
                  <a:prstClr val="black"/>
                </a:solidFill>
                <a:latin typeface="Calibri"/>
                <a:ea typeface="+mn-ea"/>
                <a:cs typeface="Calibri"/>
              </a:rPr>
              <a:t>k</a:t>
            </a:r>
            <a:r>
              <a:rPr sz="1200" b="1" kern="1200" dirty="0">
                <a:solidFill>
                  <a:prstClr val="black"/>
                </a:solidFill>
                <a:latin typeface="Calibri"/>
                <a:ea typeface="+mn-ea"/>
                <a:cs typeface="Calibri"/>
              </a:rPr>
              <a:t>a</a:t>
            </a:r>
            <a:r>
              <a:rPr sz="1200" b="1" kern="1200" spc="-31" dirty="0">
                <a:solidFill>
                  <a:prstClr val="black"/>
                </a:solidFill>
                <a:latin typeface="Calibri"/>
                <a:ea typeface="+mn-ea"/>
                <a:cs typeface="Calibri"/>
              </a:rPr>
              <a:t> </a:t>
            </a:r>
            <a:r>
              <a:rPr sz="1200" b="1" kern="1200" spc="-3" dirty="0">
                <a:solidFill>
                  <a:prstClr val="black"/>
                </a:solidFill>
                <a:latin typeface="Calibri"/>
                <a:ea typeface="+mn-ea"/>
                <a:cs typeface="Calibri"/>
              </a:rPr>
              <a:t>d</a:t>
            </a:r>
            <a:r>
              <a:rPr sz="1200" b="1" kern="1200" dirty="0">
                <a:solidFill>
                  <a:prstClr val="black"/>
                </a:solidFill>
                <a:latin typeface="Calibri"/>
                <a:ea typeface="+mn-ea"/>
                <a:cs typeface="Calibri"/>
              </a:rPr>
              <a:t>an</a:t>
            </a:r>
            <a:r>
              <a:rPr sz="1200" b="1" kern="1200" spc="-4" dirty="0">
                <a:solidFill>
                  <a:prstClr val="black"/>
                </a:solidFill>
                <a:latin typeface="Calibri"/>
                <a:ea typeface="+mn-ea"/>
                <a:cs typeface="Calibri"/>
              </a:rPr>
              <a:t> </a:t>
            </a:r>
            <a:r>
              <a:rPr sz="1200" b="1" kern="1200" dirty="0">
                <a:solidFill>
                  <a:prstClr val="black"/>
                </a:solidFill>
                <a:latin typeface="Calibri"/>
                <a:ea typeface="+mn-ea"/>
                <a:cs typeface="Calibri"/>
              </a:rPr>
              <a:t>B</a:t>
            </a:r>
            <a:r>
              <a:rPr sz="1200" b="1" kern="1200" spc="7" dirty="0">
                <a:solidFill>
                  <a:prstClr val="black"/>
                </a:solidFill>
                <a:latin typeface="Calibri"/>
                <a:ea typeface="+mn-ea"/>
                <a:cs typeface="Calibri"/>
              </a:rPr>
              <a:t>a</a:t>
            </a:r>
            <a:r>
              <a:rPr sz="1200" b="1" kern="1200" spc="-3" dirty="0">
                <a:solidFill>
                  <a:prstClr val="black"/>
                </a:solidFill>
                <a:latin typeface="Calibri"/>
                <a:ea typeface="+mn-ea"/>
                <a:cs typeface="Calibri"/>
              </a:rPr>
              <a:t>h</a:t>
            </a:r>
            <a:r>
              <a:rPr sz="1200" b="1" kern="1200" dirty="0">
                <a:solidFill>
                  <a:prstClr val="black"/>
                </a:solidFill>
                <a:latin typeface="Calibri"/>
                <a:ea typeface="+mn-ea"/>
                <a:cs typeface="Calibri"/>
              </a:rPr>
              <a:t>asa</a:t>
            </a:r>
            <a:endParaRPr sz="1200" kern="1200">
              <a:solidFill>
                <a:prstClr val="black"/>
              </a:solidFill>
              <a:latin typeface="Calibri"/>
              <a:ea typeface="+mn-ea"/>
              <a:cs typeface="Calibri"/>
            </a:endParaRPr>
          </a:p>
          <a:p>
            <a:pPr algn="l" defTabSz="685800" rtl="0">
              <a:lnSpc>
                <a:spcPts val="1755"/>
              </a:lnSpc>
              <a:spcBef>
                <a:spcPts val="15"/>
              </a:spcBef>
            </a:pPr>
            <a:r>
              <a:rPr sz="1575" b="1" kern="1200" spc="-86" baseline="-7801" dirty="0">
                <a:solidFill>
                  <a:prstClr val="black"/>
                </a:solidFill>
                <a:latin typeface="Calibri"/>
                <a:ea typeface="+mn-ea"/>
                <a:cs typeface="Calibri"/>
              </a:rPr>
              <a:t>Y</a:t>
            </a:r>
            <a:r>
              <a:rPr sz="1575" b="1" kern="1200" baseline="-7801" dirty="0">
                <a:solidFill>
                  <a:prstClr val="black"/>
                </a:solidFill>
                <a:latin typeface="Calibri"/>
                <a:ea typeface="+mn-ea"/>
                <a:cs typeface="Calibri"/>
              </a:rPr>
              <a:t>A              </a:t>
            </a:r>
            <a:r>
              <a:rPr sz="1575" b="1" kern="1200" spc="41" baseline="-7801" dirty="0">
                <a:solidFill>
                  <a:prstClr val="black"/>
                </a:solidFill>
                <a:latin typeface="Calibri"/>
                <a:ea typeface="+mn-ea"/>
                <a:cs typeface="Calibri"/>
              </a:rPr>
              <a:t> </a:t>
            </a:r>
            <a:r>
              <a:rPr b="1" kern="1200" spc="-3" baseline="13653" dirty="0">
                <a:solidFill>
                  <a:prstClr val="black"/>
                </a:solidFill>
                <a:latin typeface="Calibri"/>
                <a:ea typeface="+mn-ea"/>
                <a:cs typeface="Calibri"/>
              </a:rPr>
              <a:t>In</a:t>
            </a:r>
            <a:r>
              <a:rPr b="1" kern="1200" spc="7" baseline="13653" dirty="0">
                <a:solidFill>
                  <a:prstClr val="black"/>
                </a:solidFill>
                <a:latin typeface="Calibri"/>
                <a:ea typeface="+mn-ea"/>
                <a:cs typeface="Calibri"/>
              </a:rPr>
              <a:t>g</a:t>
            </a:r>
            <a:r>
              <a:rPr b="1" kern="1200" baseline="13653" dirty="0">
                <a:solidFill>
                  <a:prstClr val="black"/>
                </a:solidFill>
                <a:latin typeface="Calibri"/>
                <a:ea typeface="+mn-ea"/>
                <a:cs typeface="Calibri"/>
              </a:rPr>
              <a:t>gris</a:t>
            </a:r>
            <a:r>
              <a:rPr b="1" kern="1200" spc="-6" baseline="13653" dirty="0">
                <a:solidFill>
                  <a:prstClr val="black"/>
                </a:solidFill>
                <a:latin typeface="Calibri"/>
                <a:ea typeface="+mn-ea"/>
                <a:cs typeface="Calibri"/>
              </a:rPr>
              <a:t> </a:t>
            </a:r>
            <a:r>
              <a:rPr b="1" kern="1200" baseline="13653" dirty="0">
                <a:solidFill>
                  <a:prstClr val="black"/>
                </a:solidFill>
                <a:latin typeface="Calibri"/>
                <a:ea typeface="+mn-ea"/>
                <a:cs typeface="Calibri"/>
              </a:rPr>
              <a:t>MAN</a:t>
            </a:r>
            <a:r>
              <a:rPr b="1" kern="1200" spc="-14" baseline="13653" dirty="0">
                <a:solidFill>
                  <a:prstClr val="black"/>
                </a:solidFill>
                <a:latin typeface="Calibri"/>
                <a:ea typeface="+mn-ea"/>
                <a:cs typeface="Calibri"/>
              </a:rPr>
              <a:t> </a:t>
            </a:r>
            <a:r>
              <a:rPr b="1" kern="1200" baseline="13653" dirty="0">
                <a:solidFill>
                  <a:prstClr val="black"/>
                </a:solidFill>
                <a:latin typeface="Calibri"/>
                <a:ea typeface="+mn-ea"/>
                <a:cs typeface="Calibri"/>
              </a:rPr>
              <a:t>1</a:t>
            </a:r>
            <a:r>
              <a:rPr b="1" kern="1200" spc="-2" baseline="13653" dirty="0">
                <a:solidFill>
                  <a:prstClr val="black"/>
                </a:solidFill>
                <a:latin typeface="Calibri"/>
                <a:ea typeface="+mn-ea"/>
                <a:cs typeface="Calibri"/>
              </a:rPr>
              <a:t> </a:t>
            </a:r>
            <a:r>
              <a:rPr b="1" kern="1200" baseline="13653" dirty="0">
                <a:solidFill>
                  <a:prstClr val="black"/>
                </a:solidFill>
                <a:latin typeface="Calibri"/>
                <a:ea typeface="+mn-ea"/>
                <a:cs typeface="Calibri"/>
              </a:rPr>
              <a:t>Su</a:t>
            </a:r>
            <a:r>
              <a:rPr b="1" kern="1200" spc="-33" baseline="13653" dirty="0">
                <a:solidFill>
                  <a:prstClr val="black"/>
                </a:solidFill>
                <a:latin typeface="Calibri"/>
                <a:ea typeface="+mn-ea"/>
                <a:cs typeface="Calibri"/>
              </a:rPr>
              <a:t>r</a:t>
            </a:r>
            <a:r>
              <a:rPr b="1" kern="1200" baseline="13653" dirty="0">
                <a:solidFill>
                  <a:prstClr val="black"/>
                </a:solidFill>
                <a:latin typeface="Calibri"/>
                <a:ea typeface="+mn-ea"/>
                <a:cs typeface="Calibri"/>
              </a:rPr>
              <a:t>a</a:t>
            </a:r>
            <a:r>
              <a:rPr b="1" kern="1200" spc="-14" baseline="13653" dirty="0">
                <a:solidFill>
                  <a:prstClr val="black"/>
                </a:solidFill>
                <a:latin typeface="Calibri"/>
                <a:ea typeface="+mn-ea"/>
                <a:cs typeface="Calibri"/>
              </a:rPr>
              <a:t>k</a:t>
            </a:r>
            <a:r>
              <a:rPr b="1" kern="1200" baseline="13653" dirty="0">
                <a:solidFill>
                  <a:prstClr val="black"/>
                </a:solidFill>
                <a:latin typeface="Calibri"/>
                <a:ea typeface="+mn-ea"/>
                <a:cs typeface="Calibri"/>
              </a:rPr>
              <a:t>ar</a:t>
            </a:r>
            <a:r>
              <a:rPr b="1" kern="1200" spc="-7" baseline="13653" dirty="0">
                <a:solidFill>
                  <a:prstClr val="black"/>
                </a:solidFill>
                <a:latin typeface="Calibri"/>
                <a:ea typeface="+mn-ea"/>
                <a:cs typeface="Calibri"/>
              </a:rPr>
              <a:t>t</a:t>
            </a:r>
            <a:r>
              <a:rPr b="1" kern="1200" baseline="13653" dirty="0">
                <a:solidFill>
                  <a:prstClr val="black"/>
                </a:solidFill>
                <a:latin typeface="Calibri"/>
                <a:ea typeface="+mn-ea"/>
                <a:cs typeface="Calibri"/>
              </a:rPr>
              <a:t>a</a:t>
            </a:r>
            <a:endParaRPr sz="1200" kern="1200">
              <a:solidFill>
                <a:prstClr val="black"/>
              </a:solidFill>
              <a:latin typeface="Calibri"/>
              <a:ea typeface="+mn-ea"/>
              <a:cs typeface="Calibri"/>
            </a:endParaRPr>
          </a:p>
          <a:p>
            <a:pPr marL="596653" algn="l" defTabSz="685800" rtl="0">
              <a:lnSpc>
                <a:spcPts val="1103"/>
              </a:lnSpc>
            </a:pPr>
            <a:r>
              <a:rPr sz="1200" b="1" kern="1200" spc="-1" dirty="0">
                <a:solidFill>
                  <a:prstClr val="black"/>
                </a:solidFill>
                <a:latin typeface="Calibri"/>
                <a:ea typeface="+mn-ea"/>
                <a:cs typeface="Calibri"/>
              </a:rPr>
              <a:t>(1997-2003)</a:t>
            </a:r>
            <a:endParaRPr sz="1200" kern="1200">
              <a:solidFill>
                <a:prstClr val="black"/>
              </a:solidFill>
              <a:latin typeface="Calibri"/>
              <a:ea typeface="+mn-ea"/>
              <a:cs typeface="Calibri"/>
            </a:endParaRPr>
          </a:p>
        </p:txBody>
      </p:sp>
      <p:sp>
        <p:nvSpPr>
          <p:cNvPr id="20" name="object 20"/>
          <p:cNvSpPr/>
          <p:nvPr/>
        </p:nvSpPr>
        <p:spPr>
          <a:xfrm>
            <a:off x="3168397" y="1238759"/>
            <a:ext cx="2537459" cy="2199131"/>
          </a:xfrm>
          <a:prstGeom prst="rect">
            <a:avLst/>
          </a:prstGeom>
          <a:blipFill>
            <a:blip r:embed="rId3" cstate="print"/>
            <a:stretch>
              <a:fillRect/>
            </a:stretch>
          </a:blipFill>
        </p:spPr>
        <p:txBody>
          <a:bodyPr wrap="square" lIns="0" tIns="0" rIns="0" bIns="0" rtlCol="0">
            <a:noAutofit/>
          </a:bodyPr>
          <a:lstStyle/>
          <a:p>
            <a:pPr algn="l" defTabSz="685800" rtl="0"/>
            <a:endParaRPr sz="1350" kern="1200">
              <a:solidFill>
                <a:prstClr val="black"/>
              </a:solidFill>
              <a:latin typeface="Calibri" panose="020F0502020204030204"/>
              <a:ea typeface="+mn-ea"/>
              <a:cs typeface="+mn-cs"/>
            </a:endParaRPr>
          </a:p>
        </p:txBody>
      </p:sp>
      <p:sp>
        <p:nvSpPr>
          <p:cNvPr id="18" name="object 18"/>
          <p:cNvSpPr/>
          <p:nvPr/>
        </p:nvSpPr>
        <p:spPr>
          <a:xfrm>
            <a:off x="1331595" y="22605"/>
            <a:ext cx="1609344" cy="2139696"/>
          </a:xfrm>
          <a:prstGeom prst="rect">
            <a:avLst/>
          </a:prstGeom>
          <a:blipFill>
            <a:blip r:embed="rId4" cstate="print"/>
            <a:stretch>
              <a:fillRect/>
            </a:stretch>
          </a:blipFill>
        </p:spPr>
        <p:txBody>
          <a:bodyPr wrap="square" lIns="0" tIns="0" rIns="0" bIns="0" rtlCol="0">
            <a:noAutofit/>
          </a:bodyPr>
          <a:lstStyle/>
          <a:p>
            <a:pPr algn="l" defTabSz="685800" rtl="0"/>
            <a:endParaRPr sz="1350" kern="1200">
              <a:solidFill>
                <a:prstClr val="black"/>
              </a:solidFill>
              <a:latin typeface="Calibri" panose="020F0502020204030204"/>
              <a:ea typeface="+mn-ea"/>
              <a:cs typeface="+mn-cs"/>
            </a:endParaRPr>
          </a:p>
        </p:txBody>
      </p:sp>
      <p:sp>
        <p:nvSpPr>
          <p:cNvPr id="17" name="object 17"/>
          <p:cNvSpPr txBox="1"/>
          <p:nvPr/>
        </p:nvSpPr>
        <p:spPr>
          <a:xfrm>
            <a:off x="4101079" y="39999"/>
            <a:ext cx="672095" cy="190500"/>
          </a:xfrm>
          <a:prstGeom prst="rect">
            <a:avLst/>
          </a:prstGeom>
        </p:spPr>
        <p:txBody>
          <a:bodyPr wrap="square" lIns="0" tIns="9215" rIns="0" bIns="0" rtlCol="0">
            <a:noAutofit/>
          </a:bodyPr>
          <a:lstStyle/>
          <a:p>
            <a:pPr marL="9525" algn="l" defTabSz="685800" rtl="0">
              <a:lnSpc>
                <a:spcPts val="1451"/>
              </a:lnSpc>
            </a:pPr>
            <a:r>
              <a:rPr sz="1350" b="1" kern="1200" spc="-35" dirty="0">
                <a:solidFill>
                  <a:prstClr val="black"/>
                </a:solidFill>
                <a:latin typeface="Calibri"/>
                <a:ea typeface="+mn-ea"/>
                <a:cs typeface="Calibri"/>
              </a:rPr>
              <a:t>BIODATA</a:t>
            </a:r>
            <a:endParaRPr sz="1350" kern="1200" dirty="0">
              <a:solidFill>
                <a:prstClr val="black"/>
              </a:solidFill>
              <a:latin typeface="Calibri"/>
              <a:ea typeface="+mn-ea"/>
              <a:cs typeface="Calibri"/>
            </a:endParaRPr>
          </a:p>
        </p:txBody>
      </p:sp>
      <p:sp>
        <p:nvSpPr>
          <p:cNvPr id="16" name="object 16"/>
          <p:cNvSpPr txBox="1"/>
          <p:nvPr/>
        </p:nvSpPr>
        <p:spPr>
          <a:xfrm>
            <a:off x="5439250" y="40171"/>
            <a:ext cx="322613" cy="171069"/>
          </a:xfrm>
          <a:prstGeom prst="rect">
            <a:avLst/>
          </a:prstGeom>
        </p:spPr>
        <p:txBody>
          <a:bodyPr wrap="square" lIns="0" tIns="8215" rIns="0" bIns="0" rtlCol="0">
            <a:noAutofit/>
          </a:bodyPr>
          <a:lstStyle/>
          <a:p>
            <a:pPr marL="9525" algn="l" defTabSz="685800" rtl="0">
              <a:lnSpc>
                <a:spcPts val="1294"/>
              </a:lnSpc>
            </a:pPr>
            <a:r>
              <a:rPr sz="1200" b="1" kern="1200" spc="-28" dirty="0">
                <a:solidFill>
                  <a:prstClr val="black"/>
                </a:solidFill>
                <a:latin typeface="Calibri"/>
                <a:ea typeface="+mn-ea"/>
                <a:cs typeface="Calibri"/>
              </a:rPr>
              <a:t>TOT:</a:t>
            </a:r>
            <a:endParaRPr sz="1200" kern="1200" dirty="0">
              <a:solidFill>
                <a:prstClr val="black"/>
              </a:solidFill>
              <a:latin typeface="Calibri"/>
              <a:ea typeface="+mn-ea"/>
              <a:cs typeface="Calibri"/>
            </a:endParaRPr>
          </a:p>
        </p:txBody>
      </p:sp>
      <p:sp>
        <p:nvSpPr>
          <p:cNvPr id="14" name="object 14"/>
          <p:cNvSpPr txBox="1"/>
          <p:nvPr/>
        </p:nvSpPr>
        <p:spPr>
          <a:xfrm>
            <a:off x="5817869" y="43307"/>
            <a:ext cx="2081784" cy="4874495"/>
          </a:xfrm>
          <a:prstGeom prst="rect">
            <a:avLst/>
          </a:prstGeom>
        </p:spPr>
        <p:txBody>
          <a:bodyPr wrap="square" lIns="0" tIns="7286" rIns="0" bIns="0" rtlCol="0">
            <a:noAutofit/>
          </a:bodyPr>
          <a:lstStyle/>
          <a:p>
            <a:pPr marL="9525" marR="20060" algn="l" defTabSz="685800" rtl="0">
              <a:lnSpc>
                <a:spcPts val="1148"/>
              </a:lnSpc>
            </a:pPr>
            <a:r>
              <a:rPr lang="en-US" sz="1050" b="1" kern="1200" spc="-5" dirty="0">
                <a:solidFill>
                  <a:prstClr val="black"/>
                </a:solidFill>
                <a:latin typeface="Calibri"/>
                <a:ea typeface="+mn-ea"/>
                <a:cs typeface="Calibri"/>
              </a:rPr>
              <a:t>. </a:t>
            </a:r>
            <a:r>
              <a:rPr sz="1050" b="1" kern="1200" spc="-5" dirty="0" err="1">
                <a:solidFill>
                  <a:prstClr val="black"/>
                </a:solidFill>
                <a:latin typeface="Calibri"/>
                <a:ea typeface="+mn-ea"/>
                <a:cs typeface="Calibri"/>
              </a:rPr>
              <a:t>Fasilitator</a:t>
            </a:r>
            <a:r>
              <a:rPr sz="1050" b="1" kern="1200" spc="-5" dirty="0">
                <a:solidFill>
                  <a:prstClr val="black"/>
                </a:solidFill>
                <a:latin typeface="Calibri"/>
                <a:ea typeface="+mn-ea"/>
                <a:cs typeface="Calibri"/>
              </a:rPr>
              <a:t> Matematika MI</a:t>
            </a:r>
            <a:endParaRPr sz="1050" kern="1200" dirty="0">
              <a:solidFill>
                <a:prstClr val="black"/>
              </a:solidFill>
              <a:latin typeface="Calibri"/>
              <a:ea typeface="+mn-ea"/>
              <a:cs typeface="Calibri"/>
            </a:endParaRPr>
          </a:p>
          <a:p>
            <a:pPr marL="9525" marR="20060" algn="l" defTabSz="685800" rtl="0">
              <a:lnSpc>
                <a:spcPts val="1264"/>
              </a:lnSpc>
              <a:spcBef>
                <a:spcPts val="5"/>
              </a:spcBef>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Rumpun</a:t>
            </a:r>
            <a:r>
              <a:rPr sz="1050" b="1" kern="1200" spc="-2" dirty="0">
                <a:solidFill>
                  <a:prstClr val="black"/>
                </a:solidFill>
                <a:latin typeface="Calibri"/>
                <a:ea typeface="+mn-ea"/>
                <a:cs typeface="Calibri"/>
              </a:rPr>
              <a:t> Pendidikan Tingkat Dasar</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dirty="0">
                <a:solidFill>
                  <a:prstClr val="black"/>
                </a:solidFill>
                <a:latin typeface="Calibri"/>
                <a:ea typeface="+mn-ea"/>
                <a:cs typeface="Calibri"/>
              </a:rPr>
              <a:t>. </a:t>
            </a:r>
            <a:r>
              <a:rPr sz="1050" b="1" kern="1200" dirty="0" err="1">
                <a:solidFill>
                  <a:prstClr val="black"/>
                </a:solidFill>
                <a:latin typeface="Calibri"/>
                <a:ea typeface="+mn-ea"/>
                <a:cs typeface="Calibri"/>
              </a:rPr>
              <a:t>Riset</a:t>
            </a:r>
            <a:r>
              <a:rPr sz="1050" b="1" kern="1200" dirty="0">
                <a:solidFill>
                  <a:prstClr val="black"/>
                </a:solidFill>
                <a:latin typeface="Calibri"/>
                <a:ea typeface="+mn-ea"/>
                <a:cs typeface="Calibri"/>
              </a:rPr>
              <a:t> Ilmiah di Laut</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6" dirty="0">
                <a:solidFill>
                  <a:prstClr val="black"/>
                </a:solidFill>
                <a:latin typeface="Calibri"/>
                <a:ea typeface="+mn-ea"/>
                <a:cs typeface="Calibri"/>
              </a:rPr>
              <a:t>. </a:t>
            </a:r>
            <a:r>
              <a:rPr sz="1050" b="1" kern="1200" spc="-6" dirty="0">
                <a:solidFill>
                  <a:prstClr val="black"/>
                </a:solidFill>
                <a:latin typeface="Calibri"/>
                <a:ea typeface="+mn-ea"/>
                <a:cs typeface="Calibri"/>
              </a:rPr>
              <a:t>National Trainer of Lesson Study,</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a:solidFill>
                  <a:prstClr val="black"/>
                </a:solidFill>
                <a:latin typeface="Calibri"/>
                <a:ea typeface="+mn-ea"/>
                <a:cs typeface="Calibri"/>
              </a:rPr>
              <a:t>Kerjasama JICA Jepang</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Penelitian</a:t>
            </a:r>
            <a:r>
              <a:rPr sz="1050" b="1" kern="1200" spc="-2" dirty="0">
                <a:solidFill>
                  <a:prstClr val="black"/>
                </a:solidFill>
                <a:latin typeface="Calibri"/>
                <a:ea typeface="+mn-ea"/>
                <a:cs typeface="Calibri"/>
              </a:rPr>
              <a:t> Pembelajaran</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3" dirty="0">
                <a:solidFill>
                  <a:prstClr val="black"/>
                </a:solidFill>
                <a:latin typeface="Calibri"/>
                <a:ea typeface="+mn-ea"/>
                <a:cs typeface="Calibri"/>
              </a:rPr>
              <a:t>. </a:t>
            </a:r>
            <a:r>
              <a:rPr sz="1050" b="1" kern="1200" spc="-3" dirty="0" err="1">
                <a:solidFill>
                  <a:prstClr val="black"/>
                </a:solidFill>
                <a:latin typeface="Calibri"/>
                <a:ea typeface="+mn-ea"/>
                <a:cs typeface="Calibri"/>
              </a:rPr>
              <a:t>Pembuatan</a:t>
            </a:r>
            <a:r>
              <a:rPr sz="1050" b="1" kern="1200" spc="-3" dirty="0">
                <a:solidFill>
                  <a:prstClr val="black"/>
                </a:solidFill>
                <a:latin typeface="Calibri"/>
                <a:ea typeface="+mn-ea"/>
                <a:cs typeface="Calibri"/>
              </a:rPr>
              <a:t> Media Pembelajaran</a:t>
            </a:r>
            <a:endParaRPr sz="1050" kern="1200" dirty="0">
              <a:solidFill>
                <a:prstClr val="black"/>
              </a:solidFill>
              <a:latin typeface="Calibri"/>
              <a:ea typeface="+mn-ea"/>
              <a:cs typeface="Calibri"/>
            </a:endParaRPr>
          </a:p>
          <a:p>
            <a:pPr marL="9525" marR="20060" algn="l" defTabSz="685800" rtl="0">
              <a:lnSpc>
                <a:spcPts val="1260"/>
              </a:lnSpc>
            </a:pPr>
            <a:r>
              <a:rPr sz="1050" b="1" kern="1200" dirty="0">
                <a:solidFill>
                  <a:prstClr val="black"/>
                </a:solidFill>
                <a:latin typeface="Calibri"/>
                <a:ea typeface="+mn-ea"/>
                <a:cs typeface="Calibri"/>
              </a:rPr>
              <a:t>Berbasis TIK</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Penulisan</a:t>
            </a:r>
            <a:r>
              <a:rPr sz="1050" b="1" kern="1200" spc="-2" dirty="0">
                <a:solidFill>
                  <a:prstClr val="black"/>
                </a:solidFill>
                <a:latin typeface="Calibri"/>
                <a:ea typeface="+mn-ea"/>
                <a:cs typeface="Calibri"/>
              </a:rPr>
              <a:t> Karya Ilmiah (KTI)</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Diklat</a:t>
            </a:r>
            <a:r>
              <a:rPr sz="1050" b="1" kern="1200" spc="-2" dirty="0">
                <a:solidFill>
                  <a:prstClr val="black"/>
                </a:solidFill>
                <a:latin typeface="Calibri"/>
                <a:ea typeface="+mn-ea"/>
                <a:cs typeface="Calibri"/>
              </a:rPr>
              <a:t> Jarak Jauh (DJJ) Sarana</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6" dirty="0">
                <a:solidFill>
                  <a:prstClr val="black"/>
                </a:solidFill>
                <a:latin typeface="Calibri"/>
                <a:ea typeface="+mn-ea"/>
                <a:cs typeface="Calibri"/>
              </a:rPr>
              <a:t>. </a:t>
            </a:r>
            <a:r>
              <a:rPr sz="1050" b="1" kern="1200" spc="-6" dirty="0" err="1">
                <a:solidFill>
                  <a:prstClr val="black"/>
                </a:solidFill>
                <a:latin typeface="Calibri"/>
                <a:ea typeface="+mn-ea"/>
                <a:cs typeface="Calibri"/>
              </a:rPr>
              <a:t>Televisi</a:t>
            </a:r>
            <a:r>
              <a:rPr sz="1050" b="1" kern="1200" spc="-6" dirty="0">
                <a:solidFill>
                  <a:prstClr val="black"/>
                </a:solidFill>
                <a:latin typeface="Calibri"/>
                <a:ea typeface="+mn-ea"/>
                <a:cs typeface="Calibri"/>
              </a:rPr>
              <a:t> Edukasi (TVE)</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Pengelola</a:t>
            </a:r>
            <a:r>
              <a:rPr sz="1050" b="1" kern="1200" spc="-2" dirty="0">
                <a:solidFill>
                  <a:prstClr val="black"/>
                </a:solidFill>
                <a:latin typeface="Calibri"/>
                <a:ea typeface="+mn-ea"/>
                <a:cs typeface="Calibri"/>
              </a:rPr>
              <a:t> Diklat Jarak Jauh</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6" dirty="0">
                <a:solidFill>
                  <a:prstClr val="black"/>
                </a:solidFill>
                <a:latin typeface="Calibri"/>
                <a:ea typeface="+mn-ea"/>
                <a:cs typeface="Calibri"/>
              </a:rPr>
              <a:t>. </a:t>
            </a:r>
            <a:r>
              <a:rPr sz="1050" b="1" kern="1200" spc="-6" dirty="0">
                <a:solidFill>
                  <a:prstClr val="black"/>
                </a:solidFill>
                <a:latin typeface="Calibri"/>
                <a:ea typeface="+mn-ea"/>
                <a:cs typeface="Calibri"/>
              </a:rPr>
              <a:t>PKG-PKB</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8" dirty="0">
                <a:solidFill>
                  <a:prstClr val="black"/>
                </a:solidFill>
                <a:latin typeface="Calibri"/>
                <a:ea typeface="+mn-ea"/>
                <a:cs typeface="Calibri"/>
              </a:rPr>
              <a:t>. </a:t>
            </a:r>
            <a:r>
              <a:rPr sz="1050" b="1" kern="1200" spc="8" dirty="0">
                <a:solidFill>
                  <a:prstClr val="black"/>
                </a:solidFill>
                <a:latin typeface="Calibri"/>
                <a:ea typeface="+mn-ea"/>
                <a:cs typeface="Calibri"/>
              </a:rPr>
              <a:t>IPA Berbasis Riset</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Implementasi</a:t>
            </a:r>
            <a:r>
              <a:rPr sz="1050" b="1" kern="1200" spc="-2" dirty="0">
                <a:solidFill>
                  <a:prstClr val="black"/>
                </a:solidFill>
                <a:latin typeface="Calibri"/>
                <a:ea typeface="+mn-ea"/>
                <a:cs typeface="Calibri"/>
              </a:rPr>
              <a:t> K-13</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a:solidFill>
                  <a:prstClr val="black"/>
                </a:solidFill>
                <a:latin typeface="Calibri"/>
                <a:ea typeface="+mn-ea"/>
                <a:cs typeface="Calibri"/>
              </a:rPr>
              <a:t>PTK-PTS</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3" dirty="0">
                <a:solidFill>
                  <a:prstClr val="black"/>
                </a:solidFill>
                <a:latin typeface="Calibri"/>
                <a:ea typeface="+mn-ea"/>
                <a:cs typeface="Calibri"/>
              </a:rPr>
              <a:t>. </a:t>
            </a:r>
            <a:r>
              <a:rPr sz="1050" b="1" kern="1200" spc="-3" dirty="0" err="1">
                <a:solidFill>
                  <a:prstClr val="black"/>
                </a:solidFill>
                <a:latin typeface="Calibri"/>
                <a:ea typeface="+mn-ea"/>
                <a:cs typeface="Calibri"/>
              </a:rPr>
              <a:t>Pengembangan</a:t>
            </a:r>
            <a:r>
              <a:rPr sz="1050" b="1" kern="1200" spc="-3" dirty="0">
                <a:solidFill>
                  <a:prstClr val="black"/>
                </a:solidFill>
                <a:latin typeface="Calibri"/>
                <a:ea typeface="+mn-ea"/>
                <a:cs typeface="Calibri"/>
              </a:rPr>
              <a:t> Bahan Ajar dan</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err="1">
                <a:solidFill>
                  <a:prstClr val="black"/>
                </a:solidFill>
                <a:latin typeface="Calibri"/>
                <a:ea typeface="+mn-ea"/>
                <a:cs typeface="Calibri"/>
              </a:rPr>
              <a:t>Penelitian</a:t>
            </a:r>
            <a:r>
              <a:rPr sz="1050" b="1" kern="1200" spc="-2" dirty="0">
                <a:solidFill>
                  <a:prstClr val="black"/>
                </a:solidFill>
                <a:latin typeface="Calibri"/>
                <a:ea typeface="+mn-ea"/>
                <a:cs typeface="Calibri"/>
              </a:rPr>
              <a:t> Kurikulum 2013</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7" dirty="0">
                <a:solidFill>
                  <a:prstClr val="black"/>
                </a:solidFill>
                <a:latin typeface="Calibri"/>
                <a:ea typeface="+mn-ea"/>
                <a:cs typeface="Calibri"/>
              </a:rPr>
              <a:t>. </a:t>
            </a:r>
            <a:r>
              <a:rPr sz="1050" b="1" kern="1200" spc="-7" dirty="0" err="1">
                <a:solidFill>
                  <a:prstClr val="black"/>
                </a:solidFill>
                <a:latin typeface="Calibri"/>
                <a:ea typeface="+mn-ea"/>
                <a:cs typeface="Calibri"/>
              </a:rPr>
              <a:t>Penugasan</a:t>
            </a:r>
            <a:r>
              <a:rPr sz="1050" b="1" kern="1200" spc="-7" dirty="0">
                <a:solidFill>
                  <a:prstClr val="black"/>
                </a:solidFill>
                <a:latin typeface="Calibri"/>
                <a:ea typeface="+mn-ea"/>
                <a:cs typeface="Calibri"/>
              </a:rPr>
              <a:t> Kepala Lab IPA</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a:solidFill>
                  <a:prstClr val="black"/>
                </a:solidFill>
                <a:latin typeface="Calibri"/>
                <a:ea typeface="+mn-ea"/>
                <a:cs typeface="Calibri"/>
              </a:rPr>
              <a:t>WDD-WSD kerjasama Australia</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5" dirty="0">
                <a:solidFill>
                  <a:prstClr val="black"/>
                </a:solidFill>
                <a:latin typeface="Calibri"/>
                <a:ea typeface="+mn-ea"/>
                <a:cs typeface="Calibri"/>
              </a:rPr>
              <a:t>. </a:t>
            </a:r>
            <a:r>
              <a:rPr sz="1050" b="1" kern="1200" spc="-5" dirty="0" err="1">
                <a:solidFill>
                  <a:prstClr val="black"/>
                </a:solidFill>
                <a:latin typeface="Calibri"/>
                <a:ea typeface="+mn-ea"/>
                <a:cs typeface="Calibri"/>
              </a:rPr>
              <a:t>Widyaiswara</a:t>
            </a:r>
            <a:r>
              <a:rPr sz="1050" b="1" kern="1200" spc="-5" dirty="0">
                <a:solidFill>
                  <a:prstClr val="black"/>
                </a:solidFill>
                <a:latin typeface="Calibri"/>
                <a:ea typeface="+mn-ea"/>
                <a:cs typeface="Calibri"/>
              </a:rPr>
              <a:t> IPA (Fisika, Kimia,</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7" dirty="0">
                <a:solidFill>
                  <a:prstClr val="black"/>
                </a:solidFill>
                <a:latin typeface="Calibri"/>
                <a:ea typeface="+mn-ea"/>
                <a:cs typeface="Calibri"/>
              </a:rPr>
              <a:t>. </a:t>
            </a:r>
            <a:r>
              <a:rPr sz="1050" b="1" kern="1200" spc="-7" dirty="0" err="1">
                <a:solidFill>
                  <a:prstClr val="black"/>
                </a:solidFill>
                <a:latin typeface="Calibri"/>
                <a:ea typeface="+mn-ea"/>
                <a:cs typeface="Calibri"/>
              </a:rPr>
              <a:t>Biologi</a:t>
            </a:r>
            <a:r>
              <a:rPr sz="1050" b="1" kern="1200" spc="-7" dirty="0">
                <a:solidFill>
                  <a:prstClr val="black"/>
                </a:solidFill>
                <a:latin typeface="Calibri"/>
                <a:ea typeface="+mn-ea"/>
                <a:cs typeface="Calibri"/>
              </a:rPr>
              <a:t>, IPA Terpadu)</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3" dirty="0">
                <a:solidFill>
                  <a:prstClr val="black"/>
                </a:solidFill>
                <a:latin typeface="Calibri"/>
                <a:ea typeface="+mn-ea"/>
                <a:cs typeface="Calibri"/>
              </a:rPr>
              <a:t>. </a:t>
            </a:r>
            <a:r>
              <a:rPr sz="1050" b="1" kern="1200" spc="3" dirty="0" err="1">
                <a:solidFill>
                  <a:prstClr val="black"/>
                </a:solidFill>
                <a:latin typeface="Calibri"/>
                <a:ea typeface="+mn-ea"/>
                <a:cs typeface="Calibri"/>
              </a:rPr>
              <a:t>Teknologi</a:t>
            </a:r>
            <a:r>
              <a:rPr sz="1050" b="1" kern="1200" spc="3" dirty="0">
                <a:solidFill>
                  <a:prstClr val="black"/>
                </a:solidFill>
                <a:latin typeface="Calibri"/>
                <a:ea typeface="+mn-ea"/>
                <a:cs typeface="Calibri"/>
              </a:rPr>
              <a:t> Informasi dan</a:t>
            </a:r>
            <a:endParaRPr sz="1050" kern="1200" dirty="0">
              <a:solidFill>
                <a:prstClr val="black"/>
              </a:solidFill>
              <a:latin typeface="Calibri"/>
              <a:ea typeface="+mn-ea"/>
              <a:cs typeface="Calibri"/>
            </a:endParaRPr>
          </a:p>
          <a:p>
            <a:pPr marL="9525" marR="20060" algn="l" defTabSz="685800" rtl="0">
              <a:lnSpc>
                <a:spcPts val="1264"/>
              </a:lnSpc>
            </a:pPr>
            <a:r>
              <a:rPr lang="en-US" sz="1050" b="1" kern="1200" spc="-3" dirty="0">
                <a:solidFill>
                  <a:prstClr val="black"/>
                </a:solidFill>
                <a:latin typeface="Calibri"/>
                <a:ea typeface="+mn-ea"/>
                <a:cs typeface="Calibri"/>
              </a:rPr>
              <a:t>. </a:t>
            </a:r>
            <a:r>
              <a:rPr sz="1050" b="1" kern="1200" spc="-3" dirty="0" err="1">
                <a:solidFill>
                  <a:prstClr val="black"/>
                </a:solidFill>
                <a:latin typeface="Calibri"/>
                <a:ea typeface="+mn-ea"/>
                <a:cs typeface="Calibri"/>
              </a:rPr>
              <a:t>Komunikasi</a:t>
            </a:r>
            <a:r>
              <a:rPr sz="1050" b="1" kern="1200" spc="-3" dirty="0">
                <a:solidFill>
                  <a:prstClr val="black"/>
                </a:solidFill>
                <a:latin typeface="Calibri"/>
                <a:ea typeface="+mn-ea"/>
                <a:cs typeface="Calibri"/>
              </a:rPr>
              <a:t> (TIK)</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2" dirty="0">
                <a:solidFill>
                  <a:prstClr val="black"/>
                </a:solidFill>
                <a:latin typeface="Calibri"/>
                <a:ea typeface="+mn-ea"/>
                <a:cs typeface="Calibri"/>
              </a:rPr>
              <a:t>. </a:t>
            </a:r>
            <a:r>
              <a:rPr sz="1050" b="1" kern="1200" spc="-2" dirty="0">
                <a:solidFill>
                  <a:prstClr val="black"/>
                </a:solidFill>
                <a:latin typeface="Calibri"/>
                <a:ea typeface="+mn-ea"/>
                <a:cs typeface="Calibri"/>
              </a:rPr>
              <a:t>Virtual Educator</a:t>
            </a:r>
            <a:endParaRPr lang="en-US" sz="1050" b="1" kern="1200" spc="-2" dirty="0">
              <a:solidFill>
                <a:prstClr val="black"/>
              </a:solidFill>
              <a:latin typeface="Calibri"/>
              <a:ea typeface="+mn-ea"/>
              <a:cs typeface="Calibri"/>
            </a:endParaRPr>
          </a:p>
          <a:p>
            <a:pPr marL="9525" marR="20060" algn="l" defTabSz="685800" rtl="0">
              <a:lnSpc>
                <a:spcPts val="1260"/>
              </a:lnSpc>
            </a:pPr>
            <a:r>
              <a:rPr lang="en-ID" sz="1050" b="1" kern="1200" spc="-2" dirty="0">
                <a:solidFill>
                  <a:prstClr val="black"/>
                </a:solidFill>
                <a:latin typeface="Calibri"/>
                <a:ea typeface="+mn-ea"/>
                <a:cs typeface="Calibri"/>
              </a:rPr>
              <a:t>. Video Producing, </a:t>
            </a:r>
            <a:r>
              <a:rPr lang="en-ID" sz="1050" b="1" kern="1200" spc="-2" dirty="0" err="1">
                <a:solidFill>
                  <a:prstClr val="black"/>
                </a:solidFill>
                <a:latin typeface="Calibri"/>
                <a:ea typeface="+mn-ea"/>
                <a:cs typeface="Calibri"/>
              </a:rPr>
              <a:t>Kominfo</a:t>
            </a:r>
            <a:endParaRPr sz="1050" kern="1200" dirty="0">
              <a:solidFill>
                <a:prstClr val="black"/>
              </a:solidFill>
              <a:latin typeface="Calibri"/>
              <a:ea typeface="+mn-ea"/>
              <a:cs typeface="Calibri"/>
            </a:endParaRPr>
          </a:p>
          <a:p>
            <a:pPr marL="9525" algn="l" defTabSz="685800" rtl="0">
              <a:lnSpc>
                <a:spcPts val="1260"/>
              </a:lnSpc>
            </a:pPr>
            <a:r>
              <a:rPr lang="en-US" sz="1050" b="1" kern="1200" spc="-1" dirty="0">
                <a:solidFill>
                  <a:prstClr val="black"/>
                </a:solidFill>
                <a:latin typeface="Calibri"/>
                <a:ea typeface="+mn-ea"/>
                <a:cs typeface="Calibri"/>
              </a:rPr>
              <a:t>. </a:t>
            </a:r>
            <a:r>
              <a:rPr sz="1050" b="1" kern="1200" spc="-1" dirty="0">
                <a:solidFill>
                  <a:prstClr val="black"/>
                </a:solidFill>
                <a:latin typeface="Calibri"/>
                <a:ea typeface="+mn-ea"/>
                <a:cs typeface="Calibri"/>
              </a:rPr>
              <a:t>Tim Inti Provinsi (TIP) EDM-</a:t>
            </a:r>
            <a:r>
              <a:rPr sz="1050" b="1" kern="1200" spc="-1" dirty="0" err="1">
                <a:solidFill>
                  <a:prstClr val="black"/>
                </a:solidFill>
                <a:latin typeface="Calibri"/>
                <a:ea typeface="+mn-ea"/>
                <a:cs typeface="Calibri"/>
              </a:rPr>
              <a:t>eRKAM</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4" dirty="0">
                <a:solidFill>
                  <a:prstClr val="black"/>
                </a:solidFill>
                <a:latin typeface="Calibri"/>
                <a:ea typeface="+mn-ea"/>
                <a:cs typeface="Calibri"/>
              </a:rPr>
              <a:t>. </a:t>
            </a:r>
            <a:r>
              <a:rPr sz="1050" b="1" kern="1200" spc="-4" dirty="0" err="1">
                <a:solidFill>
                  <a:prstClr val="black"/>
                </a:solidFill>
                <a:latin typeface="Calibri"/>
                <a:ea typeface="+mn-ea"/>
                <a:cs typeface="Calibri"/>
              </a:rPr>
              <a:t>Fasilitator</a:t>
            </a:r>
            <a:r>
              <a:rPr sz="1050" b="1" kern="1200" spc="-4" dirty="0">
                <a:solidFill>
                  <a:prstClr val="black"/>
                </a:solidFill>
                <a:latin typeface="Calibri"/>
                <a:ea typeface="+mn-ea"/>
                <a:cs typeface="Calibri"/>
              </a:rPr>
              <a:t> Provinsi (Fasprov) PKB</a:t>
            </a:r>
            <a:endParaRPr sz="1050" kern="1200" dirty="0">
              <a:solidFill>
                <a:prstClr val="black"/>
              </a:solidFill>
              <a:latin typeface="Calibri"/>
              <a:ea typeface="+mn-ea"/>
              <a:cs typeface="Calibri"/>
            </a:endParaRPr>
          </a:p>
          <a:p>
            <a:pPr marL="9525" marR="20060" algn="l" defTabSz="685800" rtl="0">
              <a:lnSpc>
                <a:spcPts val="1260"/>
              </a:lnSpc>
            </a:pPr>
            <a:r>
              <a:rPr sz="1050" b="1" kern="1200" spc="-20" dirty="0">
                <a:solidFill>
                  <a:prstClr val="black"/>
                </a:solidFill>
                <a:latin typeface="Calibri"/>
                <a:ea typeface="+mn-ea"/>
                <a:cs typeface="Calibri"/>
              </a:rPr>
              <a:t>IPA MTs</a:t>
            </a:r>
            <a:endParaRPr lang="en-US" sz="1050" b="1" kern="1200" spc="-20" dirty="0">
              <a:solidFill>
                <a:prstClr val="black"/>
              </a:solidFill>
              <a:latin typeface="Calibri"/>
              <a:ea typeface="+mn-ea"/>
              <a:cs typeface="Calibri"/>
            </a:endParaRPr>
          </a:p>
          <a:p>
            <a:pPr marL="9525" marR="20060" algn="l" defTabSz="685800" rtl="0">
              <a:lnSpc>
                <a:spcPts val="1260"/>
              </a:lnSpc>
            </a:pPr>
            <a:r>
              <a:rPr lang="en-US" sz="1050" b="1" kern="1200" spc="-20" dirty="0">
                <a:solidFill>
                  <a:prstClr val="black"/>
                </a:solidFill>
                <a:latin typeface="Calibri"/>
                <a:ea typeface="+mn-ea"/>
                <a:cs typeface="Calibri"/>
              </a:rPr>
              <a:t>. </a:t>
            </a:r>
            <a:r>
              <a:rPr lang="en-US" sz="1050" b="1" kern="1200" spc="-20" dirty="0" err="1">
                <a:solidFill>
                  <a:prstClr val="black"/>
                </a:solidFill>
                <a:latin typeface="Calibri"/>
                <a:ea typeface="+mn-ea"/>
                <a:cs typeface="Calibri"/>
              </a:rPr>
              <a:t>Implementasi</a:t>
            </a:r>
            <a:r>
              <a:rPr lang="en-US" sz="1050" b="1" kern="1200" spc="-20" dirty="0">
                <a:solidFill>
                  <a:prstClr val="black"/>
                </a:solidFill>
                <a:latin typeface="Calibri"/>
                <a:ea typeface="+mn-ea"/>
                <a:cs typeface="Calibri"/>
              </a:rPr>
              <a:t> </a:t>
            </a:r>
            <a:r>
              <a:rPr lang="en-US" sz="1050" b="1" kern="1200" spc="-20" dirty="0" err="1">
                <a:solidFill>
                  <a:prstClr val="black"/>
                </a:solidFill>
                <a:latin typeface="Calibri"/>
                <a:ea typeface="+mn-ea"/>
                <a:cs typeface="Calibri"/>
              </a:rPr>
              <a:t>Kurikulum</a:t>
            </a:r>
            <a:r>
              <a:rPr lang="en-US" sz="1050" b="1" kern="1200" spc="-20" dirty="0">
                <a:solidFill>
                  <a:prstClr val="black"/>
                </a:solidFill>
                <a:latin typeface="Calibri"/>
                <a:ea typeface="+mn-ea"/>
                <a:cs typeface="Calibri"/>
              </a:rPr>
              <a:t> Merdeka (IKM)</a:t>
            </a:r>
          </a:p>
        </p:txBody>
      </p:sp>
      <p:sp>
        <p:nvSpPr>
          <p:cNvPr id="10" name="object 10"/>
          <p:cNvSpPr txBox="1"/>
          <p:nvPr/>
        </p:nvSpPr>
        <p:spPr>
          <a:xfrm>
            <a:off x="1202056" y="2218404"/>
            <a:ext cx="2062565" cy="2873673"/>
          </a:xfrm>
          <a:prstGeom prst="rect">
            <a:avLst/>
          </a:prstGeom>
        </p:spPr>
        <p:txBody>
          <a:bodyPr wrap="square" lIns="0" tIns="7286" rIns="0" bIns="0" rtlCol="0">
            <a:noAutofit/>
          </a:bodyPr>
          <a:lstStyle/>
          <a:p>
            <a:pPr marL="9525" marR="20060" algn="l" defTabSz="685800" rtl="0">
              <a:lnSpc>
                <a:spcPts val="1148"/>
              </a:lnSpc>
            </a:pPr>
            <a:r>
              <a:rPr sz="1050" kern="1200" spc="-11" dirty="0">
                <a:solidFill>
                  <a:prstClr val="black"/>
                </a:solidFill>
                <a:latin typeface="Calibri"/>
                <a:ea typeface="+mn-ea"/>
                <a:cs typeface="Calibri"/>
              </a:rPr>
              <a:t>Nama : </a:t>
            </a:r>
            <a:r>
              <a:rPr lang="en-US" sz="1050" b="1" kern="1200" spc="-11" dirty="0">
                <a:solidFill>
                  <a:prstClr val="black"/>
                </a:solidFill>
                <a:latin typeface="Calibri"/>
                <a:ea typeface="+mn-ea"/>
                <a:cs typeface="Calibri"/>
              </a:rPr>
              <a:t>Dr. </a:t>
            </a:r>
            <a:r>
              <a:rPr sz="1050" b="1" kern="1200" spc="-11" dirty="0">
                <a:solidFill>
                  <a:prstClr val="black"/>
                </a:solidFill>
                <a:latin typeface="Calibri"/>
                <a:ea typeface="+mn-ea"/>
                <a:cs typeface="Calibri"/>
              </a:rPr>
              <a:t>FATMA WIDYASTUTI, </a:t>
            </a:r>
            <a:r>
              <a:rPr sz="1050" b="1" kern="1200" spc="-11" dirty="0" err="1">
                <a:solidFill>
                  <a:prstClr val="black"/>
                </a:solidFill>
                <a:latin typeface="Calibri"/>
                <a:ea typeface="+mn-ea"/>
                <a:cs typeface="Calibri"/>
              </a:rPr>
              <a:t>S.Pd</a:t>
            </a:r>
            <a:r>
              <a:rPr sz="1050" b="1" kern="1200" spc="-11" dirty="0">
                <a:solidFill>
                  <a:prstClr val="black"/>
                </a:solidFill>
                <a:latin typeface="Calibri"/>
                <a:ea typeface="+mn-ea"/>
                <a:cs typeface="Calibri"/>
              </a:rPr>
              <a:t>.,</a:t>
            </a:r>
            <a:r>
              <a:rPr lang="en-US" sz="1050" b="1" kern="1200" spc="-11" dirty="0">
                <a:solidFill>
                  <a:prstClr val="black"/>
                </a:solidFill>
                <a:latin typeface="Calibri"/>
                <a:ea typeface="+mn-ea"/>
                <a:cs typeface="Calibri"/>
              </a:rPr>
              <a:t> </a:t>
            </a:r>
            <a:r>
              <a:rPr sz="1050" b="1" kern="1200" spc="-4" dirty="0">
                <a:solidFill>
                  <a:prstClr val="black"/>
                </a:solidFill>
                <a:latin typeface="Calibri"/>
                <a:ea typeface="+mn-ea"/>
                <a:cs typeface="Calibri"/>
              </a:rPr>
              <a:t>M.Ed.</a:t>
            </a:r>
            <a:endParaRPr sz="1050" kern="1200" dirty="0">
              <a:solidFill>
                <a:prstClr val="black"/>
              </a:solidFill>
              <a:latin typeface="Calibri"/>
              <a:ea typeface="+mn-ea"/>
              <a:cs typeface="Calibri"/>
            </a:endParaRPr>
          </a:p>
          <a:p>
            <a:pPr marL="9525" marR="20060" algn="l" defTabSz="685800" rtl="0">
              <a:lnSpc>
                <a:spcPts val="1260"/>
              </a:lnSpc>
            </a:pPr>
            <a:r>
              <a:rPr sz="1050" kern="1200" spc="-8" dirty="0">
                <a:solidFill>
                  <a:prstClr val="black"/>
                </a:solidFill>
                <a:latin typeface="Calibri"/>
                <a:ea typeface="+mn-ea"/>
                <a:cs typeface="Calibri"/>
              </a:rPr>
              <a:t>Tempat, Tanggal Lahir: </a:t>
            </a:r>
            <a:r>
              <a:rPr sz="1050" b="1" kern="1200" spc="-8" dirty="0">
                <a:solidFill>
                  <a:prstClr val="black"/>
                </a:solidFill>
                <a:latin typeface="Calibri"/>
                <a:ea typeface="+mn-ea"/>
                <a:cs typeface="Calibri"/>
              </a:rPr>
              <a:t>SURAKARTA,</a:t>
            </a:r>
            <a:endParaRPr sz="1050" kern="1200" dirty="0">
              <a:solidFill>
                <a:prstClr val="black"/>
              </a:solidFill>
              <a:latin typeface="Calibri"/>
              <a:ea typeface="+mn-ea"/>
              <a:cs typeface="Calibri"/>
            </a:endParaRPr>
          </a:p>
          <a:p>
            <a:pPr marL="9525" marR="20060" algn="l" defTabSz="685800" rtl="0">
              <a:lnSpc>
                <a:spcPts val="1260"/>
              </a:lnSpc>
            </a:pPr>
            <a:r>
              <a:rPr sz="1050" b="1" kern="1200" spc="-2" dirty="0">
                <a:solidFill>
                  <a:prstClr val="black"/>
                </a:solidFill>
                <a:latin typeface="Calibri"/>
                <a:ea typeface="+mn-ea"/>
                <a:cs typeface="Calibri"/>
              </a:rPr>
              <a:t>SEPTEMBER 1968</a:t>
            </a:r>
            <a:endParaRPr sz="1050" kern="1200" dirty="0">
              <a:solidFill>
                <a:prstClr val="black"/>
              </a:solidFill>
              <a:latin typeface="Calibri"/>
              <a:ea typeface="+mn-ea"/>
              <a:cs typeface="Calibri"/>
            </a:endParaRPr>
          </a:p>
          <a:p>
            <a:pPr marL="9525" marR="20060" algn="l" defTabSz="685800" rtl="0">
              <a:lnSpc>
                <a:spcPts val="1264"/>
              </a:lnSpc>
            </a:pPr>
            <a:r>
              <a:rPr sz="1050" kern="1200" spc="-1" dirty="0">
                <a:solidFill>
                  <a:prstClr val="black"/>
                </a:solidFill>
                <a:latin typeface="Calibri"/>
                <a:ea typeface="+mn-ea"/>
                <a:cs typeface="Calibri"/>
              </a:rPr>
              <a:t>NIP: </a:t>
            </a:r>
            <a:r>
              <a:rPr sz="1050" b="1" kern="1200" spc="-1" dirty="0">
                <a:solidFill>
                  <a:prstClr val="black"/>
                </a:solidFill>
                <a:latin typeface="Calibri"/>
                <a:ea typeface="+mn-ea"/>
                <a:cs typeface="Calibri"/>
              </a:rPr>
              <a:t>19680917 199703 2 002</a:t>
            </a:r>
            <a:endParaRPr sz="1050" kern="1200" dirty="0">
              <a:solidFill>
                <a:prstClr val="black"/>
              </a:solidFill>
              <a:latin typeface="Calibri"/>
              <a:ea typeface="+mn-ea"/>
              <a:cs typeface="Calibri"/>
            </a:endParaRPr>
          </a:p>
          <a:p>
            <a:pPr marL="9525" marR="20060" algn="l" defTabSz="685800" rtl="0">
              <a:lnSpc>
                <a:spcPts val="1260"/>
              </a:lnSpc>
            </a:pPr>
            <a:r>
              <a:rPr sz="1050" kern="1200" spc="-5" dirty="0">
                <a:solidFill>
                  <a:prstClr val="black"/>
                </a:solidFill>
                <a:latin typeface="Calibri"/>
                <a:ea typeface="+mn-ea"/>
                <a:cs typeface="Calibri"/>
              </a:rPr>
              <a:t>Pangkat/golongan: </a:t>
            </a:r>
            <a:r>
              <a:rPr sz="1050" b="1" kern="1200" spc="-5" dirty="0">
                <a:solidFill>
                  <a:prstClr val="black"/>
                </a:solidFill>
                <a:latin typeface="Calibri"/>
                <a:ea typeface="+mn-ea"/>
                <a:cs typeface="Calibri"/>
              </a:rPr>
              <a:t>PEMBINA / IV/a</a:t>
            </a:r>
            <a:endParaRPr sz="1050" kern="1200" dirty="0">
              <a:solidFill>
                <a:prstClr val="black"/>
              </a:solidFill>
              <a:latin typeface="Calibri"/>
              <a:ea typeface="+mn-ea"/>
              <a:cs typeface="Calibri"/>
            </a:endParaRPr>
          </a:p>
          <a:p>
            <a:pPr marL="9525" marR="20060" algn="l" defTabSz="685800" rtl="0">
              <a:lnSpc>
                <a:spcPts val="1260"/>
              </a:lnSpc>
            </a:pPr>
            <a:r>
              <a:rPr sz="1050" kern="1200" spc="-7" dirty="0">
                <a:solidFill>
                  <a:prstClr val="black"/>
                </a:solidFill>
                <a:latin typeface="Calibri"/>
                <a:ea typeface="+mn-ea"/>
                <a:cs typeface="Calibri"/>
              </a:rPr>
              <a:t>Jabatan: </a:t>
            </a:r>
            <a:r>
              <a:rPr sz="1050" b="1" kern="1200" spc="-7" dirty="0">
                <a:solidFill>
                  <a:prstClr val="black"/>
                </a:solidFill>
                <a:latin typeface="Calibri"/>
                <a:ea typeface="+mn-ea"/>
                <a:cs typeface="Calibri"/>
              </a:rPr>
              <a:t>WIDYAISWARA AHLI MAD</a:t>
            </a:r>
            <a:endParaRPr sz="1050" kern="1200" dirty="0">
              <a:solidFill>
                <a:prstClr val="black"/>
              </a:solidFill>
              <a:latin typeface="Calibri"/>
              <a:ea typeface="+mn-ea"/>
              <a:cs typeface="Calibri"/>
            </a:endParaRPr>
          </a:p>
          <a:p>
            <a:pPr marL="9525" marR="20060" algn="l" defTabSz="685800" rtl="0">
              <a:lnSpc>
                <a:spcPts val="1260"/>
              </a:lnSpc>
            </a:pPr>
            <a:r>
              <a:rPr sz="1050" kern="1200" spc="-4" dirty="0">
                <a:solidFill>
                  <a:prstClr val="black"/>
                </a:solidFill>
                <a:latin typeface="Calibri"/>
                <a:ea typeface="+mn-ea"/>
                <a:cs typeface="Calibri"/>
              </a:rPr>
              <a:t>Unit Kerja/Instansi: </a:t>
            </a:r>
            <a:r>
              <a:rPr sz="1050" b="1" kern="1200" spc="-4" dirty="0">
                <a:solidFill>
                  <a:prstClr val="black"/>
                </a:solidFill>
                <a:latin typeface="Calibri"/>
                <a:ea typeface="+mn-ea"/>
                <a:cs typeface="Calibri"/>
              </a:rPr>
              <a:t>BALAI DIKLAT</a:t>
            </a:r>
            <a:endParaRPr sz="1050" kern="1200" dirty="0">
              <a:solidFill>
                <a:prstClr val="black"/>
              </a:solidFill>
              <a:latin typeface="Calibri"/>
              <a:ea typeface="+mn-ea"/>
              <a:cs typeface="Calibri"/>
            </a:endParaRPr>
          </a:p>
          <a:p>
            <a:pPr marL="9525" marR="20060" algn="l" defTabSz="685800" rtl="0">
              <a:lnSpc>
                <a:spcPts val="1260"/>
              </a:lnSpc>
            </a:pPr>
            <a:r>
              <a:rPr sz="1050" b="1" kern="1200" spc="-2" dirty="0">
                <a:solidFill>
                  <a:prstClr val="black"/>
                </a:solidFill>
                <a:latin typeface="Calibri"/>
                <a:ea typeface="+mn-ea"/>
                <a:cs typeface="Calibri"/>
              </a:rPr>
              <a:t>KEAGAMAAN SEMARANG</a:t>
            </a:r>
            <a:endParaRPr sz="1050" kern="1200" dirty="0">
              <a:solidFill>
                <a:prstClr val="black"/>
              </a:solidFill>
              <a:latin typeface="Calibri"/>
              <a:ea typeface="+mn-ea"/>
              <a:cs typeface="Calibri"/>
            </a:endParaRPr>
          </a:p>
          <a:p>
            <a:pPr marL="9525" marR="20060" algn="l" defTabSz="685800" rtl="0">
              <a:lnSpc>
                <a:spcPts val="1260"/>
              </a:lnSpc>
            </a:pPr>
            <a:r>
              <a:rPr sz="1050" kern="1200" spc="-2" dirty="0">
                <a:solidFill>
                  <a:prstClr val="black"/>
                </a:solidFill>
                <a:latin typeface="Calibri"/>
                <a:ea typeface="+mn-ea"/>
                <a:cs typeface="Calibri"/>
              </a:rPr>
              <a:t>Alamat Unit Kerja/Instansi: </a:t>
            </a:r>
            <a:r>
              <a:rPr sz="1050" b="1" kern="1200" spc="-2" dirty="0">
                <a:solidFill>
                  <a:prstClr val="black"/>
                </a:solidFill>
                <a:latin typeface="Calibri"/>
                <a:ea typeface="+mn-ea"/>
                <a:cs typeface="Calibri"/>
              </a:rPr>
              <a:t>JL.</a:t>
            </a:r>
            <a:endParaRPr sz="1050" kern="1200" dirty="0">
              <a:solidFill>
                <a:prstClr val="black"/>
              </a:solidFill>
              <a:latin typeface="Calibri"/>
              <a:ea typeface="+mn-ea"/>
              <a:cs typeface="Calibri"/>
            </a:endParaRPr>
          </a:p>
          <a:p>
            <a:pPr marL="9525" marR="20060" algn="l" defTabSz="685800" rtl="0">
              <a:lnSpc>
                <a:spcPts val="1260"/>
              </a:lnSpc>
            </a:pPr>
            <a:r>
              <a:rPr sz="1050" b="1" kern="1200" spc="-2" dirty="0">
                <a:solidFill>
                  <a:prstClr val="black"/>
                </a:solidFill>
                <a:latin typeface="Calibri"/>
                <a:ea typeface="+mn-ea"/>
                <a:cs typeface="Calibri"/>
              </a:rPr>
              <a:t>TEMUGIRING BANYUMANIK</a:t>
            </a:r>
            <a:endParaRPr sz="1050" kern="1200" dirty="0">
              <a:solidFill>
                <a:prstClr val="black"/>
              </a:solidFill>
              <a:latin typeface="Calibri"/>
              <a:ea typeface="+mn-ea"/>
              <a:cs typeface="Calibri"/>
            </a:endParaRPr>
          </a:p>
          <a:p>
            <a:pPr marL="9525" marR="20060" algn="l" defTabSz="685800" rtl="0">
              <a:lnSpc>
                <a:spcPts val="1260"/>
              </a:lnSpc>
            </a:pPr>
            <a:r>
              <a:rPr sz="1050" b="1" kern="1200" dirty="0">
                <a:solidFill>
                  <a:prstClr val="black"/>
                </a:solidFill>
                <a:latin typeface="Calibri"/>
                <a:ea typeface="+mn-ea"/>
                <a:cs typeface="Calibri"/>
              </a:rPr>
              <a:t>SEMARANG</a:t>
            </a:r>
            <a:endParaRPr sz="1050" kern="1200" dirty="0">
              <a:solidFill>
                <a:prstClr val="black"/>
              </a:solidFill>
              <a:latin typeface="Calibri"/>
              <a:ea typeface="+mn-ea"/>
              <a:cs typeface="Calibri"/>
            </a:endParaRPr>
          </a:p>
          <a:p>
            <a:pPr marL="9525" marR="20060" algn="l" defTabSz="685800" rtl="0">
              <a:lnSpc>
                <a:spcPts val="1260"/>
              </a:lnSpc>
            </a:pPr>
            <a:r>
              <a:rPr sz="1050" kern="1200" spc="-1" dirty="0">
                <a:solidFill>
                  <a:prstClr val="black"/>
                </a:solidFill>
                <a:latin typeface="Calibri"/>
                <a:ea typeface="+mn-ea"/>
                <a:cs typeface="Calibri"/>
              </a:rPr>
              <a:t>Alamat e-mail:</a:t>
            </a:r>
            <a:endParaRPr sz="1050" kern="1200" dirty="0">
              <a:solidFill>
                <a:prstClr val="black"/>
              </a:solidFill>
              <a:latin typeface="Calibri"/>
              <a:ea typeface="+mn-ea"/>
              <a:cs typeface="Calibri"/>
            </a:endParaRPr>
          </a:p>
          <a:p>
            <a:pPr marL="9525" marR="20060" algn="l" defTabSz="685800" rtl="0">
              <a:lnSpc>
                <a:spcPts val="1260"/>
              </a:lnSpc>
            </a:pPr>
            <a:r>
              <a:rPr lang="en-US" sz="1050" b="1" kern="1200" spc="-4" dirty="0">
                <a:solidFill>
                  <a:prstClr val="black"/>
                </a:solidFill>
                <a:latin typeface="Calibri"/>
                <a:ea typeface="+mn-ea"/>
                <a:cs typeface="Calibri"/>
                <a:hlinkClick r:id="rId5"/>
              </a:rPr>
              <a:t>fatmawidyastuti</a:t>
            </a:r>
            <a:r>
              <a:rPr sz="1050" b="1" kern="1200" spc="-4" dirty="0">
                <a:solidFill>
                  <a:prstClr val="black"/>
                </a:solidFill>
                <a:latin typeface="Calibri"/>
                <a:ea typeface="+mn-ea"/>
                <a:cs typeface="Calibri"/>
                <a:hlinkClick r:id="rId5"/>
              </a:rPr>
              <a:t>.wi@gmail.com</a:t>
            </a:r>
            <a:endParaRPr sz="1050" kern="1200" dirty="0">
              <a:solidFill>
                <a:prstClr val="black"/>
              </a:solidFill>
              <a:latin typeface="Calibri"/>
              <a:ea typeface="+mn-ea"/>
              <a:cs typeface="Calibri"/>
            </a:endParaRPr>
          </a:p>
          <a:p>
            <a:pPr marL="9525" marR="20060" algn="l" defTabSz="685800" rtl="0">
              <a:lnSpc>
                <a:spcPts val="1260"/>
              </a:lnSpc>
            </a:pPr>
            <a:r>
              <a:rPr sz="1050" kern="1200" spc="-1" dirty="0">
                <a:solidFill>
                  <a:prstClr val="black"/>
                </a:solidFill>
                <a:latin typeface="Calibri"/>
                <a:ea typeface="+mn-ea"/>
                <a:cs typeface="Calibri"/>
              </a:rPr>
              <a:t>Alamat Rumah: </a:t>
            </a:r>
            <a:r>
              <a:rPr sz="1050" b="1" kern="1200" spc="-1" dirty="0">
                <a:solidFill>
                  <a:prstClr val="black"/>
                </a:solidFill>
                <a:latin typeface="Calibri"/>
                <a:ea typeface="+mn-ea"/>
                <a:cs typeface="Calibri"/>
              </a:rPr>
              <a:t>JOHO BARU</a:t>
            </a:r>
            <a:endParaRPr sz="1050" kern="1200" dirty="0">
              <a:solidFill>
                <a:prstClr val="black"/>
              </a:solidFill>
              <a:latin typeface="Calibri"/>
              <a:ea typeface="+mn-ea"/>
              <a:cs typeface="Calibri"/>
            </a:endParaRPr>
          </a:p>
          <a:p>
            <a:pPr marL="9525" algn="l" defTabSz="685800" rtl="0">
              <a:lnSpc>
                <a:spcPts val="1260"/>
              </a:lnSpc>
            </a:pPr>
            <a:r>
              <a:rPr sz="1050" b="1" kern="1200" spc="-4" dirty="0">
                <a:solidFill>
                  <a:prstClr val="black"/>
                </a:solidFill>
                <a:latin typeface="Calibri"/>
                <a:ea typeface="+mn-ea"/>
                <a:cs typeface="Calibri"/>
              </a:rPr>
              <a:t>RT03/RW08 BLOK N-16 SUKOHARJO,</a:t>
            </a:r>
            <a:endParaRPr sz="1050" kern="1200" dirty="0">
              <a:solidFill>
                <a:prstClr val="black"/>
              </a:solidFill>
              <a:latin typeface="Calibri"/>
              <a:ea typeface="+mn-ea"/>
              <a:cs typeface="Calibri"/>
            </a:endParaRPr>
          </a:p>
          <a:p>
            <a:pPr marL="9525" marR="20060" algn="l" defTabSz="685800" rtl="0">
              <a:lnSpc>
                <a:spcPts val="1260"/>
              </a:lnSpc>
            </a:pPr>
            <a:r>
              <a:rPr sz="1050" b="1" kern="1200" spc="-8" dirty="0">
                <a:solidFill>
                  <a:prstClr val="black"/>
                </a:solidFill>
                <a:latin typeface="Calibri"/>
                <a:ea typeface="+mn-ea"/>
                <a:cs typeface="Calibri"/>
              </a:rPr>
              <a:t>JAWA TENGAH 57513</a:t>
            </a:r>
            <a:endParaRPr sz="1050" kern="1200" dirty="0">
              <a:solidFill>
                <a:prstClr val="black"/>
              </a:solidFill>
              <a:latin typeface="Calibri"/>
              <a:ea typeface="+mn-ea"/>
              <a:cs typeface="Calibri"/>
            </a:endParaRPr>
          </a:p>
          <a:p>
            <a:pPr marL="9525" marR="20060" algn="l" defTabSz="685800" rtl="0">
              <a:lnSpc>
                <a:spcPts val="1260"/>
              </a:lnSpc>
            </a:pPr>
            <a:r>
              <a:rPr sz="1050" kern="1200" spc="-3" dirty="0">
                <a:solidFill>
                  <a:prstClr val="black"/>
                </a:solidFill>
                <a:latin typeface="Calibri"/>
                <a:ea typeface="+mn-ea"/>
                <a:cs typeface="Calibri"/>
              </a:rPr>
              <a:t>Hp: </a:t>
            </a:r>
            <a:r>
              <a:rPr sz="1050" b="1" kern="1200" spc="-3" dirty="0">
                <a:solidFill>
                  <a:prstClr val="black"/>
                </a:solidFill>
                <a:latin typeface="Calibri"/>
                <a:ea typeface="+mn-ea"/>
                <a:cs typeface="Calibri"/>
              </a:rPr>
              <a:t>081329674148</a:t>
            </a:r>
            <a:endParaRPr sz="1050" kern="1200" dirty="0">
              <a:solidFill>
                <a:prstClr val="black"/>
              </a:solidFill>
              <a:latin typeface="Calibri"/>
              <a:ea typeface="+mn-ea"/>
              <a:cs typeface="Calibri"/>
            </a:endParaRPr>
          </a:p>
        </p:txBody>
      </p:sp>
      <p:sp>
        <p:nvSpPr>
          <p:cNvPr id="8" name="object 8"/>
          <p:cNvSpPr txBox="1"/>
          <p:nvPr/>
        </p:nvSpPr>
        <p:spPr>
          <a:xfrm>
            <a:off x="3447859" y="3466344"/>
            <a:ext cx="95060" cy="171069"/>
          </a:xfrm>
          <a:prstGeom prst="rect">
            <a:avLst/>
          </a:prstGeom>
        </p:spPr>
        <p:txBody>
          <a:bodyPr wrap="square" lIns="0" tIns="8239" rIns="0" bIns="0" rtlCol="0">
            <a:noAutofit/>
          </a:bodyPr>
          <a:lstStyle/>
          <a:p>
            <a:pPr marL="9525" algn="l" defTabSz="685800" rtl="0">
              <a:lnSpc>
                <a:spcPts val="1298"/>
              </a:lnSpc>
            </a:pPr>
            <a:r>
              <a:rPr sz="1200" kern="1200" dirty="0">
                <a:solidFill>
                  <a:prstClr val="black"/>
                </a:solidFill>
                <a:latin typeface="Arial"/>
                <a:ea typeface="+mn-ea"/>
                <a:cs typeface="Arial"/>
              </a:rPr>
              <a:t>•</a:t>
            </a:r>
            <a:endParaRPr sz="1200" kern="1200">
              <a:solidFill>
                <a:prstClr val="black"/>
              </a:solidFill>
              <a:latin typeface="Arial"/>
              <a:ea typeface="+mn-ea"/>
              <a:cs typeface="Arial"/>
            </a:endParaRPr>
          </a:p>
        </p:txBody>
      </p:sp>
      <p:sp>
        <p:nvSpPr>
          <p:cNvPr id="7" name="object 7"/>
          <p:cNvSpPr txBox="1"/>
          <p:nvPr/>
        </p:nvSpPr>
        <p:spPr>
          <a:xfrm>
            <a:off x="3705035" y="3475514"/>
            <a:ext cx="1856010" cy="1634337"/>
          </a:xfrm>
          <a:prstGeom prst="rect">
            <a:avLst/>
          </a:prstGeom>
        </p:spPr>
        <p:txBody>
          <a:bodyPr wrap="square" lIns="0" tIns="8215" rIns="0" bIns="0" rtlCol="0">
            <a:noAutofit/>
          </a:bodyPr>
          <a:lstStyle/>
          <a:p>
            <a:pPr marL="9525" marR="22802" algn="l" defTabSz="685800" rtl="0">
              <a:lnSpc>
                <a:spcPts val="1294"/>
              </a:lnSpc>
            </a:pPr>
            <a:r>
              <a:rPr sz="1200" b="1" kern="1200" spc="-10" dirty="0">
                <a:solidFill>
                  <a:prstClr val="black"/>
                </a:solidFill>
                <a:latin typeface="Calibri"/>
                <a:ea typeface="+mn-ea"/>
                <a:cs typeface="Calibri"/>
              </a:rPr>
              <a:t>Guru IPA MTsN 1 Kebumen</a:t>
            </a:r>
            <a:endParaRPr sz="1200" kern="1200">
              <a:solidFill>
                <a:prstClr val="black"/>
              </a:solidFill>
              <a:latin typeface="Calibri"/>
              <a:ea typeface="+mn-ea"/>
              <a:cs typeface="Calibri"/>
            </a:endParaRPr>
          </a:p>
          <a:p>
            <a:pPr marL="9525" marR="22802" algn="l" defTabSz="685800" rtl="0">
              <a:lnSpc>
                <a:spcPts val="1440"/>
              </a:lnSpc>
              <a:spcBef>
                <a:spcPts val="7"/>
              </a:spcBef>
            </a:pPr>
            <a:r>
              <a:rPr sz="1200" b="1" kern="1200" dirty="0">
                <a:solidFill>
                  <a:prstClr val="black"/>
                </a:solidFill>
                <a:latin typeface="Calibri"/>
                <a:ea typeface="+mn-ea"/>
                <a:cs typeface="Calibri"/>
              </a:rPr>
              <a:t>(2003-2005)</a:t>
            </a:r>
            <a:endParaRPr sz="1200" kern="1200">
              <a:solidFill>
                <a:prstClr val="black"/>
              </a:solidFill>
              <a:latin typeface="Calibri"/>
              <a:ea typeface="+mn-ea"/>
              <a:cs typeface="Calibri"/>
            </a:endParaRPr>
          </a:p>
          <a:p>
            <a:pPr marL="9525" algn="l" defTabSz="685800" rtl="0">
              <a:lnSpc>
                <a:spcPts val="1440"/>
              </a:lnSpc>
            </a:pPr>
            <a:r>
              <a:rPr sz="1200" b="1" kern="1200" spc="-4" dirty="0">
                <a:solidFill>
                  <a:prstClr val="black"/>
                </a:solidFill>
                <a:latin typeface="Calibri"/>
                <a:ea typeface="+mn-ea"/>
                <a:cs typeface="Calibri"/>
              </a:rPr>
              <a:t>Guru Fisika MAN 2 Surakarta</a:t>
            </a:r>
            <a:endParaRPr sz="1200" kern="1200">
              <a:solidFill>
                <a:prstClr val="black"/>
              </a:solidFill>
              <a:latin typeface="Calibri"/>
              <a:ea typeface="+mn-ea"/>
              <a:cs typeface="Calibri"/>
            </a:endParaRPr>
          </a:p>
          <a:p>
            <a:pPr marL="9525" marR="22802" algn="l" defTabSz="685800" rtl="0">
              <a:lnSpc>
                <a:spcPts val="1440"/>
              </a:lnSpc>
            </a:pPr>
            <a:r>
              <a:rPr sz="1200" b="1" kern="1200" spc="-1" dirty="0">
                <a:solidFill>
                  <a:prstClr val="black"/>
                </a:solidFill>
                <a:latin typeface="Calibri"/>
                <a:ea typeface="+mn-ea"/>
                <a:cs typeface="Calibri"/>
              </a:rPr>
              <a:t>(2005-2006)</a:t>
            </a:r>
            <a:endParaRPr sz="1200" kern="1200">
              <a:solidFill>
                <a:prstClr val="black"/>
              </a:solidFill>
              <a:latin typeface="Calibri"/>
              <a:ea typeface="+mn-ea"/>
              <a:cs typeface="Calibri"/>
            </a:endParaRPr>
          </a:p>
          <a:p>
            <a:pPr marL="9525" marR="22802" algn="l" defTabSz="685800" rtl="0">
              <a:lnSpc>
                <a:spcPts val="1440"/>
              </a:lnSpc>
            </a:pPr>
            <a:r>
              <a:rPr sz="1200" b="1" kern="1200" spc="-5" dirty="0">
                <a:solidFill>
                  <a:prstClr val="black"/>
                </a:solidFill>
                <a:latin typeface="Calibri"/>
                <a:ea typeface="+mn-ea"/>
                <a:cs typeface="Calibri"/>
              </a:rPr>
              <a:t>Widyaiswara Balai Diklat</a:t>
            </a:r>
            <a:endParaRPr sz="1200" kern="1200">
              <a:solidFill>
                <a:prstClr val="black"/>
              </a:solidFill>
              <a:latin typeface="Calibri"/>
              <a:ea typeface="+mn-ea"/>
              <a:cs typeface="Calibri"/>
            </a:endParaRPr>
          </a:p>
          <a:p>
            <a:pPr marL="9525" marR="22802" algn="l" defTabSz="685800" rtl="0">
              <a:lnSpc>
                <a:spcPts val="1440"/>
              </a:lnSpc>
            </a:pPr>
            <a:r>
              <a:rPr sz="1200" b="1" kern="1200" spc="-5" dirty="0">
                <a:solidFill>
                  <a:prstClr val="black"/>
                </a:solidFill>
                <a:latin typeface="Calibri"/>
                <a:ea typeface="+mn-ea"/>
                <a:cs typeface="Calibri"/>
              </a:rPr>
              <a:t>Keagamaan Semarang</a:t>
            </a:r>
            <a:endParaRPr sz="1200" kern="1200">
              <a:solidFill>
                <a:prstClr val="black"/>
              </a:solidFill>
              <a:latin typeface="Calibri"/>
              <a:ea typeface="+mn-ea"/>
              <a:cs typeface="Calibri"/>
            </a:endParaRPr>
          </a:p>
          <a:p>
            <a:pPr marL="9525" marR="22802" algn="l" defTabSz="685800" rtl="0">
              <a:lnSpc>
                <a:spcPts val="1440"/>
              </a:lnSpc>
            </a:pPr>
            <a:r>
              <a:rPr sz="1200" b="1" kern="1200" spc="-3" dirty="0">
                <a:solidFill>
                  <a:prstClr val="black"/>
                </a:solidFill>
                <a:latin typeface="Calibri"/>
                <a:ea typeface="+mn-ea"/>
                <a:cs typeface="Calibri"/>
              </a:rPr>
              <a:t>(2006-sekarang)</a:t>
            </a:r>
            <a:endParaRPr sz="1200" kern="1200">
              <a:solidFill>
                <a:prstClr val="black"/>
              </a:solidFill>
              <a:latin typeface="Calibri"/>
              <a:ea typeface="+mn-ea"/>
              <a:cs typeface="Calibri"/>
            </a:endParaRPr>
          </a:p>
          <a:p>
            <a:pPr marL="9525" marR="22802" algn="l" defTabSz="685800" rtl="0">
              <a:lnSpc>
                <a:spcPts val="1440"/>
              </a:lnSpc>
            </a:pPr>
            <a:r>
              <a:rPr sz="1200" b="1" kern="1200" spc="-6" dirty="0">
                <a:solidFill>
                  <a:prstClr val="black"/>
                </a:solidFill>
                <a:latin typeface="Calibri"/>
                <a:ea typeface="+mn-ea"/>
                <a:cs typeface="Calibri"/>
              </a:rPr>
              <a:t>Dosen Politeknik Pratama</a:t>
            </a:r>
            <a:endParaRPr sz="1200" kern="1200">
              <a:solidFill>
                <a:prstClr val="black"/>
              </a:solidFill>
              <a:latin typeface="Calibri"/>
              <a:ea typeface="+mn-ea"/>
              <a:cs typeface="Calibri"/>
            </a:endParaRPr>
          </a:p>
          <a:p>
            <a:pPr marL="9525" marR="22802" algn="l" defTabSz="685800" rtl="0">
              <a:lnSpc>
                <a:spcPts val="1440"/>
              </a:lnSpc>
            </a:pPr>
            <a:r>
              <a:rPr sz="1200" b="1" kern="1200" spc="-5" dirty="0">
                <a:solidFill>
                  <a:prstClr val="black"/>
                </a:solidFill>
                <a:latin typeface="Calibri"/>
                <a:ea typeface="+mn-ea"/>
                <a:cs typeface="Calibri"/>
              </a:rPr>
              <a:t>Mulia Surakarta (2010-2011)</a:t>
            </a:r>
            <a:endParaRPr sz="1200" kern="1200">
              <a:solidFill>
                <a:prstClr val="black"/>
              </a:solidFill>
              <a:latin typeface="Calibri"/>
              <a:ea typeface="+mn-ea"/>
              <a:cs typeface="Calibri"/>
            </a:endParaRPr>
          </a:p>
        </p:txBody>
      </p:sp>
      <p:sp>
        <p:nvSpPr>
          <p:cNvPr id="5" name="object 5"/>
          <p:cNvSpPr txBox="1"/>
          <p:nvPr/>
        </p:nvSpPr>
        <p:spPr>
          <a:xfrm>
            <a:off x="3447859" y="3832106"/>
            <a:ext cx="95060" cy="171068"/>
          </a:xfrm>
          <a:prstGeom prst="rect">
            <a:avLst/>
          </a:prstGeom>
        </p:spPr>
        <p:txBody>
          <a:bodyPr wrap="square" lIns="0" tIns="8239" rIns="0" bIns="0" rtlCol="0">
            <a:noAutofit/>
          </a:bodyPr>
          <a:lstStyle/>
          <a:p>
            <a:pPr marL="9525" algn="l" defTabSz="685800" rtl="0">
              <a:lnSpc>
                <a:spcPts val="1298"/>
              </a:lnSpc>
            </a:pPr>
            <a:r>
              <a:rPr sz="1200" kern="1200" dirty="0">
                <a:solidFill>
                  <a:prstClr val="black"/>
                </a:solidFill>
                <a:latin typeface="Arial"/>
                <a:ea typeface="+mn-ea"/>
                <a:cs typeface="Arial"/>
              </a:rPr>
              <a:t>•</a:t>
            </a:r>
            <a:endParaRPr sz="1200" kern="1200">
              <a:solidFill>
                <a:prstClr val="black"/>
              </a:solidFill>
              <a:latin typeface="Arial"/>
              <a:ea typeface="+mn-ea"/>
              <a:cs typeface="Arial"/>
            </a:endParaRPr>
          </a:p>
        </p:txBody>
      </p:sp>
      <p:sp>
        <p:nvSpPr>
          <p:cNvPr id="3" name="object 3"/>
          <p:cNvSpPr txBox="1"/>
          <p:nvPr/>
        </p:nvSpPr>
        <p:spPr>
          <a:xfrm>
            <a:off x="3447859" y="4197864"/>
            <a:ext cx="95060" cy="171069"/>
          </a:xfrm>
          <a:prstGeom prst="rect">
            <a:avLst/>
          </a:prstGeom>
        </p:spPr>
        <p:txBody>
          <a:bodyPr wrap="square" lIns="0" tIns="8239" rIns="0" bIns="0" rtlCol="0">
            <a:noAutofit/>
          </a:bodyPr>
          <a:lstStyle/>
          <a:p>
            <a:pPr marL="9525" algn="l" defTabSz="685800" rtl="0">
              <a:lnSpc>
                <a:spcPts val="1298"/>
              </a:lnSpc>
            </a:pPr>
            <a:r>
              <a:rPr sz="1200" kern="1200" dirty="0">
                <a:solidFill>
                  <a:prstClr val="black"/>
                </a:solidFill>
                <a:latin typeface="Arial"/>
                <a:ea typeface="+mn-ea"/>
                <a:cs typeface="Arial"/>
              </a:rPr>
              <a:t>•</a:t>
            </a:r>
            <a:endParaRPr sz="1200" kern="1200">
              <a:solidFill>
                <a:prstClr val="black"/>
              </a:solidFill>
              <a:latin typeface="Arial"/>
              <a:ea typeface="+mn-ea"/>
              <a:cs typeface="Arial"/>
            </a:endParaRPr>
          </a:p>
        </p:txBody>
      </p:sp>
      <p:sp>
        <p:nvSpPr>
          <p:cNvPr id="2" name="object 2"/>
          <p:cNvSpPr txBox="1"/>
          <p:nvPr/>
        </p:nvSpPr>
        <p:spPr>
          <a:xfrm>
            <a:off x="3447859" y="4746734"/>
            <a:ext cx="95060" cy="171068"/>
          </a:xfrm>
          <a:prstGeom prst="rect">
            <a:avLst/>
          </a:prstGeom>
        </p:spPr>
        <p:txBody>
          <a:bodyPr wrap="square" lIns="0" tIns="8239" rIns="0" bIns="0" rtlCol="0">
            <a:noAutofit/>
          </a:bodyPr>
          <a:lstStyle/>
          <a:p>
            <a:pPr marL="9525" algn="l" defTabSz="685800" rtl="0">
              <a:lnSpc>
                <a:spcPts val="1298"/>
              </a:lnSpc>
            </a:pPr>
            <a:r>
              <a:rPr sz="1200" kern="1200" dirty="0">
                <a:solidFill>
                  <a:prstClr val="black"/>
                </a:solidFill>
                <a:latin typeface="Arial"/>
                <a:ea typeface="+mn-ea"/>
                <a:cs typeface="Arial"/>
              </a:rPr>
              <a:t>•</a:t>
            </a:r>
            <a:endParaRPr sz="1200" kern="1200">
              <a:solidFill>
                <a:prstClr val="black"/>
              </a:solidFill>
              <a:latin typeface="Arial"/>
              <a:ea typeface="+mn-ea"/>
              <a:cs typeface="Arial"/>
            </a:endParaRPr>
          </a:p>
        </p:txBody>
      </p:sp>
      <p:pic>
        <p:nvPicPr>
          <p:cNvPr id="4" name="Picture 3">
            <a:extLst>
              <a:ext uri="{FF2B5EF4-FFF2-40B4-BE49-F238E27FC236}">
                <a16:creationId xmlns:a16="http://schemas.microsoft.com/office/drawing/2014/main" id="{2713DA72-2F7E-B235-5693-D519B8537665}"/>
              </a:ext>
            </a:extLst>
          </p:cNvPr>
          <p:cNvPicPr>
            <a:picLocks noChangeAspect="1"/>
          </p:cNvPicPr>
          <p:nvPr/>
        </p:nvPicPr>
        <p:blipFill>
          <a:blip r:embed="rId6"/>
          <a:stretch>
            <a:fillRect/>
          </a:stretch>
        </p:blipFill>
        <p:spPr>
          <a:xfrm>
            <a:off x="3183081" y="260723"/>
            <a:ext cx="2392648" cy="100618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479425">
              <a:lnSpc>
                <a:spcPct val="100000"/>
              </a:lnSpc>
              <a:spcBef>
                <a:spcPts val="100"/>
              </a:spcBef>
            </a:pPr>
            <a:r>
              <a:rPr dirty="0"/>
              <a:t>CONTOH</a:t>
            </a:r>
            <a:r>
              <a:rPr spc="-105" dirty="0"/>
              <a:t> </a:t>
            </a:r>
            <a:r>
              <a:rPr dirty="0"/>
              <a:t>SOAL</a:t>
            </a:r>
            <a:r>
              <a:rPr spc="-60" dirty="0"/>
              <a:t> </a:t>
            </a:r>
            <a:r>
              <a:rPr dirty="0"/>
              <a:t>AM</a:t>
            </a:r>
            <a:r>
              <a:rPr spc="-45" dirty="0"/>
              <a:t> </a:t>
            </a:r>
            <a:r>
              <a:rPr dirty="0"/>
              <a:t>MATEMATIKA</a:t>
            </a:r>
            <a:r>
              <a:rPr spc="-40" dirty="0"/>
              <a:t> </a:t>
            </a:r>
            <a:r>
              <a:rPr spc="-25" dirty="0"/>
              <a:t>MTs</a:t>
            </a:r>
          </a:p>
        </p:txBody>
      </p:sp>
      <p:sp>
        <p:nvSpPr>
          <p:cNvPr id="7" name="object 7"/>
          <p:cNvSpPr txBox="1"/>
          <p:nvPr/>
        </p:nvSpPr>
        <p:spPr>
          <a:xfrm>
            <a:off x="655421" y="1159001"/>
            <a:ext cx="7700645" cy="2372360"/>
          </a:xfrm>
          <a:prstGeom prst="rect">
            <a:avLst/>
          </a:prstGeom>
        </p:spPr>
        <p:txBody>
          <a:bodyPr vert="horz" wrap="square" lIns="0" tIns="11430" rIns="0" bIns="0" rtlCol="0">
            <a:spAutoFit/>
          </a:bodyPr>
          <a:lstStyle/>
          <a:p>
            <a:pPr marL="12700">
              <a:lnSpc>
                <a:spcPct val="100000"/>
              </a:lnSpc>
              <a:spcBef>
                <a:spcPts val="90"/>
              </a:spcBef>
            </a:pPr>
            <a:r>
              <a:rPr sz="1400" b="1" dirty="0">
                <a:latin typeface="Arial"/>
                <a:cs typeface="Arial"/>
              </a:rPr>
              <a:t>Bentuk</a:t>
            </a:r>
            <a:r>
              <a:rPr sz="1400" b="1" spc="-30" dirty="0">
                <a:latin typeface="Arial"/>
                <a:cs typeface="Arial"/>
              </a:rPr>
              <a:t> </a:t>
            </a:r>
            <a:r>
              <a:rPr sz="1400" b="1" dirty="0">
                <a:latin typeface="Arial"/>
                <a:cs typeface="Arial"/>
              </a:rPr>
              <a:t>Soal:</a:t>
            </a:r>
            <a:r>
              <a:rPr sz="1400" b="1" spc="-50" dirty="0">
                <a:latin typeface="Arial"/>
                <a:cs typeface="Arial"/>
              </a:rPr>
              <a:t> </a:t>
            </a:r>
            <a:r>
              <a:rPr sz="1400" b="1" dirty="0">
                <a:latin typeface="Arial"/>
                <a:cs typeface="Arial"/>
              </a:rPr>
              <a:t>Benar</a:t>
            </a:r>
            <a:r>
              <a:rPr sz="1400" b="1" spc="-15" dirty="0">
                <a:latin typeface="Arial"/>
                <a:cs typeface="Arial"/>
              </a:rPr>
              <a:t> </a:t>
            </a:r>
            <a:r>
              <a:rPr sz="1400" b="1" spc="-20" dirty="0">
                <a:latin typeface="Arial"/>
                <a:cs typeface="Arial"/>
              </a:rPr>
              <a:t>Salah</a:t>
            </a:r>
            <a:endParaRPr sz="1400">
              <a:latin typeface="Arial"/>
              <a:cs typeface="Arial"/>
            </a:endParaRPr>
          </a:p>
          <a:p>
            <a:pPr marL="12700">
              <a:lnSpc>
                <a:spcPct val="100000"/>
              </a:lnSpc>
            </a:pPr>
            <a:r>
              <a:rPr sz="1400" b="1" dirty="0">
                <a:latin typeface="Arial"/>
                <a:cs typeface="Arial"/>
              </a:rPr>
              <a:t>Nomor</a:t>
            </a:r>
            <a:r>
              <a:rPr sz="1400" b="1" spc="-30" dirty="0">
                <a:latin typeface="Arial"/>
                <a:cs typeface="Arial"/>
              </a:rPr>
              <a:t> </a:t>
            </a:r>
            <a:r>
              <a:rPr sz="1400" b="1" dirty="0">
                <a:latin typeface="Arial"/>
                <a:cs typeface="Arial"/>
              </a:rPr>
              <a:t>Soal:</a:t>
            </a:r>
            <a:r>
              <a:rPr sz="1400" b="1" spc="-25" dirty="0">
                <a:latin typeface="Arial"/>
                <a:cs typeface="Arial"/>
              </a:rPr>
              <a:t> </a:t>
            </a:r>
            <a:r>
              <a:rPr sz="1400" b="1" spc="-50" dirty="0">
                <a:latin typeface="Arial"/>
                <a:cs typeface="Arial"/>
              </a:rPr>
              <a:t>1</a:t>
            </a:r>
            <a:endParaRPr sz="1400">
              <a:latin typeface="Arial"/>
              <a:cs typeface="Arial"/>
            </a:endParaRPr>
          </a:p>
          <a:p>
            <a:pPr marL="12700" marR="5080">
              <a:lnSpc>
                <a:spcPct val="100000"/>
              </a:lnSpc>
            </a:pPr>
            <a:r>
              <a:rPr sz="1400" dirty="0">
                <a:latin typeface="Arial MT"/>
                <a:cs typeface="Arial MT"/>
              </a:rPr>
              <a:t>Status</a:t>
            </a:r>
            <a:r>
              <a:rPr sz="1400" spc="-55" dirty="0">
                <a:latin typeface="Arial MT"/>
                <a:cs typeface="Arial MT"/>
              </a:rPr>
              <a:t> </a:t>
            </a:r>
            <a:r>
              <a:rPr sz="1400" spc="-10" dirty="0">
                <a:latin typeface="Arial MT"/>
                <a:cs typeface="Arial MT"/>
              </a:rPr>
              <a:t>kewaspadaan</a:t>
            </a:r>
            <a:r>
              <a:rPr sz="1400" spc="-20" dirty="0">
                <a:latin typeface="Arial MT"/>
                <a:cs typeface="Arial MT"/>
              </a:rPr>
              <a:t> </a:t>
            </a:r>
            <a:r>
              <a:rPr sz="1400" dirty="0">
                <a:latin typeface="Arial MT"/>
                <a:cs typeface="Arial MT"/>
              </a:rPr>
              <a:t>kejadian</a:t>
            </a:r>
            <a:r>
              <a:rPr sz="1400" spc="-60" dirty="0">
                <a:latin typeface="Arial MT"/>
                <a:cs typeface="Arial MT"/>
              </a:rPr>
              <a:t> </a:t>
            </a:r>
            <a:r>
              <a:rPr sz="1400" dirty="0">
                <a:latin typeface="Arial MT"/>
                <a:cs typeface="Arial MT"/>
              </a:rPr>
              <a:t>bencana</a:t>
            </a:r>
            <a:r>
              <a:rPr sz="1400" spc="-40" dirty="0">
                <a:latin typeface="Arial MT"/>
                <a:cs typeface="Arial MT"/>
              </a:rPr>
              <a:t> </a:t>
            </a:r>
            <a:r>
              <a:rPr sz="1400" dirty="0">
                <a:latin typeface="Arial MT"/>
                <a:cs typeface="Arial MT"/>
              </a:rPr>
              <a:t>alam</a:t>
            </a:r>
            <a:r>
              <a:rPr sz="1400" spc="-60" dirty="0">
                <a:latin typeface="Arial MT"/>
                <a:cs typeface="Arial MT"/>
              </a:rPr>
              <a:t> </a:t>
            </a:r>
            <a:r>
              <a:rPr sz="1400" dirty="0">
                <a:latin typeface="Arial MT"/>
                <a:cs typeface="Arial MT"/>
              </a:rPr>
              <a:t>di</a:t>
            </a:r>
            <a:r>
              <a:rPr sz="1400" spc="-55" dirty="0">
                <a:latin typeface="Arial MT"/>
                <a:cs typeface="Arial MT"/>
              </a:rPr>
              <a:t> </a:t>
            </a:r>
            <a:r>
              <a:rPr sz="1400" dirty="0">
                <a:latin typeface="Arial MT"/>
                <a:cs typeface="Arial MT"/>
              </a:rPr>
              <a:t>Indonesia</a:t>
            </a:r>
            <a:r>
              <a:rPr sz="1400" spc="-15" dirty="0">
                <a:latin typeface="Arial MT"/>
                <a:cs typeface="Arial MT"/>
              </a:rPr>
              <a:t> </a:t>
            </a:r>
            <a:r>
              <a:rPr sz="1400" dirty="0">
                <a:latin typeface="Arial MT"/>
                <a:cs typeface="Arial MT"/>
              </a:rPr>
              <a:t>pada</a:t>
            </a:r>
            <a:r>
              <a:rPr sz="1400" spc="-60" dirty="0">
                <a:latin typeface="Arial MT"/>
                <a:cs typeface="Arial MT"/>
              </a:rPr>
              <a:t> </a:t>
            </a:r>
            <a:r>
              <a:rPr sz="1400" dirty="0">
                <a:latin typeface="Arial MT"/>
                <a:cs typeface="Arial MT"/>
              </a:rPr>
              <a:t>tahun</a:t>
            </a:r>
            <a:r>
              <a:rPr sz="1400" spc="-40" dirty="0">
                <a:latin typeface="Arial MT"/>
                <a:cs typeface="Arial MT"/>
              </a:rPr>
              <a:t> </a:t>
            </a:r>
            <a:r>
              <a:rPr sz="1400" dirty="0">
                <a:latin typeface="Arial MT"/>
                <a:cs typeface="Arial MT"/>
              </a:rPr>
              <a:t>2021</a:t>
            </a:r>
            <a:r>
              <a:rPr sz="1400" spc="-55" dirty="0">
                <a:latin typeface="Arial MT"/>
                <a:cs typeface="Arial MT"/>
              </a:rPr>
              <a:t> </a:t>
            </a:r>
            <a:r>
              <a:rPr sz="1400" dirty="0">
                <a:latin typeface="Arial MT"/>
                <a:cs typeface="Arial MT"/>
              </a:rPr>
              <a:t>terbagi</a:t>
            </a:r>
            <a:r>
              <a:rPr sz="1400" spc="-30" dirty="0">
                <a:latin typeface="Arial MT"/>
                <a:cs typeface="Arial MT"/>
              </a:rPr>
              <a:t> </a:t>
            </a:r>
            <a:r>
              <a:rPr sz="1400" dirty="0">
                <a:latin typeface="Arial MT"/>
                <a:cs typeface="Arial MT"/>
              </a:rPr>
              <a:t>menjadi</a:t>
            </a:r>
            <a:r>
              <a:rPr sz="1400" spc="-55" dirty="0">
                <a:latin typeface="Arial MT"/>
                <a:cs typeface="Arial MT"/>
              </a:rPr>
              <a:t> </a:t>
            </a:r>
            <a:r>
              <a:rPr sz="1400" spc="-25" dirty="0">
                <a:latin typeface="Arial MT"/>
                <a:cs typeface="Arial MT"/>
              </a:rPr>
              <a:t>dua </a:t>
            </a:r>
            <a:r>
              <a:rPr sz="1400" dirty="0">
                <a:latin typeface="Arial MT"/>
                <a:cs typeface="Arial MT"/>
              </a:rPr>
              <a:t>yaitu</a:t>
            </a:r>
            <a:r>
              <a:rPr sz="1400" spc="-25" dirty="0">
                <a:latin typeface="Arial MT"/>
                <a:cs typeface="Arial MT"/>
              </a:rPr>
              <a:t> </a:t>
            </a:r>
            <a:r>
              <a:rPr sz="1400" dirty="0">
                <a:latin typeface="Arial MT"/>
                <a:cs typeface="Arial MT"/>
              </a:rPr>
              <a:t>waspada</a:t>
            </a:r>
            <a:r>
              <a:rPr sz="1400" spc="-25" dirty="0">
                <a:latin typeface="Arial MT"/>
                <a:cs typeface="Arial MT"/>
              </a:rPr>
              <a:t> </a:t>
            </a:r>
            <a:r>
              <a:rPr sz="1400" dirty="0">
                <a:latin typeface="Arial MT"/>
                <a:cs typeface="Arial MT"/>
              </a:rPr>
              <a:t>dan</a:t>
            </a:r>
            <a:r>
              <a:rPr sz="1400" spc="-65" dirty="0">
                <a:latin typeface="Arial MT"/>
                <a:cs typeface="Arial MT"/>
              </a:rPr>
              <a:t> </a:t>
            </a:r>
            <a:r>
              <a:rPr sz="1400" dirty="0">
                <a:latin typeface="Arial MT"/>
                <a:cs typeface="Arial MT"/>
              </a:rPr>
              <a:t>darurat.</a:t>
            </a:r>
            <a:r>
              <a:rPr sz="1400" spc="-35" dirty="0">
                <a:latin typeface="Arial MT"/>
                <a:cs typeface="Arial MT"/>
              </a:rPr>
              <a:t> </a:t>
            </a:r>
            <a:r>
              <a:rPr sz="1400" dirty="0">
                <a:latin typeface="Arial MT"/>
                <a:cs typeface="Arial MT"/>
              </a:rPr>
              <a:t>Jika</a:t>
            </a:r>
            <a:r>
              <a:rPr sz="1400" spc="-80" dirty="0">
                <a:latin typeface="Arial MT"/>
                <a:cs typeface="Arial MT"/>
              </a:rPr>
              <a:t> </a:t>
            </a:r>
            <a:r>
              <a:rPr sz="1400" dirty="0">
                <a:latin typeface="Arial MT"/>
                <a:cs typeface="Arial MT"/>
              </a:rPr>
              <a:t>status</a:t>
            </a:r>
            <a:r>
              <a:rPr sz="1400" spc="-55" dirty="0">
                <a:latin typeface="Arial MT"/>
                <a:cs typeface="Arial MT"/>
              </a:rPr>
              <a:t> </a:t>
            </a:r>
            <a:r>
              <a:rPr sz="1400" spc="-10" dirty="0">
                <a:latin typeface="Arial MT"/>
                <a:cs typeface="Arial MT"/>
              </a:rPr>
              <a:t>kewaspadaan</a:t>
            </a:r>
            <a:r>
              <a:rPr sz="1400" spc="-25" dirty="0">
                <a:latin typeface="Arial MT"/>
                <a:cs typeface="Arial MT"/>
              </a:rPr>
              <a:t> </a:t>
            </a:r>
            <a:r>
              <a:rPr sz="1400" dirty="0">
                <a:latin typeface="Arial MT"/>
                <a:cs typeface="Arial MT"/>
              </a:rPr>
              <a:t>dilihat</a:t>
            </a:r>
            <a:r>
              <a:rPr sz="1400" spc="-35" dirty="0">
                <a:latin typeface="Arial MT"/>
                <a:cs typeface="Arial MT"/>
              </a:rPr>
              <a:t> </a:t>
            </a:r>
            <a:r>
              <a:rPr sz="1400" dirty="0">
                <a:latin typeface="Arial MT"/>
                <a:cs typeface="Arial MT"/>
              </a:rPr>
              <a:t>berdasarkan</a:t>
            </a:r>
            <a:r>
              <a:rPr sz="1400" spc="-60" dirty="0">
                <a:latin typeface="Arial MT"/>
                <a:cs typeface="Arial MT"/>
              </a:rPr>
              <a:t> </a:t>
            </a:r>
            <a:r>
              <a:rPr sz="1400" spc="-10" dirty="0">
                <a:latin typeface="Arial MT"/>
                <a:cs typeface="Arial MT"/>
              </a:rPr>
              <a:t>banyaknya</a:t>
            </a:r>
            <a:r>
              <a:rPr sz="1400" spc="15" dirty="0">
                <a:latin typeface="Arial MT"/>
                <a:cs typeface="Arial MT"/>
              </a:rPr>
              <a:t> </a:t>
            </a:r>
            <a:r>
              <a:rPr sz="1400" dirty="0">
                <a:latin typeface="Arial MT"/>
                <a:cs typeface="Arial MT"/>
              </a:rPr>
              <a:t>kejadian</a:t>
            </a:r>
            <a:r>
              <a:rPr sz="1400" spc="-65" dirty="0">
                <a:latin typeface="Arial MT"/>
                <a:cs typeface="Arial MT"/>
              </a:rPr>
              <a:t> </a:t>
            </a:r>
            <a:r>
              <a:rPr sz="1400" spc="-25" dirty="0">
                <a:latin typeface="Arial MT"/>
                <a:cs typeface="Arial MT"/>
              </a:rPr>
              <a:t>dan </a:t>
            </a:r>
            <a:r>
              <a:rPr sz="1400" spc="-10" dirty="0">
                <a:latin typeface="Arial MT"/>
                <a:cs typeface="Arial MT"/>
              </a:rPr>
              <a:t>rata-</a:t>
            </a:r>
            <a:r>
              <a:rPr sz="1400" dirty="0">
                <a:latin typeface="Arial MT"/>
                <a:cs typeface="Arial MT"/>
              </a:rPr>
              <a:t>rata</a:t>
            </a:r>
            <a:r>
              <a:rPr sz="1400" spc="-35" dirty="0">
                <a:latin typeface="Arial MT"/>
                <a:cs typeface="Arial MT"/>
              </a:rPr>
              <a:t> </a:t>
            </a:r>
            <a:r>
              <a:rPr sz="1400" dirty="0">
                <a:latin typeface="Arial MT"/>
                <a:cs typeface="Arial MT"/>
              </a:rPr>
              <a:t>terjadinya</a:t>
            </a:r>
            <a:r>
              <a:rPr sz="1400" spc="35" dirty="0">
                <a:latin typeface="Arial MT"/>
                <a:cs typeface="Arial MT"/>
              </a:rPr>
              <a:t> </a:t>
            </a:r>
            <a:r>
              <a:rPr sz="1400" dirty="0">
                <a:latin typeface="Arial MT"/>
                <a:cs typeface="Arial MT"/>
              </a:rPr>
              <a:t>bencana</a:t>
            </a:r>
            <a:r>
              <a:rPr sz="1400" spc="-25" dirty="0">
                <a:latin typeface="Arial MT"/>
                <a:cs typeface="Arial MT"/>
              </a:rPr>
              <a:t> </a:t>
            </a:r>
            <a:r>
              <a:rPr sz="1400" dirty="0">
                <a:latin typeface="Arial MT"/>
                <a:cs typeface="Arial MT"/>
              </a:rPr>
              <a:t>di</a:t>
            </a:r>
            <a:r>
              <a:rPr sz="1400" spc="-65" dirty="0">
                <a:latin typeface="Arial MT"/>
                <a:cs typeface="Arial MT"/>
              </a:rPr>
              <a:t> </a:t>
            </a:r>
            <a:r>
              <a:rPr sz="1400" spc="-10" dirty="0">
                <a:latin typeface="Arial MT"/>
                <a:cs typeface="Arial MT"/>
              </a:rPr>
              <a:t>masing-</a:t>
            </a:r>
            <a:r>
              <a:rPr sz="1400" dirty="0">
                <a:latin typeface="Arial MT"/>
                <a:cs typeface="Arial MT"/>
              </a:rPr>
              <a:t>masing</a:t>
            </a:r>
            <a:r>
              <a:rPr sz="1400" spc="-25" dirty="0">
                <a:latin typeface="Arial MT"/>
                <a:cs typeface="Arial MT"/>
              </a:rPr>
              <a:t> </a:t>
            </a:r>
            <a:r>
              <a:rPr sz="1400" dirty="0">
                <a:latin typeface="Arial MT"/>
                <a:cs typeface="Arial MT"/>
              </a:rPr>
              <a:t>pulau,</a:t>
            </a:r>
            <a:r>
              <a:rPr sz="1400" spc="-45" dirty="0">
                <a:latin typeface="Arial MT"/>
                <a:cs typeface="Arial MT"/>
              </a:rPr>
              <a:t> </a:t>
            </a:r>
            <a:r>
              <a:rPr sz="1400" dirty="0">
                <a:latin typeface="Arial MT"/>
                <a:cs typeface="Arial MT"/>
              </a:rPr>
              <a:t>yaitu</a:t>
            </a:r>
            <a:r>
              <a:rPr sz="1400" spc="-10" dirty="0">
                <a:latin typeface="Arial MT"/>
                <a:cs typeface="Arial MT"/>
              </a:rPr>
              <a:t> </a:t>
            </a:r>
            <a:r>
              <a:rPr sz="1400" dirty="0">
                <a:latin typeface="Arial MT"/>
                <a:cs typeface="Arial MT"/>
              </a:rPr>
              <a:t>waspada</a:t>
            </a:r>
            <a:r>
              <a:rPr sz="1400" spc="-5" dirty="0">
                <a:latin typeface="Arial MT"/>
                <a:cs typeface="Arial MT"/>
              </a:rPr>
              <a:t> </a:t>
            </a:r>
            <a:r>
              <a:rPr sz="1400" dirty="0">
                <a:latin typeface="Arial MT"/>
                <a:cs typeface="Arial MT"/>
              </a:rPr>
              <a:t>jika</a:t>
            </a:r>
            <a:r>
              <a:rPr sz="1400" spc="-65" dirty="0">
                <a:latin typeface="Arial MT"/>
                <a:cs typeface="Arial MT"/>
              </a:rPr>
              <a:t> </a:t>
            </a:r>
            <a:r>
              <a:rPr sz="1400" dirty="0">
                <a:latin typeface="Arial MT"/>
                <a:cs typeface="Arial MT"/>
              </a:rPr>
              <a:t>banyak</a:t>
            </a:r>
            <a:r>
              <a:rPr sz="1400" spc="-5" dirty="0">
                <a:latin typeface="Arial MT"/>
                <a:cs typeface="Arial MT"/>
              </a:rPr>
              <a:t> </a:t>
            </a:r>
            <a:r>
              <a:rPr sz="1400" dirty="0">
                <a:latin typeface="Arial MT"/>
                <a:cs typeface="Arial MT"/>
              </a:rPr>
              <a:t>kejadian</a:t>
            </a:r>
            <a:r>
              <a:rPr sz="1400" spc="-45" dirty="0">
                <a:latin typeface="Arial MT"/>
                <a:cs typeface="Arial MT"/>
              </a:rPr>
              <a:t> </a:t>
            </a:r>
            <a:r>
              <a:rPr sz="1400" spc="-10" dirty="0">
                <a:latin typeface="Arial MT"/>
                <a:cs typeface="Arial MT"/>
              </a:rPr>
              <a:t>kurang </a:t>
            </a:r>
            <a:r>
              <a:rPr sz="1400" dirty="0">
                <a:latin typeface="Arial MT"/>
                <a:cs typeface="Arial MT"/>
              </a:rPr>
              <a:t>dari</a:t>
            </a:r>
            <a:r>
              <a:rPr sz="1400" spc="-25" dirty="0">
                <a:latin typeface="Arial MT"/>
                <a:cs typeface="Arial MT"/>
              </a:rPr>
              <a:t> </a:t>
            </a:r>
            <a:r>
              <a:rPr sz="1400" spc="-20" dirty="0">
                <a:latin typeface="Arial MT"/>
                <a:cs typeface="Arial MT"/>
              </a:rPr>
              <a:t>rata-</a:t>
            </a:r>
            <a:r>
              <a:rPr sz="1400" dirty="0">
                <a:latin typeface="Arial MT"/>
                <a:cs typeface="Arial MT"/>
              </a:rPr>
              <a:t>rata</a:t>
            </a:r>
            <a:r>
              <a:rPr sz="1400" spc="-10" dirty="0">
                <a:latin typeface="Arial MT"/>
                <a:cs typeface="Arial MT"/>
              </a:rPr>
              <a:t> </a:t>
            </a:r>
            <a:r>
              <a:rPr sz="1400" dirty="0">
                <a:latin typeface="Arial MT"/>
                <a:cs typeface="Arial MT"/>
              </a:rPr>
              <a:t>dan</a:t>
            </a:r>
            <a:r>
              <a:rPr sz="1400" spc="-25" dirty="0">
                <a:latin typeface="Arial MT"/>
                <a:cs typeface="Arial MT"/>
              </a:rPr>
              <a:t> </a:t>
            </a:r>
            <a:r>
              <a:rPr sz="1400" dirty="0">
                <a:latin typeface="Arial MT"/>
                <a:cs typeface="Arial MT"/>
              </a:rPr>
              <a:t>darurat</a:t>
            </a:r>
            <a:r>
              <a:rPr sz="1400" spc="-5" dirty="0">
                <a:latin typeface="Arial MT"/>
                <a:cs typeface="Arial MT"/>
              </a:rPr>
              <a:t> </a:t>
            </a:r>
            <a:r>
              <a:rPr sz="1400" dirty="0">
                <a:latin typeface="Arial MT"/>
                <a:cs typeface="Arial MT"/>
              </a:rPr>
              <a:t>jika</a:t>
            </a:r>
            <a:r>
              <a:rPr sz="1400" spc="-50" dirty="0">
                <a:latin typeface="Arial MT"/>
                <a:cs typeface="Arial MT"/>
              </a:rPr>
              <a:t> </a:t>
            </a:r>
            <a:r>
              <a:rPr sz="1400" dirty="0">
                <a:latin typeface="Arial MT"/>
                <a:cs typeface="Arial MT"/>
              </a:rPr>
              <a:t>lebih</a:t>
            </a:r>
            <a:r>
              <a:rPr sz="1400" spc="-25" dirty="0">
                <a:latin typeface="Arial MT"/>
                <a:cs typeface="Arial MT"/>
              </a:rPr>
              <a:t> </a:t>
            </a:r>
            <a:r>
              <a:rPr sz="1400" dirty="0">
                <a:latin typeface="Arial MT"/>
                <a:cs typeface="Arial MT"/>
              </a:rPr>
              <a:t>dari</a:t>
            </a:r>
            <a:r>
              <a:rPr sz="1400" spc="-20" dirty="0">
                <a:latin typeface="Arial MT"/>
                <a:cs typeface="Arial MT"/>
              </a:rPr>
              <a:t> rata-</a:t>
            </a:r>
            <a:r>
              <a:rPr sz="1400" spc="-10" dirty="0">
                <a:latin typeface="Arial MT"/>
                <a:cs typeface="Arial MT"/>
              </a:rPr>
              <a:t>rata.</a:t>
            </a:r>
            <a:endParaRPr sz="1400">
              <a:latin typeface="Arial MT"/>
              <a:cs typeface="Arial MT"/>
            </a:endParaRPr>
          </a:p>
          <a:p>
            <a:pPr marL="12700">
              <a:lnSpc>
                <a:spcPct val="100000"/>
              </a:lnSpc>
              <a:spcBef>
                <a:spcPts val="5"/>
              </a:spcBef>
            </a:pPr>
            <a:r>
              <a:rPr sz="1400" dirty="0">
                <a:latin typeface="Arial MT"/>
                <a:cs typeface="Arial MT"/>
              </a:rPr>
              <a:t>Tentukan</a:t>
            </a:r>
            <a:r>
              <a:rPr sz="1400" spc="-40" dirty="0">
                <a:latin typeface="Arial MT"/>
                <a:cs typeface="Arial MT"/>
              </a:rPr>
              <a:t> </a:t>
            </a:r>
            <a:r>
              <a:rPr sz="1400" dirty="0">
                <a:latin typeface="Arial MT"/>
                <a:cs typeface="Arial MT"/>
              </a:rPr>
              <a:t>nilai</a:t>
            </a:r>
            <a:r>
              <a:rPr sz="1400" spc="-5" dirty="0">
                <a:latin typeface="Arial MT"/>
                <a:cs typeface="Arial MT"/>
              </a:rPr>
              <a:t> </a:t>
            </a:r>
            <a:r>
              <a:rPr sz="1400" dirty="0">
                <a:latin typeface="Arial MT"/>
                <a:cs typeface="Arial MT"/>
              </a:rPr>
              <a:t>kebenaran</a:t>
            </a:r>
            <a:r>
              <a:rPr sz="1400" spc="-5" dirty="0">
                <a:latin typeface="Arial MT"/>
                <a:cs typeface="Arial MT"/>
              </a:rPr>
              <a:t> </a:t>
            </a:r>
            <a:r>
              <a:rPr sz="1400" dirty="0">
                <a:latin typeface="Arial MT"/>
                <a:cs typeface="Arial MT"/>
              </a:rPr>
              <a:t>dari</a:t>
            </a:r>
            <a:r>
              <a:rPr sz="1400" spc="-15" dirty="0">
                <a:latin typeface="Arial MT"/>
                <a:cs typeface="Arial MT"/>
              </a:rPr>
              <a:t> </a:t>
            </a:r>
            <a:r>
              <a:rPr sz="1400" spc="-20" dirty="0">
                <a:latin typeface="Arial MT"/>
                <a:cs typeface="Arial MT"/>
              </a:rPr>
              <a:t>pernyatan-</a:t>
            </a:r>
            <a:r>
              <a:rPr sz="1400" dirty="0">
                <a:latin typeface="Arial MT"/>
                <a:cs typeface="Arial MT"/>
              </a:rPr>
              <a:t>pernyataan</a:t>
            </a:r>
            <a:r>
              <a:rPr sz="1400" spc="75" dirty="0">
                <a:latin typeface="Arial MT"/>
                <a:cs typeface="Arial MT"/>
              </a:rPr>
              <a:t> </a:t>
            </a:r>
            <a:r>
              <a:rPr sz="1400" spc="-10" dirty="0">
                <a:latin typeface="Arial MT"/>
                <a:cs typeface="Arial MT"/>
              </a:rPr>
              <a:t>berikut!</a:t>
            </a:r>
            <a:endParaRPr sz="1400">
              <a:latin typeface="Arial MT"/>
              <a:cs typeface="Arial MT"/>
            </a:endParaRPr>
          </a:p>
          <a:p>
            <a:pPr marL="356870" indent="-344170">
              <a:lnSpc>
                <a:spcPct val="100000"/>
              </a:lnSpc>
              <a:buAutoNum type="alphaUcPeriod"/>
              <a:tabLst>
                <a:tab pos="356870" algn="l"/>
              </a:tabLst>
            </a:pPr>
            <a:r>
              <a:rPr sz="1400" dirty="0">
                <a:latin typeface="Arial MT"/>
                <a:cs typeface="Arial MT"/>
              </a:rPr>
              <a:t>Provinsi</a:t>
            </a:r>
            <a:r>
              <a:rPr sz="1400" spc="-80" dirty="0">
                <a:latin typeface="Arial MT"/>
                <a:cs typeface="Arial MT"/>
              </a:rPr>
              <a:t> </a:t>
            </a:r>
            <a:r>
              <a:rPr sz="1400" dirty="0">
                <a:latin typeface="Arial MT"/>
                <a:cs typeface="Arial MT"/>
              </a:rPr>
              <a:t>Gorontalo</a:t>
            </a:r>
            <a:r>
              <a:rPr sz="1400" spc="-35" dirty="0">
                <a:latin typeface="Arial MT"/>
                <a:cs typeface="Arial MT"/>
              </a:rPr>
              <a:t> </a:t>
            </a:r>
            <a:r>
              <a:rPr sz="1400" dirty="0">
                <a:latin typeface="Arial MT"/>
                <a:cs typeface="Arial MT"/>
              </a:rPr>
              <a:t>dan</a:t>
            </a:r>
            <a:r>
              <a:rPr sz="1400" spc="-80" dirty="0">
                <a:latin typeface="Arial MT"/>
                <a:cs typeface="Arial MT"/>
              </a:rPr>
              <a:t> </a:t>
            </a:r>
            <a:r>
              <a:rPr sz="1400" dirty="0">
                <a:latin typeface="Arial MT"/>
                <a:cs typeface="Arial MT"/>
              </a:rPr>
              <a:t>Sulawesi</a:t>
            </a:r>
            <a:r>
              <a:rPr sz="1400" spc="-55" dirty="0">
                <a:latin typeface="Arial MT"/>
                <a:cs typeface="Arial MT"/>
              </a:rPr>
              <a:t> </a:t>
            </a:r>
            <a:r>
              <a:rPr sz="1400" dirty="0">
                <a:latin typeface="Arial MT"/>
                <a:cs typeface="Arial MT"/>
              </a:rPr>
              <a:t>Tenggara</a:t>
            </a:r>
            <a:r>
              <a:rPr sz="1400" spc="-55" dirty="0">
                <a:latin typeface="Arial MT"/>
                <a:cs typeface="Arial MT"/>
              </a:rPr>
              <a:t> </a:t>
            </a:r>
            <a:r>
              <a:rPr sz="1400" dirty="0">
                <a:latin typeface="Arial MT"/>
                <a:cs typeface="Arial MT"/>
              </a:rPr>
              <a:t>berstatus</a:t>
            </a:r>
            <a:r>
              <a:rPr sz="1400" spc="-55" dirty="0">
                <a:latin typeface="Arial MT"/>
                <a:cs typeface="Arial MT"/>
              </a:rPr>
              <a:t> </a:t>
            </a:r>
            <a:r>
              <a:rPr sz="1400" spc="-10" dirty="0">
                <a:latin typeface="Arial MT"/>
                <a:cs typeface="Arial MT"/>
              </a:rPr>
              <a:t>darurat.</a:t>
            </a:r>
            <a:endParaRPr sz="1400">
              <a:latin typeface="Arial MT"/>
              <a:cs typeface="Arial MT"/>
            </a:endParaRPr>
          </a:p>
          <a:p>
            <a:pPr marL="356870" indent="-344170">
              <a:lnSpc>
                <a:spcPct val="100000"/>
              </a:lnSpc>
              <a:spcBef>
                <a:spcPts val="5"/>
              </a:spcBef>
              <a:buAutoNum type="alphaUcPeriod"/>
              <a:tabLst>
                <a:tab pos="356870" algn="l"/>
              </a:tabLst>
            </a:pPr>
            <a:r>
              <a:rPr sz="1400" dirty="0">
                <a:latin typeface="Arial MT"/>
                <a:cs typeface="Arial MT"/>
              </a:rPr>
              <a:t>Provinsi</a:t>
            </a:r>
            <a:r>
              <a:rPr sz="1400" spc="-75" dirty="0">
                <a:latin typeface="Arial MT"/>
                <a:cs typeface="Arial MT"/>
              </a:rPr>
              <a:t> </a:t>
            </a:r>
            <a:r>
              <a:rPr sz="1400" dirty="0">
                <a:latin typeface="Arial MT"/>
                <a:cs typeface="Arial MT"/>
              </a:rPr>
              <a:t>Sulawesi</a:t>
            </a:r>
            <a:r>
              <a:rPr sz="1400" spc="-25" dirty="0">
                <a:latin typeface="Arial MT"/>
                <a:cs typeface="Arial MT"/>
              </a:rPr>
              <a:t> </a:t>
            </a:r>
            <a:r>
              <a:rPr sz="1400" dirty="0">
                <a:latin typeface="Arial MT"/>
                <a:cs typeface="Arial MT"/>
              </a:rPr>
              <a:t>Tengah</a:t>
            </a:r>
            <a:r>
              <a:rPr sz="1400" spc="-65" dirty="0">
                <a:latin typeface="Arial MT"/>
                <a:cs typeface="Arial MT"/>
              </a:rPr>
              <a:t> </a:t>
            </a:r>
            <a:r>
              <a:rPr sz="1400" dirty="0">
                <a:latin typeface="Arial MT"/>
                <a:cs typeface="Arial MT"/>
              </a:rPr>
              <a:t>dan</a:t>
            </a:r>
            <a:r>
              <a:rPr sz="1400" spc="-70" dirty="0">
                <a:latin typeface="Arial MT"/>
                <a:cs typeface="Arial MT"/>
              </a:rPr>
              <a:t> </a:t>
            </a:r>
            <a:r>
              <a:rPr sz="1400" dirty="0">
                <a:latin typeface="Arial MT"/>
                <a:cs typeface="Arial MT"/>
              </a:rPr>
              <a:t>Sulawesi</a:t>
            </a:r>
            <a:r>
              <a:rPr sz="1400" spc="-50" dirty="0">
                <a:latin typeface="Arial MT"/>
                <a:cs typeface="Arial MT"/>
              </a:rPr>
              <a:t> </a:t>
            </a:r>
            <a:r>
              <a:rPr sz="1400" dirty="0">
                <a:latin typeface="Arial MT"/>
                <a:cs typeface="Arial MT"/>
              </a:rPr>
              <a:t>Selatan</a:t>
            </a:r>
            <a:r>
              <a:rPr sz="1400" spc="-40" dirty="0">
                <a:latin typeface="Arial MT"/>
                <a:cs typeface="Arial MT"/>
              </a:rPr>
              <a:t> </a:t>
            </a:r>
            <a:r>
              <a:rPr sz="1400" dirty="0">
                <a:latin typeface="Arial MT"/>
                <a:cs typeface="Arial MT"/>
              </a:rPr>
              <a:t>berstatus</a:t>
            </a:r>
            <a:r>
              <a:rPr sz="1400" spc="-45" dirty="0">
                <a:latin typeface="Arial MT"/>
                <a:cs typeface="Arial MT"/>
              </a:rPr>
              <a:t> </a:t>
            </a:r>
            <a:r>
              <a:rPr sz="1400" spc="-10" dirty="0">
                <a:latin typeface="Arial MT"/>
                <a:cs typeface="Arial MT"/>
              </a:rPr>
              <a:t>darurat.</a:t>
            </a:r>
            <a:endParaRPr sz="1400">
              <a:latin typeface="Arial MT"/>
              <a:cs typeface="Arial MT"/>
            </a:endParaRPr>
          </a:p>
          <a:p>
            <a:pPr marL="356870" indent="-344170">
              <a:lnSpc>
                <a:spcPct val="100000"/>
              </a:lnSpc>
              <a:buAutoNum type="alphaUcPeriod"/>
              <a:tabLst>
                <a:tab pos="356870" algn="l"/>
              </a:tabLst>
            </a:pPr>
            <a:r>
              <a:rPr sz="1400" dirty="0">
                <a:latin typeface="Arial MT"/>
                <a:cs typeface="Arial MT"/>
              </a:rPr>
              <a:t>Provinsi</a:t>
            </a:r>
            <a:r>
              <a:rPr sz="1400" spc="-45" dirty="0">
                <a:latin typeface="Arial MT"/>
                <a:cs typeface="Arial MT"/>
              </a:rPr>
              <a:t> </a:t>
            </a:r>
            <a:r>
              <a:rPr sz="1400" dirty="0">
                <a:latin typeface="Arial MT"/>
                <a:cs typeface="Arial MT"/>
              </a:rPr>
              <a:t>Kalimatan</a:t>
            </a:r>
            <a:r>
              <a:rPr sz="1400" spc="-40" dirty="0">
                <a:latin typeface="Arial MT"/>
                <a:cs typeface="Arial MT"/>
              </a:rPr>
              <a:t> </a:t>
            </a:r>
            <a:r>
              <a:rPr sz="1400" dirty="0">
                <a:latin typeface="Arial MT"/>
                <a:cs typeface="Arial MT"/>
              </a:rPr>
              <a:t>Barat</a:t>
            </a:r>
            <a:r>
              <a:rPr sz="1400" spc="-15" dirty="0">
                <a:latin typeface="Arial MT"/>
                <a:cs typeface="Arial MT"/>
              </a:rPr>
              <a:t> </a:t>
            </a:r>
            <a:r>
              <a:rPr sz="1400" dirty="0">
                <a:latin typeface="Arial MT"/>
                <a:cs typeface="Arial MT"/>
              </a:rPr>
              <a:t>dan</a:t>
            </a:r>
            <a:r>
              <a:rPr sz="1400" spc="-40" dirty="0">
                <a:latin typeface="Arial MT"/>
                <a:cs typeface="Arial MT"/>
              </a:rPr>
              <a:t> </a:t>
            </a:r>
            <a:r>
              <a:rPr sz="1400" dirty="0">
                <a:latin typeface="Arial MT"/>
                <a:cs typeface="Arial MT"/>
              </a:rPr>
              <a:t>Kalimantan</a:t>
            </a:r>
            <a:r>
              <a:rPr sz="1400" spc="-45" dirty="0">
                <a:latin typeface="Arial MT"/>
                <a:cs typeface="Arial MT"/>
              </a:rPr>
              <a:t> </a:t>
            </a:r>
            <a:r>
              <a:rPr sz="1400" dirty="0">
                <a:latin typeface="Arial MT"/>
                <a:cs typeface="Arial MT"/>
              </a:rPr>
              <a:t>Tengah</a:t>
            </a:r>
            <a:r>
              <a:rPr sz="1400" spc="-30" dirty="0">
                <a:latin typeface="Arial MT"/>
                <a:cs typeface="Arial MT"/>
              </a:rPr>
              <a:t> </a:t>
            </a:r>
            <a:r>
              <a:rPr sz="1400" dirty="0">
                <a:latin typeface="Arial MT"/>
                <a:cs typeface="Arial MT"/>
              </a:rPr>
              <a:t>berstatus</a:t>
            </a:r>
            <a:r>
              <a:rPr sz="1400" spc="-20" dirty="0">
                <a:latin typeface="Arial MT"/>
                <a:cs typeface="Arial MT"/>
              </a:rPr>
              <a:t> </a:t>
            </a:r>
            <a:r>
              <a:rPr sz="1400" spc="-10" dirty="0">
                <a:latin typeface="Arial MT"/>
                <a:cs typeface="Arial MT"/>
              </a:rPr>
              <a:t>waspada.</a:t>
            </a:r>
            <a:endParaRPr sz="1400">
              <a:latin typeface="Arial MT"/>
              <a:cs typeface="Arial MT"/>
            </a:endParaRPr>
          </a:p>
          <a:p>
            <a:pPr marL="12700">
              <a:lnSpc>
                <a:spcPct val="100000"/>
              </a:lnSpc>
            </a:pPr>
            <a:r>
              <a:rPr sz="1400" b="1" dirty="0">
                <a:latin typeface="Arial"/>
                <a:cs typeface="Arial"/>
              </a:rPr>
              <a:t>Jawaban:</a:t>
            </a:r>
            <a:r>
              <a:rPr sz="1400" b="1" spc="-55" dirty="0">
                <a:latin typeface="Arial"/>
                <a:cs typeface="Arial"/>
              </a:rPr>
              <a:t> </a:t>
            </a:r>
            <a:r>
              <a:rPr sz="1400" b="1" spc="-10" dirty="0">
                <a:latin typeface="Arial"/>
                <a:cs typeface="Arial"/>
              </a:rPr>
              <a:t>S/B/B</a:t>
            </a:r>
            <a:endParaRPr sz="14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479425">
              <a:lnSpc>
                <a:spcPct val="100000"/>
              </a:lnSpc>
              <a:spcBef>
                <a:spcPts val="100"/>
              </a:spcBef>
            </a:pPr>
            <a:r>
              <a:rPr dirty="0"/>
              <a:t>CONTOH</a:t>
            </a:r>
            <a:r>
              <a:rPr spc="-105" dirty="0"/>
              <a:t> </a:t>
            </a:r>
            <a:r>
              <a:rPr dirty="0"/>
              <a:t>SOAL</a:t>
            </a:r>
            <a:r>
              <a:rPr spc="-60" dirty="0"/>
              <a:t> </a:t>
            </a:r>
            <a:r>
              <a:rPr dirty="0"/>
              <a:t>AM</a:t>
            </a:r>
            <a:r>
              <a:rPr spc="-45" dirty="0"/>
              <a:t> </a:t>
            </a:r>
            <a:r>
              <a:rPr dirty="0"/>
              <a:t>MATEMATIKA</a:t>
            </a:r>
            <a:r>
              <a:rPr spc="-40" dirty="0"/>
              <a:t> </a:t>
            </a:r>
            <a:r>
              <a:rPr spc="-25" dirty="0"/>
              <a:t>MTs</a:t>
            </a:r>
          </a:p>
        </p:txBody>
      </p:sp>
      <p:sp>
        <p:nvSpPr>
          <p:cNvPr id="7" name="object 7"/>
          <p:cNvSpPr txBox="1">
            <a:spLocks noGrp="1"/>
          </p:cNvSpPr>
          <p:nvPr>
            <p:ph type="body" idx="1"/>
          </p:nvPr>
        </p:nvSpPr>
        <p:spPr>
          <a:prstGeom prst="rect">
            <a:avLst/>
          </a:prstGeom>
        </p:spPr>
        <p:txBody>
          <a:bodyPr vert="horz" wrap="square" lIns="0" tIns="11430" rIns="0" bIns="0" rtlCol="0">
            <a:spAutoFit/>
          </a:bodyPr>
          <a:lstStyle/>
          <a:p>
            <a:pPr marL="12700">
              <a:lnSpc>
                <a:spcPct val="100000"/>
              </a:lnSpc>
              <a:spcBef>
                <a:spcPts val="90"/>
              </a:spcBef>
            </a:pPr>
            <a:r>
              <a:rPr dirty="0"/>
              <a:t>Bentuk</a:t>
            </a:r>
            <a:r>
              <a:rPr spc="-30" dirty="0"/>
              <a:t> </a:t>
            </a:r>
            <a:r>
              <a:rPr dirty="0"/>
              <a:t>Soal:</a:t>
            </a:r>
            <a:r>
              <a:rPr spc="-50" dirty="0"/>
              <a:t> </a:t>
            </a:r>
            <a:r>
              <a:rPr spc="-10" dirty="0"/>
              <a:t>Uraian</a:t>
            </a:r>
          </a:p>
          <a:p>
            <a:pPr marL="12700">
              <a:lnSpc>
                <a:spcPct val="100000"/>
              </a:lnSpc>
            </a:pPr>
            <a:r>
              <a:rPr dirty="0"/>
              <a:t>Nomor</a:t>
            </a:r>
            <a:r>
              <a:rPr spc="-30" dirty="0"/>
              <a:t> </a:t>
            </a:r>
            <a:r>
              <a:rPr dirty="0"/>
              <a:t>Soal:</a:t>
            </a:r>
            <a:r>
              <a:rPr spc="-25" dirty="0"/>
              <a:t> </a:t>
            </a:r>
            <a:r>
              <a:rPr spc="-50" dirty="0"/>
              <a:t>2</a:t>
            </a:r>
          </a:p>
          <a:p>
            <a:pPr marL="12700" marR="25400">
              <a:lnSpc>
                <a:spcPct val="100000"/>
              </a:lnSpc>
              <a:spcBef>
                <a:spcPts val="5"/>
              </a:spcBef>
            </a:pPr>
            <a:r>
              <a:rPr b="0" dirty="0">
                <a:latin typeface="Arial MT"/>
                <a:cs typeface="Arial MT"/>
              </a:rPr>
              <a:t>Berdasarkan</a:t>
            </a:r>
            <a:r>
              <a:rPr b="0" spc="-40" dirty="0">
                <a:latin typeface="Arial MT"/>
                <a:cs typeface="Arial MT"/>
              </a:rPr>
              <a:t> </a:t>
            </a:r>
            <a:r>
              <a:rPr b="0" dirty="0">
                <a:latin typeface="Arial MT"/>
                <a:cs typeface="Arial MT"/>
              </a:rPr>
              <a:t>data</a:t>
            </a:r>
            <a:r>
              <a:rPr b="0" spc="-70" dirty="0">
                <a:latin typeface="Arial MT"/>
                <a:cs typeface="Arial MT"/>
              </a:rPr>
              <a:t> </a:t>
            </a:r>
            <a:r>
              <a:rPr b="0" dirty="0">
                <a:latin typeface="Arial MT"/>
                <a:cs typeface="Arial MT"/>
              </a:rPr>
              <a:t>BNPB</a:t>
            </a:r>
            <a:r>
              <a:rPr b="0" spc="-45" dirty="0">
                <a:latin typeface="Arial MT"/>
                <a:cs typeface="Arial MT"/>
              </a:rPr>
              <a:t> </a:t>
            </a:r>
            <a:r>
              <a:rPr b="0" dirty="0">
                <a:latin typeface="Arial MT"/>
                <a:cs typeface="Arial MT"/>
              </a:rPr>
              <a:t>tentang</a:t>
            </a:r>
            <a:r>
              <a:rPr b="0" spc="-60" dirty="0">
                <a:latin typeface="Arial MT"/>
                <a:cs typeface="Arial MT"/>
              </a:rPr>
              <a:t> </a:t>
            </a:r>
            <a:r>
              <a:rPr b="0" dirty="0">
                <a:latin typeface="Arial MT"/>
                <a:cs typeface="Arial MT"/>
              </a:rPr>
              <a:t>kejadian</a:t>
            </a:r>
            <a:r>
              <a:rPr b="0" spc="-65" dirty="0">
                <a:latin typeface="Arial MT"/>
                <a:cs typeface="Arial MT"/>
              </a:rPr>
              <a:t> </a:t>
            </a:r>
            <a:r>
              <a:rPr b="0" dirty="0">
                <a:latin typeface="Arial MT"/>
                <a:cs typeface="Arial MT"/>
              </a:rPr>
              <a:t>bencana</a:t>
            </a:r>
            <a:r>
              <a:rPr b="0" spc="-40" dirty="0">
                <a:latin typeface="Arial MT"/>
                <a:cs typeface="Arial MT"/>
              </a:rPr>
              <a:t> </a:t>
            </a:r>
            <a:r>
              <a:rPr b="0" dirty="0">
                <a:latin typeface="Arial MT"/>
                <a:cs typeface="Arial MT"/>
              </a:rPr>
              <a:t>alam</a:t>
            </a:r>
            <a:r>
              <a:rPr b="0" spc="-70" dirty="0">
                <a:latin typeface="Arial MT"/>
                <a:cs typeface="Arial MT"/>
              </a:rPr>
              <a:t> </a:t>
            </a:r>
            <a:r>
              <a:rPr b="0" dirty="0">
                <a:latin typeface="Arial MT"/>
                <a:cs typeface="Arial MT"/>
              </a:rPr>
              <a:t>di</a:t>
            </a:r>
            <a:r>
              <a:rPr b="0" spc="-55" dirty="0">
                <a:latin typeface="Arial MT"/>
                <a:cs typeface="Arial MT"/>
              </a:rPr>
              <a:t> </a:t>
            </a:r>
            <a:r>
              <a:rPr b="0" dirty="0">
                <a:latin typeface="Arial MT"/>
                <a:cs typeface="Arial MT"/>
              </a:rPr>
              <a:t>Indonesia</a:t>
            </a:r>
            <a:r>
              <a:rPr b="0" spc="-20" dirty="0">
                <a:latin typeface="Arial MT"/>
                <a:cs typeface="Arial MT"/>
              </a:rPr>
              <a:t> </a:t>
            </a:r>
            <a:r>
              <a:rPr b="0" dirty="0">
                <a:latin typeface="Arial MT"/>
                <a:cs typeface="Arial MT"/>
              </a:rPr>
              <a:t>selama</a:t>
            </a:r>
            <a:r>
              <a:rPr b="0" spc="-60" dirty="0">
                <a:latin typeface="Arial MT"/>
                <a:cs typeface="Arial MT"/>
              </a:rPr>
              <a:t> </a:t>
            </a:r>
            <a:r>
              <a:rPr b="0" dirty="0">
                <a:latin typeface="Arial MT"/>
                <a:cs typeface="Arial MT"/>
              </a:rPr>
              <a:t>tahun,</a:t>
            </a:r>
            <a:r>
              <a:rPr b="0" spc="-60" dirty="0">
                <a:latin typeface="Arial MT"/>
                <a:cs typeface="Arial MT"/>
              </a:rPr>
              <a:t> </a:t>
            </a:r>
            <a:r>
              <a:rPr b="0" spc="-10" dirty="0">
                <a:latin typeface="Arial MT"/>
                <a:cs typeface="Arial MT"/>
              </a:rPr>
              <a:t>manakah </a:t>
            </a:r>
            <a:r>
              <a:rPr b="0" dirty="0">
                <a:latin typeface="Arial MT"/>
                <a:cs typeface="Arial MT"/>
              </a:rPr>
              <a:t>kejadian</a:t>
            </a:r>
            <a:r>
              <a:rPr b="0" spc="-45" dirty="0">
                <a:latin typeface="Arial MT"/>
                <a:cs typeface="Arial MT"/>
              </a:rPr>
              <a:t> </a:t>
            </a:r>
            <a:r>
              <a:rPr b="0" dirty="0">
                <a:latin typeface="Arial MT"/>
                <a:cs typeface="Arial MT"/>
              </a:rPr>
              <a:t>bencana</a:t>
            </a:r>
            <a:r>
              <a:rPr b="0" spc="-20" dirty="0">
                <a:latin typeface="Arial MT"/>
                <a:cs typeface="Arial MT"/>
              </a:rPr>
              <a:t> </a:t>
            </a:r>
            <a:r>
              <a:rPr b="0" dirty="0">
                <a:latin typeface="Arial MT"/>
                <a:cs typeface="Arial MT"/>
              </a:rPr>
              <a:t>alam</a:t>
            </a:r>
            <a:r>
              <a:rPr b="0" spc="-45" dirty="0">
                <a:latin typeface="Arial MT"/>
                <a:cs typeface="Arial MT"/>
              </a:rPr>
              <a:t> </a:t>
            </a:r>
            <a:r>
              <a:rPr b="0" dirty="0">
                <a:latin typeface="Arial MT"/>
                <a:cs typeface="Arial MT"/>
              </a:rPr>
              <a:t>yang sering</a:t>
            </a:r>
            <a:r>
              <a:rPr b="0" spc="-20" dirty="0">
                <a:latin typeface="Arial MT"/>
                <a:cs typeface="Arial MT"/>
              </a:rPr>
              <a:t> </a:t>
            </a:r>
            <a:r>
              <a:rPr b="0" dirty="0">
                <a:latin typeface="Arial MT"/>
                <a:cs typeface="Arial MT"/>
              </a:rPr>
              <a:t>terjadi,</a:t>
            </a:r>
            <a:r>
              <a:rPr b="0" spc="-40" dirty="0">
                <a:latin typeface="Arial MT"/>
                <a:cs typeface="Arial MT"/>
              </a:rPr>
              <a:t> </a:t>
            </a:r>
            <a:r>
              <a:rPr b="0" dirty="0">
                <a:latin typeface="Arial MT"/>
                <a:cs typeface="Arial MT"/>
              </a:rPr>
              <a:t>dan</a:t>
            </a:r>
            <a:r>
              <a:rPr b="0" spc="-40" dirty="0">
                <a:latin typeface="Arial MT"/>
                <a:cs typeface="Arial MT"/>
              </a:rPr>
              <a:t> </a:t>
            </a:r>
            <a:r>
              <a:rPr b="0" dirty="0">
                <a:latin typeface="Arial MT"/>
                <a:cs typeface="Arial MT"/>
              </a:rPr>
              <a:t>dampak</a:t>
            </a:r>
            <a:r>
              <a:rPr b="0" spc="-35" dirty="0">
                <a:latin typeface="Arial MT"/>
                <a:cs typeface="Arial MT"/>
              </a:rPr>
              <a:t> </a:t>
            </a:r>
            <a:r>
              <a:rPr b="0" dirty="0">
                <a:latin typeface="Arial MT"/>
                <a:cs typeface="Arial MT"/>
              </a:rPr>
              <a:t>kerusakan</a:t>
            </a:r>
            <a:r>
              <a:rPr b="0" spc="-40" dirty="0">
                <a:latin typeface="Arial MT"/>
                <a:cs typeface="Arial MT"/>
              </a:rPr>
              <a:t> </a:t>
            </a:r>
            <a:r>
              <a:rPr b="0" dirty="0">
                <a:latin typeface="Arial MT"/>
                <a:cs typeface="Arial MT"/>
              </a:rPr>
              <a:t>terbesar?</a:t>
            </a:r>
            <a:r>
              <a:rPr b="0" spc="-20" dirty="0">
                <a:latin typeface="Arial MT"/>
                <a:cs typeface="Arial MT"/>
              </a:rPr>
              <a:t> </a:t>
            </a:r>
            <a:r>
              <a:rPr b="0" dirty="0">
                <a:latin typeface="Arial MT"/>
                <a:cs typeface="Arial MT"/>
              </a:rPr>
              <a:t>Berikan</a:t>
            </a:r>
            <a:r>
              <a:rPr b="0" spc="-35" dirty="0">
                <a:latin typeface="Arial MT"/>
                <a:cs typeface="Arial MT"/>
              </a:rPr>
              <a:t> </a:t>
            </a:r>
            <a:r>
              <a:rPr b="0" spc="-10" dirty="0">
                <a:latin typeface="Arial MT"/>
                <a:cs typeface="Arial MT"/>
              </a:rPr>
              <a:t>alasanmu! </a:t>
            </a:r>
            <a:r>
              <a:rPr spc="-10" dirty="0"/>
              <a:t>Jawaban:</a:t>
            </a:r>
          </a:p>
          <a:p>
            <a:pPr marL="12700">
              <a:lnSpc>
                <a:spcPct val="100000"/>
              </a:lnSpc>
            </a:pPr>
            <a:r>
              <a:rPr b="0" dirty="0">
                <a:latin typeface="Arial MT"/>
                <a:cs typeface="Arial MT"/>
              </a:rPr>
              <a:t>Kejadian</a:t>
            </a:r>
            <a:r>
              <a:rPr b="0" spc="-45" dirty="0">
                <a:latin typeface="Arial MT"/>
                <a:cs typeface="Arial MT"/>
              </a:rPr>
              <a:t> </a:t>
            </a:r>
            <a:r>
              <a:rPr b="0" dirty="0">
                <a:latin typeface="Arial MT"/>
                <a:cs typeface="Arial MT"/>
              </a:rPr>
              <a:t>bencana</a:t>
            </a:r>
            <a:r>
              <a:rPr b="0" spc="-45" dirty="0">
                <a:latin typeface="Arial MT"/>
                <a:cs typeface="Arial MT"/>
              </a:rPr>
              <a:t> </a:t>
            </a:r>
            <a:r>
              <a:rPr b="0" dirty="0">
                <a:latin typeface="Arial MT"/>
                <a:cs typeface="Arial MT"/>
              </a:rPr>
              <a:t>alam</a:t>
            </a:r>
            <a:r>
              <a:rPr b="0" spc="-70" dirty="0">
                <a:latin typeface="Arial MT"/>
                <a:cs typeface="Arial MT"/>
              </a:rPr>
              <a:t> </a:t>
            </a:r>
            <a:r>
              <a:rPr b="0" dirty="0">
                <a:latin typeface="Arial MT"/>
                <a:cs typeface="Arial MT"/>
              </a:rPr>
              <a:t>di</a:t>
            </a:r>
            <a:r>
              <a:rPr b="0" spc="-75" dirty="0">
                <a:latin typeface="Arial MT"/>
                <a:cs typeface="Arial MT"/>
              </a:rPr>
              <a:t> </a:t>
            </a:r>
            <a:r>
              <a:rPr b="0" dirty="0">
                <a:latin typeface="Arial MT"/>
                <a:cs typeface="Arial MT"/>
              </a:rPr>
              <a:t>Indonesia</a:t>
            </a:r>
            <a:r>
              <a:rPr b="0" spc="-5" dirty="0">
                <a:latin typeface="Arial MT"/>
                <a:cs typeface="Arial MT"/>
              </a:rPr>
              <a:t> </a:t>
            </a:r>
            <a:r>
              <a:rPr b="0" dirty="0">
                <a:latin typeface="Arial MT"/>
                <a:cs typeface="Arial MT"/>
              </a:rPr>
              <a:t>selama</a:t>
            </a:r>
            <a:r>
              <a:rPr b="0" spc="-80" dirty="0">
                <a:latin typeface="Arial MT"/>
                <a:cs typeface="Arial MT"/>
              </a:rPr>
              <a:t> </a:t>
            </a:r>
            <a:r>
              <a:rPr b="0" dirty="0">
                <a:latin typeface="Arial MT"/>
                <a:cs typeface="Arial MT"/>
              </a:rPr>
              <a:t>tahun</a:t>
            </a:r>
            <a:r>
              <a:rPr b="0" spc="-45" dirty="0">
                <a:latin typeface="Arial MT"/>
                <a:cs typeface="Arial MT"/>
              </a:rPr>
              <a:t> </a:t>
            </a:r>
            <a:r>
              <a:rPr b="0" dirty="0">
                <a:latin typeface="Arial MT"/>
                <a:cs typeface="Arial MT"/>
              </a:rPr>
              <a:t>2021</a:t>
            </a:r>
            <a:r>
              <a:rPr b="0" spc="-65" dirty="0">
                <a:latin typeface="Arial MT"/>
                <a:cs typeface="Arial MT"/>
              </a:rPr>
              <a:t> </a:t>
            </a:r>
            <a:r>
              <a:rPr b="0" dirty="0">
                <a:latin typeface="Arial MT"/>
                <a:cs typeface="Arial MT"/>
              </a:rPr>
              <a:t>didominasi</a:t>
            </a:r>
            <a:r>
              <a:rPr b="0" spc="-55" dirty="0">
                <a:latin typeface="Arial MT"/>
                <a:cs typeface="Arial MT"/>
              </a:rPr>
              <a:t> </a:t>
            </a:r>
            <a:r>
              <a:rPr b="0" dirty="0">
                <a:latin typeface="Arial MT"/>
                <a:cs typeface="Arial MT"/>
              </a:rPr>
              <a:t>bencana</a:t>
            </a:r>
            <a:r>
              <a:rPr b="0" spc="-45" dirty="0">
                <a:latin typeface="Arial MT"/>
                <a:cs typeface="Arial MT"/>
              </a:rPr>
              <a:t> </a:t>
            </a:r>
            <a:r>
              <a:rPr b="0" dirty="0">
                <a:latin typeface="Arial MT"/>
                <a:cs typeface="Arial MT"/>
              </a:rPr>
              <a:t>banjir,</a:t>
            </a:r>
            <a:r>
              <a:rPr b="0" spc="-40" dirty="0">
                <a:latin typeface="Arial MT"/>
                <a:cs typeface="Arial MT"/>
              </a:rPr>
              <a:t> </a:t>
            </a:r>
            <a:r>
              <a:rPr b="0" dirty="0">
                <a:latin typeface="Arial MT"/>
                <a:cs typeface="Arial MT"/>
              </a:rPr>
              <a:t>dan</a:t>
            </a:r>
            <a:r>
              <a:rPr b="0" spc="-65" dirty="0">
                <a:latin typeface="Arial MT"/>
                <a:cs typeface="Arial MT"/>
              </a:rPr>
              <a:t> </a:t>
            </a:r>
            <a:r>
              <a:rPr b="0" spc="-10" dirty="0">
                <a:latin typeface="Arial MT"/>
                <a:cs typeface="Arial MT"/>
              </a:rPr>
              <a:t>dampak</a:t>
            </a:r>
          </a:p>
          <a:p>
            <a:pPr marL="12700">
              <a:lnSpc>
                <a:spcPct val="100000"/>
              </a:lnSpc>
            </a:pPr>
            <a:r>
              <a:rPr b="0" dirty="0">
                <a:latin typeface="Arial MT"/>
                <a:cs typeface="Arial MT"/>
              </a:rPr>
              <a:t>kerusakan</a:t>
            </a:r>
            <a:r>
              <a:rPr b="0" spc="-65" dirty="0">
                <a:latin typeface="Arial MT"/>
                <a:cs typeface="Arial MT"/>
              </a:rPr>
              <a:t> </a:t>
            </a:r>
            <a:r>
              <a:rPr b="0" dirty="0">
                <a:latin typeface="Arial MT"/>
                <a:cs typeface="Arial MT"/>
              </a:rPr>
              <a:t>paling</a:t>
            </a:r>
            <a:r>
              <a:rPr b="0" spc="-20" dirty="0">
                <a:latin typeface="Arial MT"/>
                <a:cs typeface="Arial MT"/>
              </a:rPr>
              <a:t> </a:t>
            </a:r>
            <a:r>
              <a:rPr b="0" dirty="0">
                <a:latin typeface="Arial MT"/>
                <a:cs typeface="Arial MT"/>
              </a:rPr>
              <a:t>banyak adalah</a:t>
            </a:r>
            <a:r>
              <a:rPr b="0" spc="-20" dirty="0">
                <a:latin typeface="Arial MT"/>
                <a:cs typeface="Arial MT"/>
              </a:rPr>
              <a:t> </a:t>
            </a:r>
            <a:r>
              <a:rPr b="0" dirty="0">
                <a:latin typeface="Arial MT"/>
                <a:cs typeface="Arial MT"/>
              </a:rPr>
              <a:t>rumah</a:t>
            </a:r>
            <a:r>
              <a:rPr b="0" spc="-40" dirty="0">
                <a:latin typeface="Arial MT"/>
                <a:cs typeface="Arial MT"/>
              </a:rPr>
              <a:t> </a:t>
            </a:r>
            <a:r>
              <a:rPr b="0" dirty="0">
                <a:latin typeface="Arial MT"/>
                <a:cs typeface="Arial MT"/>
              </a:rPr>
              <a:t>rusak</a:t>
            </a:r>
            <a:r>
              <a:rPr b="0" spc="-40" dirty="0">
                <a:latin typeface="Arial MT"/>
                <a:cs typeface="Arial MT"/>
              </a:rPr>
              <a:t> </a:t>
            </a:r>
            <a:r>
              <a:rPr b="0" spc="-10" dirty="0">
                <a:latin typeface="Arial MT"/>
                <a:cs typeface="Arial MT"/>
              </a:rPr>
              <a:t>ringan.</a:t>
            </a:r>
          </a:p>
          <a:p>
            <a:pPr marL="12700">
              <a:lnSpc>
                <a:spcPct val="100000"/>
              </a:lnSpc>
              <a:spcBef>
                <a:spcPts val="5"/>
              </a:spcBef>
            </a:pPr>
            <a:r>
              <a:rPr b="0" dirty="0">
                <a:latin typeface="Arial MT"/>
                <a:cs typeface="Arial MT"/>
              </a:rPr>
              <a:t>Alasan:</a:t>
            </a:r>
            <a:r>
              <a:rPr b="0" spc="-85" dirty="0">
                <a:latin typeface="Arial MT"/>
                <a:cs typeface="Arial MT"/>
              </a:rPr>
              <a:t> </a:t>
            </a:r>
            <a:r>
              <a:rPr b="0" dirty="0">
                <a:latin typeface="Arial MT"/>
                <a:cs typeface="Arial MT"/>
              </a:rPr>
              <a:t>Bencana</a:t>
            </a:r>
            <a:r>
              <a:rPr b="0" spc="-55" dirty="0">
                <a:latin typeface="Arial MT"/>
                <a:cs typeface="Arial MT"/>
              </a:rPr>
              <a:t> </a:t>
            </a:r>
            <a:r>
              <a:rPr b="0" dirty="0">
                <a:latin typeface="Arial MT"/>
                <a:cs typeface="Arial MT"/>
              </a:rPr>
              <a:t>banjir</a:t>
            </a:r>
            <a:r>
              <a:rPr b="0" spc="-55" dirty="0">
                <a:latin typeface="Arial MT"/>
                <a:cs typeface="Arial MT"/>
              </a:rPr>
              <a:t> </a:t>
            </a:r>
            <a:r>
              <a:rPr b="0" dirty="0">
                <a:latin typeface="Arial MT"/>
                <a:cs typeface="Arial MT"/>
              </a:rPr>
              <a:t>terjadi</a:t>
            </a:r>
            <a:r>
              <a:rPr b="0" spc="-65" dirty="0">
                <a:latin typeface="Arial MT"/>
                <a:cs typeface="Arial MT"/>
              </a:rPr>
              <a:t> </a:t>
            </a:r>
            <a:r>
              <a:rPr b="0" dirty="0">
                <a:latin typeface="Arial MT"/>
                <a:cs typeface="Arial MT"/>
              </a:rPr>
              <a:t>paling</a:t>
            </a:r>
            <a:r>
              <a:rPr b="0" spc="-75" dirty="0">
                <a:latin typeface="Arial MT"/>
                <a:cs typeface="Arial MT"/>
              </a:rPr>
              <a:t> </a:t>
            </a:r>
            <a:r>
              <a:rPr b="0" dirty="0">
                <a:latin typeface="Arial MT"/>
                <a:cs typeface="Arial MT"/>
              </a:rPr>
              <a:t>banyak</a:t>
            </a:r>
            <a:r>
              <a:rPr b="0" spc="-10" dirty="0">
                <a:latin typeface="Arial MT"/>
                <a:cs typeface="Arial MT"/>
              </a:rPr>
              <a:t> </a:t>
            </a:r>
            <a:r>
              <a:rPr b="0" dirty="0">
                <a:latin typeface="Arial MT"/>
                <a:cs typeface="Arial MT"/>
              </a:rPr>
              <a:t>(1.794)</a:t>
            </a:r>
            <a:r>
              <a:rPr b="0" spc="-55" dirty="0">
                <a:latin typeface="Arial MT"/>
                <a:cs typeface="Arial MT"/>
              </a:rPr>
              <a:t> </a:t>
            </a:r>
            <a:r>
              <a:rPr b="0" dirty="0">
                <a:latin typeface="Arial MT"/>
                <a:cs typeface="Arial MT"/>
              </a:rPr>
              <a:t>diantara</a:t>
            </a:r>
            <a:r>
              <a:rPr b="0" spc="-55" dirty="0">
                <a:latin typeface="Arial MT"/>
                <a:cs typeface="Arial MT"/>
              </a:rPr>
              <a:t> </a:t>
            </a:r>
            <a:r>
              <a:rPr b="0" dirty="0">
                <a:latin typeface="Arial MT"/>
                <a:cs typeface="Arial MT"/>
              </a:rPr>
              <a:t>bencana</a:t>
            </a:r>
            <a:r>
              <a:rPr b="0" spc="-65" dirty="0">
                <a:latin typeface="Arial MT"/>
                <a:cs typeface="Arial MT"/>
              </a:rPr>
              <a:t> </a:t>
            </a:r>
            <a:r>
              <a:rPr b="0" dirty="0">
                <a:latin typeface="Arial MT"/>
                <a:cs typeface="Arial MT"/>
              </a:rPr>
              <a:t>alam</a:t>
            </a:r>
            <a:r>
              <a:rPr b="0" spc="-80" dirty="0">
                <a:latin typeface="Arial MT"/>
                <a:cs typeface="Arial MT"/>
              </a:rPr>
              <a:t> </a:t>
            </a:r>
            <a:r>
              <a:rPr b="0" dirty="0">
                <a:latin typeface="Arial MT"/>
                <a:cs typeface="Arial MT"/>
              </a:rPr>
              <a:t>lainnya.</a:t>
            </a:r>
            <a:r>
              <a:rPr b="0" spc="-10" dirty="0">
                <a:latin typeface="Arial MT"/>
                <a:cs typeface="Arial MT"/>
              </a:rPr>
              <a:t> Begitupula</a:t>
            </a:r>
          </a:p>
          <a:p>
            <a:pPr marL="12700">
              <a:lnSpc>
                <a:spcPct val="100000"/>
              </a:lnSpc>
            </a:pPr>
            <a:r>
              <a:rPr b="0" dirty="0">
                <a:latin typeface="Arial MT"/>
                <a:cs typeface="Arial MT"/>
              </a:rPr>
              <a:t>rumah</a:t>
            </a:r>
            <a:r>
              <a:rPr b="0" spc="-40" dirty="0">
                <a:latin typeface="Arial MT"/>
                <a:cs typeface="Arial MT"/>
              </a:rPr>
              <a:t> </a:t>
            </a:r>
            <a:r>
              <a:rPr b="0" dirty="0">
                <a:latin typeface="Arial MT"/>
                <a:cs typeface="Arial MT"/>
              </a:rPr>
              <a:t>rusak</a:t>
            </a:r>
            <a:r>
              <a:rPr b="0" spc="-35" dirty="0">
                <a:latin typeface="Arial MT"/>
                <a:cs typeface="Arial MT"/>
              </a:rPr>
              <a:t> </a:t>
            </a:r>
            <a:r>
              <a:rPr b="0" dirty="0">
                <a:latin typeface="Arial MT"/>
                <a:cs typeface="Arial MT"/>
              </a:rPr>
              <a:t>ringan</a:t>
            </a:r>
            <a:r>
              <a:rPr b="0" spc="-20" dirty="0">
                <a:latin typeface="Arial MT"/>
                <a:cs typeface="Arial MT"/>
              </a:rPr>
              <a:t> </a:t>
            </a:r>
            <a:r>
              <a:rPr b="0" dirty="0">
                <a:latin typeface="Arial MT"/>
                <a:cs typeface="Arial MT"/>
              </a:rPr>
              <a:t>adalah</a:t>
            </a:r>
            <a:r>
              <a:rPr b="0" spc="-45" dirty="0">
                <a:latin typeface="Arial MT"/>
                <a:cs typeface="Arial MT"/>
              </a:rPr>
              <a:t> </a:t>
            </a:r>
            <a:r>
              <a:rPr b="0" dirty="0">
                <a:latin typeface="Arial MT"/>
                <a:cs typeface="Arial MT"/>
              </a:rPr>
              <a:t>dampak</a:t>
            </a:r>
            <a:r>
              <a:rPr b="0" spc="-40" dirty="0">
                <a:latin typeface="Arial MT"/>
                <a:cs typeface="Arial MT"/>
              </a:rPr>
              <a:t> </a:t>
            </a:r>
            <a:r>
              <a:rPr b="0" dirty="0">
                <a:latin typeface="Arial MT"/>
                <a:cs typeface="Arial MT"/>
              </a:rPr>
              <a:t>kerusakan</a:t>
            </a:r>
            <a:r>
              <a:rPr b="0" spc="-40" dirty="0">
                <a:latin typeface="Arial MT"/>
                <a:cs typeface="Arial MT"/>
              </a:rPr>
              <a:t> </a:t>
            </a:r>
            <a:r>
              <a:rPr b="0" dirty="0">
                <a:latin typeface="Arial MT"/>
                <a:cs typeface="Arial MT"/>
              </a:rPr>
              <a:t>paling</a:t>
            </a:r>
            <a:r>
              <a:rPr b="0" spc="-40" dirty="0">
                <a:latin typeface="Arial MT"/>
                <a:cs typeface="Arial MT"/>
              </a:rPr>
              <a:t> </a:t>
            </a:r>
            <a:r>
              <a:rPr b="0" dirty="0">
                <a:latin typeface="Arial MT"/>
                <a:cs typeface="Arial MT"/>
              </a:rPr>
              <a:t>banyak</a:t>
            </a:r>
            <a:r>
              <a:rPr b="0" spc="25" dirty="0">
                <a:latin typeface="Arial MT"/>
                <a:cs typeface="Arial MT"/>
              </a:rPr>
              <a:t> </a:t>
            </a:r>
            <a:r>
              <a:rPr b="0" spc="-10" dirty="0">
                <a:latin typeface="Arial MT"/>
                <a:cs typeface="Arial MT"/>
              </a:rPr>
              <a:t>(109.387).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5405"/>
          </a:xfrm>
          <a:custGeom>
            <a:avLst/>
            <a:gdLst/>
            <a:ahLst/>
            <a:cxnLst/>
            <a:rect l="l" t="t" r="r" b="b"/>
            <a:pathLst>
              <a:path w="9144000" h="5145405">
                <a:moveTo>
                  <a:pt x="9144000" y="0"/>
                </a:moveTo>
                <a:lnTo>
                  <a:pt x="0" y="0"/>
                </a:lnTo>
                <a:lnTo>
                  <a:pt x="0" y="5145024"/>
                </a:lnTo>
                <a:lnTo>
                  <a:pt x="9144000" y="5145024"/>
                </a:lnTo>
                <a:lnTo>
                  <a:pt x="9144000" y="0"/>
                </a:lnTo>
                <a:close/>
              </a:path>
            </a:pathLst>
          </a:custGeom>
          <a:solidFill>
            <a:srgbClr val="0D2A46"/>
          </a:solidFill>
        </p:spPr>
        <p:txBody>
          <a:bodyPr wrap="square" lIns="0" tIns="0" rIns="0" bIns="0" rtlCol="0"/>
          <a:lstStyle/>
          <a:p>
            <a:endParaRPr/>
          </a:p>
        </p:txBody>
      </p:sp>
      <p:grpSp>
        <p:nvGrpSpPr>
          <p:cNvPr id="3" name="object 3"/>
          <p:cNvGrpSpPr/>
          <p:nvPr/>
        </p:nvGrpSpPr>
        <p:grpSpPr>
          <a:xfrm>
            <a:off x="2404110" y="2533014"/>
            <a:ext cx="2245360" cy="531495"/>
            <a:chOff x="2404110" y="2533014"/>
            <a:chExt cx="2245360" cy="531495"/>
          </a:xfrm>
        </p:grpSpPr>
        <p:pic>
          <p:nvPicPr>
            <p:cNvPr id="4" name="object 4"/>
            <p:cNvPicPr/>
            <p:nvPr/>
          </p:nvPicPr>
          <p:blipFill>
            <a:blip r:embed="rId2" cstate="print"/>
            <a:stretch>
              <a:fillRect/>
            </a:stretch>
          </p:blipFill>
          <p:spPr>
            <a:xfrm>
              <a:off x="2423160" y="2551150"/>
              <a:ext cx="2226310" cy="513359"/>
            </a:xfrm>
            <a:prstGeom prst="rect">
              <a:avLst/>
            </a:prstGeom>
          </p:spPr>
        </p:pic>
        <p:pic>
          <p:nvPicPr>
            <p:cNvPr id="5" name="object 5"/>
            <p:cNvPicPr/>
            <p:nvPr/>
          </p:nvPicPr>
          <p:blipFill>
            <a:blip r:embed="rId3" cstate="print"/>
            <a:stretch>
              <a:fillRect/>
            </a:stretch>
          </p:blipFill>
          <p:spPr>
            <a:xfrm>
              <a:off x="2404110" y="2533014"/>
              <a:ext cx="2224151" cy="511174"/>
            </a:xfrm>
            <a:prstGeom prst="rect">
              <a:avLst/>
            </a:prstGeom>
          </p:spPr>
        </p:pic>
      </p:grpSp>
      <p:grpSp>
        <p:nvGrpSpPr>
          <p:cNvPr id="6" name="object 6"/>
          <p:cNvGrpSpPr/>
          <p:nvPr/>
        </p:nvGrpSpPr>
        <p:grpSpPr>
          <a:xfrm>
            <a:off x="4878959" y="2533014"/>
            <a:ext cx="1800860" cy="531495"/>
            <a:chOff x="4878959" y="2533014"/>
            <a:chExt cx="1800860" cy="531495"/>
          </a:xfrm>
        </p:grpSpPr>
        <p:pic>
          <p:nvPicPr>
            <p:cNvPr id="7" name="object 7"/>
            <p:cNvPicPr/>
            <p:nvPr/>
          </p:nvPicPr>
          <p:blipFill>
            <a:blip r:embed="rId4" cstate="print"/>
            <a:stretch>
              <a:fillRect/>
            </a:stretch>
          </p:blipFill>
          <p:spPr>
            <a:xfrm>
              <a:off x="4898136" y="2551150"/>
              <a:ext cx="1781429" cy="513359"/>
            </a:xfrm>
            <a:prstGeom prst="rect">
              <a:avLst/>
            </a:prstGeom>
          </p:spPr>
        </p:pic>
        <p:sp>
          <p:nvSpPr>
            <p:cNvPr id="8" name="object 8"/>
            <p:cNvSpPr/>
            <p:nvPr/>
          </p:nvSpPr>
          <p:spPr>
            <a:xfrm>
              <a:off x="4885055" y="2539110"/>
              <a:ext cx="1769745" cy="499109"/>
            </a:xfrm>
            <a:custGeom>
              <a:avLst/>
              <a:gdLst/>
              <a:ahLst/>
              <a:cxnLst/>
              <a:rect l="l" t="t" r="r" b="b"/>
              <a:pathLst>
                <a:path w="1769745" h="499110">
                  <a:moveTo>
                    <a:pt x="774477" y="199262"/>
                  </a:moveTo>
                  <a:lnTo>
                    <a:pt x="624078" y="199262"/>
                  </a:lnTo>
                  <a:lnTo>
                    <a:pt x="641173" y="199979"/>
                  </a:lnTo>
                  <a:lnTo>
                    <a:pt x="655304" y="202136"/>
                  </a:lnTo>
                  <a:lnTo>
                    <a:pt x="687125" y="236930"/>
                  </a:lnTo>
                  <a:lnTo>
                    <a:pt x="687959" y="249555"/>
                  </a:lnTo>
                  <a:lnTo>
                    <a:pt x="687959" y="258825"/>
                  </a:lnTo>
                  <a:lnTo>
                    <a:pt x="672744" y="264330"/>
                  </a:lnTo>
                  <a:lnTo>
                    <a:pt x="652446" y="270001"/>
                  </a:lnTo>
                  <a:lnTo>
                    <a:pt x="627076" y="275863"/>
                  </a:lnTo>
                  <a:lnTo>
                    <a:pt x="596646" y="281939"/>
                  </a:lnTo>
                  <a:lnTo>
                    <a:pt x="573615" y="286873"/>
                  </a:lnTo>
                  <a:lnTo>
                    <a:pt x="536174" y="297834"/>
                  </a:lnTo>
                  <a:lnTo>
                    <a:pt x="498681" y="319246"/>
                  </a:lnTo>
                  <a:lnTo>
                    <a:pt x="475122" y="352321"/>
                  </a:lnTo>
                  <a:lnTo>
                    <a:pt x="466979" y="393826"/>
                  </a:lnTo>
                  <a:lnTo>
                    <a:pt x="468955" y="415613"/>
                  </a:lnTo>
                  <a:lnTo>
                    <a:pt x="484766" y="453280"/>
                  </a:lnTo>
                  <a:lnTo>
                    <a:pt x="515885" y="482213"/>
                  </a:lnTo>
                  <a:lnTo>
                    <a:pt x="559216" y="497123"/>
                  </a:lnTo>
                  <a:lnTo>
                    <a:pt x="585216" y="498982"/>
                  </a:lnTo>
                  <a:lnTo>
                    <a:pt x="600525" y="498246"/>
                  </a:lnTo>
                  <a:lnTo>
                    <a:pt x="643763" y="487299"/>
                  </a:lnTo>
                  <a:lnTo>
                    <a:pt x="683089" y="463099"/>
                  </a:lnTo>
                  <a:lnTo>
                    <a:pt x="695325" y="452119"/>
                  </a:lnTo>
                  <a:lnTo>
                    <a:pt x="786138" y="452119"/>
                  </a:lnTo>
                  <a:lnTo>
                    <a:pt x="783971" y="443230"/>
                  </a:lnTo>
                  <a:lnTo>
                    <a:pt x="782307" y="432688"/>
                  </a:lnTo>
                  <a:lnTo>
                    <a:pt x="613283" y="432688"/>
                  </a:lnTo>
                  <a:lnTo>
                    <a:pt x="575818" y="418211"/>
                  </a:lnTo>
                  <a:lnTo>
                    <a:pt x="561086" y="384175"/>
                  </a:lnTo>
                  <a:lnTo>
                    <a:pt x="562230" y="374530"/>
                  </a:lnTo>
                  <a:lnTo>
                    <a:pt x="598344" y="342820"/>
                  </a:lnTo>
                  <a:lnTo>
                    <a:pt x="649025" y="330489"/>
                  </a:lnTo>
                  <a:lnTo>
                    <a:pt x="664622" y="326770"/>
                  </a:lnTo>
                  <a:lnTo>
                    <a:pt x="677600" y="323338"/>
                  </a:lnTo>
                  <a:lnTo>
                    <a:pt x="687959" y="320167"/>
                  </a:lnTo>
                  <a:lnTo>
                    <a:pt x="779897" y="320167"/>
                  </a:lnTo>
                  <a:lnTo>
                    <a:pt x="780415" y="264287"/>
                  </a:lnTo>
                  <a:lnTo>
                    <a:pt x="779629" y="236019"/>
                  </a:lnTo>
                  <a:lnTo>
                    <a:pt x="777271" y="212550"/>
                  </a:lnTo>
                  <a:lnTo>
                    <a:pt x="774477" y="199262"/>
                  </a:lnTo>
                  <a:close/>
                </a:path>
                <a:path w="1769745" h="499110">
                  <a:moveTo>
                    <a:pt x="786138" y="452119"/>
                  </a:moveTo>
                  <a:lnTo>
                    <a:pt x="695325" y="452119"/>
                  </a:lnTo>
                  <a:lnTo>
                    <a:pt x="696087" y="453898"/>
                  </a:lnTo>
                  <a:lnTo>
                    <a:pt x="697103" y="457581"/>
                  </a:lnTo>
                  <a:lnTo>
                    <a:pt x="701323" y="471765"/>
                  </a:lnTo>
                  <a:lnTo>
                    <a:pt x="703691" y="479266"/>
                  </a:lnTo>
                  <a:lnTo>
                    <a:pt x="705844" y="485671"/>
                  </a:lnTo>
                  <a:lnTo>
                    <a:pt x="707771" y="490981"/>
                  </a:lnTo>
                  <a:lnTo>
                    <a:pt x="800862" y="490981"/>
                  </a:lnTo>
                  <a:lnTo>
                    <a:pt x="795168" y="478430"/>
                  </a:lnTo>
                  <a:lnTo>
                    <a:pt x="790463" y="466296"/>
                  </a:lnTo>
                  <a:lnTo>
                    <a:pt x="786735" y="454566"/>
                  </a:lnTo>
                  <a:lnTo>
                    <a:pt x="786138" y="452119"/>
                  </a:lnTo>
                  <a:close/>
                </a:path>
                <a:path w="1769745" h="499110">
                  <a:moveTo>
                    <a:pt x="779897" y="320167"/>
                  </a:moveTo>
                  <a:lnTo>
                    <a:pt x="687959" y="320167"/>
                  </a:lnTo>
                  <a:lnTo>
                    <a:pt x="687846" y="346930"/>
                  </a:lnTo>
                  <a:lnTo>
                    <a:pt x="687740" y="354484"/>
                  </a:lnTo>
                  <a:lnTo>
                    <a:pt x="680872" y="393672"/>
                  </a:lnTo>
                  <a:lnTo>
                    <a:pt x="650180" y="423259"/>
                  </a:lnTo>
                  <a:lnTo>
                    <a:pt x="613283" y="432688"/>
                  </a:lnTo>
                  <a:lnTo>
                    <a:pt x="782307" y="432688"/>
                  </a:lnTo>
                  <a:lnTo>
                    <a:pt x="781970" y="430557"/>
                  </a:lnTo>
                  <a:lnTo>
                    <a:pt x="780541" y="414813"/>
                  </a:lnTo>
                  <a:lnTo>
                    <a:pt x="779684" y="395974"/>
                  </a:lnTo>
                  <a:lnTo>
                    <a:pt x="779405" y="374530"/>
                  </a:lnTo>
                  <a:lnTo>
                    <a:pt x="779897" y="320167"/>
                  </a:lnTo>
                  <a:close/>
                </a:path>
                <a:path w="1769745" h="499110">
                  <a:moveTo>
                    <a:pt x="630809" y="127254"/>
                  </a:moveTo>
                  <a:lnTo>
                    <a:pt x="569976" y="133445"/>
                  </a:lnTo>
                  <a:lnTo>
                    <a:pt x="526288" y="152019"/>
                  </a:lnTo>
                  <a:lnTo>
                    <a:pt x="496284" y="183515"/>
                  </a:lnTo>
                  <a:lnTo>
                    <a:pt x="476758" y="228345"/>
                  </a:lnTo>
                  <a:lnTo>
                    <a:pt x="562102" y="243839"/>
                  </a:lnTo>
                  <a:lnTo>
                    <a:pt x="566797" y="232386"/>
                  </a:lnTo>
                  <a:lnTo>
                    <a:pt x="572135" y="222789"/>
                  </a:lnTo>
                  <a:lnTo>
                    <a:pt x="612195" y="199882"/>
                  </a:lnTo>
                  <a:lnTo>
                    <a:pt x="624078" y="199262"/>
                  </a:lnTo>
                  <a:lnTo>
                    <a:pt x="774477" y="199262"/>
                  </a:lnTo>
                  <a:lnTo>
                    <a:pt x="773342" y="193867"/>
                  </a:lnTo>
                  <a:lnTo>
                    <a:pt x="750760" y="159099"/>
                  </a:lnTo>
                  <a:lnTo>
                    <a:pt x="707104" y="135665"/>
                  </a:lnTo>
                  <a:lnTo>
                    <a:pt x="660241" y="128184"/>
                  </a:lnTo>
                  <a:lnTo>
                    <a:pt x="630809" y="127254"/>
                  </a:lnTo>
                  <a:close/>
                </a:path>
                <a:path w="1769745" h="499110">
                  <a:moveTo>
                    <a:pt x="1347851" y="135255"/>
                  </a:moveTo>
                  <a:lnTo>
                    <a:pt x="1253744" y="135255"/>
                  </a:lnTo>
                  <a:lnTo>
                    <a:pt x="1253744" y="490981"/>
                  </a:lnTo>
                  <a:lnTo>
                    <a:pt x="1347851" y="490981"/>
                  </a:lnTo>
                  <a:lnTo>
                    <a:pt x="1347851" y="135255"/>
                  </a:lnTo>
                  <a:close/>
                </a:path>
                <a:path w="1769745" h="499110">
                  <a:moveTo>
                    <a:pt x="934085" y="375031"/>
                  </a:moveTo>
                  <a:lnTo>
                    <a:pt x="839597" y="389508"/>
                  </a:lnTo>
                  <a:lnTo>
                    <a:pt x="847982" y="413440"/>
                  </a:lnTo>
                  <a:lnTo>
                    <a:pt x="860012" y="434752"/>
                  </a:lnTo>
                  <a:lnTo>
                    <a:pt x="895096" y="469519"/>
                  </a:lnTo>
                  <a:lnTo>
                    <a:pt x="944991" y="491632"/>
                  </a:lnTo>
                  <a:lnTo>
                    <a:pt x="1010031" y="498982"/>
                  </a:lnTo>
                  <a:lnTo>
                    <a:pt x="1047603" y="496790"/>
                  </a:lnTo>
                  <a:lnTo>
                    <a:pt x="1108078" y="479212"/>
                  </a:lnTo>
                  <a:lnTo>
                    <a:pt x="1148843" y="445398"/>
                  </a:lnTo>
                  <a:lnTo>
                    <a:pt x="1157948" y="431038"/>
                  </a:lnTo>
                  <a:lnTo>
                    <a:pt x="1010031" y="431038"/>
                  </a:lnTo>
                  <a:lnTo>
                    <a:pt x="994384" y="430137"/>
                  </a:lnTo>
                  <a:lnTo>
                    <a:pt x="958469" y="416813"/>
                  </a:lnTo>
                  <a:lnTo>
                    <a:pt x="937841" y="387988"/>
                  </a:lnTo>
                  <a:lnTo>
                    <a:pt x="934085" y="375031"/>
                  </a:lnTo>
                  <a:close/>
                </a:path>
                <a:path w="1769745" h="499110">
                  <a:moveTo>
                    <a:pt x="1002411" y="127254"/>
                  </a:moveTo>
                  <a:lnTo>
                    <a:pt x="935720" y="135143"/>
                  </a:lnTo>
                  <a:lnTo>
                    <a:pt x="889127" y="158750"/>
                  </a:lnTo>
                  <a:lnTo>
                    <a:pt x="861806" y="193897"/>
                  </a:lnTo>
                  <a:lnTo>
                    <a:pt x="852678" y="236474"/>
                  </a:lnTo>
                  <a:lnTo>
                    <a:pt x="855319" y="260691"/>
                  </a:lnTo>
                  <a:lnTo>
                    <a:pt x="876413" y="300696"/>
                  </a:lnTo>
                  <a:lnTo>
                    <a:pt x="915296" y="327130"/>
                  </a:lnTo>
                  <a:lnTo>
                    <a:pt x="987496" y="350041"/>
                  </a:lnTo>
                  <a:lnTo>
                    <a:pt x="1039241" y="362331"/>
                  </a:lnTo>
                  <a:lnTo>
                    <a:pt x="1050359" y="365257"/>
                  </a:lnTo>
                  <a:lnTo>
                    <a:pt x="1077341" y="385318"/>
                  </a:lnTo>
                  <a:lnTo>
                    <a:pt x="1077341" y="392430"/>
                  </a:lnTo>
                  <a:lnTo>
                    <a:pt x="1054661" y="423483"/>
                  </a:lnTo>
                  <a:lnTo>
                    <a:pt x="1010031" y="431038"/>
                  </a:lnTo>
                  <a:lnTo>
                    <a:pt x="1157948" y="431038"/>
                  </a:lnTo>
                  <a:lnTo>
                    <a:pt x="1161621" y="425243"/>
                  </a:lnTo>
                  <a:lnTo>
                    <a:pt x="1169279" y="403350"/>
                  </a:lnTo>
                  <a:lnTo>
                    <a:pt x="1171829" y="379730"/>
                  </a:lnTo>
                  <a:lnTo>
                    <a:pt x="1169993" y="358562"/>
                  </a:lnTo>
                  <a:lnTo>
                    <a:pt x="1142365" y="309752"/>
                  </a:lnTo>
                  <a:lnTo>
                    <a:pt x="1101185" y="286908"/>
                  </a:lnTo>
                  <a:lnTo>
                    <a:pt x="1037336" y="267969"/>
                  </a:lnTo>
                  <a:lnTo>
                    <a:pt x="1003690" y="259893"/>
                  </a:lnTo>
                  <a:lnTo>
                    <a:pt x="977820" y="252793"/>
                  </a:lnTo>
                  <a:lnTo>
                    <a:pt x="959737" y="246645"/>
                  </a:lnTo>
                  <a:lnTo>
                    <a:pt x="949452" y="241426"/>
                  </a:lnTo>
                  <a:lnTo>
                    <a:pt x="943229" y="236727"/>
                  </a:lnTo>
                  <a:lnTo>
                    <a:pt x="940054" y="231139"/>
                  </a:lnTo>
                  <a:lnTo>
                    <a:pt x="940054" y="216535"/>
                  </a:lnTo>
                  <a:lnTo>
                    <a:pt x="986799" y="195589"/>
                  </a:lnTo>
                  <a:lnTo>
                    <a:pt x="1004062" y="194944"/>
                  </a:lnTo>
                  <a:lnTo>
                    <a:pt x="1149079" y="194944"/>
                  </a:lnTo>
                  <a:lnTo>
                    <a:pt x="1140841" y="180514"/>
                  </a:lnTo>
                  <a:lnTo>
                    <a:pt x="1110869" y="151002"/>
                  </a:lnTo>
                  <a:lnTo>
                    <a:pt x="1066022" y="133222"/>
                  </a:lnTo>
                  <a:lnTo>
                    <a:pt x="1036556" y="128750"/>
                  </a:lnTo>
                  <a:lnTo>
                    <a:pt x="1002411" y="127254"/>
                  </a:lnTo>
                  <a:close/>
                </a:path>
                <a:path w="1769745" h="499110">
                  <a:moveTo>
                    <a:pt x="1149079" y="194944"/>
                  </a:moveTo>
                  <a:lnTo>
                    <a:pt x="1004062" y="194944"/>
                  </a:lnTo>
                  <a:lnTo>
                    <a:pt x="1017968" y="195635"/>
                  </a:lnTo>
                  <a:lnTo>
                    <a:pt x="1030160" y="197707"/>
                  </a:lnTo>
                  <a:lnTo>
                    <a:pt x="1062767" y="219440"/>
                  </a:lnTo>
                  <a:lnTo>
                    <a:pt x="1070991" y="237744"/>
                  </a:lnTo>
                  <a:lnTo>
                    <a:pt x="1159764" y="221361"/>
                  </a:lnTo>
                  <a:lnTo>
                    <a:pt x="1151695" y="199526"/>
                  </a:lnTo>
                  <a:lnTo>
                    <a:pt x="1149079" y="194944"/>
                  </a:lnTo>
                  <a:close/>
                </a:path>
                <a:path w="1769745" h="499110">
                  <a:moveTo>
                    <a:pt x="1539621" y="0"/>
                  </a:moveTo>
                  <a:lnTo>
                    <a:pt x="1445514" y="0"/>
                  </a:lnTo>
                  <a:lnTo>
                    <a:pt x="1445514" y="490981"/>
                  </a:lnTo>
                  <a:lnTo>
                    <a:pt x="1539621" y="490981"/>
                  </a:lnTo>
                  <a:lnTo>
                    <a:pt x="1539621" y="312800"/>
                  </a:lnTo>
                  <a:lnTo>
                    <a:pt x="1540146" y="291703"/>
                  </a:lnTo>
                  <a:lnTo>
                    <a:pt x="1548130" y="244982"/>
                  </a:lnTo>
                  <a:lnTo>
                    <a:pt x="1575054" y="210693"/>
                  </a:lnTo>
                  <a:lnTo>
                    <a:pt x="1616964" y="199262"/>
                  </a:lnTo>
                  <a:lnTo>
                    <a:pt x="1761006" y="199262"/>
                  </a:lnTo>
                  <a:lnTo>
                    <a:pt x="1757489" y="189896"/>
                  </a:lnTo>
                  <a:lnTo>
                    <a:pt x="1752789" y="180467"/>
                  </a:lnTo>
                  <a:lnTo>
                    <a:pt x="1539621" y="180467"/>
                  </a:lnTo>
                  <a:lnTo>
                    <a:pt x="1539621" y="0"/>
                  </a:lnTo>
                  <a:close/>
                </a:path>
                <a:path w="1769745" h="499110">
                  <a:moveTo>
                    <a:pt x="1761006" y="199262"/>
                  </a:moveTo>
                  <a:lnTo>
                    <a:pt x="1616964" y="199262"/>
                  </a:lnTo>
                  <a:lnTo>
                    <a:pt x="1626727" y="199812"/>
                  </a:lnTo>
                  <a:lnTo>
                    <a:pt x="1635633" y="201469"/>
                  </a:lnTo>
                  <a:lnTo>
                    <a:pt x="1666619" y="224932"/>
                  </a:lnTo>
                  <a:lnTo>
                    <a:pt x="1674796" y="277659"/>
                  </a:lnTo>
                  <a:lnTo>
                    <a:pt x="1675129" y="303021"/>
                  </a:lnTo>
                  <a:lnTo>
                    <a:pt x="1675129" y="490981"/>
                  </a:lnTo>
                  <a:lnTo>
                    <a:pt x="1769237" y="490981"/>
                  </a:lnTo>
                  <a:lnTo>
                    <a:pt x="1769120" y="273367"/>
                  </a:lnTo>
                  <a:lnTo>
                    <a:pt x="1766558" y="224635"/>
                  </a:lnTo>
                  <a:lnTo>
                    <a:pt x="1761486" y="200540"/>
                  </a:lnTo>
                  <a:lnTo>
                    <a:pt x="1761006" y="199262"/>
                  </a:lnTo>
                  <a:close/>
                </a:path>
                <a:path w="1769745" h="499110">
                  <a:moveTo>
                    <a:pt x="1648333" y="127254"/>
                  </a:moveTo>
                  <a:lnTo>
                    <a:pt x="1617827" y="130585"/>
                  </a:lnTo>
                  <a:lnTo>
                    <a:pt x="1589547" y="140573"/>
                  </a:lnTo>
                  <a:lnTo>
                    <a:pt x="1563483" y="157204"/>
                  </a:lnTo>
                  <a:lnTo>
                    <a:pt x="1539621" y="180467"/>
                  </a:lnTo>
                  <a:lnTo>
                    <a:pt x="1752789" y="180467"/>
                  </a:lnTo>
                  <a:lnTo>
                    <a:pt x="1719248" y="145748"/>
                  </a:lnTo>
                  <a:lnTo>
                    <a:pt x="1679289" y="130286"/>
                  </a:lnTo>
                  <a:lnTo>
                    <a:pt x="1648333" y="127254"/>
                  </a:lnTo>
                  <a:close/>
                </a:path>
                <a:path w="1769745" h="499110">
                  <a:moveTo>
                    <a:pt x="1347851" y="0"/>
                  </a:moveTo>
                  <a:lnTo>
                    <a:pt x="1253744" y="0"/>
                  </a:lnTo>
                  <a:lnTo>
                    <a:pt x="1253744" y="87121"/>
                  </a:lnTo>
                  <a:lnTo>
                    <a:pt x="1347851" y="87121"/>
                  </a:lnTo>
                  <a:lnTo>
                    <a:pt x="1347851" y="0"/>
                  </a:lnTo>
                  <a:close/>
                </a:path>
                <a:path w="1769745" h="499110">
                  <a:moveTo>
                    <a:pt x="99187" y="0"/>
                  </a:moveTo>
                  <a:lnTo>
                    <a:pt x="0" y="0"/>
                  </a:lnTo>
                  <a:lnTo>
                    <a:pt x="0" y="490981"/>
                  </a:lnTo>
                  <a:lnTo>
                    <a:pt x="99187" y="490981"/>
                  </a:lnTo>
                  <a:lnTo>
                    <a:pt x="99187" y="342645"/>
                  </a:lnTo>
                  <a:lnTo>
                    <a:pt x="179450" y="260604"/>
                  </a:lnTo>
                  <a:lnTo>
                    <a:pt x="292878" y="260604"/>
                  </a:lnTo>
                  <a:lnTo>
                    <a:pt x="265206" y="218058"/>
                  </a:lnTo>
                  <a:lnTo>
                    <a:pt x="99187" y="218058"/>
                  </a:lnTo>
                  <a:lnTo>
                    <a:pt x="99187" y="0"/>
                  </a:lnTo>
                  <a:close/>
                </a:path>
                <a:path w="1769745" h="499110">
                  <a:moveTo>
                    <a:pt x="292878" y="260604"/>
                  </a:moveTo>
                  <a:lnTo>
                    <a:pt x="179450" y="260604"/>
                  </a:lnTo>
                  <a:lnTo>
                    <a:pt x="314452" y="490981"/>
                  </a:lnTo>
                  <a:lnTo>
                    <a:pt x="442722" y="490981"/>
                  </a:lnTo>
                  <a:lnTo>
                    <a:pt x="292878" y="260604"/>
                  </a:lnTo>
                  <a:close/>
                </a:path>
                <a:path w="1769745" h="499110">
                  <a:moveTo>
                    <a:pt x="432689" y="0"/>
                  </a:moveTo>
                  <a:lnTo>
                    <a:pt x="299339" y="0"/>
                  </a:lnTo>
                  <a:lnTo>
                    <a:pt x="99187" y="218058"/>
                  </a:lnTo>
                  <a:lnTo>
                    <a:pt x="265206" y="218058"/>
                  </a:lnTo>
                  <a:lnTo>
                    <a:pt x="247777" y="191262"/>
                  </a:lnTo>
                  <a:lnTo>
                    <a:pt x="432689" y="0"/>
                  </a:lnTo>
                  <a:close/>
                </a:path>
              </a:pathLst>
            </a:custGeom>
            <a:solidFill>
              <a:srgbClr val="FFC000"/>
            </a:solidFill>
          </p:spPr>
          <p:txBody>
            <a:bodyPr wrap="square" lIns="0" tIns="0" rIns="0" bIns="0" rtlCol="0"/>
            <a:lstStyle/>
            <a:p>
              <a:endParaRPr/>
            </a:p>
          </p:txBody>
        </p:sp>
        <p:pic>
          <p:nvPicPr>
            <p:cNvPr id="9" name="object 9"/>
            <p:cNvPicPr/>
            <p:nvPr/>
          </p:nvPicPr>
          <p:blipFill>
            <a:blip r:embed="rId5" cstate="print"/>
            <a:stretch>
              <a:fillRect/>
            </a:stretch>
          </p:blipFill>
          <p:spPr>
            <a:xfrm>
              <a:off x="5440045" y="2853181"/>
              <a:ext cx="139065" cy="124713"/>
            </a:xfrm>
            <a:prstGeom prst="rect">
              <a:avLst/>
            </a:prstGeom>
          </p:spPr>
        </p:pic>
        <p:sp>
          <p:nvSpPr>
            <p:cNvPr id="10" name="object 10"/>
            <p:cNvSpPr/>
            <p:nvPr/>
          </p:nvSpPr>
          <p:spPr>
            <a:xfrm>
              <a:off x="4885055" y="2539110"/>
              <a:ext cx="1769745" cy="499109"/>
            </a:xfrm>
            <a:custGeom>
              <a:avLst/>
              <a:gdLst/>
              <a:ahLst/>
              <a:cxnLst/>
              <a:rect l="l" t="t" r="r" b="b"/>
              <a:pathLst>
                <a:path w="1769745" h="499110">
                  <a:moveTo>
                    <a:pt x="1253744" y="135255"/>
                  </a:moveTo>
                  <a:lnTo>
                    <a:pt x="1347851" y="135255"/>
                  </a:lnTo>
                  <a:lnTo>
                    <a:pt x="1347851" y="490981"/>
                  </a:lnTo>
                  <a:lnTo>
                    <a:pt x="1253744" y="490981"/>
                  </a:lnTo>
                  <a:lnTo>
                    <a:pt x="1253744" y="135255"/>
                  </a:lnTo>
                  <a:close/>
                </a:path>
                <a:path w="1769745" h="499110">
                  <a:moveTo>
                    <a:pt x="1002411" y="127254"/>
                  </a:moveTo>
                  <a:lnTo>
                    <a:pt x="1066022" y="133222"/>
                  </a:lnTo>
                  <a:lnTo>
                    <a:pt x="1110869" y="151002"/>
                  </a:lnTo>
                  <a:lnTo>
                    <a:pt x="1140841" y="180514"/>
                  </a:lnTo>
                  <a:lnTo>
                    <a:pt x="1159764" y="221361"/>
                  </a:lnTo>
                  <a:lnTo>
                    <a:pt x="1070991" y="237744"/>
                  </a:lnTo>
                  <a:lnTo>
                    <a:pt x="1067510" y="227978"/>
                  </a:lnTo>
                  <a:lnTo>
                    <a:pt x="1062767" y="219440"/>
                  </a:lnTo>
                  <a:lnTo>
                    <a:pt x="1030160" y="197707"/>
                  </a:lnTo>
                  <a:lnTo>
                    <a:pt x="1004062" y="194944"/>
                  </a:lnTo>
                  <a:lnTo>
                    <a:pt x="986799" y="195589"/>
                  </a:lnTo>
                  <a:lnTo>
                    <a:pt x="943610" y="210185"/>
                  </a:lnTo>
                  <a:lnTo>
                    <a:pt x="940054" y="216535"/>
                  </a:lnTo>
                  <a:lnTo>
                    <a:pt x="940054" y="224408"/>
                  </a:lnTo>
                  <a:lnTo>
                    <a:pt x="940054" y="231139"/>
                  </a:lnTo>
                  <a:lnTo>
                    <a:pt x="977820" y="252793"/>
                  </a:lnTo>
                  <a:lnTo>
                    <a:pt x="1037336" y="267969"/>
                  </a:lnTo>
                  <a:lnTo>
                    <a:pt x="1072106" y="276945"/>
                  </a:lnTo>
                  <a:lnTo>
                    <a:pt x="1124596" y="297848"/>
                  </a:lnTo>
                  <a:lnTo>
                    <a:pt x="1155273" y="323562"/>
                  </a:lnTo>
                  <a:lnTo>
                    <a:pt x="1171829" y="379730"/>
                  </a:lnTo>
                  <a:lnTo>
                    <a:pt x="1169279" y="403350"/>
                  </a:lnTo>
                  <a:lnTo>
                    <a:pt x="1148843" y="445398"/>
                  </a:lnTo>
                  <a:lnTo>
                    <a:pt x="1108078" y="479212"/>
                  </a:lnTo>
                  <a:lnTo>
                    <a:pt x="1047603" y="496790"/>
                  </a:lnTo>
                  <a:lnTo>
                    <a:pt x="1010031" y="498982"/>
                  </a:lnTo>
                  <a:lnTo>
                    <a:pt x="975623" y="497147"/>
                  </a:lnTo>
                  <a:lnTo>
                    <a:pt x="918144" y="482427"/>
                  </a:lnTo>
                  <a:lnTo>
                    <a:pt x="875708" y="453445"/>
                  </a:lnTo>
                  <a:lnTo>
                    <a:pt x="847982" y="413440"/>
                  </a:lnTo>
                  <a:lnTo>
                    <a:pt x="839597" y="389508"/>
                  </a:lnTo>
                  <a:lnTo>
                    <a:pt x="934085" y="375031"/>
                  </a:lnTo>
                  <a:lnTo>
                    <a:pt x="937841" y="387988"/>
                  </a:lnTo>
                  <a:lnTo>
                    <a:pt x="943181" y="399256"/>
                  </a:lnTo>
                  <a:lnTo>
                    <a:pt x="980582" y="427450"/>
                  </a:lnTo>
                  <a:lnTo>
                    <a:pt x="1010031" y="431038"/>
                  </a:lnTo>
                  <a:lnTo>
                    <a:pt x="1027177" y="430202"/>
                  </a:lnTo>
                  <a:lnTo>
                    <a:pt x="1065022" y="417575"/>
                  </a:lnTo>
                  <a:lnTo>
                    <a:pt x="1077341" y="392430"/>
                  </a:lnTo>
                  <a:lnTo>
                    <a:pt x="1077341" y="385318"/>
                  </a:lnTo>
                  <a:lnTo>
                    <a:pt x="1039241" y="362331"/>
                  </a:lnTo>
                  <a:lnTo>
                    <a:pt x="987496" y="350041"/>
                  </a:lnTo>
                  <a:lnTo>
                    <a:pt x="946181" y="338312"/>
                  </a:lnTo>
                  <a:lnTo>
                    <a:pt x="894842" y="316483"/>
                  </a:lnTo>
                  <a:lnTo>
                    <a:pt x="863234" y="282098"/>
                  </a:lnTo>
                  <a:lnTo>
                    <a:pt x="852678" y="236474"/>
                  </a:lnTo>
                  <a:lnTo>
                    <a:pt x="854962" y="214256"/>
                  </a:lnTo>
                  <a:lnTo>
                    <a:pt x="873198" y="175394"/>
                  </a:lnTo>
                  <a:lnTo>
                    <a:pt x="909917" y="144988"/>
                  </a:lnTo>
                  <a:lnTo>
                    <a:pt x="966547" y="129228"/>
                  </a:lnTo>
                  <a:lnTo>
                    <a:pt x="1002411" y="127254"/>
                  </a:lnTo>
                  <a:close/>
                </a:path>
                <a:path w="1769745" h="499110">
                  <a:moveTo>
                    <a:pt x="630809" y="127254"/>
                  </a:moveTo>
                  <a:lnTo>
                    <a:pt x="685673" y="130984"/>
                  </a:lnTo>
                  <a:lnTo>
                    <a:pt x="724535" y="142239"/>
                  </a:lnTo>
                  <a:lnTo>
                    <a:pt x="760432" y="169029"/>
                  </a:lnTo>
                  <a:lnTo>
                    <a:pt x="777271" y="212550"/>
                  </a:lnTo>
                  <a:lnTo>
                    <a:pt x="780415" y="264287"/>
                  </a:lnTo>
                  <a:lnTo>
                    <a:pt x="779399" y="374014"/>
                  </a:lnTo>
                  <a:lnTo>
                    <a:pt x="779684" y="395974"/>
                  </a:lnTo>
                  <a:lnTo>
                    <a:pt x="783971" y="443230"/>
                  </a:lnTo>
                  <a:lnTo>
                    <a:pt x="800862" y="490981"/>
                  </a:lnTo>
                  <a:lnTo>
                    <a:pt x="707771" y="490981"/>
                  </a:lnTo>
                  <a:lnTo>
                    <a:pt x="696087" y="453898"/>
                  </a:lnTo>
                  <a:lnTo>
                    <a:pt x="695325" y="452119"/>
                  </a:lnTo>
                  <a:lnTo>
                    <a:pt x="657284" y="480677"/>
                  </a:lnTo>
                  <a:lnTo>
                    <a:pt x="615394" y="496046"/>
                  </a:lnTo>
                  <a:lnTo>
                    <a:pt x="585216" y="498982"/>
                  </a:lnTo>
                  <a:lnTo>
                    <a:pt x="559216" y="497123"/>
                  </a:lnTo>
                  <a:lnTo>
                    <a:pt x="515885" y="482213"/>
                  </a:lnTo>
                  <a:lnTo>
                    <a:pt x="484766" y="453280"/>
                  </a:lnTo>
                  <a:lnTo>
                    <a:pt x="468955" y="415613"/>
                  </a:lnTo>
                  <a:lnTo>
                    <a:pt x="466979" y="393826"/>
                  </a:lnTo>
                  <a:lnTo>
                    <a:pt x="467883" y="379182"/>
                  </a:lnTo>
                  <a:lnTo>
                    <a:pt x="481457" y="340106"/>
                  </a:lnTo>
                  <a:lnTo>
                    <a:pt x="509478" y="310888"/>
                  </a:lnTo>
                  <a:lnTo>
                    <a:pt x="553466" y="292163"/>
                  </a:lnTo>
                  <a:lnTo>
                    <a:pt x="596646" y="281939"/>
                  </a:lnTo>
                  <a:lnTo>
                    <a:pt x="627076" y="275863"/>
                  </a:lnTo>
                  <a:lnTo>
                    <a:pt x="652446" y="270001"/>
                  </a:lnTo>
                  <a:lnTo>
                    <a:pt x="672744" y="264330"/>
                  </a:lnTo>
                  <a:lnTo>
                    <a:pt x="687959" y="258825"/>
                  </a:lnTo>
                  <a:lnTo>
                    <a:pt x="687959" y="249555"/>
                  </a:lnTo>
                  <a:lnTo>
                    <a:pt x="674624" y="210819"/>
                  </a:lnTo>
                  <a:lnTo>
                    <a:pt x="624078" y="199262"/>
                  </a:lnTo>
                  <a:lnTo>
                    <a:pt x="612195" y="199882"/>
                  </a:lnTo>
                  <a:lnTo>
                    <a:pt x="572135" y="222789"/>
                  </a:lnTo>
                  <a:lnTo>
                    <a:pt x="562102" y="243839"/>
                  </a:lnTo>
                  <a:lnTo>
                    <a:pt x="476758" y="228345"/>
                  </a:lnTo>
                  <a:lnTo>
                    <a:pt x="496284" y="183515"/>
                  </a:lnTo>
                  <a:lnTo>
                    <a:pt x="526288" y="152019"/>
                  </a:lnTo>
                  <a:lnTo>
                    <a:pt x="569976" y="133445"/>
                  </a:lnTo>
                  <a:lnTo>
                    <a:pt x="598261" y="128801"/>
                  </a:lnTo>
                  <a:lnTo>
                    <a:pt x="630809" y="127254"/>
                  </a:lnTo>
                  <a:close/>
                </a:path>
                <a:path w="1769745" h="499110">
                  <a:moveTo>
                    <a:pt x="1445514" y="0"/>
                  </a:moveTo>
                  <a:lnTo>
                    <a:pt x="1539621" y="0"/>
                  </a:lnTo>
                  <a:lnTo>
                    <a:pt x="1539621" y="180467"/>
                  </a:lnTo>
                  <a:lnTo>
                    <a:pt x="1563483" y="157204"/>
                  </a:lnTo>
                  <a:lnTo>
                    <a:pt x="1589547" y="140573"/>
                  </a:lnTo>
                  <a:lnTo>
                    <a:pt x="1617827" y="130585"/>
                  </a:lnTo>
                  <a:lnTo>
                    <a:pt x="1648333" y="127254"/>
                  </a:lnTo>
                  <a:lnTo>
                    <a:pt x="1664215" y="128014"/>
                  </a:lnTo>
                  <a:lnTo>
                    <a:pt x="1707006" y="139319"/>
                  </a:lnTo>
                  <a:lnTo>
                    <a:pt x="1738921" y="161178"/>
                  </a:lnTo>
                  <a:lnTo>
                    <a:pt x="1761486" y="200540"/>
                  </a:lnTo>
                  <a:lnTo>
                    <a:pt x="1768062" y="240728"/>
                  </a:lnTo>
                  <a:lnTo>
                    <a:pt x="1769237" y="282320"/>
                  </a:lnTo>
                  <a:lnTo>
                    <a:pt x="1769237" y="490981"/>
                  </a:lnTo>
                  <a:lnTo>
                    <a:pt x="1675129" y="490981"/>
                  </a:lnTo>
                  <a:lnTo>
                    <a:pt x="1675129" y="303021"/>
                  </a:lnTo>
                  <a:lnTo>
                    <a:pt x="1674796" y="277659"/>
                  </a:lnTo>
                  <a:lnTo>
                    <a:pt x="1669796" y="232029"/>
                  </a:lnTo>
                  <a:lnTo>
                    <a:pt x="1643681" y="204245"/>
                  </a:lnTo>
                  <a:lnTo>
                    <a:pt x="1616964" y="199262"/>
                  </a:lnTo>
                  <a:lnTo>
                    <a:pt x="1605557" y="199977"/>
                  </a:lnTo>
                  <a:lnTo>
                    <a:pt x="1566453" y="217068"/>
                  </a:lnTo>
                  <a:lnTo>
                    <a:pt x="1544389" y="257794"/>
                  </a:lnTo>
                  <a:lnTo>
                    <a:pt x="1539621" y="312800"/>
                  </a:lnTo>
                  <a:lnTo>
                    <a:pt x="1539621" y="490981"/>
                  </a:lnTo>
                  <a:lnTo>
                    <a:pt x="1445514" y="490981"/>
                  </a:lnTo>
                  <a:lnTo>
                    <a:pt x="1445514" y="0"/>
                  </a:lnTo>
                  <a:close/>
                </a:path>
                <a:path w="1769745" h="499110">
                  <a:moveTo>
                    <a:pt x="1253744" y="0"/>
                  </a:moveTo>
                  <a:lnTo>
                    <a:pt x="1347851" y="0"/>
                  </a:lnTo>
                  <a:lnTo>
                    <a:pt x="1347851" y="87121"/>
                  </a:lnTo>
                  <a:lnTo>
                    <a:pt x="1253744" y="87121"/>
                  </a:lnTo>
                  <a:lnTo>
                    <a:pt x="1253744" y="0"/>
                  </a:lnTo>
                  <a:close/>
                </a:path>
                <a:path w="1769745" h="499110">
                  <a:moveTo>
                    <a:pt x="0" y="0"/>
                  </a:moveTo>
                  <a:lnTo>
                    <a:pt x="99187" y="0"/>
                  </a:lnTo>
                  <a:lnTo>
                    <a:pt x="99187" y="218058"/>
                  </a:lnTo>
                  <a:lnTo>
                    <a:pt x="299339" y="0"/>
                  </a:lnTo>
                  <a:lnTo>
                    <a:pt x="432689" y="0"/>
                  </a:lnTo>
                  <a:lnTo>
                    <a:pt x="247777" y="191262"/>
                  </a:lnTo>
                  <a:lnTo>
                    <a:pt x="442722" y="490981"/>
                  </a:lnTo>
                  <a:lnTo>
                    <a:pt x="314452" y="490981"/>
                  </a:lnTo>
                  <a:lnTo>
                    <a:pt x="179450" y="260604"/>
                  </a:lnTo>
                  <a:lnTo>
                    <a:pt x="99187" y="342645"/>
                  </a:lnTo>
                  <a:lnTo>
                    <a:pt x="99187" y="490981"/>
                  </a:lnTo>
                  <a:lnTo>
                    <a:pt x="0" y="490981"/>
                  </a:lnTo>
                  <a:lnTo>
                    <a:pt x="0" y="0"/>
                  </a:lnTo>
                  <a:close/>
                </a:path>
              </a:pathLst>
            </a:custGeom>
            <a:ln w="12192">
              <a:solidFill>
                <a:srgbClr val="FFFFFF"/>
              </a:solidFill>
            </a:ln>
          </p:spPr>
          <p:txBody>
            <a:bodyPr wrap="square" lIns="0" tIns="0" rIns="0" bIns="0" rtlCol="0"/>
            <a:lstStyle/>
            <a:p>
              <a:endParaRPr/>
            </a:p>
          </p:txBody>
        </p:sp>
      </p:grpSp>
      <p:pic>
        <p:nvPicPr>
          <p:cNvPr id="11" name="object 11"/>
          <p:cNvPicPr/>
          <p:nvPr/>
        </p:nvPicPr>
        <p:blipFill>
          <a:blip r:embed="rId6" cstate="print"/>
          <a:stretch>
            <a:fillRect/>
          </a:stretch>
        </p:blipFill>
        <p:spPr>
          <a:xfrm>
            <a:off x="3749040" y="490727"/>
            <a:ext cx="1426464" cy="13746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09727"/>
            <a:ext cx="9144000" cy="5035550"/>
            <a:chOff x="0" y="109727"/>
            <a:chExt cx="9144000" cy="5035550"/>
          </a:xfrm>
        </p:grpSpPr>
        <p:sp>
          <p:nvSpPr>
            <p:cNvPr id="3" name="object 3"/>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0" y="4181017"/>
              <a:ext cx="1118189" cy="964005"/>
            </a:xfrm>
            <a:prstGeom prst="rect">
              <a:avLst/>
            </a:prstGeom>
          </p:spPr>
        </p:pic>
        <p:pic>
          <p:nvPicPr>
            <p:cNvPr id="5" name="object 5"/>
            <p:cNvPicPr/>
            <p:nvPr/>
          </p:nvPicPr>
          <p:blipFill>
            <a:blip r:embed="rId3" cstate="print"/>
            <a:stretch>
              <a:fillRect/>
            </a:stretch>
          </p:blipFill>
          <p:spPr>
            <a:xfrm>
              <a:off x="8387298" y="109727"/>
              <a:ext cx="756701" cy="975360"/>
            </a:xfrm>
            <a:prstGeom prst="rect">
              <a:avLst/>
            </a:prstGeom>
          </p:spPr>
        </p:pic>
      </p:grpSp>
      <p:sp>
        <p:nvSpPr>
          <p:cNvPr id="6" name="object 6"/>
          <p:cNvSpPr txBox="1">
            <a:spLocks noGrp="1"/>
          </p:cNvSpPr>
          <p:nvPr>
            <p:ph type="title"/>
          </p:nvPr>
        </p:nvSpPr>
        <p:spPr>
          <a:xfrm>
            <a:off x="1622805" y="583132"/>
            <a:ext cx="5898515" cy="560070"/>
          </a:xfrm>
          <a:prstGeom prst="rect">
            <a:avLst/>
          </a:prstGeom>
        </p:spPr>
        <p:txBody>
          <a:bodyPr vert="horz" wrap="square" lIns="0" tIns="13335" rIns="0" bIns="0" rtlCol="0">
            <a:spAutoFit/>
          </a:bodyPr>
          <a:lstStyle/>
          <a:p>
            <a:pPr marL="12700">
              <a:lnSpc>
                <a:spcPct val="100000"/>
              </a:lnSpc>
              <a:spcBef>
                <a:spcPts val="105"/>
              </a:spcBef>
            </a:pPr>
            <a:r>
              <a:rPr sz="3500" dirty="0"/>
              <a:t>PENYUSUNAN</a:t>
            </a:r>
            <a:r>
              <a:rPr sz="3500" spc="-105" dirty="0"/>
              <a:t> </a:t>
            </a:r>
            <a:r>
              <a:rPr sz="3500" spc="-10" dirty="0"/>
              <a:t>INSTRUMEN</a:t>
            </a:r>
            <a:endParaRPr sz="3500"/>
          </a:p>
        </p:txBody>
      </p:sp>
      <p:sp>
        <p:nvSpPr>
          <p:cNvPr id="7" name="object 7"/>
          <p:cNvSpPr txBox="1"/>
          <p:nvPr/>
        </p:nvSpPr>
        <p:spPr>
          <a:xfrm>
            <a:off x="2033016" y="1277111"/>
            <a:ext cx="1521460" cy="744220"/>
          </a:xfrm>
          <a:prstGeom prst="rect">
            <a:avLst/>
          </a:prstGeom>
          <a:solidFill>
            <a:srgbClr val="FFD47B"/>
          </a:solidFill>
        </p:spPr>
        <p:txBody>
          <a:bodyPr vert="horz" wrap="square" lIns="0" tIns="133985" rIns="0" bIns="0" rtlCol="0">
            <a:spAutoFit/>
          </a:bodyPr>
          <a:lstStyle/>
          <a:p>
            <a:pPr marL="1270" algn="ctr">
              <a:lnSpc>
                <a:spcPct val="100000"/>
              </a:lnSpc>
              <a:spcBef>
                <a:spcPts val="1055"/>
              </a:spcBef>
            </a:pPr>
            <a:r>
              <a:rPr sz="3000" spc="-25" dirty="0">
                <a:solidFill>
                  <a:srgbClr val="181818"/>
                </a:solidFill>
                <a:latin typeface="Arial MT"/>
                <a:cs typeface="Arial MT"/>
              </a:rPr>
              <a:t>01</a:t>
            </a:r>
            <a:endParaRPr sz="3000">
              <a:latin typeface="Arial MT"/>
              <a:cs typeface="Arial MT"/>
            </a:endParaRPr>
          </a:p>
        </p:txBody>
      </p:sp>
      <p:sp>
        <p:nvSpPr>
          <p:cNvPr id="8" name="object 8"/>
          <p:cNvSpPr txBox="1"/>
          <p:nvPr/>
        </p:nvSpPr>
        <p:spPr>
          <a:xfrm>
            <a:off x="2033016" y="2139695"/>
            <a:ext cx="1521460" cy="744220"/>
          </a:xfrm>
          <a:prstGeom prst="rect">
            <a:avLst/>
          </a:prstGeom>
          <a:solidFill>
            <a:srgbClr val="A0C4FC"/>
          </a:solidFill>
        </p:spPr>
        <p:txBody>
          <a:bodyPr vert="horz" wrap="square" lIns="0" tIns="135890" rIns="0" bIns="0" rtlCol="0">
            <a:spAutoFit/>
          </a:bodyPr>
          <a:lstStyle/>
          <a:p>
            <a:pPr marL="1270" algn="ctr">
              <a:lnSpc>
                <a:spcPct val="100000"/>
              </a:lnSpc>
              <a:spcBef>
                <a:spcPts val="1070"/>
              </a:spcBef>
            </a:pPr>
            <a:r>
              <a:rPr sz="3000" spc="-25" dirty="0">
                <a:solidFill>
                  <a:srgbClr val="181818"/>
                </a:solidFill>
                <a:latin typeface="Arial MT"/>
                <a:cs typeface="Arial MT"/>
              </a:rPr>
              <a:t>02</a:t>
            </a:r>
            <a:endParaRPr sz="3000">
              <a:latin typeface="Arial MT"/>
              <a:cs typeface="Arial MT"/>
            </a:endParaRPr>
          </a:p>
        </p:txBody>
      </p:sp>
      <p:sp>
        <p:nvSpPr>
          <p:cNvPr id="9" name="object 9"/>
          <p:cNvSpPr txBox="1"/>
          <p:nvPr/>
        </p:nvSpPr>
        <p:spPr>
          <a:xfrm>
            <a:off x="2033016" y="3005327"/>
            <a:ext cx="1521460" cy="741045"/>
          </a:xfrm>
          <a:prstGeom prst="rect">
            <a:avLst/>
          </a:prstGeom>
          <a:solidFill>
            <a:srgbClr val="FFD47B"/>
          </a:solidFill>
        </p:spPr>
        <p:txBody>
          <a:bodyPr vert="horz" wrap="square" lIns="0" tIns="134620" rIns="0" bIns="0" rtlCol="0">
            <a:spAutoFit/>
          </a:bodyPr>
          <a:lstStyle/>
          <a:p>
            <a:pPr marL="1270" algn="ctr">
              <a:lnSpc>
                <a:spcPct val="100000"/>
              </a:lnSpc>
              <a:spcBef>
                <a:spcPts val="1060"/>
              </a:spcBef>
            </a:pPr>
            <a:r>
              <a:rPr sz="3000" spc="-25" dirty="0">
                <a:solidFill>
                  <a:srgbClr val="181818"/>
                </a:solidFill>
                <a:latin typeface="Arial MT"/>
                <a:cs typeface="Arial MT"/>
              </a:rPr>
              <a:t>03</a:t>
            </a:r>
            <a:endParaRPr sz="3000">
              <a:latin typeface="Arial MT"/>
              <a:cs typeface="Arial MT"/>
            </a:endParaRPr>
          </a:p>
        </p:txBody>
      </p:sp>
      <p:sp>
        <p:nvSpPr>
          <p:cNvPr id="10" name="object 10"/>
          <p:cNvSpPr txBox="1"/>
          <p:nvPr/>
        </p:nvSpPr>
        <p:spPr>
          <a:xfrm>
            <a:off x="2033016" y="3867911"/>
            <a:ext cx="1521460" cy="744220"/>
          </a:xfrm>
          <a:prstGeom prst="rect">
            <a:avLst/>
          </a:prstGeom>
          <a:solidFill>
            <a:srgbClr val="A0C4FC"/>
          </a:solidFill>
        </p:spPr>
        <p:txBody>
          <a:bodyPr vert="horz" wrap="square" lIns="0" tIns="135890" rIns="0" bIns="0" rtlCol="0">
            <a:spAutoFit/>
          </a:bodyPr>
          <a:lstStyle/>
          <a:p>
            <a:pPr marL="1270" algn="ctr">
              <a:lnSpc>
                <a:spcPct val="100000"/>
              </a:lnSpc>
              <a:spcBef>
                <a:spcPts val="1070"/>
              </a:spcBef>
            </a:pPr>
            <a:r>
              <a:rPr sz="3000" spc="-25" dirty="0">
                <a:solidFill>
                  <a:srgbClr val="181818"/>
                </a:solidFill>
                <a:latin typeface="Arial MT"/>
                <a:cs typeface="Arial MT"/>
              </a:rPr>
              <a:t>04</a:t>
            </a:r>
            <a:endParaRPr sz="3000">
              <a:latin typeface="Arial MT"/>
              <a:cs typeface="Arial MT"/>
            </a:endParaRPr>
          </a:p>
        </p:txBody>
      </p:sp>
      <p:sp>
        <p:nvSpPr>
          <p:cNvPr id="11" name="object 11"/>
          <p:cNvSpPr txBox="1"/>
          <p:nvPr/>
        </p:nvSpPr>
        <p:spPr>
          <a:xfrm>
            <a:off x="3864990" y="1443939"/>
            <a:ext cx="1504950" cy="39179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81818"/>
                </a:solidFill>
                <a:latin typeface="Arial"/>
                <a:cs typeface="Arial"/>
              </a:rPr>
              <a:t>TAHAPAN</a:t>
            </a:r>
            <a:endParaRPr sz="2400">
              <a:latin typeface="Arial"/>
              <a:cs typeface="Arial"/>
            </a:endParaRPr>
          </a:p>
        </p:txBody>
      </p:sp>
      <p:sp>
        <p:nvSpPr>
          <p:cNvPr id="12" name="object 12"/>
          <p:cNvSpPr txBox="1"/>
          <p:nvPr/>
        </p:nvSpPr>
        <p:spPr>
          <a:xfrm>
            <a:off x="3864990" y="2308605"/>
            <a:ext cx="288099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181818"/>
                </a:solidFill>
                <a:latin typeface="Arial"/>
                <a:cs typeface="Arial"/>
              </a:rPr>
              <a:t>BENTUK</a:t>
            </a:r>
            <a:r>
              <a:rPr sz="2400" b="1" spc="-95" dirty="0">
                <a:solidFill>
                  <a:srgbClr val="181818"/>
                </a:solidFill>
                <a:latin typeface="Arial"/>
                <a:cs typeface="Arial"/>
              </a:rPr>
              <a:t> </a:t>
            </a:r>
            <a:r>
              <a:rPr sz="2400" b="1" spc="-10" dirty="0">
                <a:solidFill>
                  <a:srgbClr val="181818"/>
                </a:solidFill>
                <a:latin typeface="Arial"/>
                <a:cs typeface="Arial"/>
              </a:rPr>
              <a:t>ASESMEN</a:t>
            </a:r>
            <a:endParaRPr sz="2400">
              <a:latin typeface="Arial"/>
              <a:cs typeface="Arial"/>
            </a:endParaRPr>
          </a:p>
        </p:txBody>
      </p:sp>
      <p:sp>
        <p:nvSpPr>
          <p:cNvPr id="13" name="object 13"/>
          <p:cNvSpPr txBox="1"/>
          <p:nvPr/>
        </p:nvSpPr>
        <p:spPr>
          <a:xfrm>
            <a:off x="3864990" y="3190113"/>
            <a:ext cx="342011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181818"/>
                </a:solidFill>
                <a:latin typeface="Arial"/>
                <a:cs typeface="Arial"/>
              </a:rPr>
              <a:t>INSTRUMEN</a:t>
            </a:r>
            <a:r>
              <a:rPr sz="2400" b="1" spc="-114" dirty="0">
                <a:solidFill>
                  <a:srgbClr val="181818"/>
                </a:solidFill>
                <a:latin typeface="Arial"/>
                <a:cs typeface="Arial"/>
              </a:rPr>
              <a:t> </a:t>
            </a:r>
            <a:r>
              <a:rPr sz="2400" b="1" spc="-10" dirty="0">
                <a:solidFill>
                  <a:srgbClr val="181818"/>
                </a:solidFill>
                <a:latin typeface="Arial"/>
                <a:cs typeface="Arial"/>
              </a:rPr>
              <a:t>ASESMEN</a:t>
            </a:r>
            <a:endParaRPr sz="2400">
              <a:latin typeface="Arial"/>
              <a:cs typeface="Arial"/>
            </a:endParaRPr>
          </a:p>
        </p:txBody>
      </p:sp>
      <p:sp>
        <p:nvSpPr>
          <p:cNvPr id="14" name="object 14"/>
          <p:cNvSpPr txBox="1"/>
          <p:nvPr/>
        </p:nvSpPr>
        <p:spPr>
          <a:xfrm>
            <a:off x="3864990" y="4011269"/>
            <a:ext cx="438785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181818"/>
                </a:solidFill>
                <a:latin typeface="Arial"/>
                <a:cs typeface="Arial"/>
              </a:rPr>
              <a:t>CONTOH</a:t>
            </a:r>
            <a:r>
              <a:rPr sz="2400" b="1" spc="-50" dirty="0">
                <a:solidFill>
                  <a:srgbClr val="181818"/>
                </a:solidFill>
                <a:latin typeface="Arial"/>
                <a:cs typeface="Arial"/>
              </a:rPr>
              <a:t> </a:t>
            </a:r>
            <a:r>
              <a:rPr sz="2400" b="1" spc="-10" dirty="0">
                <a:solidFill>
                  <a:srgbClr val="181818"/>
                </a:solidFill>
                <a:latin typeface="Arial"/>
                <a:cs typeface="Arial"/>
              </a:rPr>
              <a:t>KISI-</a:t>
            </a:r>
            <a:r>
              <a:rPr sz="2400" b="1" dirty="0">
                <a:solidFill>
                  <a:srgbClr val="181818"/>
                </a:solidFill>
                <a:latin typeface="Arial"/>
                <a:cs typeface="Arial"/>
              </a:rPr>
              <a:t>KISI</a:t>
            </a:r>
            <a:r>
              <a:rPr sz="2400" b="1" spc="-85" dirty="0">
                <a:solidFill>
                  <a:srgbClr val="181818"/>
                </a:solidFill>
                <a:latin typeface="Arial"/>
                <a:cs typeface="Arial"/>
              </a:rPr>
              <a:t> </a:t>
            </a:r>
            <a:r>
              <a:rPr sz="2400" b="1" dirty="0">
                <a:solidFill>
                  <a:srgbClr val="181818"/>
                </a:solidFill>
                <a:latin typeface="Arial"/>
                <a:cs typeface="Arial"/>
              </a:rPr>
              <a:t>DAN</a:t>
            </a:r>
            <a:r>
              <a:rPr sz="2400" b="1" spc="40" dirty="0">
                <a:solidFill>
                  <a:srgbClr val="181818"/>
                </a:solidFill>
                <a:latin typeface="Arial"/>
                <a:cs typeface="Arial"/>
              </a:rPr>
              <a:t> </a:t>
            </a:r>
            <a:r>
              <a:rPr sz="2400" b="1" spc="-20" dirty="0">
                <a:solidFill>
                  <a:srgbClr val="181818"/>
                </a:solidFill>
                <a:latin typeface="Arial"/>
                <a:cs typeface="Arial"/>
              </a:rPr>
              <a:t>SOAL</a:t>
            </a:r>
            <a:endParaRPr sz="24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5760" y="140121"/>
            <a:ext cx="8585835" cy="4572635"/>
            <a:chOff x="55760" y="140121"/>
            <a:chExt cx="8585835" cy="4572635"/>
          </a:xfrm>
        </p:grpSpPr>
        <p:sp>
          <p:nvSpPr>
            <p:cNvPr id="3" name="object 3"/>
            <p:cNvSpPr/>
            <p:nvPr/>
          </p:nvSpPr>
          <p:spPr>
            <a:xfrm>
              <a:off x="55760" y="140121"/>
              <a:ext cx="1273810" cy="1186815"/>
            </a:xfrm>
            <a:custGeom>
              <a:avLst/>
              <a:gdLst/>
              <a:ahLst/>
              <a:cxnLst/>
              <a:rect l="l" t="t" r="r" b="b"/>
              <a:pathLst>
                <a:path w="1273810" h="1186815">
                  <a:moveTo>
                    <a:pt x="658350" y="0"/>
                  </a:moveTo>
                  <a:lnTo>
                    <a:pt x="611789" y="1781"/>
                  </a:lnTo>
                  <a:lnTo>
                    <a:pt x="565295" y="6944"/>
                  </a:lnTo>
                  <a:lnTo>
                    <a:pt x="517122" y="11675"/>
                  </a:lnTo>
                  <a:lnTo>
                    <a:pt x="469085" y="19456"/>
                  </a:lnTo>
                  <a:lnTo>
                    <a:pt x="421477" y="30239"/>
                  </a:lnTo>
                  <a:lnTo>
                    <a:pt x="374590" y="43981"/>
                  </a:lnTo>
                  <a:lnTo>
                    <a:pt x="328717" y="60633"/>
                  </a:lnTo>
                  <a:lnTo>
                    <a:pt x="284151" y="80150"/>
                  </a:lnTo>
                  <a:lnTo>
                    <a:pt x="241183" y="102486"/>
                  </a:lnTo>
                  <a:lnTo>
                    <a:pt x="200106" y="127594"/>
                  </a:lnTo>
                  <a:lnTo>
                    <a:pt x="163227" y="155072"/>
                  </a:lnTo>
                  <a:lnTo>
                    <a:pt x="130202" y="186367"/>
                  </a:lnTo>
                  <a:lnTo>
                    <a:pt x="100994" y="221082"/>
                  </a:lnTo>
                  <a:lnTo>
                    <a:pt x="75563" y="258821"/>
                  </a:lnTo>
                  <a:lnTo>
                    <a:pt x="53869" y="299186"/>
                  </a:lnTo>
                  <a:lnTo>
                    <a:pt x="35874" y="341783"/>
                  </a:lnTo>
                  <a:lnTo>
                    <a:pt x="21538" y="386213"/>
                  </a:lnTo>
                  <a:lnTo>
                    <a:pt x="10821" y="432080"/>
                  </a:lnTo>
                  <a:lnTo>
                    <a:pt x="3686" y="478988"/>
                  </a:lnTo>
                  <a:lnTo>
                    <a:pt x="92" y="526540"/>
                  </a:lnTo>
                  <a:lnTo>
                    <a:pt x="0" y="574340"/>
                  </a:lnTo>
                  <a:lnTo>
                    <a:pt x="3370" y="621991"/>
                  </a:lnTo>
                  <a:lnTo>
                    <a:pt x="10165" y="669096"/>
                  </a:lnTo>
                  <a:lnTo>
                    <a:pt x="20344" y="715259"/>
                  </a:lnTo>
                  <a:lnTo>
                    <a:pt x="33867" y="760083"/>
                  </a:lnTo>
                  <a:lnTo>
                    <a:pt x="50697" y="803171"/>
                  </a:lnTo>
                  <a:lnTo>
                    <a:pt x="70794" y="844128"/>
                  </a:lnTo>
                  <a:lnTo>
                    <a:pt x="95798" y="885086"/>
                  </a:lnTo>
                  <a:lnTo>
                    <a:pt x="124402" y="922614"/>
                  </a:lnTo>
                  <a:lnTo>
                    <a:pt x="161213" y="960634"/>
                  </a:lnTo>
                  <a:lnTo>
                    <a:pt x="201323" y="992934"/>
                  </a:lnTo>
                  <a:lnTo>
                    <a:pt x="244285" y="1020199"/>
                  </a:lnTo>
                  <a:lnTo>
                    <a:pt x="289655" y="1043118"/>
                  </a:lnTo>
                  <a:lnTo>
                    <a:pt x="336987" y="1062378"/>
                  </a:lnTo>
                  <a:lnTo>
                    <a:pt x="385835" y="1078666"/>
                  </a:lnTo>
                  <a:lnTo>
                    <a:pt x="435754" y="1092669"/>
                  </a:lnTo>
                  <a:lnTo>
                    <a:pt x="486298" y="1105076"/>
                  </a:lnTo>
                  <a:lnTo>
                    <a:pt x="587482" y="1127846"/>
                  </a:lnTo>
                  <a:lnTo>
                    <a:pt x="633296" y="1139330"/>
                  </a:lnTo>
                  <a:lnTo>
                    <a:pt x="680576" y="1151821"/>
                  </a:lnTo>
                  <a:lnTo>
                    <a:pt x="728875" y="1164040"/>
                  </a:lnTo>
                  <a:lnTo>
                    <a:pt x="777746" y="1174710"/>
                  </a:lnTo>
                  <a:lnTo>
                    <a:pt x="826740" y="1182551"/>
                  </a:lnTo>
                  <a:lnTo>
                    <a:pt x="875411" y="1186285"/>
                  </a:lnTo>
                  <a:lnTo>
                    <a:pt x="923310" y="1184634"/>
                  </a:lnTo>
                  <a:lnTo>
                    <a:pt x="969990" y="1176317"/>
                  </a:lnTo>
                  <a:lnTo>
                    <a:pt x="1015003" y="1160058"/>
                  </a:lnTo>
                  <a:lnTo>
                    <a:pt x="1057902" y="1134577"/>
                  </a:lnTo>
                  <a:lnTo>
                    <a:pt x="1094654" y="1103350"/>
                  </a:lnTo>
                  <a:lnTo>
                    <a:pt x="1127757" y="1066543"/>
                  </a:lnTo>
                  <a:lnTo>
                    <a:pt x="1157286" y="1025113"/>
                  </a:lnTo>
                  <a:lnTo>
                    <a:pt x="1183313" y="980019"/>
                  </a:lnTo>
                  <a:lnTo>
                    <a:pt x="1205910" y="932219"/>
                  </a:lnTo>
                  <a:lnTo>
                    <a:pt x="1225150" y="882669"/>
                  </a:lnTo>
                  <a:lnTo>
                    <a:pt x="1241106" y="832329"/>
                  </a:lnTo>
                  <a:lnTo>
                    <a:pt x="1253849" y="782155"/>
                  </a:lnTo>
                  <a:lnTo>
                    <a:pt x="1263454" y="733106"/>
                  </a:lnTo>
                  <a:lnTo>
                    <a:pt x="1269992" y="686140"/>
                  </a:lnTo>
                  <a:lnTo>
                    <a:pt x="1273447" y="637919"/>
                  </a:lnTo>
                  <a:lnTo>
                    <a:pt x="1273176" y="589624"/>
                  </a:lnTo>
                  <a:lnTo>
                    <a:pt x="1269225" y="541502"/>
                  </a:lnTo>
                  <a:lnTo>
                    <a:pt x="1261644" y="493799"/>
                  </a:lnTo>
                  <a:lnTo>
                    <a:pt x="1250479" y="446763"/>
                  </a:lnTo>
                  <a:lnTo>
                    <a:pt x="1235779" y="400640"/>
                  </a:lnTo>
                  <a:lnTo>
                    <a:pt x="1217592" y="355679"/>
                  </a:lnTo>
                  <a:lnTo>
                    <a:pt x="1195964" y="312125"/>
                  </a:lnTo>
                  <a:lnTo>
                    <a:pt x="1173492" y="274216"/>
                  </a:lnTo>
                  <a:lnTo>
                    <a:pt x="1148314" y="237830"/>
                  </a:lnTo>
                  <a:lnTo>
                    <a:pt x="1116808" y="200008"/>
                  </a:lnTo>
                  <a:lnTo>
                    <a:pt x="1082929" y="165418"/>
                  </a:lnTo>
                  <a:lnTo>
                    <a:pt x="1046879" y="134072"/>
                  </a:lnTo>
                  <a:lnTo>
                    <a:pt x="1008863" y="105982"/>
                  </a:lnTo>
                  <a:lnTo>
                    <a:pt x="969084" y="81161"/>
                  </a:lnTo>
                  <a:lnTo>
                    <a:pt x="927746" y="59622"/>
                  </a:lnTo>
                  <a:lnTo>
                    <a:pt x="885051" y="41377"/>
                  </a:lnTo>
                  <a:lnTo>
                    <a:pt x="841203" y="26438"/>
                  </a:lnTo>
                  <a:lnTo>
                    <a:pt x="796405" y="14819"/>
                  </a:lnTo>
                  <a:lnTo>
                    <a:pt x="750862" y="6531"/>
                  </a:lnTo>
                  <a:lnTo>
                    <a:pt x="704775" y="1587"/>
                  </a:lnTo>
                  <a:lnTo>
                    <a:pt x="658350" y="0"/>
                  </a:lnTo>
                  <a:close/>
                </a:path>
              </a:pathLst>
            </a:custGeom>
            <a:solidFill>
              <a:srgbClr val="FFD47B"/>
            </a:solidFill>
          </p:spPr>
          <p:txBody>
            <a:bodyPr wrap="square" lIns="0" tIns="0" rIns="0" bIns="0" rtlCol="0"/>
            <a:lstStyle/>
            <a:p>
              <a:endParaRPr/>
            </a:p>
          </p:txBody>
        </p:sp>
        <p:sp>
          <p:nvSpPr>
            <p:cNvPr id="4" name="object 4"/>
            <p:cNvSpPr/>
            <p:nvPr/>
          </p:nvSpPr>
          <p:spPr>
            <a:xfrm>
              <a:off x="502919" y="432815"/>
              <a:ext cx="8138159" cy="4279900"/>
            </a:xfrm>
            <a:custGeom>
              <a:avLst/>
              <a:gdLst/>
              <a:ahLst/>
              <a:cxnLst/>
              <a:rect l="l" t="t" r="r" b="b"/>
              <a:pathLst>
                <a:path w="8138159" h="4279900">
                  <a:moveTo>
                    <a:pt x="8138159" y="0"/>
                  </a:moveTo>
                  <a:lnTo>
                    <a:pt x="0" y="0"/>
                  </a:lnTo>
                  <a:lnTo>
                    <a:pt x="0" y="4279392"/>
                  </a:lnTo>
                  <a:lnTo>
                    <a:pt x="8138159" y="4279392"/>
                  </a:lnTo>
                  <a:lnTo>
                    <a:pt x="8138159" y="0"/>
                  </a:lnTo>
                  <a:close/>
                </a:path>
              </a:pathLst>
            </a:custGeom>
            <a:solidFill>
              <a:srgbClr val="FFFFFF"/>
            </a:solidFill>
          </p:spPr>
          <p:txBody>
            <a:bodyPr wrap="square" lIns="0" tIns="0" rIns="0" bIns="0" rtlCol="0"/>
            <a:lstStyle/>
            <a:p>
              <a:endParaRPr/>
            </a:p>
          </p:txBody>
        </p:sp>
      </p:grpSp>
      <p:sp>
        <p:nvSpPr>
          <p:cNvPr id="5" name="object 5"/>
          <p:cNvSpPr txBox="1"/>
          <p:nvPr/>
        </p:nvSpPr>
        <p:spPr>
          <a:xfrm>
            <a:off x="1742948" y="1923059"/>
            <a:ext cx="1153795" cy="1244600"/>
          </a:xfrm>
          <a:prstGeom prst="rect">
            <a:avLst/>
          </a:prstGeom>
        </p:spPr>
        <p:txBody>
          <a:bodyPr vert="horz" wrap="square" lIns="0" tIns="12065" rIns="0" bIns="0" rtlCol="0">
            <a:spAutoFit/>
          </a:bodyPr>
          <a:lstStyle/>
          <a:p>
            <a:pPr marL="12700">
              <a:lnSpc>
                <a:spcPct val="100000"/>
              </a:lnSpc>
              <a:spcBef>
                <a:spcPts val="95"/>
              </a:spcBef>
            </a:pPr>
            <a:r>
              <a:rPr sz="8000" spc="-25" dirty="0">
                <a:solidFill>
                  <a:srgbClr val="181818"/>
                </a:solidFill>
                <a:latin typeface="Arial MT"/>
                <a:cs typeface="Arial MT"/>
              </a:rPr>
              <a:t>01</a:t>
            </a:r>
            <a:endParaRPr sz="8000">
              <a:latin typeface="Arial MT"/>
              <a:cs typeface="Arial MT"/>
            </a:endParaRPr>
          </a:p>
        </p:txBody>
      </p:sp>
      <p:sp>
        <p:nvSpPr>
          <p:cNvPr id="6" name="object 6"/>
          <p:cNvSpPr txBox="1">
            <a:spLocks noGrp="1"/>
          </p:cNvSpPr>
          <p:nvPr>
            <p:ph type="title"/>
          </p:nvPr>
        </p:nvSpPr>
        <p:spPr>
          <a:xfrm>
            <a:off x="3639058" y="1513154"/>
            <a:ext cx="3581400" cy="2085975"/>
          </a:xfrm>
          <a:prstGeom prst="rect">
            <a:avLst/>
          </a:prstGeom>
        </p:spPr>
        <p:txBody>
          <a:bodyPr vert="horz" wrap="square" lIns="0" tIns="14605" rIns="0" bIns="0" rtlCol="0">
            <a:spAutoFit/>
          </a:bodyPr>
          <a:lstStyle/>
          <a:p>
            <a:pPr marL="12700" marR="5080">
              <a:lnSpc>
                <a:spcPct val="100000"/>
              </a:lnSpc>
              <a:spcBef>
                <a:spcPts val="115"/>
              </a:spcBef>
            </a:pPr>
            <a:r>
              <a:rPr sz="4500" b="0" spc="-10" dirty="0">
                <a:latin typeface="Arial MT"/>
                <a:cs typeface="Arial MT"/>
              </a:rPr>
              <a:t>Tahapan Penyusunan </a:t>
            </a:r>
            <a:r>
              <a:rPr sz="4500" b="0" dirty="0">
                <a:latin typeface="Arial MT"/>
                <a:cs typeface="Arial MT"/>
              </a:rPr>
              <a:t>Instrumen</a:t>
            </a:r>
            <a:r>
              <a:rPr sz="4500" b="0" spc="-80" dirty="0">
                <a:latin typeface="Arial MT"/>
                <a:cs typeface="Arial MT"/>
              </a:rPr>
              <a:t> </a:t>
            </a:r>
            <a:r>
              <a:rPr sz="4500" b="0" spc="-35" dirty="0">
                <a:latin typeface="Arial MT"/>
                <a:cs typeface="Arial MT"/>
              </a:rPr>
              <a:t>AM</a:t>
            </a:r>
            <a:endParaRPr sz="4500">
              <a:latin typeface="Arial MT"/>
              <a:cs typeface="Arial MT"/>
            </a:endParaRPr>
          </a:p>
        </p:txBody>
      </p:sp>
      <p:grpSp>
        <p:nvGrpSpPr>
          <p:cNvPr id="7" name="object 7"/>
          <p:cNvGrpSpPr/>
          <p:nvPr/>
        </p:nvGrpSpPr>
        <p:grpSpPr>
          <a:xfrm>
            <a:off x="146494" y="309371"/>
            <a:ext cx="8812530" cy="4841875"/>
            <a:chOff x="146494" y="309371"/>
            <a:chExt cx="8812530" cy="4841875"/>
          </a:xfrm>
        </p:grpSpPr>
        <p:pic>
          <p:nvPicPr>
            <p:cNvPr id="8" name="object 8"/>
            <p:cNvPicPr/>
            <p:nvPr/>
          </p:nvPicPr>
          <p:blipFill>
            <a:blip r:embed="rId2" cstate="print"/>
            <a:stretch>
              <a:fillRect/>
            </a:stretch>
          </p:blipFill>
          <p:spPr>
            <a:xfrm>
              <a:off x="6739127" y="3566159"/>
              <a:ext cx="2219563" cy="1584959"/>
            </a:xfrm>
            <a:prstGeom prst="rect">
              <a:avLst/>
            </a:prstGeom>
          </p:spPr>
        </p:pic>
        <p:sp>
          <p:nvSpPr>
            <p:cNvPr id="9" name="object 9"/>
            <p:cNvSpPr/>
            <p:nvPr/>
          </p:nvSpPr>
          <p:spPr>
            <a:xfrm>
              <a:off x="146494" y="312546"/>
              <a:ext cx="6928484" cy="4204970"/>
            </a:xfrm>
            <a:custGeom>
              <a:avLst/>
              <a:gdLst/>
              <a:ahLst/>
              <a:cxnLst/>
              <a:rect l="l" t="t" r="r" b="b"/>
              <a:pathLst>
                <a:path w="6928484" h="4204970">
                  <a:moveTo>
                    <a:pt x="50990" y="424865"/>
                  </a:moveTo>
                  <a:lnTo>
                    <a:pt x="48044" y="414324"/>
                  </a:lnTo>
                  <a:lnTo>
                    <a:pt x="41998" y="405193"/>
                  </a:lnTo>
                  <a:lnTo>
                    <a:pt x="33248" y="398272"/>
                  </a:lnTo>
                  <a:lnTo>
                    <a:pt x="28613" y="394055"/>
                  </a:lnTo>
                  <a:lnTo>
                    <a:pt x="23329" y="390563"/>
                  </a:lnTo>
                  <a:lnTo>
                    <a:pt x="17399" y="387604"/>
                  </a:lnTo>
                  <a:lnTo>
                    <a:pt x="10845" y="384937"/>
                  </a:lnTo>
                  <a:lnTo>
                    <a:pt x="5905" y="383159"/>
                  </a:lnTo>
                  <a:lnTo>
                    <a:pt x="0" y="388239"/>
                  </a:lnTo>
                  <a:lnTo>
                    <a:pt x="25641" y="432816"/>
                  </a:lnTo>
                  <a:lnTo>
                    <a:pt x="40678" y="442214"/>
                  </a:lnTo>
                  <a:lnTo>
                    <a:pt x="45173" y="443992"/>
                  </a:lnTo>
                  <a:lnTo>
                    <a:pt x="49479" y="440563"/>
                  </a:lnTo>
                  <a:lnTo>
                    <a:pt x="50495" y="435991"/>
                  </a:lnTo>
                  <a:lnTo>
                    <a:pt x="50990" y="424865"/>
                  </a:lnTo>
                  <a:close/>
                </a:path>
                <a:path w="6928484" h="4204970">
                  <a:moveTo>
                    <a:pt x="447205" y="42164"/>
                  </a:moveTo>
                  <a:lnTo>
                    <a:pt x="444474" y="31661"/>
                  </a:lnTo>
                  <a:lnTo>
                    <a:pt x="438518" y="22542"/>
                  </a:lnTo>
                  <a:lnTo>
                    <a:pt x="429780" y="15621"/>
                  </a:lnTo>
                  <a:lnTo>
                    <a:pt x="425043" y="11379"/>
                  </a:lnTo>
                  <a:lnTo>
                    <a:pt x="419595" y="7874"/>
                  </a:lnTo>
                  <a:lnTo>
                    <a:pt x="413639" y="4953"/>
                  </a:lnTo>
                  <a:lnTo>
                    <a:pt x="407377" y="2413"/>
                  </a:lnTo>
                  <a:lnTo>
                    <a:pt x="401027" y="0"/>
                  </a:lnTo>
                  <a:lnTo>
                    <a:pt x="395109" y="5080"/>
                  </a:lnTo>
                  <a:lnTo>
                    <a:pt x="421068" y="49758"/>
                  </a:lnTo>
                  <a:lnTo>
                    <a:pt x="441693" y="61341"/>
                  </a:lnTo>
                  <a:lnTo>
                    <a:pt x="445897" y="57912"/>
                  </a:lnTo>
                  <a:lnTo>
                    <a:pt x="447205" y="42164"/>
                  </a:lnTo>
                  <a:close/>
                </a:path>
                <a:path w="6928484" h="4204970">
                  <a:moveTo>
                    <a:pt x="736981" y="222059"/>
                  </a:moveTo>
                  <a:lnTo>
                    <a:pt x="734136" y="211328"/>
                  </a:lnTo>
                  <a:lnTo>
                    <a:pt x="728154" y="202133"/>
                  </a:lnTo>
                  <a:lnTo>
                    <a:pt x="719607" y="195580"/>
                  </a:lnTo>
                  <a:lnTo>
                    <a:pt x="714870" y="191401"/>
                  </a:lnTo>
                  <a:lnTo>
                    <a:pt x="709422" y="187883"/>
                  </a:lnTo>
                  <a:lnTo>
                    <a:pt x="703465" y="184924"/>
                  </a:lnTo>
                  <a:lnTo>
                    <a:pt x="695642" y="181610"/>
                  </a:lnTo>
                  <a:lnTo>
                    <a:pt x="690232" y="179578"/>
                  </a:lnTo>
                  <a:lnTo>
                    <a:pt x="684644" y="184658"/>
                  </a:lnTo>
                  <a:lnTo>
                    <a:pt x="711047" y="229425"/>
                  </a:lnTo>
                  <a:lnTo>
                    <a:pt x="730605" y="240792"/>
                  </a:lnTo>
                  <a:lnTo>
                    <a:pt x="735076" y="237998"/>
                  </a:lnTo>
                  <a:lnTo>
                    <a:pt x="736142" y="233172"/>
                  </a:lnTo>
                  <a:lnTo>
                    <a:pt x="736981" y="222059"/>
                  </a:lnTo>
                  <a:close/>
                </a:path>
                <a:path w="6928484" h="4204970">
                  <a:moveTo>
                    <a:pt x="6589585" y="4171505"/>
                  </a:moveTo>
                  <a:lnTo>
                    <a:pt x="6588696" y="4164152"/>
                  </a:lnTo>
                  <a:lnTo>
                    <a:pt x="6576250" y="4157383"/>
                  </a:lnTo>
                  <a:lnTo>
                    <a:pt x="6570154" y="4155821"/>
                  </a:lnTo>
                  <a:lnTo>
                    <a:pt x="6563804" y="4155821"/>
                  </a:lnTo>
                  <a:lnTo>
                    <a:pt x="6555892" y="4156633"/>
                  </a:lnTo>
                  <a:lnTo>
                    <a:pt x="6548183" y="4159059"/>
                  </a:lnTo>
                  <a:lnTo>
                    <a:pt x="6540932" y="4163085"/>
                  </a:lnTo>
                  <a:lnTo>
                    <a:pt x="6534467" y="4168724"/>
                  </a:lnTo>
                  <a:lnTo>
                    <a:pt x="6528295" y="4173588"/>
                  </a:lnTo>
                  <a:lnTo>
                    <a:pt x="6522720" y="4178604"/>
                  </a:lnTo>
                  <a:lnTo>
                    <a:pt x="6517602" y="4183977"/>
                  </a:lnTo>
                  <a:lnTo>
                    <a:pt x="6512877" y="4189857"/>
                  </a:lnTo>
                  <a:lnTo>
                    <a:pt x="6510325" y="4195381"/>
                  </a:lnTo>
                  <a:lnTo>
                    <a:pt x="6512877" y="4204551"/>
                  </a:lnTo>
                  <a:lnTo>
                    <a:pt x="6519735" y="4204551"/>
                  </a:lnTo>
                  <a:lnTo>
                    <a:pt x="6538100" y="4202836"/>
                  </a:lnTo>
                  <a:lnTo>
                    <a:pt x="6555397" y="4197680"/>
                  </a:lnTo>
                  <a:lnTo>
                    <a:pt x="6571259" y="4189069"/>
                  </a:lnTo>
                  <a:lnTo>
                    <a:pt x="6585267" y="4177017"/>
                  </a:lnTo>
                  <a:lnTo>
                    <a:pt x="6589585" y="4171505"/>
                  </a:lnTo>
                  <a:close/>
                </a:path>
                <a:path w="6928484" h="4204970">
                  <a:moveTo>
                    <a:pt x="6635305" y="4027132"/>
                  </a:moveTo>
                  <a:lnTo>
                    <a:pt x="6632638" y="4020210"/>
                  </a:lnTo>
                  <a:lnTo>
                    <a:pt x="6627431" y="4017632"/>
                  </a:lnTo>
                  <a:lnTo>
                    <a:pt x="6621208" y="4014254"/>
                  </a:lnTo>
                  <a:lnTo>
                    <a:pt x="6614604" y="4012590"/>
                  </a:lnTo>
                  <a:lnTo>
                    <a:pt x="6608000" y="4012590"/>
                  </a:lnTo>
                  <a:lnTo>
                    <a:pt x="6600241" y="4013352"/>
                  </a:lnTo>
                  <a:lnTo>
                    <a:pt x="6592735" y="4015613"/>
                  </a:lnTo>
                  <a:lnTo>
                    <a:pt x="6585686" y="4019346"/>
                  </a:lnTo>
                  <a:lnTo>
                    <a:pt x="6579298" y="4024553"/>
                  </a:lnTo>
                  <a:lnTo>
                    <a:pt x="6572910" y="4029125"/>
                  </a:lnTo>
                  <a:lnTo>
                    <a:pt x="6567043" y="4033863"/>
                  </a:lnTo>
                  <a:lnTo>
                    <a:pt x="6561823" y="4038917"/>
                  </a:lnTo>
                  <a:lnTo>
                    <a:pt x="6557454" y="4044442"/>
                  </a:lnTo>
                  <a:lnTo>
                    <a:pt x="6553009" y="4049649"/>
                  </a:lnTo>
                  <a:lnTo>
                    <a:pt x="6556565" y="4058285"/>
                  </a:lnTo>
                  <a:lnTo>
                    <a:pt x="6562661" y="4058285"/>
                  </a:lnTo>
                  <a:lnTo>
                    <a:pt x="6581305" y="4056672"/>
                  </a:lnTo>
                  <a:lnTo>
                    <a:pt x="6598882" y="4051808"/>
                  </a:lnTo>
                  <a:lnTo>
                    <a:pt x="6614985" y="4043692"/>
                  </a:lnTo>
                  <a:lnTo>
                    <a:pt x="6629209" y="4032326"/>
                  </a:lnTo>
                  <a:lnTo>
                    <a:pt x="6635305" y="4027132"/>
                  </a:lnTo>
                  <a:close/>
                </a:path>
                <a:path w="6928484" h="4204970">
                  <a:moveTo>
                    <a:pt x="6833425" y="3914356"/>
                  </a:moveTo>
                  <a:lnTo>
                    <a:pt x="6830758" y="3907434"/>
                  </a:lnTo>
                  <a:lnTo>
                    <a:pt x="6825551" y="3904856"/>
                  </a:lnTo>
                  <a:lnTo>
                    <a:pt x="6819328" y="3901478"/>
                  </a:lnTo>
                  <a:lnTo>
                    <a:pt x="6812724" y="3899814"/>
                  </a:lnTo>
                  <a:lnTo>
                    <a:pt x="6806120" y="3899814"/>
                  </a:lnTo>
                  <a:lnTo>
                    <a:pt x="6798361" y="3900576"/>
                  </a:lnTo>
                  <a:lnTo>
                    <a:pt x="6790855" y="3902837"/>
                  </a:lnTo>
                  <a:lnTo>
                    <a:pt x="6783806" y="3906570"/>
                  </a:lnTo>
                  <a:lnTo>
                    <a:pt x="6777418" y="3911777"/>
                  </a:lnTo>
                  <a:lnTo>
                    <a:pt x="6771030" y="3916349"/>
                  </a:lnTo>
                  <a:lnTo>
                    <a:pt x="6765163" y="3921087"/>
                  </a:lnTo>
                  <a:lnTo>
                    <a:pt x="6759943" y="3926141"/>
                  </a:lnTo>
                  <a:lnTo>
                    <a:pt x="6755574" y="3931666"/>
                  </a:lnTo>
                  <a:lnTo>
                    <a:pt x="6751129" y="3936873"/>
                  </a:lnTo>
                  <a:lnTo>
                    <a:pt x="6754685" y="3945509"/>
                  </a:lnTo>
                  <a:lnTo>
                    <a:pt x="6760781" y="3945509"/>
                  </a:lnTo>
                  <a:lnTo>
                    <a:pt x="6779565" y="3943896"/>
                  </a:lnTo>
                  <a:lnTo>
                    <a:pt x="6797446" y="3939032"/>
                  </a:lnTo>
                  <a:lnTo>
                    <a:pt x="6813855" y="3930916"/>
                  </a:lnTo>
                  <a:lnTo>
                    <a:pt x="6828218" y="3919550"/>
                  </a:lnTo>
                  <a:lnTo>
                    <a:pt x="6833425" y="3914356"/>
                  </a:lnTo>
                  <a:close/>
                </a:path>
                <a:path w="6928484" h="4204970">
                  <a:moveTo>
                    <a:pt x="6927913" y="3764813"/>
                  </a:moveTo>
                  <a:lnTo>
                    <a:pt x="6925246" y="3758717"/>
                  </a:lnTo>
                  <a:lnTo>
                    <a:pt x="6920039" y="3755212"/>
                  </a:lnTo>
                  <a:lnTo>
                    <a:pt x="6914197" y="3752011"/>
                  </a:lnTo>
                  <a:lnTo>
                    <a:pt x="6907847" y="3750437"/>
                  </a:lnTo>
                  <a:lnTo>
                    <a:pt x="6901497" y="3750437"/>
                  </a:lnTo>
                  <a:lnTo>
                    <a:pt x="6893522" y="3751262"/>
                  </a:lnTo>
                  <a:lnTo>
                    <a:pt x="6885787" y="3753688"/>
                  </a:lnTo>
                  <a:lnTo>
                    <a:pt x="6878510" y="3757638"/>
                  </a:lnTo>
                  <a:lnTo>
                    <a:pt x="6871906" y="3763073"/>
                  </a:lnTo>
                  <a:lnTo>
                    <a:pt x="6865518" y="3767163"/>
                  </a:lnTo>
                  <a:lnTo>
                    <a:pt x="6859651" y="3771658"/>
                  </a:lnTo>
                  <a:lnTo>
                    <a:pt x="6854431" y="3776649"/>
                  </a:lnTo>
                  <a:lnTo>
                    <a:pt x="6850062" y="3782199"/>
                  </a:lnTo>
                  <a:lnTo>
                    <a:pt x="6845617" y="3787432"/>
                  </a:lnTo>
                  <a:lnTo>
                    <a:pt x="6849173" y="3796119"/>
                  </a:lnTo>
                  <a:lnTo>
                    <a:pt x="6855269" y="3796119"/>
                  </a:lnTo>
                  <a:lnTo>
                    <a:pt x="6873913" y="3794493"/>
                  </a:lnTo>
                  <a:lnTo>
                    <a:pt x="6891490" y="3789603"/>
                  </a:lnTo>
                  <a:lnTo>
                    <a:pt x="6907593" y="3781463"/>
                  </a:lnTo>
                  <a:lnTo>
                    <a:pt x="6921817" y="3770045"/>
                  </a:lnTo>
                  <a:lnTo>
                    <a:pt x="6927913" y="3764813"/>
                  </a:lnTo>
                  <a:close/>
                </a:path>
              </a:pathLst>
            </a:custGeom>
            <a:solidFill>
              <a:srgbClr val="181818"/>
            </a:solidFill>
          </p:spPr>
          <p:txBody>
            <a:bodyPr wrap="square" lIns="0" tIns="0" rIns="0" bIns="0" rtlCol="0"/>
            <a:lstStyle/>
            <a:p>
              <a:endParaRPr/>
            </a:p>
          </p:txBody>
        </p:sp>
        <p:pic>
          <p:nvPicPr>
            <p:cNvPr id="10" name="object 10"/>
            <p:cNvPicPr/>
            <p:nvPr/>
          </p:nvPicPr>
          <p:blipFill>
            <a:blip r:embed="rId3" cstate="print"/>
            <a:stretch>
              <a:fillRect/>
            </a:stretch>
          </p:blipFill>
          <p:spPr>
            <a:xfrm>
              <a:off x="245998" y="309371"/>
              <a:ext cx="933004" cy="868426"/>
            </a:xfrm>
            <a:prstGeom prst="rect">
              <a:avLst/>
            </a:prstGeom>
          </p:spPr>
        </p:pic>
        <p:sp>
          <p:nvSpPr>
            <p:cNvPr id="11" name="object 11"/>
            <p:cNvSpPr/>
            <p:nvPr/>
          </p:nvSpPr>
          <p:spPr>
            <a:xfrm>
              <a:off x="937513" y="927226"/>
              <a:ext cx="51435" cy="61594"/>
            </a:xfrm>
            <a:custGeom>
              <a:avLst/>
              <a:gdLst/>
              <a:ahLst/>
              <a:cxnLst/>
              <a:rect l="l" t="t" r="r" b="b"/>
              <a:pathLst>
                <a:path w="51434" h="61594">
                  <a:moveTo>
                    <a:pt x="5918" y="0"/>
                  </a:moveTo>
                  <a:lnTo>
                    <a:pt x="0" y="5080"/>
                  </a:lnTo>
                  <a:lnTo>
                    <a:pt x="1257" y="10287"/>
                  </a:lnTo>
                  <a:lnTo>
                    <a:pt x="6602" y="25290"/>
                  </a:lnTo>
                  <a:lnTo>
                    <a:pt x="14987" y="38401"/>
                  </a:lnTo>
                  <a:lnTo>
                    <a:pt x="26080" y="49488"/>
                  </a:lnTo>
                  <a:lnTo>
                    <a:pt x="40792" y="59182"/>
                  </a:lnTo>
                  <a:lnTo>
                    <a:pt x="45885" y="61087"/>
                  </a:lnTo>
                  <a:lnTo>
                    <a:pt x="50190" y="57785"/>
                  </a:lnTo>
                  <a:lnTo>
                    <a:pt x="51193" y="53212"/>
                  </a:lnTo>
                  <a:lnTo>
                    <a:pt x="51297" y="41866"/>
                  </a:lnTo>
                  <a:lnTo>
                    <a:pt x="48137" y="31210"/>
                  </a:lnTo>
                  <a:lnTo>
                    <a:pt x="42022" y="22030"/>
                  </a:lnTo>
                  <a:lnTo>
                    <a:pt x="33261" y="15112"/>
                  </a:lnTo>
                  <a:lnTo>
                    <a:pt x="28239" y="10763"/>
                  </a:lnTo>
                  <a:lnTo>
                    <a:pt x="22821" y="7270"/>
                  </a:lnTo>
                  <a:lnTo>
                    <a:pt x="17023" y="4397"/>
                  </a:lnTo>
                  <a:lnTo>
                    <a:pt x="10858" y="1905"/>
                  </a:lnTo>
                  <a:lnTo>
                    <a:pt x="5918" y="0"/>
                  </a:lnTo>
                  <a:close/>
                </a:path>
              </a:pathLst>
            </a:custGeom>
            <a:solidFill>
              <a:srgbClr val="181818"/>
            </a:solidFill>
          </p:spPr>
          <p:txBody>
            <a:bodyPr wrap="square" lIns="0" tIns="0" rIns="0" bIns="0" rtlCol="0"/>
            <a:lstStyle/>
            <a:p>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3000" dirty="0"/>
              <a:t>Tahapan</a:t>
            </a:r>
            <a:r>
              <a:rPr sz="3000" spc="-85" dirty="0"/>
              <a:t> </a:t>
            </a:r>
            <a:r>
              <a:rPr sz="3000" dirty="0"/>
              <a:t>Penyusunan</a:t>
            </a:r>
            <a:r>
              <a:rPr sz="3000" spc="-20" dirty="0"/>
              <a:t> </a:t>
            </a:r>
            <a:r>
              <a:rPr sz="3000" dirty="0"/>
              <a:t>Instrumen</a:t>
            </a:r>
            <a:r>
              <a:rPr sz="3000" spc="-145" dirty="0"/>
              <a:t> </a:t>
            </a:r>
            <a:r>
              <a:rPr sz="3000" spc="-25" dirty="0"/>
              <a:t>AM</a:t>
            </a:r>
            <a:endParaRPr sz="3000"/>
          </a:p>
        </p:txBody>
      </p:sp>
      <p:grpSp>
        <p:nvGrpSpPr>
          <p:cNvPr id="7" name="object 7"/>
          <p:cNvGrpSpPr/>
          <p:nvPr/>
        </p:nvGrpSpPr>
        <p:grpSpPr>
          <a:xfrm>
            <a:off x="1438655" y="1600149"/>
            <a:ext cx="6408420" cy="2486025"/>
            <a:chOff x="1438655" y="1600149"/>
            <a:chExt cx="6408420" cy="2486025"/>
          </a:xfrm>
        </p:grpSpPr>
        <p:pic>
          <p:nvPicPr>
            <p:cNvPr id="8" name="object 8"/>
            <p:cNvPicPr/>
            <p:nvPr/>
          </p:nvPicPr>
          <p:blipFill>
            <a:blip r:embed="rId3" cstate="print"/>
            <a:stretch>
              <a:fillRect/>
            </a:stretch>
          </p:blipFill>
          <p:spPr>
            <a:xfrm>
              <a:off x="1459991" y="1600149"/>
              <a:ext cx="556158" cy="2473325"/>
            </a:xfrm>
            <a:prstGeom prst="rect">
              <a:avLst/>
            </a:prstGeom>
          </p:spPr>
        </p:pic>
        <p:pic>
          <p:nvPicPr>
            <p:cNvPr id="9" name="object 9"/>
            <p:cNvPicPr/>
            <p:nvPr/>
          </p:nvPicPr>
          <p:blipFill>
            <a:blip r:embed="rId4" cstate="print"/>
            <a:stretch>
              <a:fillRect/>
            </a:stretch>
          </p:blipFill>
          <p:spPr>
            <a:xfrm>
              <a:off x="1685543" y="1679460"/>
              <a:ext cx="6161405" cy="635368"/>
            </a:xfrm>
            <a:prstGeom prst="rect">
              <a:avLst/>
            </a:prstGeom>
          </p:spPr>
        </p:pic>
        <p:pic>
          <p:nvPicPr>
            <p:cNvPr id="10" name="object 10"/>
            <p:cNvPicPr/>
            <p:nvPr/>
          </p:nvPicPr>
          <p:blipFill>
            <a:blip r:embed="rId5" cstate="print"/>
            <a:stretch>
              <a:fillRect/>
            </a:stretch>
          </p:blipFill>
          <p:spPr>
            <a:xfrm>
              <a:off x="1438655" y="1676412"/>
              <a:ext cx="592670" cy="598792"/>
            </a:xfrm>
            <a:prstGeom prst="rect">
              <a:avLst/>
            </a:prstGeom>
          </p:spPr>
        </p:pic>
        <p:pic>
          <p:nvPicPr>
            <p:cNvPr id="11" name="object 11"/>
            <p:cNvPicPr/>
            <p:nvPr/>
          </p:nvPicPr>
          <p:blipFill>
            <a:blip r:embed="rId6" cstate="print"/>
            <a:stretch>
              <a:fillRect/>
            </a:stretch>
          </p:blipFill>
          <p:spPr>
            <a:xfrm>
              <a:off x="1911095" y="2270772"/>
              <a:ext cx="5935853" cy="635368"/>
            </a:xfrm>
            <a:prstGeom prst="rect">
              <a:avLst/>
            </a:prstGeom>
          </p:spPr>
        </p:pic>
        <p:pic>
          <p:nvPicPr>
            <p:cNvPr id="12" name="object 12"/>
            <p:cNvPicPr/>
            <p:nvPr/>
          </p:nvPicPr>
          <p:blipFill>
            <a:blip r:embed="rId7" cstate="print"/>
            <a:stretch>
              <a:fillRect/>
            </a:stretch>
          </p:blipFill>
          <p:spPr>
            <a:xfrm>
              <a:off x="1664207" y="2267699"/>
              <a:ext cx="592747" cy="595769"/>
            </a:xfrm>
            <a:prstGeom prst="rect">
              <a:avLst/>
            </a:prstGeom>
          </p:spPr>
        </p:pic>
        <p:pic>
          <p:nvPicPr>
            <p:cNvPr id="13" name="object 13"/>
            <p:cNvPicPr/>
            <p:nvPr/>
          </p:nvPicPr>
          <p:blipFill>
            <a:blip r:embed="rId8" cstate="print"/>
            <a:stretch>
              <a:fillRect/>
            </a:stretch>
          </p:blipFill>
          <p:spPr>
            <a:xfrm>
              <a:off x="1911095" y="2862059"/>
              <a:ext cx="5935853" cy="632345"/>
            </a:xfrm>
            <a:prstGeom prst="rect">
              <a:avLst/>
            </a:prstGeom>
          </p:spPr>
        </p:pic>
        <p:pic>
          <p:nvPicPr>
            <p:cNvPr id="14" name="object 14"/>
            <p:cNvPicPr/>
            <p:nvPr/>
          </p:nvPicPr>
          <p:blipFill>
            <a:blip r:embed="rId9" cstate="print"/>
            <a:stretch>
              <a:fillRect/>
            </a:stretch>
          </p:blipFill>
          <p:spPr>
            <a:xfrm>
              <a:off x="1664207" y="2859011"/>
              <a:ext cx="592747" cy="595769"/>
            </a:xfrm>
            <a:prstGeom prst="rect">
              <a:avLst/>
            </a:prstGeom>
          </p:spPr>
        </p:pic>
        <p:pic>
          <p:nvPicPr>
            <p:cNvPr id="15" name="object 15"/>
            <p:cNvPicPr/>
            <p:nvPr/>
          </p:nvPicPr>
          <p:blipFill>
            <a:blip r:embed="rId4" cstate="print"/>
            <a:stretch>
              <a:fillRect/>
            </a:stretch>
          </p:blipFill>
          <p:spPr>
            <a:xfrm>
              <a:off x="1685543" y="3450336"/>
              <a:ext cx="6161405" cy="635368"/>
            </a:xfrm>
            <a:prstGeom prst="rect">
              <a:avLst/>
            </a:prstGeom>
          </p:spPr>
        </p:pic>
      </p:grpSp>
      <p:sp>
        <p:nvSpPr>
          <p:cNvPr id="16" name="object 16"/>
          <p:cNvSpPr txBox="1"/>
          <p:nvPr/>
        </p:nvSpPr>
        <p:spPr>
          <a:xfrm>
            <a:off x="2035555" y="1755775"/>
            <a:ext cx="3755645" cy="2125454"/>
          </a:xfrm>
          <a:prstGeom prst="rect">
            <a:avLst/>
          </a:prstGeom>
        </p:spPr>
        <p:txBody>
          <a:bodyPr vert="horz" wrap="square" lIns="0" tIns="13970" rIns="0" bIns="0" rtlCol="0">
            <a:spAutoFit/>
          </a:bodyPr>
          <a:lstStyle/>
          <a:p>
            <a:pPr marL="12700">
              <a:lnSpc>
                <a:spcPct val="100000"/>
              </a:lnSpc>
              <a:spcBef>
                <a:spcPts val="110"/>
              </a:spcBef>
            </a:pPr>
            <a:r>
              <a:rPr sz="2100" dirty="0" err="1">
                <a:solidFill>
                  <a:srgbClr val="181818"/>
                </a:solidFill>
                <a:latin typeface="Arial MT"/>
                <a:cs typeface="Arial MT"/>
              </a:rPr>
              <a:t>Menganalisi</a:t>
            </a:r>
            <a:r>
              <a:rPr lang="en-US" sz="2100" dirty="0" err="1">
                <a:solidFill>
                  <a:srgbClr val="181818"/>
                </a:solidFill>
                <a:latin typeface="Arial MT"/>
                <a:cs typeface="Arial MT"/>
              </a:rPr>
              <a:t>s</a:t>
            </a:r>
            <a:r>
              <a:rPr sz="2100" spc="-70" dirty="0">
                <a:solidFill>
                  <a:srgbClr val="181818"/>
                </a:solidFill>
                <a:latin typeface="Arial MT"/>
                <a:cs typeface="Arial MT"/>
              </a:rPr>
              <a:t> </a:t>
            </a:r>
            <a:r>
              <a:rPr sz="2100" dirty="0">
                <a:solidFill>
                  <a:srgbClr val="181818"/>
                </a:solidFill>
                <a:latin typeface="Arial MT"/>
                <a:cs typeface="Arial MT"/>
              </a:rPr>
              <a:t>kompetensi</a:t>
            </a:r>
            <a:r>
              <a:rPr sz="2100" spc="-45" dirty="0">
                <a:solidFill>
                  <a:srgbClr val="181818"/>
                </a:solidFill>
                <a:latin typeface="Arial MT"/>
                <a:cs typeface="Arial MT"/>
              </a:rPr>
              <a:t> </a:t>
            </a:r>
            <a:r>
              <a:rPr sz="2100" spc="-10" dirty="0">
                <a:solidFill>
                  <a:srgbClr val="181818"/>
                </a:solidFill>
                <a:latin typeface="Arial MT"/>
                <a:cs typeface="Arial MT"/>
              </a:rPr>
              <a:t>dasar</a:t>
            </a:r>
            <a:endParaRPr sz="2100" dirty="0">
              <a:latin typeface="Arial MT"/>
              <a:cs typeface="Arial MT"/>
            </a:endParaRPr>
          </a:p>
          <a:p>
            <a:pPr marL="238125" marR="1120140">
              <a:lnSpc>
                <a:spcPct val="184600"/>
              </a:lnSpc>
            </a:pPr>
            <a:r>
              <a:rPr sz="2100" dirty="0">
                <a:solidFill>
                  <a:srgbClr val="181818"/>
                </a:solidFill>
                <a:latin typeface="Arial MT"/>
                <a:cs typeface="Arial MT"/>
              </a:rPr>
              <a:t>Materi</a:t>
            </a:r>
            <a:r>
              <a:rPr sz="2100" spc="-50" dirty="0">
                <a:solidFill>
                  <a:srgbClr val="181818"/>
                </a:solidFill>
                <a:latin typeface="Arial MT"/>
                <a:cs typeface="Arial MT"/>
              </a:rPr>
              <a:t> </a:t>
            </a:r>
            <a:r>
              <a:rPr sz="2100" spc="-10" dirty="0">
                <a:solidFill>
                  <a:srgbClr val="181818"/>
                </a:solidFill>
                <a:latin typeface="Arial MT"/>
                <a:cs typeface="Arial MT"/>
              </a:rPr>
              <a:t>Esensial </a:t>
            </a:r>
            <a:r>
              <a:rPr sz="2100" dirty="0">
                <a:solidFill>
                  <a:srgbClr val="181818"/>
                </a:solidFill>
                <a:latin typeface="Arial MT"/>
                <a:cs typeface="Arial MT"/>
              </a:rPr>
              <a:t>Menyusun</a:t>
            </a:r>
            <a:r>
              <a:rPr sz="2100" spc="15" dirty="0">
                <a:solidFill>
                  <a:srgbClr val="181818"/>
                </a:solidFill>
                <a:latin typeface="Arial MT"/>
                <a:cs typeface="Arial MT"/>
              </a:rPr>
              <a:t> </a:t>
            </a:r>
            <a:r>
              <a:rPr sz="2100" spc="-10" dirty="0">
                <a:solidFill>
                  <a:srgbClr val="181818"/>
                </a:solidFill>
                <a:latin typeface="Arial MT"/>
                <a:cs typeface="Arial MT"/>
              </a:rPr>
              <a:t>Kisi-</a:t>
            </a:r>
            <a:r>
              <a:rPr sz="2100" spc="-20" dirty="0">
                <a:solidFill>
                  <a:srgbClr val="181818"/>
                </a:solidFill>
                <a:latin typeface="Arial MT"/>
                <a:cs typeface="Arial MT"/>
              </a:rPr>
              <a:t>Kisi</a:t>
            </a:r>
            <a:endParaRPr sz="2100" dirty="0">
              <a:latin typeface="Arial MT"/>
              <a:cs typeface="Arial MT"/>
            </a:endParaRPr>
          </a:p>
          <a:p>
            <a:pPr marL="12700">
              <a:lnSpc>
                <a:spcPct val="100000"/>
              </a:lnSpc>
              <a:spcBef>
                <a:spcPts val="2130"/>
              </a:spcBef>
            </a:pPr>
            <a:r>
              <a:rPr sz="2100" dirty="0">
                <a:solidFill>
                  <a:srgbClr val="181818"/>
                </a:solidFill>
                <a:latin typeface="Arial MT"/>
                <a:cs typeface="Arial MT"/>
              </a:rPr>
              <a:t>Menyusun</a:t>
            </a:r>
            <a:r>
              <a:rPr sz="2100" spc="-15" dirty="0">
                <a:solidFill>
                  <a:srgbClr val="181818"/>
                </a:solidFill>
                <a:latin typeface="Arial MT"/>
                <a:cs typeface="Arial MT"/>
              </a:rPr>
              <a:t> </a:t>
            </a:r>
            <a:r>
              <a:rPr sz="2100" spc="-10" dirty="0">
                <a:solidFill>
                  <a:srgbClr val="181818"/>
                </a:solidFill>
                <a:latin typeface="Arial MT"/>
                <a:cs typeface="Arial MT"/>
              </a:rPr>
              <a:t>Instrumen</a:t>
            </a:r>
            <a:endParaRPr sz="2100" dirty="0">
              <a:latin typeface="Arial MT"/>
              <a:cs typeface="Arial MT"/>
            </a:endParaRPr>
          </a:p>
        </p:txBody>
      </p:sp>
      <p:pic>
        <p:nvPicPr>
          <p:cNvPr id="17" name="object 17"/>
          <p:cNvPicPr/>
          <p:nvPr/>
        </p:nvPicPr>
        <p:blipFill>
          <a:blip r:embed="rId10" cstate="print"/>
          <a:stretch>
            <a:fillRect/>
          </a:stretch>
        </p:blipFill>
        <p:spPr>
          <a:xfrm>
            <a:off x="1438655" y="3447288"/>
            <a:ext cx="592670" cy="5988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5760" y="140121"/>
            <a:ext cx="8585835" cy="4572635"/>
            <a:chOff x="55760" y="140121"/>
            <a:chExt cx="8585835" cy="4572635"/>
          </a:xfrm>
        </p:grpSpPr>
        <p:sp>
          <p:nvSpPr>
            <p:cNvPr id="3" name="object 3"/>
            <p:cNvSpPr/>
            <p:nvPr/>
          </p:nvSpPr>
          <p:spPr>
            <a:xfrm>
              <a:off x="55760" y="140121"/>
              <a:ext cx="1273810" cy="1186815"/>
            </a:xfrm>
            <a:custGeom>
              <a:avLst/>
              <a:gdLst/>
              <a:ahLst/>
              <a:cxnLst/>
              <a:rect l="l" t="t" r="r" b="b"/>
              <a:pathLst>
                <a:path w="1273810" h="1186815">
                  <a:moveTo>
                    <a:pt x="658350" y="0"/>
                  </a:moveTo>
                  <a:lnTo>
                    <a:pt x="611789" y="1781"/>
                  </a:lnTo>
                  <a:lnTo>
                    <a:pt x="565295" y="6944"/>
                  </a:lnTo>
                  <a:lnTo>
                    <a:pt x="517122" y="11675"/>
                  </a:lnTo>
                  <a:lnTo>
                    <a:pt x="469085" y="19456"/>
                  </a:lnTo>
                  <a:lnTo>
                    <a:pt x="421477" y="30239"/>
                  </a:lnTo>
                  <a:lnTo>
                    <a:pt x="374590" y="43981"/>
                  </a:lnTo>
                  <a:lnTo>
                    <a:pt x="328717" y="60633"/>
                  </a:lnTo>
                  <a:lnTo>
                    <a:pt x="284151" y="80150"/>
                  </a:lnTo>
                  <a:lnTo>
                    <a:pt x="241183" y="102486"/>
                  </a:lnTo>
                  <a:lnTo>
                    <a:pt x="200106" y="127594"/>
                  </a:lnTo>
                  <a:lnTo>
                    <a:pt x="163227" y="155072"/>
                  </a:lnTo>
                  <a:lnTo>
                    <a:pt x="130202" y="186367"/>
                  </a:lnTo>
                  <a:lnTo>
                    <a:pt x="100994" y="221082"/>
                  </a:lnTo>
                  <a:lnTo>
                    <a:pt x="75563" y="258821"/>
                  </a:lnTo>
                  <a:lnTo>
                    <a:pt x="53869" y="299186"/>
                  </a:lnTo>
                  <a:lnTo>
                    <a:pt x="35874" y="341783"/>
                  </a:lnTo>
                  <a:lnTo>
                    <a:pt x="21538" y="386213"/>
                  </a:lnTo>
                  <a:lnTo>
                    <a:pt x="10821" y="432080"/>
                  </a:lnTo>
                  <a:lnTo>
                    <a:pt x="3686" y="478988"/>
                  </a:lnTo>
                  <a:lnTo>
                    <a:pt x="92" y="526540"/>
                  </a:lnTo>
                  <a:lnTo>
                    <a:pt x="0" y="574340"/>
                  </a:lnTo>
                  <a:lnTo>
                    <a:pt x="3370" y="621991"/>
                  </a:lnTo>
                  <a:lnTo>
                    <a:pt x="10165" y="669096"/>
                  </a:lnTo>
                  <a:lnTo>
                    <a:pt x="20344" y="715259"/>
                  </a:lnTo>
                  <a:lnTo>
                    <a:pt x="33867" y="760083"/>
                  </a:lnTo>
                  <a:lnTo>
                    <a:pt x="50697" y="803171"/>
                  </a:lnTo>
                  <a:lnTo>
                    <a:pt x="70794" y="844128"/>
                  </a:lnTo>
                  <a:lnTo>
                    <a:pt x="95798" y="885086"/>
                  </a:lnTo>
                  <a:lnTo>
                    <a:pt x="124402" y="922614"/>
                  </a:lnTo>
                  <a:lnTo>
                    <a:pt x="161213" y="960634"/>
                  </a:lnTo>
                  <a:lnTo>
                    <a:pt x="201323" y="992934"/>
                  </a:lnTo>
                  <a:lnTo>
                    <a:pt x="244285" y="1020199"/>
                  </a:lnTo>
                  <a:lnTo>
                    <a:pt x="289655" y="1043118"/>
                  </a:lnTo>
                  <a:lnTo>
                    <a:pt x="336987" y="1062378"/>
                  </a:lnTo>
                  <a:lnTo>
                    <a:pt x="385835" y="1078666"/>
                  </a:lnTo>
                  <a:lnTo>
                    <a:pt x="435754" y="1092669"/>
                  </a:lnTo>
                  <a:lnTo>
                    <a:pt x="486298" y="1105076"/>
                  </a:lnTo>
                  <a:lnTo>
                    <a:pt x="587482" y="1127846"/>
                  </a:lnTo>
                  <a:lnTo>
                    <a:pt x="633296" y="1139330"/>
                  </a:lnTo>
                  <a:lnTo>
                    <a:pt x="680576" y="1151821"/>
                  </a:lnTo>
                  <a:lnTo>
                    <a:pt x="728875" y="1164040"/>
                  </a:lnTo>
                  <a:lnTo>
                    <a:pt x="777746" y="1174710"/>
                  </a:lnTo>
                  <a:lnTo>
                    <a:pt x="826740" y="1182551"/>
                  </a:lnTo>
                  <a:lnTo>
                    <a:pt x="875411" y="1186285"/>
                  </a:lnTo>
                  <a:lnTo>
                    <a:pt x="923310" y="1184634"/>
                  </a:lnTo>
                  <a:lnTo>
                    <a:pt x="969990" y="1176317"/>
                  </a:lnTo>
                  <a:lnTo>
                    <a:pt x="1015003" y="1160058"/>
                  </a:lnTo>
                  <a:lnTo>
                    <a:pt x="1057902" y="1134577"/>
                  </a:lnTo>
                  <a:lnTo>
                    <a:pt x="1094654" y="1103350"/>
                  </a:lnTo>
                  <a:lnTo>
                    <a:pt x="1127757" y="1066543"/>
                  </a:lnTo>
                  <a:lnTo>
                    <a:pt x="1157286" y="1025113"/>
                  </a:lnTo>
                  <a:lnTo>
                    <a:pt x="1183313" y="980019"/>
                  </a:lnTo>
                  <a:lnTo>
                    <a:pt x="1205910" y="932219"/>
                  </a:lnTo>
                  <a:lnTo>
                    <a:pt x="1225150" y="882669"/>
                  </a:lnTo>
                  <a:lnTo>
                    <a:pt x="1241106" y="832329"/>
                  </a:lnTo>
                  <a:lnTo>
                    <a:pt x="1253849" y="782155"/>
                  </a:lnTo>
                  <a:lnTo>
                    <a:pt x="1263454" y="733106"/>
                  </a:lnTo>
                  <a:lnTo>
                    <a:pt x="1269992" y="686140"/>
                  </a:lnTo>
                  <a:lnTo>
                    <a:pt x="1273447" y="637919"/>
                  </a:lnTo>
                  <a:lnTo>
                    <a:pt x="1273176" y="589624"/>
                  </a:lnTo>
                  <a:lnTo>
                    <a:pt x="1269225" y="541502"/>
                  </a:lnTo>
                  <a:lnTo>
                    <a:pt x="1261644" y="493799"/>
                  </a:lnTo>
                  <a:lnTo>
                    <a:pt x="1250479" y="446763"/>
                  </a:lnTo>
                  <a:lnTo>
                    <a:pt x="1235779" y="400640"/>
                  </a:lnTo>
                  <a:lnTo>
                    <a:pt x="1217592" y="355679"/>
                  </a:lnTo>
                  <a:lnTo>
                    <a:pt x="1195964" y="312125"/>
                  </a:lnTo>
                  <a:lnTo>
                    <a:pt x="1173492" y="274216"/>
                  </a:lnTo>
                  <a:lnTo>
                    <a:pt x="1148314" y="237830"/>
                  </a:lnTo>
                  <a:lnTo>
                    <a:pt x="1116808" y="200008"/>
                  </a:lnTo>
                  <a:lnTo>
                    <a:pt x="1082929" y="165418"/>
                  </a:lnTo>
                  <a:lnTo>
                    <a:pt x="1046879" y="134072"/>
                  </a:lnTo>
                  <a:lnTo>
                    <a:pt x="1008863" y="105982"/>
                  </a:lnTo>
                  <a:lnTo>
                    <a:pt x="969084" y="81161"/>
                  </a:lnTo>
                  <a:lnTo>
                    <a:pt x="927746" y="59622"/>
                  </a:lnTo>
                  <a:lnTo>
                    <a:pt x="885051" y="41377"/>
                  </a:lnTo>
                  <a:lnTo>
                    <a:pt x="841203" y="26438"/>
                  </a:lnTo>
                  <a:lnTo>
                    <a:pt x="796405" y="14819"/>
                  </a:lnTo>
                  <a:lnTo>
                    <a:pt x="750862" y="6531"/>
                  </a:lnTo>
                  <a:lnTo>
                    <a:pt x="704775" y="1587"/>
                  </a:lnTo>
                  <a:lnTo>
                    <a:pt x="658350" y="0"/>
                  </a:lnTo>
                  <a:close/>
                </a:path>
              </a:pathLst>
            </a:custGeom>
            <a:solidFill>
              <a:srgbClr val="FFD47B"/>
            </a:solidFill>
          </p:spPr>
          <p:txBody>
            <a:bodyPr wrap="square" lIns="0" tIns="0" rIns="0" bIns="0" rtlCol="0"/>
            <a:lstStyle/>
            <a:p>
              <a:endParaRPr/>
            </a:p>
          </p:txBody>
        </p:sp>
        <p:sp>
          <p:nvSpPr>
            <p:cNvPr id="4" name="object 4"/>
            <p:cNvSpPr/>
            <p:nvPr/>
          </p:nvSpPr>
          <p:spPr>
            <a:xfrm>
              <a:off x="502919" y="432815"/>
              <a:ext cx="8138159" cy="4279900"/>
            </a:xfrm>
            <a:custGeom>
              <a:avLst/>
              <a:gdLst/>
              <a:ahLst/>
              <a:cxnLst/>
              <a:rect l="l" t="t" r="r" b="b"/>
              <a:pathLst>
                <a:path w="8138159" h="4279900">
                  <a:moveTo>
                    <a:pt x="8138159" y="0"/>
                  </a:moveTo>
                  <a:lnTo>
                    <a:pt x="0" y="0"/>
                  </a:lnTo>
                  <a:lnTo>
                    <a:pt x="0" y="4279392"/>
                  </a:lnTo>
                  <a:lnTo>
                    <a:pt x="8138159" y="4279392"/>
                  </a:lnTo>
                  <a:lnTo>
                    <a:pt x="8138159" y="0"/>
                  </a:lnTo>
                  <a:close/>
                </a:path>
              </a:pathLst>
            </a:custGeom>
            <a:solidFill>
              <a:srgbClr val="FFFFFF"/>
            </a:solidFill>
          </p:spPr>
          <p:txBody>
            <a:bodyPr wrap="square" lIns="0" tIns="0" rIns="0" bIns="0" rtlCol="0"/>
            <a:lstStyle/>
            <a:p>
              <a:endParaRPr/>
            </a:p>
          </p:txBody>
        </p:sp>
      </p:grpSp>
      <p:sp>
        <p:nvSpPr>
          <p:cNvPr id="5" name="object 5"/>
          <p:cNvSpPr txBox="1"/>
          <p:nvPr/>
        </p:nvSpPr>
        <p:spPr>
          <a:xfrm>
            <a:off x="1742948" y="1923059"/>
            <a:ext cx="1153795" cy="1244600"/>
          </a:xfrm>
          <a:prstGeom prst="rect">
            <a:avLst/>
          </a:prstGeom>
        </p:spPr>
        <p:txBody>
          <a:bodyPr vert="horz" wrap="square" lIns="0" tIns="12065" rIns="0" bIns="0" rtlCol="0">
            <a:spAutoFit/>
          </a:bodyPr>
          <a:lstStyle/>
          <a:p>
            <a:pPr marL="12700">
              <a:lnSpc>
                <a:spcPct val="100000"/>
              </a:lnSpc>
              <a:spcBef>
                <a:spcPts val="95"/>
              </a:spcBef>
            </a:pPr>
            <a:r>
              <a:rPr sz="8000" spc="-25" dirty="0">
                <a:solidFill>
                  <a:srgbClr val="181818"/>
                </a:solidFill>
                <a:latin typeface="Arial MT"/>
                <a:cs typeface="Arial MT"/>
              </a:rPr>
              <a:t>02</a:t>
            </a:r>
            <a:endParaRPr sz="8000">
              <a:latin typeface="Arial MT"/>
              <a:cs typeface="Arial MT"/>
            </a:endParaRPr>
          </a:p>
        </p:txBody>
      </p:sp>
      <p:sp>
        <p:nvSpPr>
          <p:cNvPr id="6" name="object 6"/>
          <p:cNvSpPr txBox="1">
            <a:spLocks noGrp="1"/>
          </p:cNvSpPr>
          <p:nvPr>
            <p:ph type="title"/>
          </p:nvPr>
        </p:nvSpPr>
        <p:spPr>
          <a:xfrm>
            <a:off x="3639058" y="1856054"/>
            <a:ext cx="2823845" cy="1400175"/>
          </a:xfrm>
          <a:prstGeom prst="rect">
            <a:avLst/>
          </a:prstGeom>
        </p:spPr>
        <p:txBody>
          <a:bodyPr vert="horz" wrap="square" lIns="0" tIns="14605" rIns="0" bIns="0" rtlCol="0">
            <a:spAutoFit/>
          </a:bodyPr>
          <a:lstStyle/>
          <a:p>
            <a:pPr marL="12700" marR="5080">
              <a:lnSpc>
                <a:spcPct val="100000"/>
              </a:lnSpc>
              <a:spcBef>
                <a:spcPts val="115"/>
              </a:spcBef>
            </a:pPr>
            <a:r>
              <a:rPr sz="4500" b="0" spc="-10" dirty="0">
                <a:latin typeface="Arial MT"/>
                <a:cs typeface="Arial MT"/>
              </a:rPr>
              <a:t>BENTUK ASESMEN</a:t>
            </a:r>
            <a:endParaRPr sz="4500">
              <a:latin typeface="Arial MT"/>
              <a:cs typeface="Arial MT"/>
            </a:endParaRPr>
          </a:p>
        </p:txBody>
      </p:sp>
      <p:grpSp>
        <p:nvGrpSpPr>
          <p:cNvPr id="7" name="object 7"/>
          <p:cNvGrpSpPr/>
          <p:nvPr/>
        </p:nvGrpSpPr>
        <p:grpSpPr>
          <a:xfrm>
            <a:off x="87796" y="739266"/>
            <a:ext cx="8809355" cy="4411980"/>
            <a:chOff x="87796" y="739266"/>
            <a:chExt cx="8809355" cy="4411980"/>
          </a:xfrm>
        </p:grpSpPr>
        <p:pic>
          <p:nvPicPr>
            <p:cNvPr id="8" name="object 8"/>
            <p:cNvPicPr/>
            <p:nvPr/>
          </p:nvPicPr>
          <p:blipFill>
            <a:blip r:embed="rId2" cstate="print"/>
            <a:stretch>
              <a:fillRect/>
            </a:stretch>
          </p:blipFill>
          <p:spPr>
            <a:xfrm>
              <a:off x="87796" y="3566159"/>
              <a:ext cx="2219539" cy="1584958"/>
            </a:xfrm>
            <a:prstGeom prst="rect">
              <a:avLst/>
            </a:prstGeom>
          </p:spPr>
        </p:pic>
        <p:sp>
          <p:nvSpPr>
            <p:cNvPr id="9" name="object 9"/>
            <p:cNvSpPr/>
            <p:nvPr/>
          </p:nvSpPr>
          <p:spPr>
            <a:xfrm>
              <a:off x="1972056" y="742568"/>
              <a:ext cx="6629400" cy="3775075"/>
            </a:xfrm>
            <a:custGeom>
              <a:avLst/>
              <a:gdLst/>
              <a:ahLst/>
              <a:cxnLst/>
              <a:rect l="l" t="t" r="r" b="b"/>
              <a:pathLst>
                <a:path w="6629400" h="3775075">
                  <a:moveTo>
                    <a:pt x="82296" y="3357410"/>
                  </a:moveTo>
                  <a:lnTo>
                    <a:pt x="77851" y="3352177"/>
                  </a:lnTo>
                  <a:lnTo>
                    <a:pt x="73469" y="3346627"/>
                  </a:lnTo>
                  <a:lnTo>
                    <a:pt x="68262" y="3341636"/>
                  </a:lnTo>
                  <a:lnTo>
                    <a:pt x="62382" y="3337141"/>
                  </a:lnTo>
                  <a:lnTo>
                    <a:pt x="56007" y="3333051"/>
                  </a:lnTo>
                  <a:lnTo>
                    <a:pt x="49390" y="3327616"/>
                  </a:lnTo>
                  <a:lnTo>
                    <a:pt x="42113" y="3323666"/>
                  </a:lnTo>
                  <a:lnTo>
                    <a:pt x="34378" y="3321240"/>
                  </a:lnTo>
                  <a:lnTo>
                    <a:pt x="26416" y="3320415"/>
                  </a:lnTo>
                  <a:lnTo>
                    <a:pt x="20066" y="3320415"/>
                  </a:lnTo>
                  <a:lnTo>
                    <a:pt x="13716" y="3321989"/>
                  </a:lnTo>
                  <a:lnTo>
                    <a:pt x="7874" y="3325190"/>
                  </a:lnTo>
                  <a:lnTo>
                    <a:pt x="2667" y="3328695"/>
                  </a:lnTo>
                  <a:lnTo>
                    <a:pt x="0" y="3334791"/>
                  </a:lnTo>
                  <a:lnTo>
                    <a:pt x="6096" y="3340023"/>
                  </a:lnTo>
                  <a:lnTo>
                    <a:pt x="20307" y="3351441"/>
                  </a:lnTo>
                  <a:lnTo>
                    <a:pt x="36410" y="3359581"/>
                  </a:lnTo>
                  <a:lnTo>
                    <a:pt x="53987" y="3364471"/>
                  </a:lnTo>
                  <a:lnTo>
                    <a:pt x="72644" y="3366097"/>
                  </a:lnTo>
                  <a:lnTo>
                    <a:pt x="78740" y="3366097"/>
                  </a:lnTo>
                  <a:lnTo>
                    <a:pt x="82296" y="3357410"/>
                  </a:lnTo>
                  <a:close/>
                </a:path>
                <a:path w="6629400" h="3775075">
                  <a:moveTo>
                    <a:pt x="176784" y="3506851"/>
                  </a:moveTo>
                  <a:lnTo>
                    <a:pt x="172339" y="3501644"/>
                  </a:lnTo>
                  <a:lnTo>
                    <a:pt x="167957" y="3496119"/>
                  </a:lnTo>
                  <a:lnTo>
                    <a:pt x="162750" y="3491065"/>
                  </a:lnTo>
                  <a:lnTo>
                    <a:pt x="156870" y="3486327"/>
                  </a:lnTo>
                  <a:lnTo>
                    <a:pt x="150495" y="3481755"/>
                  </a:lnTo>
                  <a:lnTo>
                    <a:pt x="144094" y="3476548"/>
                  </a:lnTo>
                  <a:lnTo>
                    <a:pt x="137045" y="3472815"/>
                  </a:lnTo>
                  <a:lnTo>
                    <a:pt x="129540" y="3470554"/>
                  </a:lnTo>
                  <a:lnTo>
                    <a:pt x="121793" y="3469792"/>
                  </a:lnTo>
                  <a:lnTo>
                    <a:pt x="115189" y="3469792"/>
                  </a:lnTo>
                  <a:lnTo>
                    <a:pt x="108585" y="3471456"/>
                  </a:lnTo>
                  <a:lnTo>
                    <a:pt x="102362" y="3474834"/>
                  </a:lnTo>
                  <a:lnTo>
                    <a:pt x="97155" y="3477412"/>
                  </a:lnTo>
                  <a:lnTo>
                    <a:pt x="130454" y="3509010"/>
                  </a:lnTo>
                  <a:lnTo>
                    <a:pt x="167132" y="3515487"/>
                  </a:lnTo>
                  <a:lnTo>
                    <a:pt x="173228" y="3515487"/>
                  </a:lnTo>
                  <a:lnTo>
                    <a:pt x="176784" y="3506851"/>
                  </a:lnTo>
                  <a:close/>
                </a:path>
                <a:path w="6629400" h="3775075">
                  <a:moveTo>
                    <a:pt x="185928" y="3628301"/>
                  </a:moveTo>
                  <a:lnTo>
                    <a:pt x="160909" y="3601872"/>
                  </a:lnTo>
                  <a:lnTo>
                    <a:pt x="154406" y="3596195"/>
                  </a:lnTo>
                  <a:lnTo>
                    <a:pt x="147269" y="3592055"/>
                  </a:lnTo>
                  <a:lnTo>
                    <a:pt x="139661" y="3589540"/>
                  </a:lnTo>
                  <a:lnTo>
                    <a:pt x="131826" y="3588677"/>
                  </a:lnTo>
                  <a:lnTo>
                    <a:pt x="125603" y="3588677"/>
                  </a:lnTo>
                  <a:lnTo>
                    <a:pt x="119380" y="3590290"/>
                  </a:lnTo>
                  <a:lnTo>
                    <a:pt x="113538" y="3593681"/>
                  </a:lnTo>
                  <a:lnTo>
                    <a:pt x="108458" y="3597300"/>
                  </a:lnTo>
                  <a:lnTo>
                    <a:pt x="106680" y="3603688"/>
                  </a:lnTo>
                  <a:lnTo>
                    <a:pt x="110998" y="3610064"/>
                  </a:lnTo>
                  <a:lnTo>
                    <a:pt x="124993" y="3622040"/>
                  </a:lnTo>
                  <a:lnTo>
                    <a:pt x="140843" y="3630574"/>
                  </a:lnTo>
                  <a:lnTo>
                    <a:pt x="158102" y="3635705"/>
                  </a:lnTo>
                  <a:lnTo>
                    <a:pt x="176403" y="3637407"/>
                  </a:lnTo>
                  <a:lnTo>
                    <a:pt x="182499" y="3637407"/>
                  </a:lnTo>
                  <a:lnTo>
                    <a:pt x="185928" y="3628301"/>
                  </a:lnTo>
                  <a:close/>
                </a:path>
                <a:path w="6629400" h="3775075">
                  <a:moveTo>
                    <a:pt x="371856" y="3619627"/>
                  </a:moveTo>
                  <a:lnTo>
                    <a:pt x="363397" y="3608895"/>
                  </a:lnTo>
                  <a:lnTo>
                    <a:pt x="358355" y="3603841"/>
                  </a:lnTo>
                  <a:lnTo>
                    <a:pt x="352691" y="3599103"/>
                  </a:lnTo>
                  <a:lnTo>
                    <a:pt x="346583" y="3594531"/>
                  </a:lnTo>
                  <a:lnTo>
                    <a:pt x="340398" y="3589324"/>
                  </a:lnTo>
                  <a:lnTo>
                    <a:pt x="333603" y="3585591"/>
                  </a:lnTo>
                  <a:lnTo>
                    <a:pt x="326415" y="3583330"/>
                  </a:lnTo>
                  <a:lnTo>
                    <a:pt x="319024" y="3582568"/>
                  </a:lnTo>
                  <a:lnTo>
                    <a:pt x="312547" y="3582568"/>
                  </a:lnTo>
                  <a:lnTo>
                    <a:pt x="306070" y="3584232"/>
                  </a:lnTo>
                  <a:lnTo>
                    <a:pt x="300228" y="3587610"/>
                  </a:lnTo>
                  <a:lnTo>
                    <a:pt x="295148" y="3590188"/>
                  </a:lnTo>
                  <a:lnTo>
                    <a:pt x="327660" y="3621786"/>
                  </a:lnTo>
                  <a:lnTo>
                    <a:pt x="362585" y="3628263"/>
                  </a:lnTo>
                  <a:lnTo>
                    <a:pt x="368427" y="3628263"/>
                  </a:lnTo>
                  <a:lnTo>
                    <a:pt x="371856" y="3619627"/>
                  </a:lnTo>
                  <a:close/>
                </a:path>
                <a:path w="6629400" h="3775075">
                  <a:moveTo>
                    <a:pt x="417576" y="3765359"/>
                  </a:moveTo>
                  <a:lnTo>
                    <a:pt x="393446" y="3738702"/>
                  </a:lnTo>
                  <a:lnTo>
                    <a:pt x="386905" y="3733063"/>
                  </a:lnTo>
                  <a:lnTo>
                    <a:pt x="379679" y="3729037"/>
                  </a:lnTo>
                  <a:lnTo>
                    <a:pt x="371995" y="3726611"/>
                  </a:lnTo>
                  <a:lnTo>
                    <a:pt x="364109" y="3725799"/>
                  </a:lnTo>
                  <a:lnTo>
                    <a:pt x="357759" y="3725799"/>
                  </a:lnTo>
                  <a:lnTo>
                    <a:pt x="351536" y="3727361"/>
                  </a:lnTo>
                  <a:lnTo>
                    <a:pt x="339217" y="3734130"/>
                  </a:lnTo>
                  <a:lnTo>
                    <a:pt x="338328" y="3741483"/>
                  </a:lnTo>
                  <a:lnTo>
                    <a:pt x="342646" y="3746995"/>
                  </a:lnTo>
                  <a:lnTo>
                    <a:pt x="356641" y="3759047"/>
                  </a:lnTo>
                  <a:lnTo>
                    <a:pt x="372478" y="3767658"/>
                  </a:lnTo>
                  <a:lnTo>
                    <a:pt x="389750" y="3772814"/>
                  </a:lnTo>
                  <a:lnTo>
                    <a:pt x="408051" y="3774529"/>
                  </a:lnTo>
                  <a:lnTo>
                    <a:pt x="415036" y="3774529"/>
                  </a:lnTo>
                  <a:lnTo>
                    <a:pt x="417576" y="3765359"/>
                  </a:lnTo>
                  <a:close/>
                </a:path>
                <a:path w="6629400" h="3775075">
                  <a:moveTo>
                    <a:pt x="5942965" y="424802"/>
                  </a:moveTo>
                  <a:lnTo>
                    <a:pt x="5940006" y="414223"/>
                  </a:lnTo>
                  <a:lnTo>
                    <a:pt x="5933948" y="405066"/>
                  </a:lnTo>
                  <a:lnTo>
                    <a:pt x="5925185" y="398145"/>
                  </a:lnTo>
                  <a:lnTo>
                    <a:pt x="5920562" y="393992"/>
                  </a:lnTo>
                  <a:lnTo>
                    <a:pt x="5915291" y="390550"/>
                  </a:lnTo>
                  <a:lnTo>
                    <a:pt x="5909373" y="387591"/>
                  </a:lnTo>
                  <a:lnTo>
                    <a:pt x="5902833" y="384937"/>
                  </a:lnTo>
                  <a:lnTo>
                    <a:pt x="5897880" y="383159"/>
                  </a:lnTo>
                  <a:lnTo>
                    <a:pt x="5891911" y="388112"/>
                  </a:lnTo>
                  <a:lnTo>
                    <a:pt x="5917590" y="432816"/>
                  </a:lnTo>
                  <a:lnTo>
                    <a:pt x="5937123" y="443865"/>
                  </a:lnTo>
                  <a:lnTo>
                    <a:pt x="5941441" y="440563"/>
                  </a:lnTo>
                  <a:lnTo>
                    <a:pt x="5942457" y="435991"/>
                  </a:lnTo>
                  <a:lnTo>
                    <a:pt x="5942965" y="424802"/>
                  </a:lnTo>
                  <a:close/>
                </a:path>
                <a:path w="6629400" h="3775075">
                  <a:moveTo>
                    <a:pt x="6339192" y="42113"/>
                  </a:moveTo>
                  <a:lnTo>
                    <a:pt x="6336436" y="31623"/>
                  </a:lnTo>
                  <a:lnTo>
                    <a:pt x="6330493" y="22479"/>
                  </a:lnTo>
                  <a:lnTo>
                    <a:pt x="6321806" y="15494"/>
                  </a:lnTo>
                  <a:lnTo>
                    <a:pt x="6317069" y="11315"/>
                  </a:lnTo>
                  <a:lnTo>
                    <a:pt x="6311608" y="7797"/>
                  </a:lnTo>
                  <a:lnTo>
                    <a:pt x="6305613" y="4838"/>
                  </a:lnTo>
                  <a:lnTo>
                    <a:pt x="6299327" y="2286"/>
                  </a:lnTo>
                  <a:lnTo>
                    <a:pt x="6292977" y="0"/>
                  </a:lnTo>
                  <a:lnTo>
                    <a:pt x="6287135" y="4953"/>
                  </a:lnTo>
                  <a:lnTo>
                    <a:pt x="6313030" y="49758"/>
                  </a:lnTo>
                  <a:lnTo>
                    <a:pt x="6326632" y="58420"/>
                  </a:lnTo>
                  <a:lnTo>
                    <a:pt x="6327267" y="58928"/>
                  </a:lnTo>
                  <a:lnTo>
                    <a:pt x="6333617" y="61341"/>
                  </a:lnTo>
                  <a:lnTo>
                    <a:pt x="6337935" y="57912"/>
                  </a:lnTo>
                  <a:lnTo>
                    <a:pt x="6339192" y="42113"/>
                  </a:lnTo>
                  <a:close/>
                </a:path>
                <a:path w="6629400" h="3775075">
                  <a:moveTo>
                    <a:pt x="6628955" y="221983"/>
                  </a:moveTo>
                  <a:lnTo>
                    <a:pt x="6626111" y="211239"/>
                  </a:lnTo>
                  <a:lnTo>
                    <a:pt x="6620142" y="202069"/>
                  </a:lnTo>
                  <a:lnTo>
                    <a:pt x="6611620" y="195580"/>
                  </a:lnTo>
                  <a:lnTo>
                    <a:pt x="6606883" y="191338"/>
                  </a:lnTo>
                  <a:lnTo>
                    <a:pt x="6601422" y="187833"/>
                  </a:lnTo>
                  <a:lnTo>
                    <a:pt x="6595427" y="184912"/>
                  </a:lnTo>
                  <a:lnTo>
                    <a:pt x="6589141" y="182372"/>
                  </a:lnTo>
                  <a:lnTo>
                    <a:pt x="6588125" y="181737"/>
                  </a:lnTo>
                  <a:lnTo>
                    <a:pt x="6587617" y="181610"/>
                  </a:lnTo>
                  <a:lnTo>
                    <a:pt x="6582156" y="179578"/>
                  </a:lnTo>
                  <a:lnTo>
                    <a:pt x="6576695" y="184658"/>
                  </a:lnTo>
                  <a:lnTo>
                    <a:pt x="6602997" y="229362"/>
                  </a:lnTo>
                  <a:lnTo>
                    <a:pt x="6617335" y="238760"/>
                  </a:lnTo>
                  <a:lnTo>
                    <a:pt x="6617716" y="239014"/>
                  </a:lnTo>
                  <a:lnTo>
                    <a:pt x="6622542" y="240792"/>
                  </a:lnTo>
                  <a:lnTo>
                    <a:pt x="6627114" y="237998"/>
                  </a:lnTo>
                  <a:lnTo>
                    <a:pt x="6628130" y="233172"/>
                  </a:lnTo>
                  <a:lnTo>
                    <a:pt x="6628955" y="221983"/>
                  </a:lnTo>
                  <a:close/>
                </a:path>
              </a:pathLst>
            </a:custGeom>
            <a:solidFill>
              <a:srgbClr val="181818"/>
            </a:solidFill>
          </p:spPr>
          <p:txBody>
            <a:bodyPr wrap="square" lIns="0" tIns="0" rIns="0" bIns="0" rtlCol="0"/>
            <a:lstStyle/>
            <a:p>
              <a:endParaRPr/>
            </a:p>
          </p:txBody>
        </p:sp>
        <p:pic>
          <p:nvPicPr>
            <p:cNvPr id="10" name="object 10"/>
            <p:cNvPicPr/>
            <p:nvPr/>
          </p:nvPicPr>
          <p:blipFill>
            <a:blip r:embed="rId3" cstate="print"/>
            <a:stretch>
              <a:fillRect/>
            </a:stretch>
          </p:blipFill>
          <p:spPr>
            <a:xfrm>
              <a:off x="7963534" y="739266"/>
              <a:ext cx="933009" cy="868553"/>
            </a:xfrm>
            <a:prstGeom prst="rect">
              <a:avLst/>
            </a:prstGeom>
          </p:spPr>
        </p:pic>
        <p:sp>
          <p:nvSpPr>
            <p:cNvPr id="11" name="object 11"/>
            <p:cNvSpPr/>
            <p:nvPr/>
          </p:nvSpPr>
          <p:spPr>
            <a:xfrm>
              <a:off x="8655049" y="1357248"/>
              <a:ext cx="51435" cy="61594"/>
            </a:xfrm>
            <a:custGeom>
              <a:avLst/>
              <a:gdLst/>
              <a:ahLst/>
              <a:cxnLst/>
              <a:rect l="l" t="t" r="r" b="b"/>
              <a:pathLst>
                <a:path w="51434" h="61594">
                  <a:moveTo>
                    <a:pt x="5969" y="0"/>
                  </a:moveTo>
                  <a:lnTo>
                    <a:pt x="0" y="4952"/>
                  </a:lnTo>
                  <a:lnTo>
                    <a:pt x="1270" y="10287"/>
                  </a:lnTo>
                  <a:lnTo>
                    <a:pt x="6617" y="25290"/>
                  </a:lnTo>
                  <a:lnTo>
                    <a:pt x="15001" y="38401"/>
                  </a:lnTo>
                  <a:lnTo>
                    <a:pt x="26076" y="49488"/>
                  </a:lnTo>
                  <a:lnTo>
                    <a:pt x="40767" y="59182"/>
                  </a:lnTo>
                  <a:lnTo>
                    <a:pt x="41401" y="59309"/>
                  </a:lnTo>
                  <a:lnTo>
                    <a:pt x="45847" y="61087"/>
                  </a:lnTo>
                  <a:lnTo>
                    <a:pt x="50165" y="57658"/>
                  </a:lnTo>
                  <a:lnTo>
                    <a:pt x="51180" y="53086"/>
                  </a:lnTo>
                  <a:lnTo>
                    <a:pt x="51276" y="41792"/>
                  </a:lnTo>
                  <a:lnTo>
                    <a:pt x="48132" y="31130"/>
                  </a:lnTo>
                  <a:lnTo>
                    <a:pt x="42036" y="21921"/>
                  </a:lnTo>
                  <a:lnTo>
                    <a:pt x="33274" y="14986"/>
                  </a:lnTo>
                  <a:lnTo>
                    <a:pt x="28227" y="10689"/>
                  </a:lnTo>
                  <a:lnTo>
                    <a:pt x="22812" y="7191"/>
                  </a:lnTo>
                  <a:lnTo>
                    <a:pt x="17039" y="4288"/>
                  </a:lnTo>
                  <a:lnTo>
                    <a:pt x="10922" y="1777"/>
                  </a:lnTo>
                  <a:lnTo>
                    <a:pt x="5969" y="0"/>
                  </a:lnTo>
                  <a:close/>
                </a:path>
              </a:pathLst>
            </a:custGeom>
            <a:solidFill>
              <a:srgbClr val="181818"/>
            </a:solidFill>
          </p:spPr>
          <p:txBody>
            <a:bodyPr wrap="square" lIns="0" tIns="0" rIns="0" bIns="0" rtlCol="0"/>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608" y="108711"/>
            <a:ext cx="8851900" cy="4737735"/>
            <a:chOff x="292608" y="108711"/>
            <a:chExt cx="8851900" cy="4737735"/>
          </a:xfrm>
        </p:grpSpPr>
        <p:sp>
          <p:nvSpPr>
            <p:cNvPr id="3" name="object 3"/>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8216518" y="108711"/>
              <a:ext cx="927480" cy="866648"/>
            </a:xfrm>
            <a:prstGeom prst="rect">
              <a:avLst/>
            </a:prstGeom>
          </p:spPr>
        </p:pic>
      </p:grpSp>
      <p:sp>
        <p:nvSpPr>
          <p:cNvPr id="5" name="object 5"/>
          <p:cNvSpPr txBox="1">
            <a:spLocks noGrp="1"/>
          </p:cNvSpPr>
          <p:nvPr>
            <p:ph type="title"/>
          </p:nvPr>
        </p:nvSpPr>
        <p:spPr>
          <a:xfrm>
            <a:off x="2931032" y="578053"/>
            <a:ext cx="3585210" cy="483234"/>
          </a:xfrm>
          <a:prstGeom prst="rect">
            <a:avLst/>
          </a:prstGeom>
        </p:spPr>
        <p:txBody>
          <a:bodyPr vert="horz" wrap="square" lIns="0" tIns="12700" rIns="0" bIns="0" rtlCol="0">
            <a:spAutoFit/>
          </a:bodyPr>
          <a:lstStyle/>
          <a:p>
            <a:pPr marL="12700">
              <a:lnSpc>
                <a:spcPct val="100000"/>
              </a:lnSpc>
              <a:spcBef>
                <a:spcPts val="100"/>
              </a:spcBef>
            </a:pPr>
            <a:r>
              <a:rPr sz="3000" dirty="0"/>
              <a:t>BENTUK</a:t>
            </a:r>
            <a:r>
              <a:rPr sz="3000" spc="-40" dirty="0"/>
              <a:t> </a:t>
            </a:r>
            <a:r>
              <a:rPr sz="3000" spc="-10" dirty="0"/>
              <a:t>ASESMEN</a:t>
            </a:r>
            <a:endParaRPr sz="3000"/>
          </a:p>
        </p:txBody>
      </p:sp>
      <p:sp>
        <p:nvSpPr>
          <p:cNvPr id="6" name="object 6"/>
          <p:cNvSpPr txBox="1"/>
          <p:nvPr/>
        </p:nvSpPr>
        <p:spPr>
          <a:xfrm>
            <a:off x="762000" y="1340637"/>
            <a:ext cx="7354824" cy="3224024"/>
          </a:xfrm>
          <a:prstGeom prst="rect">
            <a:avLst/>
          </a:prstGeom>
          <a:solidFill>
            <a:srgbClr val="F7F5DB"/>
          </a:solidFill>
        </p:spPr>
        <p:txBody>
          <a:bodyPr vert="horz" wrap="square" lIns="0" tIns="48895" rIns="0" bIns="0" rtlCol="0">
            <a:spAutoFit/>
          </a:bodyPr>
          <a:lstStyle/>
          <a:p>
            <a:pPr marL="91440" marR="85725">
              <a:lnSpc>
                <a:spcPct val="150100"/>
              </a:lnSpc>
              <a:spcBef>
                <a:spcPts val="385"/>
              </a:spcBef>
            </a:pPr>
            <a:r>
              <a:rPr sz="2000" i="1" dirty="0">
                <a:solidFill>
                  <a:srgbClr val="181818"/>
                </a:solidFill>
                <a:latin typeface="Arial"/>
                <a:cs typeface="Arial"/>
              </a:rPr>
              <a:t>Berdasarkan</a:t>
            </a:r>
            <a:r>
              <a:rPr sz="2000" i="1" spc="-40" dirty="0">
                <a:solidFill>
                  <a:srgbClr val="181818"/>
                </a:solidFill>
                <a:latin typeface="Arial"/>
                <a:cs typeface="Arial"/>
              </a:rPr>
              <a:t> </a:t>
            </a:r>
            <a:r>
              <a:rPr sz="2000" b="1" dirty="0">
                <a:latin typeface="Arial"/>
                <a:cs typeface="Arial"/>
              </a:rPr>
              <a:t>Surat</a:t>
            </a:r>
            <a:r>
              <a:rPr sz="2000" b="1" spc="-65" dirty="0">
                <a:latin typeface="Arial"/>
                <a:cs typeface="Arial"/>
              </a:rPr>
              <a:t> </a:t>
            </a:r>
            <a:r>
              <a:rPr sz="2000" b="1" dirty="0">
                <a:latin typeface="Arial"/>
                <a:cs typeface="Arial"/>
              </a:rPr>
              <a:t>Keputusan</a:t>
            </a:r>
            <a:r>
              <a:rPr sz="2000" b="1" spc="-25" dirty="0">
                <a:latin typeface="Arial"/>
                <a:cs typeface="Arial"/>
              </a:rPr>
              <a:t> </a:t>
            </a:r>
            <a:r>
              <a:rPr sz="2000" b="1" dirty="0">
                <a:latin typeface="Arial"/>
                <a:cs typeface="Arial"/>
              </a:rPr>
              <a:t>Direktur</a:t>
            </a:r>
            <a:r>
              <a:rPr sz="2000" b="1" spc="-30" dirty="0">
                <a:latin typeface="Arial"/>
                <a:cs typeface="Arial"/>
              </a:rPr>
              <a:t> </a:t>
            </a:r>
            <a:r>
              <a:rPr sz="2000" b="1" dirty="0">
                <a:latin typeface="Arial"/>
                <a:cs typeface="Arial"/>
              </a:rPr>
              <a:t>Jenderal</a:t>
            </a:r>
            <a:r>
              <a:rPr sz="2000" b="1" spc="-40" dirty="0">
                <a:latin typeface="Arial"/>
                <a:cs typeface="Arial"/>
              </a:rPr>
              <a:t> </a:t>
            </a:r>
            <a:r>
              <a:rPr sz="2000" b="1" dirty="0">
                <a:latin typeface="Arial"/>
                <a:cs typeface="Arial"/>
              </a:rPr>
              <a:t>Pendidikan</a:t>
            </a:r>
            <a:r>
              <a:rPr sz="2000" b="1" spc="-25" dirty="0">
                <a:latin typeface="Arial"/>
                <a:cs typeface="Arial"/>
              </a:rPr>
              <a:t> </a:t>
            </a:r>
            <a:r>
              <a:rPr sz="2000" b="1" dirty="0">
                <a:latin typeface="Arial"/>
                <a:cs typeface="Arial"/>
              </a:rPr>
              <a:t>Islam</a:t>
            </a:r>
            <a:r>
              <a:rPr sz="2000" b="1" spc="-45" dirty="0">
                <a:latin typeface="Arial"/>
                <a:cs typeface="Arial"/>
              </a:rPr>
              <a:t> </a:t>
            </a:r>
            <a:r>
              <a:rPr sz="2000" b="1" dirty="0">
                <a:latin typeface="Arial"/>
                <a:cs typeface="Arial"/>
              </a:rPr>
              <a:t>Nomor</a:t>
            </a:r>
            <a:r>
              <a:rPr sz="2000" b="1" spc="-50" dirty="0">
                <a:latin typeface="Arial"/>
                <a:cs typeface="Arial"/>
              </a:rPr>
              <a:t> </a:t>
            </a:r>
            <a:r>
              <a:rPr sz="2000" b="1" dirty="0">
                <a:latin typeface="Arial"/>
                <a:cs typeface="Arial"/>
              </a:rPr>
              <a:t>901</a:t>
            </a:r>
            <a:r>
              <a:rPr sz="2000" b="1" spc="-65" dirty="0">
                <a:latin typeface="Arial"/>
                <a:cs typeface="Arial"/>
              </a:rPr>
              <a:t> </a:t>
            </a:r>
            <a:r>
              <a:rPr sz="2000" b="1" dirty="0">
                <a:latin typeface="Arial"/>
                <a:cs typeface="Arial"/>
              </a:rPr>
              <a:t>Tahun</a:t>
            </a:r>
            <a:r>
              <a:rPr sz="2000" b="1" spc="-45" dirty="0">
                <a:latin typeface="Arial"/>
                <a:cs typeface="Arial"/>
              </a:rPr>
              <a:t> </a:t>
            </a:r>
            <a:r>
              <a:rPr sz="2000" b="1" spc="-10" dirty="0">
                <a:latin typeface="Arial"/>
                <a:cs typeface="Arial"/>
              </a:rPr>
              <a:t>2023</a:t>
            </a:r>
            <a:r>
              <a:rPr sz="2000" spc="-10" dirty="0">
                <a:latin typeface="Arial MT"/>
                <a:cs typeface="Arial MT"/>
              </a:rPr>
              <a:t>, </a:t>
            </a:r>
            <a:r>
              <a:rPr sz="2000" dirty="0">
                <a:latin typeface="Arial MT"/>
                <a:cs typeface="Arial MT"/>
              </a:rPr>
              <a:t>bentuk</a:t>
            </a:r>
            <a:r>
              <a:rPr sz="2000" spc="-55" dirty="0">
                <a:latin typeface="Arial MT"/>
                <a:cs typeface="Arial MT"/>
              </a:rPr>
              <a:t> </a:t>
            </a:r>
            <a:r>
              <a:rPr sz="2000" dirty="0">
                <a:latin typeface="Arial MT"/>
                <a:cs typeface="Arial MT"/>
              </a:rPr>
              <a:t>asesmen</a:t>
            </a:r>
            <a:r>
              <a:rPr sz="2000" spc="-65" dirty="0">
                <a:latin typeface="Arial MT"/>
                <a:cs typeface="Arial MT"/>
              </a:rPr>
              <a:t> </a:t>
            </a:r>
            <a:r>
              <a:rPr sz="2000" dirty="0">
                <a:latin typeface="Arial MT"/>
                <a:cs typeface="Arial MT"/>
              </a:rPr>
              <a:t>dapat</a:t>
            </a:r>
            <a:r>
              <a:rPr sz="2000" spc="-60" dirty="0">
                <a:latin typeface="Arial MT"/>
                <a:cs typeface="Arial MT"/>
              </a:rPr>
              <a:t> </a:t>
            </a:r>
            <a:r>
              <a:rPr sz="2000" dirty="0">
                <a:latin typeface="Arial MT"/>
                <a:cs typeface="Arial MT"/>
              </a:rPr>
              <a:t>berupa:</a:t>
            </a:r>
            <a:r>
              <a:rPr sz="2000" spc="-40" dirty="0">
                <a:latin typeface="Arial MT"/>
                <a:cs typeface="Arial MT"/>
              </a:rPr>
              <a:t> </a:t>
            </a:r>
            <a:r>
              <a:rPr sz="2000" dirty="0">
                <a:latin typeface="Arial MT"/>
                <a:cs typeface="Arial MT"/>
              </a:rPr>
              <a:t>tes</a:t>
            </a:r>
            <a:r>
              <a:rPr sz="2000" spc="-60" dirty="0">
                <a:latin typeface="Arial MT"/>
                <a:cs typeface="Arial MT"/>
              </a:rPr>
              <a:t> </a:t>
            </a:r>
            <a:r>
              <a:rPr sz="2000" dirty="0">
                <a:latin typeface="Arial MT"/>
                <a:cs typeface="Arial MT"/>
              </a:rPr>
              <a:t>tertulis,</a:t>
            </a:r>
            <a:r>
              <a:rPr sz="2000" spc="-40" dirty="0">
                <a:latin typeface="Arial MT"/>
                <a:cs typeface="Arial MT"/>
              </a:rPr>
              <a:t> </a:t>
            </a:r>
            <a:r>
              <a:rPr sz="2000" dirty="0">
                <a:latin typeface="Arial MT"/>
                <a:cs typeface="Arial MT"/>
              </a:rPr>
              <a:t>praktik,</a:t>
            </a:r>
            <a:r>
              <a:rPr sz="2000" spc="-100" dirty="0">
                <a:latin typeface="Arial MT"/>
                <a:cs typeface="Arial MT"/>
              </a:rPr>
              <a:t> </a:t>
            </a:r>
            <a:r>
              <a:rPr sz="2000" dirty="0">
                <a:latin typeface="Arial MT"/>
                <a:cs typeface="Arial MT"/>
              </a:rPr>
              <a:t>portofolio,</a:t>
            </a:r>
            <a:r>
              <a:rPr sz="2000" spc="-25" dirty="0">
                <a:latin typeface="Arial MT"/>
                <a:cs typeface="Arial MT"/>
              </a:rPr>
              <a:t> </a:t>
            </a:r>
            <a:r>
              <a:rPr sz="2000" spc="-10" dirty="0">
                <a:latin typeface="Arial MT"/>
                <a:cs typeface="Arial MT"/>
              </a:rPr>
              <a:t>penugasan,</a:t>
            </a:r>
            <a:r>
              <a:rPr sz="2000" spc="-40" dirty="0">
                <a:latin typeface="Arial MT"/>
                <a:cs typeface="Arial MT"/>
              </a:rPr>
              <a:t> </a:t>
            </a:r>
            <a:r>
              <a:rPr sz="2000" dirty="0">
                <a:latin typeface="Arial MT"/>
                <a:cs typeface="Arial MT"/>
              </a:rPr>
              <a:t>dan/atau</a:t>
            </a:r>
            <a:r>
              <a:rPr sz="2000" spc="-30" dirty="0">
                <a:latin typeface="Arial MT"/>
                <a:cs typeface="Arial MT"/>
              </a:rPr>
              <a:t> </a:t>
            </a:r>
            <a:r>
              <a:rPr sz="2000" dirty="0">
                <a:latin typeface="Arial MT"/>
                <a:cs typeface="Arial MT"/>
              </a:rPr>
              <a:t>bentuk</a:t>
            </a:r>
            <a:r>
              <a:rPr sz="2000" spc="-60" dirty="0">
                <a:latin typeface="Arial MT"/>
                <a:cs typeface="Arial MT"/>
              </a:rPr>
              <a:t> </a:t>
            </a:r>
            <a:r>
              <a:rPr sz="2000" spc="-20" dirty="0">
                <a:latin typeface="Arial MT"/>
                <a:cs typeface="Arial MT"/>
              </a:rPr>
              <a:t>lain </a:t>
            </a:r>
            <a:r>
              <a:rPr sz="2000" dirty="0">
                <a:latin typeface="Arial MT"/>
                <a:cs typeface="Arial MT"/>
              </a:rPr>
              <a:t>yang</a:t>
            </a:r>
            <a:r>
              <a:rPr sz="2000" spc="-10" dirty="0">
                <a:latin typeface="Arial MT"/>
                <a:cs typeface="Arial MT"/>
              </a:rPr>
              <a:t> </a:t>
            </a:r>
            <a:r>
              <a:rPr sz="2000" dirty="0">
                <a:latin typeface="Arial MT"/>
                <a:cs typeface="Arial MT"/>
              </a:rPr>
              <a:t>ditetapkan</a:t>
            </a:r>
            <a:r>
              <a:rPr sz="2000" spc="-20" dirty="0">
                <a:latin typeface="Arial MT"/>
                <a:cs typeface="Arial MT"/>
              </a:rPr>
              <a:t> </a:t>
            </a:r>
            <a:r>
              <a:rPr sz="2000" dirty="0">
                <a:latin typeface="Arial MT"/>
                <a:cs typeface="Arial MT"/>
              </a:rPr>
              <a:t>oleh</a:t>
            </a:r>
            <a:r>
              <a:rPr sz="2000" spc="-45" dirty="0">
                <a:latin typeface="Arial MT"/>
                <a:cs typeface="Arial MT"/>
              </a:rPr>
              <a:t> </a:t>
            </a:r>
            <a:r>
              <a:rPr sz="2000" spc="-10" dirty="0">
                <a:latin typeface="Arial MT"/>
                <a:cs typeface="Arial MT"/>
              </a:rPr>
              <a:t>madrasah.</a:t>
            </a:r>
            <a:endParaRPr sz="2000" dirty="0">
              <a:latin typeface="Arial MT"/>
              <a:cs typeface="Arial MT"/>
            </a:endParaRPr>
          </a:p>
          <a:p>
            <a:pPr marL="91440" marR="226695">
              <a:lnSpc>
                <a:spcPct val="150100"/>
              </a:lnSpc>
            </a:pPr>
            <a:r>
              <a:rPr sz="2000" dirty="0">
                <a:latin typeface="Arial MT"/>
                <a:cs typeface="Arial MT"/>
              </a:rPr>
              <a:t>Madrasah</a:t>
            </a:r>
            <a:r>
              <a:rPr sz="2000" spc="-40" dirty="0">
                <a:latin typeface="Arial MT"/>
                <a:cs typeface="Arial MT"/>
              </a:rPr>
              <a:t> </a:t>
            </a:r>
            <a:r>
              <a:rPr sz="2000" dirty="0">
                <a:latin typeface="Arial MT"/>
                <a:cs typeface="Arial MT"/>
              </a:rPr>
              <a:t>dapat</a:t>
            </a:r>
            <a:r>
              <a:rPr sz="2000" spc="-55" dirty="0">
                <a:latin typeface="Arial MT"/>
                <a:cs typeface="Arial MT"/>
              </a:rPr>
              <a:t> </a:t>
            </a:r>
            <a:r>
              <a:rPr sz="2000" dirty="0">
                <a:latin typeface="Arial MT"/>
                <a:cs typeface="Arial MT"/>
              </a:rPr>
              <a:t>memilih</a:t>
            </a:r>
            <a:r>
              <a:rPr sz="2000" spc="-80" dirty="0">
                <a:latin typeface="Arial MT"/>
                <a:cs typeface="Arial MT"/>
              </a:rPr>
              <a:t> </a:t>
            </a:r>
            <a:r>
              <a:rPr sz="2000" dirty="0">
                <a:latin typeface="Arial MT"/>
                <a:cs typeface="Arial MT"/>
              </a:rPr>
              <a:t>salah</a:t>
            </a:r>
            <a:r>
              <a:rPr sz="2000" spc="-70" dirty="0">
                <a:latin typeface="Arial MT"/>
                <a:cs typeface="Arial MT"/>
              </a:rPr>
              <a:t> </a:t>
            </a:r>
            <a:r>
              <a:rPr sz="2000" dirty="0">
                <a:latin typeface="Arial MT"/>
                <a:cs typeface="Arial MT"/>
              </a:rPr>
              <a:t>satu</a:t>
            </a:r>
            <a:r>
              <a:rPr sz="2000" spc="-70" dirty="0">
                <a:latin typeface="Arial MT"/>
                <a:cs typeface="Arial MT"/>
              </a:rPr>
              <a:t> </a:t>
            </a:r>
            <a:r>
              <a:rPr sz="2000" dirty="0">
                <a:latin typeface="Arial MT"/>
                <a:cs typeface="Arial MT"/>
              </a:rPr>
              <a:t>atau</a:t>
            </a:r>
            <a:r>
              <a:rPr sz="2000" spc="-65" dirty="0">
                <a:latin typeface="Arial MT"/>
                <a:cs typeface="Arial MT"/>
              </a:rPr>
              <a:t> </a:t>
            </a:r>
            <a:r>
              <a:rPr sz="2000" dirty="0">
                <a:latin typeface="Arial MT"/>
                <a:cs typeface="Arial MT"/>
              </a:rPr>
              <a:t>gabungan</a:t>
            </a:r>
            <a:r>
              <a:rPr sz="2000" spc="-30" dirty="0">
                <a:latin typeface="Arial MT"/>
                <a:cs typeface="Arial MT"/>
              </a:rPr>
              <a:t> </a:t>
            </a:r>
            <a:r>
              <a:rPr sz="2000" dirty="0">
                <a:latin typeface="Arial MT"/>
                <a:cs typeface="Arial MT"/>
              </a:rPr>
              <a:t>beberapa</a:t>
            </a:r>
            <a:r>
              <a:rPr sz="2000" spc="-45" dirty="0">
                <a:latin typeface="Arial MT"/>
                <a:cs typeface="Arial MT"/>
              </a:rPr>
              <a:t> </a:t>
            </a:r>
            <a:r>
              <a:rPr sz="2000" dirty="0">
                <a:latin typeface="Arial MT"/>
                <a:cs typeface="Arial MT"/>
              </a:rPr>
              <a:t>bentuk</a:t>
            </a:r>
            <a:r>
              <a:rPr sz="2000" spc="-45" dirty="0">
                <a:latin typeface="Arial MT"/>
                <a:cs typeface="Arial MT"/>
              </a:rPr>
              <a:t> </a:t>
            </a:r>
            <a:r>
              <a:rPr sz="2000" dirty="0">
                <a:latin typeface="Arial MT"/>
                <a:cs typeface="Arial MT"/>
              </a:rPr>
              <a:t>asesmen</a:t>
            </a:r>
            <a:r>
              <a:rPr sz="2000" spc="-65" dirty="0">
                <a:latin typeface="Arial MT"/>
                <a:cs typeface="Arial MT"/>
              </a:rPr>
              <a:t> </a:t>
            </a:r>
            <a:r>
              <a:rPr sz="2000" dirty="0">
                <a:latin typeface="Arial MT"/>
                <a:cs typeface="Arial MT"/>
              </a:rPr>
              <a:t>sesuai</a:t>
            </a:r>
            <a:r>
              <a:rPr sz="2000" spc="-60" dirty="0">
                <a:latin typeface="Arial MT"/>
                <a:cs typeface="Arial MT"/>
              </a:rPr>
              <a:t> </a:t>
            </a:r>
            <a:r>
              <a:rPr sz="2000" spc="-10" dirty="0">
                <a:latin typeface="Arial MT"/>
                <a:cs typeface="Arial MT"/>
              </a:rPr>
              <a:t>dengan </a:t>
            </a:r>
            <a:r>
              <a:rPr sz="2000" dirty="0">
                <a:latin typeface="Arial MT"/>
                <a:cs typeface="Arial MT"/>
              </a:rPr>
              <a:t>karakteristik</a:t>
            </a:r>
            <a:r>
              <a:rPr sz="2000" spc="-70" dirty="0">
                <a:latin typeface="Arial MT"/>
                <a:cs typeface="Arial MT"/>
              </a:rPr>
              <a:t> </a:t>
            </a:r>
            <a:r>
              <a:rPr sz="2000" dirty="0">
                <a:latin typeface="Arial MT"/>
                <a:cs typeface="Arial MT"/>
              </a:rPr>
              <a:t>kompetensi</a:t>
            </a:r>
            <a:r>
              <a:rPr sz="2000" spc="-65" dirty="0">
                <a:latin typeface="Arial MT"/>
                <a:cs typeface="Arial MT"/>
              </a:rPr>
              <a:t> </a:t>
            </a:r>
            <a:r>
              <a:rPr sz="2000" dirty="0">
                <a:latin typeface="Arial MT"/>
                <a:cs typeface="Arial MT"/>
              </a:rPr>
              <a:t>yang</a:t>
            </a:r>
            <a:r>
              <a:rPr sz="2000" spc="-20" dirty="0">
                <a:latin typeface="Arial MT"/>
                <a:cs typeface="Arial MT"/>
              </a:rPr>
              <a:t> </a:t>
            </a:r>
            <a:r>
              <a:rPr sz="2000" dirty="0">
                <a:latin typeface="Arial MT"/>
                <a:cs typeface="Arial MT"/>
              </a:rPr>
              <a:t>akan</a:t>
            </a:r>
            <a:r>
              <a:rPr sz="2000" spc="-75" dirty="0">
                <a:latin typeface="Arial MT"/>
                <a:cs typeface="Arial MT"/>
              </a:rPr>
              <a:t> </a:t>
            </a:r>
            <a:r>
              <a:rPr sz="2000" spc="-10" dirty="0">
                <a:latin typeface="Arial MT"/>
                <a:cs typeface="Arial MT"/>
              </a:rPr>
              <a:t>diukur.</a:t>
            </a:r>
            <a:endParaRPr sz="2000" dirty="0">
              <a:latin typeface="Arial MT"/>
              <a:cs typeface="Arial M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5760" y="140121"/>
            <a:ext cx="8585835" cy="4572635"/>
            <a:chOff x="55760" y="140121"/>
            <a:chExt cx="8585835" cy="4572635"/>
          </a:xfrm>
        </p:grpSpPr>
        <p:sp>
          <p:nvSpPr>
            <p:cNvPr id="3" name="object 3"/>
            <p:cNvSpPr/>
            <p:nvPr/>
          </p:nvSpPr>
          <p:spPr>
            <a:xfrm>
              <a:off x="55760" y="140121"/>
              <a:ext cx="1273810" cy="1186815"/>
            </a:xfrm>
            <a:custGeom>
              <a:avLst/>
              <a:gdLst/>
              <a:ahLst/>
              <a:cxnLst/>
              <a:rect l="l" t="t" r="r" b="b"/>
              <a:pathLst>
                <a:path w="1273810" h="1186815">
                  <a:moveTo>
                    <a:pt x="658350" y="0"/>
                  </a:moveTo>
                  <a:lnTo>
                    <a:pt x="611789" y="1781"/>
                  </a:lnTo>
                  <a:lnTo>
                    <a:pt x="565295" y="6944"/>
                  </a:lnTo>
                  <a:lnTo>
                    <a:pt x="517122" y="11675"/>
                  </a:lnTo>
                  <a:lnTo>
                    <a:pt x="469085" y="19456"/>
                  </a:lnTo>
                  <a:lnTo>
                    <a:pt x="421477" y="30239"/>
                  </a:lnTo>
                  <a:lnTo>
                    <a:pt x="374590" y="43981"/>
                  </a:lnTo>
                  <a:lnTo>
                    <a:pt x="328717" y="60633"/>
                  </a:lnTo>
                  <a:lnTo>
                    <a:pt x="284151" y="80150"/>
                  </a:lnTo>
                  <a:lnTo>
                    <a:pt x="241183" y="102486"/>
                  </a:lnTo>
                  <a:lnTo>
                    <a:pt x="200106" y="127594"/>
                  </a:lnTo>
                  <a:lnTo>
                    <a:pt x="163227" y="155072"/>
                  </a:lnTo>
                  <a:lnTo>
                    <a:pt x="130202" y="186367"/>
                  </a:lnTo>
                  <a:lnTo>
                    <a:pt x="100994" y="221082"/>
                  </a:lnTo>
                  <a:lnTo>
                    <a:pt x="75563" y="258821"/>
                  </a:lnTo>
                  <a:lnTo>
                    <a:pt x="53869" y="299186"/>
                  </a:lnTo>
                  <a:lnTo>
                    <a:pt x="35874" y="341783"/>
                  </a:lnTo>
                  <a:lnTo>
                    <a:pt x="21538" y="386213"/>
                  </a:lnTo>
                  <a:lnTo>
                    <a:pt x="10821" y="432080"/>
                  </a:lnTo>
                  <a:lnTo>
                    <a:pt x="3686" y="478988"/>
                  </a:lnTo>
                  <a:lnTo>
                    <a:pt x="92" y="526540"/>
                  </a:lnTo>
                  <a:lnTo>
                    <a:pt x="0" y="574340"/>
                  </a:lnTo>
                  <a:lnTo>
                    <a:pt x="3370" y="621991"/>
                  </a:lnTo>
                  <a:lnTo>
                    <a:pt x="10165" y="669096"/>
                  </a:lnTo>
                  <a:lnTo>
                    <a:pt x="20344" y="715259"/>
                  </a:lnTo>
                  <a:lnTo>
                    <a:pt x="33867" y="760083"/>
                  </a:lnTo>
                  <a:lnTo>
                    <a:pt x="50697" y="803171"/>
                  </a:lnTo>
                  <a:lnTo>
                    <a:pt x="70794" y="844128"/>
                  </a:lnTo>
                  <a:lnTo>
                    <a:pt x="95798" y="885086"/>
                  </a:lnTo>
                  <a:lnTo>
                    <a:pt x="124402" y="922614"/>
                  </a:lnTo>
                  <a:lnTo>
                    <a:pt x="161213" y="960634"/>
                  </a:lnTo>
                  <a:lnTo>
                    <a:pt x="201323" y="992934"/>
                  </a:lnTo>
                  <a:lnTo>
                    <a:pt x="244285" y="1020199"/>
                  </a:lnTo>
                  <a:lnTo>
                    <a:pt x="289655" y="1043118"/>
                  </a:lnTo>
                  <a:lnTo>
                    <a:pt x="336987" y="1062378"/>
                  </a:lnTo>
                  <a:lnTo>
                    <a:pt x="385835" y="1078666"/>
                  </a:lnTo>
                  <a:lnTo>
                    <a:pt x="435754" y="1092669"/>
                  </a:lnTo>
                  <a:lnTo>
                    <a:pt x="486298" y="1105076"/>
                  </a:lnTo>
                  <a:lnTo>
                    <a:pt x="587482" y="1127846"/>
                  </a:lnTo>
                  <a:lnTo>
                    <a:pt x="633296" y="1139330"/>
                  </a:lnTo>
                  <a:lnTo>
                    <a:pt x="680576" y="1151821"/>
                  </a:lnTo>
                  <a:lnTo>
                    <a:pt x="728875" y="1164040"/>
                  </a:lnTo>
                  <a:lnTo>
                    <a:pt x="777746" y="1174710"/>
                  </a:lnTo>
                  <a:lnTo>
                    <a:pt x="826740" y="1182551"/>
                  </a:lnTo>
                  <a:lnTo>
                    <a:pt x="875411" y="1186285"/>
                  </a:lnTo>
                  <a:lnTo>
                    <a:pt x="923310" y="1184634"/>
                  </a:lnTo>
                  <a:lnTo>
                    <a:pt x="969990" y="1176317"/>
                  </a:lnTo>
                  <a:lnTo>
                    <a:pt x="1015003" y="1160058"/>
                  </a:lnTo>
                  <a:lnTo>
                    <a:pt x="1057902" y="1134577"/>
                  </a:lnTo>
                  <a:lnTo>
                    <a:pt x="1094654" y="1103350"/>
                  </a:lnTo>
                  <a:lnTo>
                    <a:pt x="1127757" y="1066543"/>
                  </a:lnTo>
                  <a:lnTo>
                    <a:pt x="1157286" y="1025113"/>
                  </a:lnTo>
                  <a:lnTo>
                    <a:pt x="1183313" y="980019"/>
                  </a:lnTo>
                  <a:lnTo>
                    <a:pt x="1205910" y="932219"/>
                  </a:lnTo>
                  <a:lnTo>
                    <a:pt x="1225150" y="882669"/>
                  </a:lnTo>
                  <a:lnTo>
                    <a:pt x="1241106" y="832329"/>
                  </a:lnTo>
                  <a:lnTo>
                    <a:pt x="1253849" y="782155"/>
                  </a:lnTo>
                  <a:lnTo>
                    <a:pt x="1263454" y="733106"/>
                  </a:lnTo>
                  <a:lnTo>
                    <a:pt x="1269992" y="686140"/>
                  </a:lnTo>
                  <a:lnTo>
                    <a:pt x="1273447" y="637919"/>
                  </a:lnTo>
                  <a:lnTo>
                    <a:pt x="1273176" y="589624"/>
                  </a:lnTo>
                  <a:lnTo>
                    <a:pt x="1269225" y="541502"/>
                  </a:lnTo>
                  <a:lnTo>
                    <a:pt x="1261644" y="493799"/>
                  </a:lnTo>
                  <a:lnTo>
                    <a:pt x="1250479" y="446763"/>
                  </a:lnTo>
                  <a:lnTo>
                    <a:pt x="1235779" y="400640"/>
                  </a:lnTo>
                  <a:lnTo>
                    <a:pt x="1217592" y="355679"/>
                  </a:lnTo>
                  <a:lnTo>
                    <a:pt x="1195964" y="312125"/>
                  </a:lnTo>
                  <a:lnTo>
                    <a:pt x="1173492" y="274216"/>
                  </a:lnTo>
                  <a:lnTo>
                    <a:pt x="1148314" y="237830"/>
                  </a:lnTo>
                  <a:lnTo>
                    <a:pt x="1116808" y="200008"/>
                  </a:lnTo>
                  <a:lnTo>
                    <a:pt x="1082929" y="165418"/>
                  </a:lnTo>
                  <a:lnTo>
                    <a:pt x="1046879" y="134072"/>
                  </a:lnTo>
                  <a:lnTo>
                    <a:pt x="1008863" y="105982"/>
                  </a:lnTo>
                  <a:lnTo>
                    <a:pt x="969084" y="81161"/>
                  </a:lnTo>
                  <a:lnTo>
                    <a:pt x="927746" y="59622"/>
                  </a:lnTo>
                  <a:lnTo>
                    <a:pt x="885051" y="41377"/>
                  </a:lnTo>
                  <a:lnTo>
                    <a:pt x="841203" y="26438"/>
                  </a:lnTo>
                  <a:lnTo>
                    <a:pt x="796405" y="14819"/>
                  </a:lnTo>
                  <a:lnTo>
                    <a:pt x="750862" y="6531"/>
                  </a:lnTo>
                  <a:lnTo>
                    <a:pt x="704775" y="1587"/>
                  </a:lnTo>
                  <a:lnTo>
                    <a:pt x="658350" y="0"/>
                  </a:lnTo>
                  <a:close/>
                </a:path>
              </a:pathLst>
            </a:custGeom>
            <a:solidFill>
              <a:srgbClr val="FFD47B"/>
            </a:solidFill>
          </p:spPr>
          <p:txBody>
            <a:bodyPr wrap="square" lIns="0" tIns="0" rIns="0" bIns="0" rtlCol="0"/>
            <a:lstStyle/>
            <a:p>
              <a:endParaRPr/>
            </a:p>
          </p:txBody>
        </p:sp>
        <p:sp>
          <p:nvSpPr>
            <p:cNvPr id="4" name="object 4"/>
            <p:cNvSpPr/>
            <p:nvPr/>
          </p:nvSpPr>
          <p:spPr>
            <a:xfrm>
              <a:off x="502919" y="432815"/>
              <a:ext cx="8138159" cy="4279900"/>
            </a:xfrm>
            <a:custGeom>
              <a:avLst/>
              <a:gdLst/>
              <a:ahLst/>
              <a:cxnLst/>
              <a:rect l="l" t="t" r="r" b="b"/>
              <a:pathLst>
                <a:path w="8138159" h="4279900">
                  <a:moveTo>
                    <a:pt x="8138159" y="0"/>
                  </a:moveTo>
                  <a:lnTo>
                    <a:pt x="0" y="0"/>
                  </a:lnTo>
                  <a:lnTo>
                    <a:pt x="0" y="4279392"/>
                  </a:lnTo>
                  <a:lnTo>
                    <a:pt x="8138159" y="4279392"/>
                  </a:lnTo>
                  <a:lnTo>
                    <a:pt x="8138159"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3639058" y="1856054"/>
            <a:ext cx="3433445" cy="1400175"/>
          </a:xfrm>
          <a:prstGeom prst="rect">
            <a:avLst/>
          </a:prstGeom>
        </p:spPr>
        <p:txBody>
          <a:bodyPr vert="horz" wrap="square" lIns="0" tIns="14605" rIns="0" bIns="0" rtlCol="0">
            <a:spAutoFit/>
          </a:bodyPr>
          <a:lstStyle/>
          <a:p>
            <a:pPr marL="12700" marR="5080">
              <a:lnSpc>
                <a:spcPct val="100000"/>
              </a:lnSpc>
              <a:spcBef>
                <a:spcPts val="115"/>
              </a:spcBef>
            </a:pPr>
            <a:r>
              <a:rPr sz="4500" b="0" spc="-10" dirty="0">
                <a:latin typeface="Arial MT"/>
                <a:cs typeface="Arial MT"/>
              </a:rPr>
              <a:t>INSTRUMEN ASESMEN</a:t>
            </a:r>
            <a:endParaRPr sz="4500">
              <a:latin typeface="Arial MT"/>
              <a:cs typeface="Arial MT"/>
            </a:endParaRPr>
          </a:p>
        </p:txBody>
      </p:sp>
      <p:sp>
        <p:nvSpPr>
          <p:cNvPr id="6" name="object 6"/>
          <p:cNvSpPr txBox="1"/>
          <p:nvPr/>
        </p:nvSpPr>
        <p:spPr>
          <a:xfrm>
            <a:off x="1742948" y="1923059"/>
            <a:ext cx="1153795" cy="1244600"/>
          </a:xfrm>
          <a:prstGeom prst="rect">
            <a:avLst/>
          </a:prstGeom>
        </p:spPr>
        <p:txBody>
          <a:bodyPr vert="horz" wrap="square" lIns="0" tIns="12065" rIns="0" bIns="0" rtlCol="0">
            <a:spAutoFit/>
          </a:bodyPr>
          <a:lstStyle/>
          <a:p>
            <a:pPr marL="12700">
              <a:lnSpc>
                <a:spcPct val="100000"/>
              </a:lnSpc>
              <a:spcBef>
                <a:spcPts val="95"/>
              </a:spcBef>
            </a:pPr>
            <a:r>
              <a:rPr sz="8000" spc="-25" dirty="0">
                <a:solidFill>
                  <a:srgbClr val="181818"/>
                </a:solidFill>
                <a:latin typeface="Arial MT"/>
                <a:cs typeface="Arial MT"/>
              </a:rPr>
              <a:t>03</a:t>
            </a:r>
            <a:endParaRPr sz="8000">
              <a:latin typeface="Arial MT"/>
              <a:cs typeface="Arial MT"/>
            </a:endParaRPr>
          </a:p>
        </p:txBody>
      </p:sp>
      <p:sp>
        <p:nvSpPr>
          <p:cNvPr id="7" name="object 7"/>
          <p:cNvSpPr/>
          <p:nvPr/>
        </p:nvSpPr>
        <p:spPr>
          <a:xfrm>
            <a:off x="8841613" y="3979240"/>
            <a:ext cx="73025" cy="36830"/>
          </a:xfrm>
          <a:custGeom>
            <a:avLst/>
            <a:gdLst/>
            <a:ahLst/>
            <a:cxnLst/>
            <a:rect l="l" t="t" r="r" b="b"/>
            <a:pathLst>
              <a:path w="73025" h="36829">
                <a:moveTo>
                  <a:pt x="49343" y="0"/>
                </a:moveTo>
                <a:lnTo>
                  <a:pt x="33813" y="2085"/>
                </a:lnTo>
                <a:lnTo>
                  <a:pt x="19093" y="7567"/>
                </a:lnTo>
                <a:lnTo>
                  <a:pt x="4825" y="16776"/>
                </a:lnTo>
                <a:lnTo>
                  <a:pt x="0" y="21526"/>
                </a:lnTo>
                <a:lnTo>
                  <a:pt x="1396" y="26771"/>
                </a:lnTo>
                <a:lnTo>
                  <a:pt x="15194" y="34528"/>
                </a:lnTo>
                <a:lnTo>
                  <a:pt x="25860" y="36380"/>
                </a:lnTo>
                <a:lnTo>
                  <a:pt x="36645" y="34739"/>
                </a:lnTo>
                <a:lnTo>
                  <a:pt x="46608" y="29654"/>
                </a:lnTo>
                <a:lnTo>
                  <a:pt x="52407" y="27108"/>
                </a:lnTo>
                <a:lnTo>
                  <a:pt x="57848" y="23606"/>
                </a:lnTo>
                <a:lnTo>
                  <a:pt x="63003" y="19403"/>
                </a:lnTo>
                <a:lnTo>
                  <a:pt x="67944" y="14757"/>
                </a:lnTo>
                <a:lnTo>
                  <a:pt x="72643" y="9956"/>
                </a:lnTo>
                <a:lnTo>
                  <a:pt x="70611" y="2489"/>
                </a:lnTo>
                <a:lnTo>
                  <a:pt x="65277" y="1409"/>
                </a:lnTo>
                <a:lnTo>
                  <a:pt x="49343" y="0"/>
                </a:lnTo>
                <a:close/>
              </a:path>
            </a:pathLst>
          </a:custGeom>
          <a:solidFill>
            <a:srgbClr val="181818"/>
          </a:solidFill>
        </p:spPr>
        <p:txBody>
          <a:bodyPr wrap="square" lIns="0" tIns="0" rIns="0" bIns="0" rtlCol="0"/>
          <a:lstStyle/>
          <a:p>
            <a:endParaRPr/>
          </a:p>
        </p:txBody>
      </p:sp>
      <p:sp>
        <p:nvSpPr>
          <p:cNvPr id="8" name="object 8"/>
          <p:cNvSpPr/>
          <p:nvPr/>
        </p:nvSpPr>
        <p:spPr>
          <a:xfrm>
            <a:off x="8898890" y="3863092"/>
            <a:ext cx="72390" cy="35560"/>
          </a:xfrm>
          <a:custGeom>
            <a:avLst/>
            <a:gdLst/>
            <a:ahLst/>
            <a:cxnLst/>
            <a:rect l="l" t="t" r="r" b="b"/>
            <a:pathLst>
              <a:path w="72390" h="35560">
                <a:moveTo>
                  <a:pt x="48525" y="0"/>
                </a:moveTo>
                <a:lnTo>
                  <a:pt x="33019" y="1983"/>
                </a:lnTo>
                <a:lnTo>
                  <a:pt x="18276" y="7144"/>
                </a:lnTo>
                <a:lnTo>
                  <a:pt x="4317" y="15576"/>
                </a:lnTo>
                <a:lnTo>
                  <a:pt x="0" y="19894"/>
                </a:lnTo>
                <a:lnTo>
                  <a:pt x="380" y="24694"/>
                </a:lnTo>
                <a:lnTo>
                  <a:pt x="5333" y="28580"/>
                </a:lnTo>
                <a:lnTo>
                  <a:pt x="15234" y="33689"/>
                </a:lnTo>
                <a:lnTo>
                  <a:pt x="26050" y="35394"/>
                </a:lnTo>
                <a:lnTo>
                  <a:pt x="36891" y="33699"/>
                </a:lnTo>
                <a:lnTo>
                  <a:pt x="46862" y="28606"/>
                </a:lnTo>
                <a:lnTo>
                  <a:pt x="52589" y="26117"/>
                </a:lnTo>
                <a:lnTo>
                  <a:pt x="57911" y="22734"/>
                </a:lnTo>
                <a:lnTo>
                  <a:pt x="63043" y="18553"/>
                </a:lnTo>
                <a:lnTo>
                  <a:pt x="68199" y="13671"/>
                </a:lnTo>
                <a:lnTo>
                  <a:pt x="71881" y="9899"/>
                </a:lnTo>
                <a:lnTo>
                  <a:pt x="69723" y="2533"/>
                </a:lnTo>
                <a:lnTo>
                  <a:pt x="64388" y="1390"/>
                </a:lnTo>
                <a:lnTo>
                  <a:pt x="48525" y="0"/>
                </a:lnTo>
                <a:close/>
              </a:path>
            </a:pathLst>
          </a:custGeom>
          <a:solidFill>
            <a:srgbClr val="181818"/>
          </a:solidFill>
        </p:spPr>
        <p:txBody>
          <a:bodyPr wrap="square" lIns="0" tIns="0" rIns="0" bIns="0" rtlCol="0"/>
          <a:lstStyle/>
          <a:p>
            <a:endParaRPr/>
          </a:p>
        </p:txBody>
      </p:sp>
      <p:grpSp>
        <p:nvGrpSpPr>
          <p:cNvPr id="9" name="object 9"/>
          <p:cNvGrpSpPr/>
          <p:nvPr/>
        </p:nvGrpSpPr>
        <p:grpSpPr>
          <a:xfrm>
            <a:off x="-3643" y="1274063"/>
            <a:ext cx="8922385" cy="3070860"/>
            <a:chOff x="-3643" y="1274063"/>
            <a:chExt cx="8922385" cy="3070860"/>
          </a:xfrm>
        </p:grpSpPr>
        <p:pic>
          <p:nvPicPr>
            <p:cNvPr id="10" name="object 10"/>
            <p:cNvPicPr/>
            <p:nvPr/>
          </p:nvPicPr>
          <p:blipFill>
            <a:blip r:embed="rId2" cstate="print"/>
            <a:stretch>
              <a:fillRect/>
            </a:stretch>
          </p:blipFill>
          <p:spPr>
            <a:xfrm>
              <a:off x="-3643" y="1639823"/>
              <a:ext cx="1436203" cy="2121408"/>
            </a:xfrm>
            <a:prstGeom prst="rect">
              <a:avLst/>
            </a:prstGeom>
          </p:spPr>
        </p:pic>
        <p:sp>
          <p:nvSpPr>
            <p:cNvPr id="11" name="object 11"/>
            <p:cNvSpPr/>
            <p:nvPr/>
          </p:nvSpPr>
          <p:spPr>
            <a:xfrm>
              <a:off x="219456" y="1274063"/>
              <a:ext cx="8699500" cy="3070860"/>
            </a:xfrm>
            <a:custGeom>
              <a:avLst/>
              <a:gdLst/>
              <a:ahLst/>
              <a:cxnLst/>
              <a:rect l="l" t="t" r="r" b="b"/>
              <a:pathLst>
                <a:path w="8699500" h="3070860">
                  <a:moveTo>
                    <a:pt x="79248" y="125476"/>
                  </a:moveTo>
                  <a:lnTo>
                    <a:pt x="54533" y="101092"/>
                  </a:lnTo>
                  <a:lnTo>
                    <a:pt x="48056" y="95631"/>
                  </a:lnTo>
                  <a:lnTo>
                    <a:pt x="40843" y="91655"/>
                  </a:lnTo>
                  <a:lnTo>
                    <a:pt x="33172" y="89217"/>
                  </a:lnTo>
                  <a:lnTo>
                    <a:pt x="25349" y="88392"/>
                  </a:lnTo>
                  <a:lnTo>
                    <a:pt x="19164" y="88392"/>
                  </a:lnTo>
                  <a:lnTo>
                    <a:pt x="13068" y="89916"/>
                  </a:lnTo>
                  <a:lnTo>
                    <a:pt x="7658" y="93218"/>
                  </a:lnTo>
                  <a:lnTo>
                    <a:pt x="850" y="96647"/>
                  </a:lnTo>
                  <a:lnTo>
                    <a:pt x="34086" y="127609"/>
                  </a:lnTo>
                  <a:lnTo>
                    <a:pt x="69011" y="134112"/>
                  </a:lnTo>
                  <a:lnTo>
                    <a:pt x="75819" y="134112"/>
                  </a:lnTo>
                  <a:lnTo>
                    <a:pt x="79248" y="125476"/>
                  </a:lnTo>
                  <a:close/>
                </a:path>
                <a:path w="8699500" h="3070860">
                  <a:moveTo>
                    <a:pt x="140169" y="262128"/>
                  </a:moveTo>
                  <a:lnTo>
                    <a:pt x="115163" y="235712"/>
                  </a:lnTo>
                  <a:lnTo>
                    <a:pt x="108343" y="230009"/>
                  </a:lnTo>
                  <a:lnTo>
                    <a:pt x="100774" y="225869"/>
                  </a:lnTo>
                  <a:lnTo>
                    <a:pt x="92735" y="223354"/>
                  </a:lnTo>
                  <a:lnTo>
                    <a:pt x="84505" y="222504"/>
                  </a:lnTo>
                  <a:lnTo>
                    <a:pt x="78016" y="222504"/>
                  </a:lnTo>
                  <a:lnTo>
                    <a:pt x="71628" y="224155"/>
                  </a:lnTo>
                  <a:lnTo>
                    <a:pt x="65989" y="227457"/>
                  </a:lnTo>
                  <a:lnTo>
                    <a:pt x="58839" y="231140"/>
                  </a:lnTo>
                  <a:lnTo>
                    <a:pt x="93687" y="264439"/>
                  </a:lnTo>
                  <a:lnTo>
                    <a:pt x="130352" y="271272"/>
                  </a:lnTo>
                  <a:lnTo>
                    <a:pt x="137502" y="271272"/>
                  </a:lnTo>
                  <a:lnTo>
                    <a:pt x="140169" y="262128"/>
                  </a:lnTo>
                  <a:close/>
                </a:path>
                <a:path w="8699500" h="3070860">
                  <a:moveTo>
                    <a:pt x="249936" y="140589"/>
                  </a:moveTo>
                  <a:lnTo>
                    <a:pt x="245541" y="135382"/>
                  </a:lnTo>
                  <a:lnTo>
                    <a:pt x="241147" y="129806"/>
                  </a:lnTo>
                  <a:lnTo>
                    <a:pt x="235927" y="124815"/>
                  </a:lnTo>
                  <a:lnTo>
                    <a:pt x="230047" y="120345"/>
                  </a:lnTo>
                  <a:lnTo>
                    <a:pt x="223659" y="116332"/>
                  </a:lnTo>
                  <a:lnTo>
                    <a:pt x="217055" y="110871"/>
                  </a:lnTo>
                  <a:lnTo>
                    <a:pt x="209778" y="106895"/>
                  </a:lnTo>
                  <a:lnTo>
                    <a:pt x="202031" y="104457"/>
                  </a:lnTo>
                  <a:lnTo>
                    <a:pt x="194068" y="103632"/>
                  </a:lnTo>
                  <a:lnTo>
                    <a:pt x="187744" y="103632"/>
                  </a:lnTo>
                  <a:lnTo>
                    <a:pt x="181394" y="105156"/>
                  </a:lnTo>
                  <a:lnTo>
                    <a:pt x="175514" y="108458"/>
                  </a:lnTo>
                  <a:lnTo>
                    <a:pt x="170281" y="111887"/>
                  </a:lnTo>
                  <a:lnTo>
                    <a:pt x="167640" y="117983"/>
                  </a:lnTo>
                  <a:lnTo>
                    <a:pt x="172897" y="123190"/>
                  </a:lnTo>
                  <a:lnTo>
                    <a:pt x="187248" y="134620"/>
                  </a:lnTo>
                  <a:lnTo>
                    <a:pt x="203657" y="142798"/>
                  </a:lnTo>
                  <a:lnTo>
                    <a:pt x="221526" y="147713"/>
                  </a:lnTo>
                  <a:lnTo>
                    <a:pt x="240322" y="149352"/>
                  </a:lnTo>
                  <a:lnTo>
                    <a:pt x="246418" y="149352"/>
                  </a:lnTo>
                  <a:lnTo>
                    <a:pt x="249936" y="140589"/>
                  </a:lnTo>
                  <a:close/>
                </a:path>
                <a:path w="8699500" h="3070860">
                  <a:moveTo>
                    <a:pt x="316992" y="268224"/>
                  </a:moveTo>
                  <a:lnTo>
                    <a:pt x="291426" y="240665"/>
                  </a:lnTo>
                  <a:lnTo>
                    <a:pt x="285711" y="235407"/>
                  </a:lnTo>
                  <a:lnTo>
                    <a:pt x="279044" y="231635"/>
                  </a:lnTo>
                  <a:lnTo>
                    <a:pt x="271665" y="229362"/>
                  </a:lnTo>
                  <a:lnTo>
                    <a:pt x="263880" y="228600"/>
                  </a:lnTo>
                  <a:lnTo>
                    <a:pt x="257378" y="228600"/>
                  </a:lnTo>
                  <a:lnTo>
                    <a:pt x="250710" y="230124"/>
                  </a:lnTo>
                  <a:lnTo>
                    <a:pt x="244563" y="233299"/>
                  </a:lnTo>
                  <a:lnTo>
                    <a:pt x="239445" y="236982"/>
                  </a:lnTo>
                  <a:lnTo>
                    <a:pt x="237744" y="244348"/>
                  </a:lnTo>
                  <a:lnTo>
                    <a:pt x="242862" y="249809"/>
                  </a:lnTo>
                  <a:lnTo>
                    <a:pt x="256679" y="261886"/>
                  </a:lnTo>
                  <a:lnTo>
                    <a:pt x="272351" y="270497"/>
                  </a:lnTo>
                  <a:lnTo>
                    <a:pt x="289458" y="275653"/>
                  </a:lnTo>
                  <a:lnTo>
                    <a:pt x="307594" y="277368"/>
                  </a:lnTo>
                  <a:lnTo>
                    <a:pt x="314413" y="277368"/>
                  </a:lnTo>
                  <a:lnTo>
                    <a:pt x="316992" y="268224"/>
                  </a:lnTo>
                  <a:close/>
                </a:path>
                <a:path w="8699500" h="3070860">
                  <a:moveTo>
                    <a:pt x="326136" y="36957"/>
                  </a:moveTo>
                  <a:lnTo>
                    <a:pt x="320929" y="31750"/>
                  </a:lnTo>
                  <a:lnTo>
                    <a:pt x="316560" y="26187"/>
                  </a:lnTo>
                  <a:lnTo>
                    <a:pt x="311404" y="21234"/>
                  </a:lnTo>
                  <a:lnTo>
                    <a:pt x="305587" y="16776"/>
                  </a:lnTo>
                  <a:lnTo>
                    <a:pt x="299288" y="12700"/>
                  </a:lnTo>
                  <a:lnTo>
                    <a:pt x="292696" y="7239"/>
                  </a:lnTo>
                  <a:lnTo>
                    <a:pt x="285369" y="3263"/>
                  </a:lnTo>
                  <a:lnTo>
                    <a:pt x="277583" y="825"/>
                  </a:lnTo>
                  <a:lnTo>
                    <a:pt x="269633" y="0"/>
                  </a:lnTo>
                  <a:lnTo>
                    <a:pt x="263347" y="0"/>
                  </a:lnTo>
                  <a:lnTo>
                    <a:pt x="257149" y="1524"/>
                  </a:lnTo>
                  <a:lnTo>
                    <a:pt x="251663" y="4826"/>
                  </a:lnTo>
                  <a:lnTo>
                    <a:pt x="246456" y="8255"/>
                  </a:lnTo>
                  <a:lnTo>
                    <a:pt x="243878" y="14351"/>
                  </a:lnTo>
                  <a:lnTo>
                    <a:pt x="249072" y="19558"/>
                  </a:lnTo>
                  <a:lnTo>
                    <a:pt x="263258" y="30988"/>
                  </a:lnTo>
                  <a:lnTo>
                    <a:pt x="279476" y="39166"/>
                  </a:lnTo>
                  <a:lnTo>
                    <a:pt x="297154" y="44081"/>
                  </a:lnTo>
                  <a:lnTo>
                    <a:pt x="315734" y="45720"/>
                  </a:lnTo>
                  <a:lnTo>
                    <a:pt x="322656" y="45720"/>
                  </a:lnTo>
                  <a:lnTo>
                    <a:pt x="326136" y="36957"/>
                  </a:lnTo>
                  <a:close/>
                </a:path>
                <a:path w="8699500" h="3070860">
                  <a:moveTo>
                    <a:pt x="435825" y="134747"/>
                  </a:moveTo>
                  <a:lnTo>
                    <a:pt x="431482" y="129540"/>
                  </a:lnTo>
                  <a:lnTo>
                    <a:pt x="427062" y="123990"/>
                  </a:lnTo>
                  <a:lnTo>
                    <a:pt x="421843" y="118808"/>
                  </a:lnTo>
                  <a:lnTo>
                    <a:pt x="415963" y="114109"/>
                  </a:lnTo>
                  <a:lnTo>
                    <a:pt x="409600" y="109982"/>
                  </a:lnTo>
                  <a:lnTo>
                    <a:pt x="402932" y="104609"/>
                  </a:lnTo>
                  <a:lnTo>
                    <a:pt x="395528" y="100711"/>
                  </a:lnTo>
                  <a:lnTo>
                    <a:pt x="387667" y="98348"/>
                  </a:lnTo>
                  <a:lnTo>
                    <a:pt x="379628" y="97536"/>
                  </a:lnTo>
                  <a:lnTo>
                    <a:pt x="373278" y="97536"/>
                  </a:lnTo>
                  <a:lnTo>
                    <a:pt x="366991" y="99060"/>
                  </a:lnTo>
                  <a:lnTo>
                    <a:pt x="361467" y="102235"/>
                  </a:lnTo>
                  <a:lnTo>
                    <a:pt x="356209" y="105664"/>
                  </a:lnTo>
                  <a:lnTo>
                    <a:pt x="353606" y="112522"/>
                  </a:lnTo>
                  <a:lnTo>
                    <a:pt x="358863" y="117602"/>
                  </a:lnTo>
                  <a:lnTo>
                    <a:pt x="373176" y="128854"/>
                  </a:lnTo>
                  <a:lnTo>
                    <a:pt x="389470" y="136867"/>
                  </a:lnTo>
                  <a:lnTo>
                    <a:pt x="407085" y="141668"/>
                  </a:lnTo>
                  <a:lnTo>
                    <a:pt x="425348" y="143256"/>
                  </a:lnTo>
                  <a:lnTo>
                    <a:pt x="432346" y="143256"/>
                  </a:lnTo>
                  <a:lnTo>
                    <a:pt x="435825" y="134747"/>
                  </a:lnTo>
                  <a:close/>
                </a:path>
                <a:path w="8699500" h="3070860">
                  <a:moveTo>
                    <a:pt x="481584" y="280416"/>
                  </a:moveTo>
                  <a:lnTo>
                    <a:pt x="476377" y="274955"/>
                  </a:lnTo>
                  <a:lnTo>
                    <a:pt x="472008" y="269024"/>
                  </a:lnTo>
                  <a:lnTo>
                    <a:pt x="466839" y="263486"/>
                  </a:lnTo>
                  <a:lnTo>
                    <a:pt x="461022" y="258445"/>
                  </a:lnTo>
                  <a:lnTo>
                    <a:pt x="454723" y="254000"/>
                  </a:lnTo>
                  <a:lnTo>
                    <a:pt x="448195" y="248348"/>
                  </a:lnTo>
                  <a:lnTo>
                    <a:pt x="440994" y="244208"/>
                  </a:lnTo>
                  <a:lnTo>
                    <a:pt x="433324" y="241668"/>
                  </a:lnTo>
                  <a:lnTo>
                    <a:pt x="425437" y="240792"/>
                  </a:lnTo>
                  <a:lnTo>
                    <a:pt x="419188" y="240792"/>
                  </a:lnTo>
                  <a:lnTo>
                    <a:pt x="412889" y="242443"/>
                  </a:lnTo>
                  <a:lnTo>
                    <a:pt x="407085" y="245872"/>
                  </a:lnTo>
                  <a:lnTo>
                    <a:pt x="401904" y="249428"/>
                  </a:lnTo>
                  <a:lnTo>
                    <a:pt x="399288" y="256794"/>
                  </a:lnTo>
                  <a:lnTo>
                    <a:pt x="404495" y="262255"/>
                  </a:lnTo>
                  <a:lnTo>
                    <a:pt x="418680" y="274193"/>
                  </a:lnTo>
                  <a:lnTo>
                    <a:pt x="434911" y="282727"/>
                  </a:lnTo>
                  <a:lnTo>
                    <a:pt x="452589" y="287858"/>
                  </a:lnTo>
                  <a:lnTo>
                    <a:pt x="471170" y="289560"/>
                  </a:lnTo>
                  <a:lnTo>
                    <a:pt x="478104" y="289560"/>
                  </a:lnTo>
                  <a:lnTo>
                    <a:pt x="481584" y="280416"/>
                  </a:lnTo>
                  <a:close/>
                </a:path>
                <a:path w="8699500" h="3070860">
                  <a:moveTo>
                    <a:pt x="585216" y="46228"/>
                  </a:moveTo>
                  <a:lnTo>
                    <a:pt x="580834" y="41021"/>
                  </a:lnTo>
                  <a:lnTo>
                    <a:pt x="576414" y="35496"/>
                  </a:lnTo>
                  <a:lnTo>
                    <a:pt x="571195" y="30441"/>
                  </a:lnTo>
                  <a:lnTo>
                    <a:pt x="565315" y="25692"/>
                  </a:lnTo>
                  <a:lnTo>
                    <a:pt x="558952" y="21082"/>
                  </a:lnTo>
                  <a:lnTo>
                    <a:pt x="552500" y="15900"/>
                  </a:lnTo>
                  <a:lnTo>
                    <a:pt x="545338" y="12166"/>
                  </a:lnTo>
                  <a:lnTo>
                    <a:pt x="537718" y="9906"/>
                  </a:lnTo>
                  <a:lnTo>
                    <a:pt x="529920" y="9144"/>
                  </a:lnTo>
                  <a:lnTo>
                    <a:pt x="523240" y="9144"/>
                  </a:lnTo>
                  <a:lnTo>
                    <a:pt x="516636" y="10795"/>
                  </a:lnTo>
                  <a:lnTo>
                    <a:pt x="510819" y="14224"/>
                  </a:lnTo>
                  <a:lnTo>
                    <a:pt x="504698" y="16764"/>
                  </a:lnTo>
                  <a:lnTo>
                    <a:pt x="538822" y="48387"/>
                  </a:lnTo>
                  <a:lnTo>
                    <a:pt x="574700" y="54864"/>
                  </a:lnTo>
                  <a:lnTo>
                    <a:pt x="581698" y="54864"/>
                  </a:lnTo>
                  <a:lnTo>
                    <a:pt x="585216" y="46228"/>
                  </a:lnTo>
                  <a:close/>
                </a:path>
                <a:path w="8699500" h="3070860">
                  <a:moveTo>
                    <a:pt x="630897" y="159004"/>
                  </a:moveTo>
                  <a:lnTo>
                    <a:pt x="625729" y="153797"/>
                  </a:lnTo>
                  <a:lnTo>
                    <a:pt x="620877" y="148272"/>
                  </a:lnTo>
                  <a:lnTo>
                    <a:pt x="615556" y="143217"/>
                  </a:lnTo>
                  <a:lnTo>
                    <a:pt x="582637" y="122682"/>
                  </a:lnTo>
                  <a:lnTo>
                    <a:pt x="574916" y="121920"/>
                  </a:lnTo>
                  <a:lnTo>
                    <a:pt x="568274" y="121920"/>
                  </a:lnTo>
                  <a:lnTo>
                    <a:pt x="561670" y="123571"/>
                  </a:lnTo>
                  <a:lnTo>
                    <a:pt x="555599" y="127000"/>
                  </a:lnTo>
                  <a:lnTo>
                    <a:pt x="550392" y="129540"/>
                  </a:lnTo>
                  <a:lnTo>
                    <a:pt x="583831" y="161163"/>
                  </a:lnTo>
                  <a:lnTo>
                    <a:pt x="619671" y="167640"/>
                  </a:lnTo>
                  <a:lnTo>
                    <a:pt x="626592" y="167640"/>
                  </a:lnTo>
                  <a:lnTo>
                    <a:pt x="630897" y="159004"/>
                  </a:lnTo>
                  <a:close/>
                </a:path>
                <a:path w="8699500" h="3070860">
                  <a:moveTo>
                    <a:pt x="655320" y="287782"/>
                  </a:moveTo>
                  <a:lnTo>
                    <a:pt x="629056" y="262636"/>
                  </a:lnTo>
                  <a:lnTo>
                    <a:pt x="622452" y="257175"/>
                  </a:lnTo>
                  <a:lnTo>
                    <a:pt x="615175" y="253199"/>
                  </a:lnTo>
                  <a:lnTo>
                    <a:pt x="607441" y="250761"/>
                  </a:lnTo>
                  <a:lnTo>
                    <a:pt x="599478" y="249936"/>
                  </a:lnTo>
                  <a:lnTo>
                    <a:pt x="593128" y="249936"/>
                  </a:lnTo>
                  <a:lnTo>
                    <a:pt x="586803" y="251460"/>
                  </a:lnTo>
                  <a:lnTo>
                    <a:pt x="580923" y="254762"/>
                  </a:lnTo>
                  <a:lnTo>
                    <a:pt x="575665" y="258191"/>
                  </a:lnTo>
                  <a:lnTo>
                    <a:pt x="573062" y="264287"/>
                  </a:lnTo>
                  <a:lnTo>
                    <a:pt x="578319" y="270383"/>
                  </a:lnTo>
                  <a:lnTo>
                    <a:pt x="592645" y="281673"/>
                  </a:lnTo>
                  <a:lnTo>
                    <a:pt x="609028" y="289547"/>
                  </a:lnTo>
                  <a:lnTo>
                    <a:pt x="626897" y="294157"/>
                  </a:lnTo>
                  <a:lnTo>
                    <a:pt x="645668" y="295656"/>
                  </a:lnTo>
                  <a:lnTo>
                    <a:pt x="651802" y="295656"/>
                  </a:lnTo>
                  <a:lnTo>
                    <a:pt x="655320" y="287782"/>
                  </a:lnTo>
                  <a:close/>
                </a:path>
                <a:path w="8699500" h="3070860">
                  <a:moveTo>
                    <a:pt x="835113" y="247269"/>
                  </a:moveTo>
                  <a:lnTo>
                    <a:pt x="830732" y="242062"/>
                  </a:lnTo>
                  <a:lnTo>
                    <a:pt x="826338" y="236486"/>
                  </a:lnTo>
                  <a:lnTo>
                    <a:pt x="821118" y="231495"/>
                  </a:lnTo>
                  <a:lnTo>
                    <a:pt x="815238" y="227025"/>
                  </a:lnTo>
                  <a:lnTo>
                    <a:pt x="808863" y="223012"/>
                  </a:lnTo>
                  <a:lnTo>
                    <a:pt x="802259" y="217551"/>
                  </a:lnTo>
                  <a:lnTo>
                    <a:pt x="794981" y="213575"/>
                  </a:lnTo>
                  <a:lnTo>
                    <a:pt x="787234" y="211137"/>
                  </a:lnTo>
                  <a:lnTo>
                    <a:pt x="779272" y="210312"/>
                  </a:lnTo>
                  <a:lnTo>
                    <a:pt x="772960" y="210312"/>
                  </a:lnTo>
                  <a:lnTo>
                    <a:pt x="766597" y="211836"/>
                  </a:lnTo>
                  <a:lnTo>
                    <a:pt x="760755" y="215138"/>
                  </a:lnTo>
                  <a:lnTo>
                    <a:pt x="755497" y="218567"/>
                  </a:lnTo>
                  <a:lnTo>
                    <a:pt x="752856" y="224663"/>
                  </a:lnTo>
                  <a:lnTo>
                    <a:pt x="758990" y="229870"/>
                  </a:lnTo>
                  <a:lnTo>
                    <a:pt x="773188" y="241300"/>
                  </a:lnTo>
                  <a:lnTo>
                    <a:pt x="789292" y="249478"/>
                  </a:lnTo>
                  <a:lnTo>
                    <a:pt x="806856" y="254393"/>
                  </a:lnTo>
                  <a:lnTo>
                    <a:pt x="825500" y="256032"/>
                  </a:lnTo>
                  <a:lnTo>
                    <a:pt x="831634" y="256032"/>
                  </a:lnTo>
                  <a:lnTo>
                    <a:pt x="835113" y="247269"/>
                  </a:lnTo>
                  <a:close/>
                </a:path>
                <a:path w="8699500" h="3070860">
                  <a:moveTo>
                    <a:pt x="929640" y="396748"/>
                  </a:moveTo>
                  <a:lnTo>
                    <a:pt x="925245" y="391541"/>
                  </a:lnTo>
                  <a:lnTo>
                    <a:pt x="920838" y="386016"/>
                  </a:lnTo>
                  <a:lnTo>
                    <a:pt x="915606" y="380961"/>
                  </a:lnTo>
                  <a:lnTo>
                    <a:pt x="909726" y="376212"/>
                  </a:lnTo>
                  <a:lnTo>
                    <a:pt x="903363" y="371602"/>
                  </a:lnTo>
                  <a:lnTo>
                    <a:pt x="896962" y="366420"/>
                  </a:lnTo>
                  <a:lnTo>
                    <a:pt x="889914" y="362686"/>
                  </a:lnTo>
                  <a:lnTo>
                    <a:pt x="882434" y="360426"/>
                  </a:lnTo>
                  <a:lnTo>
                    <a:pt x="874712" y="359664"/>
                  </a:lnTo>
                  <a:lnTo>
                    <a:pt x="868057" y="359664"/>
                  </a:lnTo>
                  <a:lnTo>
                    <a:pt x="861377" y="361315"/>
                  </a:lnTo>
                  <a:lnTo>
                    <a:pt x="855218" y="364744"/>
                  </a:lnTo>
                  <a:lnTo>
                    <a:pt x="849960" y="367284"/>
                  </a:lnTo>
                  <a:lnTo>
                    <a:pt x="883335" y="398907"/>
                  </a:lnTo>
                  <a:lnTo>
                    <a:pt x="919988" y="405384"/>
                  </a:lnTo>
                  <a:lnTo>
                    <a:pt x="926122" y="405384"/>
                  </a:lnTo>
                  <a:lnTo>
                    <a:pt x="929640" y="396748"/>
                  </a:lnTo>
                  <a:close/>
                </a:path>
                <a:path w="8699500" h="3070860">
                  <a:moveTo>
                    <a:pt x="1124712" y="509524"/>
                  </a:moveTo>
                  <a:lnTo>
                    <a:pt x="1120267" y="504317"/>
                  </a:lnTo>
                  <a:lnTo>
                    <a:pt x="1115885" y="498792"/>
                  </a:lnTo>
                  <a:lnTo>
                    <a:pt x="1110678" y="493737"/>
                  </a:lnTo>
                  <a:lnTo>
                    <a:pt x="1104798" y="488988"/>
                  </a:lnTo>
                  <a:lnTo>
                    <a:pt x="1098423" y="484378"/>
                  </a:lnTo>
                  <a:lnTo>
                    <a:pt x="1092022" y="479196"/>
                  </a:lnTo>
                  <a:lnTo>
                    <a:pt x="1084973" y="475462"/>
                  </a:lnTo>
                  <a:lnTo>
                    <a:pt x="1077468" y="473202"/>
                  </a:lnTo>
                  <a:lnTo>
                    <a:pt x="1069721" y="472440"/>
                  </a:lnTo>
                  <a:lnTo>
                    <a:pt x="1063117" y="472440"/>
                  </a:lnTo>
                  <a:lnTo>
                    <a:pt x="1056513" y="474091"/>
                  </a:lnTo>
                  <a:lnTo>
                    <a:pt x="1050290" y="477520"/>
                  </a:lnTo>
                  <a:lnTo>
                    <a:pt x="1045032" y="480060"/>
                  </a:lnTo>
                  <a:lnTo>
                    <a:pt x="1078826" y="511683"/>
                  </a:lnTo>
                  <a:lnTo>
                    <a:pt x="1115060" y="518160"/>
                  </a:lnTo>
                  <a:lnTo>
                    <a:pt x="1121156" y="518160"/>
                  </a:lnTo>
                  <a:lnTo>
                    <a:pt x="1124712" y="509524"/>
                  </a:lnTo>
                  <a:close/>
                </a:path>
                <a:path w="8699500" h="3070860">
                  <a:moveTo>
                    <a:pt x="7749159" y="2912783"/>
                  </a:moveTo>
                  <a:lnTo>
                    <a:pt x="7747000" y="2905328"/>
                  </a:lnTo>
                  <a:lnTo>
                    <a:pt x="7741666" y="2904248"/>
                  </a:lnTo>
                  <a:lnTo>
                    <a:pt x="7725740" y="2902826"/>
                  </a:lnTo>
                  <a:lnTo>
                    <a:pt x="7710246" y="2904794"/>
                  </a:lnTo>
                  <a:lnTo>
                    <a:pt x="7695527" y="2909963"/>
                  </a:lnTo>
                  <a:lnTo>
                    <a:pt x="7681976" y="2918117"/>
                  </a:lnTo>
                  <a:lnTo>
                    <a:pt x="7677277" y="2922701"/>
                  </a:lnTo>
                  <a:lnTo>
                    <a:pt x="7678039" y="2927985"/>
                  </a:lnTo>
                  <a:lnTo>
                    <a:pt x="7682611" y="2931414"/>
                  </a:lnTo>
                  <a:lnTo>
                    <a:pt x="7692491" y="2936519"/>
                  </a:lnTo>
                  <a:lnTo>
                    <a:pt x="7703261" y="2938170"/>
                  </a:lnTo>
                  <a:lnTo>
                    <a:pt x="7713942" y="2936316"/>
                  </a:lnTo>
                  <a:lnTo>
                    <a:pt x="7723632" y="2930906"/>
                  </a:lnTo>
                  <a:lnTo>
                    <a:pt x="7729436" y="2928505"/>
                  </a:lnTo>
                  <a:lnTo>
                    <a:pt x="7734935" y="2925305"/>
                  </a:lnTo>
                  <a:lnTo>
                    <a:pt x="7740231" y="2921304"/>
                  </a:lnTo>
                  <a:lnTo>
                    <a:pt x="7745476" y="2916504"/>
                  </a:lnTo>
                  <a:lnTo>
                    <a:pt x="7749159" y="2912783"/>
                  </a:lnTo>
                  <a:close/>
                </a:path>
                <a:path w="8699500" h="3070860">
                  <a:moveTo>
                    <a:pt x="7817358" y="2804096"/>
                  </a:moveTo>
                  <a:lnTo>
                    <a:pt x="7815199" y="2796629"/>
                  </a:lnTo>
                  <a:lnTo>
                    <a:pt x="7810373" y="2795041"/>
                  </a:lnTo>
                  <a:lnTo>
                    <a:pt x="7794168" y="2793936"/>
                  </a:lnTo>
                  <a:lnTo>
                    <a:pt x="7778585" y="2796121"/>
                  </a:lnTo>
                  <a:lnTo>
                    <a:pt x="7764005" y="2801493"/>
                  </a:lnTo>
                  <a:lnTo>
                    <a:pt x="7749667" y="2810662"/>
                  </a:lnTo>
                  <a:lnTo>
                    <a:pt x="7746111" y="2814218"/>
                  </a:lnTo>
                  <a:lnTo>
                    <a:pt x="7747000" y="2819933"/>
                  </a:lnTo>
                  <a:lnTo>
                    <a:pt x="7750810" y="2822752"/>
                  </a:lnTo>
                  <a:lnTo>
                    <a:pt x="7760703" y="2827845"/>
                  </a:lnTo>
                  <a:lnTo>
                    <a:pt x="7771524" y="2829534"/>
                  </a:lnTo>
                  <a:lnTo>
                    <a:pt x="7782357" y="2827845"/>
                  </a:lnTo>
                  <a:lnTo>
                    <a:pt x="7792339" y="2822740"/>
                  </a:lnTo>
                  <a:lnTo>
                    <a:pt x="7798054" y="2820263"/>
                  </a:lnTo>
                  <a:lnTo>
                    <a:pt x="7803388" y="2816885"/>
                  </a:lnTo>
                  <a:lnTo>
                    <a:pt x="7808519" y="2812707"/>
                  </a:lnTo>
                  <a:lnTo>
                    <a:pt x="7813675" y="2807830"/>
                  </a:lnTo>
                  <a:lnTo>
                    <a:pt x="7817358" y="2804096"/>
                  </a:lnTo>
                  <a:close/>
                </a:path>
                <a:path w="8699500" h="3070860">
                  <a:moveTo>
                    <a:pt x="7882890" y="2557399"/>
                  </a:moveTo>
                  <a:lnTo>
                    <a:pt x="7880731" y="2549906"/>
                  </a:lnTo>
                  <a:lnTo>
                    <a:pt x="7875397" y="2548890"/>
                  </a:lnTo>
                  <a:lnTo>
                    <a:pt x="7859458" y="2547455"/>
                  </a:lnTo>
                  <a:lnTo>
                    <a:pt x="7843926" y="2549512"/>
                  </a:lnTo>
                  <a:lnTo>
                    <a:pt x="7829207" y="2554986"/>
                  </a:lnTo>
                  <a:lnTo>
                    <a:pt x="7815707" y="2563749"/>
                  </a:lnTo>
                  <a:lnTo>
                    <a:pt x="7814437" y="2564638"/>
                  </a:lnTo>
                  <a:lnTo>
                    <a:pt x="7811008" y="2568067"/>
                  </a:lnTo>
                  <a:lnTo>
                    <a:pt x="7811770" y="2572385"/>
                  </a:lnTo>
                  <a:lnTo>
                    <a:pt x="7816342" y="2576068"/>
                  </a:lnTo>
                  <a:lnTo>
                    <a:pt x="7826019" y="2581364"/>
                  </a:lnTo>
                  <a:lnTo>
                    <a:pt x="7836865" y="2583027"/>
                  </a:lnTo>
                  <a:lnTo>
                    <a:pt x="7847825" y="2581224"/>
                  </a:lnTo>
                  <a:lnTo>
                    <a:pt x="7857871" y="2576068"/>
                  </a:lnTo>
                  <a:lnTo>
                    <a:pt x="7865872" y="2573401"/>
                  </a:lnTo>
                  <a:lnTo>
                    <a:pt x="7872222" y="2568067"/>
                  </a:lnTo>
                  <a:lnTo>
                    <a:pt x="7878572" y="2561717"/>
                  </a:lnTo>
                  <a:lnTo>
                    <a:pt x="7882890" y="2557399"/>
                  </a:lnTo>
                  <a:close/>
                </a:path>
                <a:path w="8699500" h="3070860">
                  <a:moveTo>
                    <a:pt x="7889748" y="2690076"/>
                  </a:moveTo>
                  <a:lnTo>
                    <a:pt x="7888224" y="2683154"/>
                  </a:lnTo>
                  <a:lnTo>
                    <a:pt x="7882890" y="2681033"/>
                  </a:lnTo>
                  <a:lnTo>
                    <a:pt x="7866951" y="2680220"/>
                  </a:lnTo>
                  <a:lnTo>
                    <a:pt x="7851419" y="2682494"/>
                  </a:lnTo>
                  <a:lnTo>
                    <a:pt x="7836700" y="2687777"/>
                  </a:lnTo>
                  <a:lnTo>
                    <a:pt x="7823200" y="2695943"/>
                  </a:lnTo>
                  <a:lnTo>
                    <a:pt x="7822057" y="2696908"/>
                  </a:lnTo>
                  <a:lnTo>
                    <a:pt x="7817993" y="2701048"/>
                  </a:lnTo>
                  <a:lnTo>
                    <a:pt x="7818755" y="2706293"/>
                  </a:lnTo>
                  <a:lnTo>
                    <a:pt x="7822692" y="2709265"/>
                  </a:lnTo>
                  <a:lnTo>
                    <a:pt x="7832674" y="2714434"/>
                  </a:lnTo>
                  <a:lnTo>
                    <a:pt x="7843647" y="2716263"/>
                  </a:lnTo>
                  <a:lnTo>
                    <a:pt x="7854505" y="2714587"/>
                  </a:lnTo>
                  <a:lnTo>
                    <a:pt x="7864221" y="2709265"/>
                  </a:lnTo>
                  <a:lnTo>
                    <a:pt x="7870025" y="2706255"/>
                  </a:lnTo>
                  <a:lnTo>
                    <a:pt x="7875524" y="2702737"/>
                  </a:lnTo>
                  <a:lnTo>
                    <a:pt x="7880820" y="2698635"/>
                  </a:lnTo>
                  <a:lnTo>
                    <a:pt x="7886065" y="2693809"/>
                  </a:lnTo>
                  <a:lnTo>
                    <a:pt x="7889748" y="2690076"/>
                  </a:lnTo>
                  <a:close/>
                </a:path>
                <a:path w="8699500" h="3070860">
                  <a:moveTo>
                    <a:pt x="7897749" y="2919717"/>
                  </a:moveTo>
                  <a:lnTo>
                    <a:pt x="7896225" y="2911716"/>
                  </a:lnTo>
                  <a:lnTo>
                    <a:pt x="7874432" y="2909773"/>
                  </a:lnTo>
                  <a:lnTo>
                    <a:pt x="7858849" y="2911792"/>
                  </a:lnTo>
                  <a:lnTo>
                    <a:pt x="7843977" y="2917113"/>
                  </a:lnTo>
                  <a:lnTo>
                    <a:pt x="7829804" y="2925876"/>
                  </a:lnTo>
                  <a:lnTo>
                    <a:pt x="7824851" y="2930690"/>
                  </a:lnTo>
                  <a:lnTo>
                    <a:pt x="7825740" y="2935960"/>
                  </a:lnTo>
                  <a:lnTo>
                    <a:pt x="7830185" y="2939415"/>
                  </a:lnTo>
                  <a:lnTo>
                    <a:pt x="7840078" y="2944520"/>
                  </a:lnTo>
                  <a:lnTo>
                    <a:pt x="7850899" y="2946222"/>
                  </a:lnTo>
                  <a:lnTo>
                    <a:pt x="7861732" y="2944520"/>
                  </a:lnTo>
                  <a:lnTo>
                    <a:pt x="7871714" y="2939415"/>
                  </a:lnTo>
                  <a:lnTo>
                    <a:pt x="7877429" y="2936951"/>
                  </a:lnTo>
                  <a:lnTo>
                    <a:pt x="7882763" y="2933573"/>
                  </a:lnTo>
                  <a:lnTo>
                    <a:pt x="7887894" y="2929394"/>
                  </a:lnTo>
                  <a:lnTo>
                    <a:pt x="7893050" y="2924505"/>
                  </a:lnTo>
                  <a:lnTo>
                    <a:pt x="7897749" y="2919717"/>
                  </a:lnTo>
                  <a:close/>
                </a:path>
                <a:path w="8699500" h="3070860">
                  <a:moveTo>
                    <a:pt x="7948422" y="3018282"/>
                  </a:moveTo>
                  <a:lnTo>
                    <a:pt x="7946771" y="3010281"/>
                  </a:lnTo>
                  <a:lnTo>
                    <a:pt x="7925003" y="3008325"/>
                  </a:lnTo>
                  <a:lnTo>
                    <a:pt x="7909446" y="3010344"/>
                  </a:lnTo>
                  <a:lnTo>
                    <a:pt x="7894574" y="3015678"/>
                  </a:lnTo>
                  <a:lnTo>
                    <a:pt x="7879969" y="3024759"/>
                  </a:lnTo>
                  <a:lnTo>
                    <a:pt x="7875524" y="3029242"/>
                  </a:lnTo>
                  <a:lnTo>
                    <a:pt x="7876413" y="3034500"/>
                  </a:lnTo>
                  <a:lnTo>
                    <a:pt x="7881239" y="3037471"/>
                  </a:lnTo>
                  <a:lnTo>
                    <a:pt x="7890916" y="3042869"/>
                  </a:lnTo>
                  <a:lnTo>
                    <a:pt x="7901597" y="3044710"/>
                  </a:lnTo>
                  <a:lnTo>
                    <a:pt x="7912367" y="3043085"/>
                  </a:lnTo>
                  <a:lnTo>
                    <a:pt x="7922260" y="3038005"/>
                  </a:lnTo>
                  <a:lnTo>
                    <a:pt x="7928000" y="3035516"/>
                  </a:lnTo>
                  <a:lnTo>
                    <a:pt x="7933347" y="3032125"/>
                  </a:lnTo>
                  <a:lnTo>
                    <a:pt x="7938490" y="3027946"/>
                  </a:lnTo>
                  <a:lnTo>
                    <a:pt x="7943596" y="3023070"/>
                  </a:lnTo>
                  <a:lnTo>
                    <a:pt x="7948422" y="3018282"/>
                  </a:lnTo>
                  <a:close/>
                </a:path>
                <a:path w="8699500" h="3070860">
                  <a:moveTo>
                    <a:pt x="7971282" y="2820619"/>
                  </a:moveTo>
                  <a:lnTo>
                    <a:pt x="7969250" y="2813151"/>
                  </a:lnTo>
                  <a:lnTo>
                    <a:pt x="7963916" y="2812084"/>
                  </a:lnTo>
                  <a:lnTo>
                    <a:pt x="7948041" y="2810751"/>
                  </a:lnTo>
                  <a:lnTo>
                    <a:pt x="7932636" y="2812961"/>
                  </a:lnTo>
                  <a:lnTo>
                    <a:pt x="7917942" y="2818460"/>
                  </a:lnTo>
                  <a:lnTo>
                    <a:pt x="7903591" y="2827388"/>
                  </a:lnTo>
                  <a:lnTo>
                    <a:pt x="7899146" y="2831668"/>
                  </a:lnTo>
                  <a:lnTo>
                    <a:pt x="7900416" y="2836976"/>
                  </a:lnTo>
                  <a:lnTo>
                    <a:pt x="7904226" y="2839783"/>
                  </a:lnTo>
                  <a:lnTo>
                    <a:pt x="7914487" y="2844571"/>
                  </a:lnTo>
                  <a:lnTo>
                    <a:pt x="7925473" y="2846108"/>
                  </a:lnTo>
                  <a:lnTo>
                    <a:pt x="7936344" y="2844355"/>
                  </a:lnTo>
                  <a:lnTo>
                    <a:pt x="7946263" y="2839250"/>
                  </a:lnTo>
                  <a:lnTo>
                    <a:pt x="7952283" y="2836481"/>
                  </a:lnTo>
                  <a:lnTo>
                    <a:pt x="7957731" y="2833001"/>
                  </a:lnTo>
                  <a:lnTo>
                    <a:pt x="7962773" y="2828925"/>
                  </a:lnTo>
                  <a:lnTo>
                    <a:pt x="7967599" y="2824353"/>
                  </a:lnTo>
                  <a:lnTo>
                    <a:pt x="7971282" y="2820619"/>
                  </a:lnTo>
                  <a:close/>
                </a:path>
                <a:path w="8699500" h="3070860">
                  <a:moveTo>
                    <a:pt x="7993761" y="2434844"/>
                  </a:moveTo>
                  <a:lnTo>
                    <a:pt x="7991602" y="2427478"/>
                  </a:lnTo>
                  <a:lnTo>
                    <a:pt x="7986268" y="2426335"/>
                  </a:lnTo>
                  <a:lnTo>
                    <a:pt x="7970317" y="2424938"/>
                  </a:lnTo>
                  <a:lnTo>
                    <a:pt x="7954734" y="2426944"/>
                  </a:lnTo>
                  <a:lnTo>
                    <a:pt x="7939862" y="2432240"/>
                  </a:lnTo>
                  <a:lnTo>
                    <a:pt x="7925689" y="2440940"/>
                  </a:lnTo>
                  <a:lnTo>
                    <a:pt x="7921752" y="2444877"/>
                  </a:lnTo>
                  <a:lnTo>
                    <a:pt x="7922133" y="2450592"/>
                  </a:lnTo>
                  <a:lnTo>
                    <a:pt x="7927086" y="2453513"/>
                  </a:lnTo>
                  <a:lnTo>
                    <a:pt x="7936763" y="2458961"/>
                  </a:lnTo>
                  <a:lnTo>
                    <a:pt x="7947444" y="2460828"/>
                  </a:lnTo>
                  <a:lnTo>
                    <a:pt x="7958214" y="2459164"/>
                  </a:lnTo>
                  <a:lnTo>
                    <a:pt x="7968107" y="2454021"/>
                  </a:lnTo>
                  <a:lnTo>
                    <a:pt x="7973911" y="2451468"/>
                  </a:lnTo>
                  <a:lnTo>
                    <a:pt x="7979384" y="2447975"/>
                  </a:lnTo>
                  <a:lnTo>
                    <a:pt x="7984553" y="2443797"/>
                  </a:lnTo>
                  <a:lnTo>
                    <a:pt x="7989443" y="2439162"/>
                  </a:lnTo>
                  <a:lnTo>
                    <a:pt x="7993761" y="2434844"/>
                  </a:lnTo>
                  <a:close/>
                </a:path>
                <a:path w="8699500" h="3070860">
                  <a:moveTo>
                    <a:pt x="8005953" y="2598420"/>
                  </a:moveTo>
                  <a:lnTo>
                    <a:pt x="8003794" y="2590927"/>
                  </a:lnTo>
                  <a:lnTo>
                    <a:pt x="7998968" y="2589403"/>
                  </a:lnTo>
                  <a:lnTo>
                    <a:pt x="7983169" y="2588361"/>
                  </a:lnTo>
                  <a:lnTo>
                    <a:pt x="7967802" y="2590139"/>
                  </a:lnTo>
                  <a:lnTo>
                    <a:pt x="7953121" y="2595016"/>
                  </a:lnTo>
                  <a:lnTo>
                    <a:pt x="7939405" y="2603233"/>
                  </a:lnTo>
                  <a:lnTo>
                    <a:pt x="7938262" y="2604198"/>
                  </a:lnTo>
                  <a:lnTo>
                    <a:pt x="7934071" y="2608364"/>
                  </a:lnTo>
                  <a:lnTo>
                    <a:pt x="7934960" y="2613647"/>
                  </a:lnTo>
                  <a:lnTo>
                    <a:pt x="7939405" y="2617101"/>
                  </a:lnTo>
                  <a:lnTo>
                    <a:pt x="7949298" y="2622207"/>
                  </a:lnTo>
                  <a:lnTo>
                    <a:pt x="7960119" y="2623896"/>
                  </a:lnTo>
                  <a:lnTo>
                    <a:pt x="7970952" y="2622194"/>
                  </a:lnTo>
                  <a:lnTo>
                    <a:pt x="7980934" y="2617076"/>
                  </a:lnTo>
                  <a:lnTo>
                    <a:pt x="7986649" y="2614612"/>
                  </a:lnTo>
                  <a:lnTo>
                    <a:pt x="7991983" y="2611234"/>
                  </a:lnTo>
                  <a:lnTo>
                    <a:pt x="7997114" y="2607056"/>
                  </a:lnTo>
                  <a:lnTo>
                    <a:pt x="8002270" y="2602166"/>
                  </a:lnTo>
                  <a:lnTo>
                    <a:pt x="8005953" y="2598420"/>
                  </a:lnTo>
                  <a:close/>
                </a:path>
                <a:path w="8699500" h="3070860">
                  <a:moveTo>
                    <a:pt x="8055991" y="2949016"/>
                  </a:moveTo>
                  <a:lnTo>
                    <a:pt x="8054467" y="2941028"/>
                  </a:lnTo>
                  <a:lnTo>
                    <a:pt x="8032686" y="2939084"/>
                  </a:lnTo>
                  <a:lnTo>
                    <a:pt x="8017154" y="2941155"/>
                  </a:lnTo>
                  <a:lnTo>
                    <a:pt x="8002435" y="2946641"/>
                  </a:lnTo>
                  <a:lnTo>
                    <a:pt x="7988173" y="2955836"/>
                  </a:lnTo>
                  <a:lnTo>
                    <a:pt x="7983474" y="2960471"/>
                  </a:lnTo>
                  <a:lnTo>
                    <a:pt x="7985125" y="2965386"/>
                  </a:lnTo>
                  <a:lnTo>
                    <a:pt x="7988935" y="2968193"/>
                  </a:lnTo>
                  <a:lnTo>
                    <a:pt x="7998536" y="2973603"/>
                  </a:lnTo>
                  <a:lnTo>
                    <a:pt x="8009204" y="2975470"/>
                  </a:lnTo>
                  <a:lnTo>
                    <a:pt x="8019986" y="2973819"/>
                  </a:lnTo>
                  <a:lnTo>
                    <a:pt x="8029956" y="2968714"/>
                  </a:lnTo>
                  <a:lnTo>
                    <a:pt x="8035747" y="2966174"/>
                  </a:lnTo>
                  <a:lnTo>
                    <a:pt x="8041183" y="2962681"/>
                  </a:lnTo>
                  <a:lnTo>
                    <a:pt x="8046339" y="2958477"/>
                  </a:lnTo>
                  <a:lnTo>
                    <a:pt x="8051292" y="2953816"/>
                  </a:lnTo>
                  <a:lnTo>
                    <a:pt x="8055991" y="2949016"/>
                  </a:lnTo>
                  <a:close/>
                </a:path>
                <a:path w="8699500" h="3070860">
                  <a:moveTo>
                    <a:pt x="8061325" y="2694355"/>
                  </a:moveTo>
                  <a:lnTo>
                    <a:pt x="8059801" y="2687421"/>
                  </a:lnTo>
                  <a:lnTo>
                    <a:pt x="8053959" y="2685834"/>
                  </a:lnTo>
                  <a:lnTo>
                    <a:pt x="8038300" y="2684716"/>
                  </a:lnTo>
                  <a:lnTo>
                    <a:pt x="8022869" y="2686901"/>
                  </a:lnTo>
                  <a:lnTo>
                    <a:pt x="8008048" y="2692273"/>
                  </a:lnTo>
                  <a:lnTo>
                    <a:pt x="7993888" y="2701048"/>
                  </a:lnTo>
                  <a:lnTo>
                    <a:pt x="7989062" y="2705862"/>
                  </a:lnTo>
                  <a:lnTo>
                    <a:pt x="7989697" y="2711094"/>
                  </a:lnTo>
                  <a:lnTo>
                    <a:pt x="7993634" y="2714053"/>
                  </a:lnTo>
                  <a:lnTo>
                    <a:pt x="8003667" y="2719235"/>
                  </a:lnTo>
                  <a:lnTo>
                    <a:pt x="8014640" y="2721064"/>
                  </a:lnTo>
                  <a:lnTo>
                    <a:pt x="8025524" y="2719387"/>
                  </a:lnTo>
                  <a:lnTo>
                    <a:pt x="8061325" y="2694355"/>
                  </a:lnTo>
                  <a:close/>
                </a:path>
                <a:path w="8699500" h="3070860">
                  <a:moveTo>
                    <a:pt x="8097647" y="2505710"/>
                  </a:moveTo>
                  <a:lnTo>
                    <a:pt x="8095488" y="2498344"/>
                  </a:lnTo>
                  <a:lnTo>
                    <a:pt x="8090154" y="2497201"/>
                  </a:lnTo>
                  <a:lnTo>
                    <a:pt x="8074203" y="2495829"/>
                  </a:lnTo>
                  <a:lnTo>
                    <a:pt x="8058620" y="2497861"/>
                  </a:lnTo>
                  <a:lnTo>
                    <a:pt x="8043748" y="2503157"/>
                  </a:lnTo>
                  <a:lnTo>
                    <a:pt x="8029575" y="2511806"/>
                  </a:lnTo>
                  <a:lnTo>
                    <a:pt x="8025765" y="2515616"/>
                  </a:lnTo>
                  <a:lnTo>
                    <a:pt x="8026527" y="2520950"/>
                  </a:lnTo>
                  <a:lnTo>
                    <a:pt x="8030972" y="2524379"/>
                  </a:lnTo>
                  <a:lnTo>
                    <a:pt x="8040713" y="2529713"/>
                  </a:lnTo>
                  <a:lnTo>
                    <a:pt x="8051520" y="2531326"/>
                  </a:lnTo>
                  <a:lnTo>
                    <a:pt x="8062303" y="2529332"/>
                  </a:lnTo>
                  <a:lnTo>
                    <a:pt x="8071993" y="2523871"/>
                  </a:lnTo>
                  <a:lnTo>
                    <a:pt x="8077797" y="2521483"/>
                  </a:lnTo>
                  <a:lnTo>
                    <a:pt x="8083270" y="2518333"/>
                  </a:lnTo>
                  <a:lnTo>
                    <a:pt x="8088439" y="2514498"/>
                  </a:lnTo>
                  <a:lnTo>
                    <a:pt x="8093329" y="2510028"/>
                  </a:lnTo>
                  <a:lnTo>
                    <a:pt x="8097647" y="2505710"/>
                  </a:lnTo>
                  <a:close/>
                </a:path>
                <a:path w="8699500" h="3070860">
                  <a:moveTo>
                    <a:pt x="8113522" y="2831808"/>
                  </a:moveTo>
                  <a:lnTo>
                    <a:pt x="8111998" y="2823819"/>
                  </a:lnTo>
                  <a:lnTo>
                    <a:pt x="8090205" y="2821863"/>
                  </a:lnTo>
                  <a:lnTo>
                    <a:pt x="8074622" y="2823883"/>
                  </a:lnTo>
                  <a:lnTo>
                    <a:pt x="8059750" y="2829204"/>
                  </a:lnTo>
                  <a:lnTo>
                    <a:pt x="8045196" y="2838297"/>
                  </a:lnTo>
                  <a:lnTo>
                    <a:pt x="8040751" y="2842768"/>
                  </a:lnTo>
                  <a:lnTo>
                    <a:pt x="8041513" y="2848051"/>
                  </a:lnTo>
                  <a:lnTo>
                    <a:pt x="8045958" y="2851518"/>
                  </a:lnTo>
                  <a:lnTo>
                    <a:pt x="8055851" y="2856623"/>
                  </a:lnTo>
                  <a:lnTo>
                    <a:pt x="8066672" y="2858325"/>
                  </a:lnTo>
                  <a:lnTo>
                    <a:pt x="8077505" y="2856623"/>
                  </a:lnTo>
                  <a:lnTo>
                    <a:pt x="8087487" y="2851518"/>
                  </a:lnTo>
                  <a:lnTo>
                    <a:pt x="8093202" y="2849041"/>
                  </a:lnTo>
                  <a:lnTo>
                    <a:pt x="8098536" y="2845663"/>
                  </a:lnTo>
                  <a:lnTo>
                    <a:pt x="8103667" y="2841485"/>
                  </a:lnTo>
                  <a:lnTo>
                    <a:pt x="8108823" y="2836608"/>
                  </a:lnTo>
                  <a:lnTo>
                    <a:pt x="8113522" y="2831808"/>
                  </a:lnTo>
                  <a:close/>
                </a:path>
                <a:path w="8699500" h="3070860">
                  <a:moveTo>
                    <a:pt x="8161528" y="2394966"/>
                  </a:moveTo>
                  <a:lnTo>
                    <a:pt x="8159369" y="2387473"/>
                  </a:lnTo>
                  <a:lnTo>
                    <a:pt x="8154035" y="2386457"/>
                  </a:lnTo>
                  <a:lnTo>
                    <a:pt x="8138160" y="2385009"/>
                  </a:lnTo>
                  <a:lnTo>
                    <a:pt x="8122602" y="2387015"/>
                  </a:lnTo>
                  <a:lnTo>
                    <a:pt x="8107705" y="2392337"/>
                  </a:lnTo>
                  <a:lnTo>
                    <a:pt x="8093837" y="2400808"/>
                  </a:lnTo>
                  <a:lnTo>
                    <a:pt x="8090027" y="2404491"/>
                  </a:lnTo>
                  <a:lnTo>
                    <a:pt x="8089519" y="2410206"/>
                  </a:lnTo>
                  <a:lnTo>
                    <a:pt x="8094980" y="2413508"/>
                  </a:lnTo>
                  <a:lnTo>
                    <a:pt x="8104581" y="2418956"/>
                  </a:lnTo>
                  <a:lnTo>
                    <a:pt x="8115249" y="2420836"/>
                  </a:lnTo>
                  <a:lnTo>
                    <a:pt x="8126031" y="2419210"/>
                  </a:lnTo>
                  <a:lnTo>
                    <a:pt x="8136001" y="2414143"/>
                  </a:lnTo>
                  <a:lnTo>
                    <a:pt x="8141792" y="2411590"/>
                  </a:lnTo>
                  <a:lnTo>
                    <a:pt x="8147240" y="2408085"/>
                  </a:lnTo>
                  <a:lnTo>
                    <a:pt x="8152384" y="2403856"/>
                  </a:lnTo>
                  <a:lnTo>
                    <a:pt x="8157337" y="2399157"/>
                  </a:lnTo>
                  <a:lnTo>
                    <a:pt x="8161528" y="2394966"/>
                  </a:lnTo>
                  <a:close/>
                </a:path>
                <a:path w="8699500" h="3070860">
                  <a:moveTo>
                    <a:pt x="8171942" y="3044164"/>
                  </a:moveTo>
                  <a:lnTo>
                    <a:pt x="8169275" y="3036874"/>
                  </a:lnTo>
                  <a:lnTo>
                    <a:pt x="8164195" y="3035858"/>
                  </a:lnTo>
                  <a:lnTo>
                    <a:pt x="8148244" y="3034436"/>
                  </a:lnTo>
                  <a:lnTo>
                    <a:pt x="8132661" y="3036468"/>
                  </a:lnTo>
                  <a:lnTo>
                    <a:pt x="8117789" y="3041789"/>
                  </a:lnTo>
                  <a:lnTo>
                    <a:pt x="8103235" y="3050870"/>
                  </a:lnTo>
                  <a:lnTo>
                    <a:pt x="8098790" y="3055353"/>
                  </a:lnTo>
                  <a:lnTo>
                    <a:pt x="8099552" y="3060649"/>
                  </a:lnTo>
                  <a:lnTo>
                    <a:pt x="8103997" y="3064103"/>
                  </a:lnTo>
                  <a:lnTo>
                    <a:pt x="8113903" y="3069183"/>
                  </a:lnTo>
                  <a:lnTo>
                    <a:pt x="8124698" y="3070809"/>
                  </a:lnTo>
                  <a:lnTo>
                    <a:pt x="8135391" y="3068955"/>
                  </a:lnTo>
                  <a:lnTo>
                    <a:pt x="8145018" y="3063557"/>
                  </a:lnTo>
                  <a:lnTo>
                    <a:pt x="8150822" y="3061170"/>
                  </a:lnTo>
                  <a:lnTo>
                    <a:pt x="8156321" y="3057969"/>
                  </a:lnTo>
                  <a:lnTo>
                    <a:pt x="8161617" y="3053969"/>
                  </a:lnTo>
                  <a:lnTo>
                    <a:pt x="8167497" y="3048546"/>
                  </a:lnTo>
                  <a:lnTo>
                    <a:pt x="8171942" y="3044164"/>
                  </a:lnTo>
                  <a:close/>
                </a:path>
                <a:path w="8699500" h="3070860">
                  <a:moveTo>
                    <a:pt x="8173212" y="2601645"/>
                  </a:moveTo>
                  <a:lnTo>
                    <a:pt x="8171180" y="2594229"/>
                  </a:lnTo>
                  <a:lnTo>
                    <a:pt x="8165846" y="2593086"/>
                  </a:lnTo>
                  <a:lnTo>
                    <a:pt x="8150276" y="2591752"/>
                  </a:lnTo>
                  <a:lnTo>
                    <a:pt x="8135010" y="2593378"/>
                  </a:lnTo>
                  <a:lnTo>
                    <a:pt x="8120367" y="2598204"/>
                  </a:lnTo>
                  <a:lnTo>
                    <a:pt x="8106664" y="2606433"/>
                  </a:lnTo>
                  <a:lnTo>
                    <a:pt x="8105521" y="2607399"/>
                  </a:lnTo>
                  <a:lnTo>
                    <a:pt x="8101457" y="2611539"/>
                  </a:lnTo>
                  <a:lnTo>
                    <a:pt x="8102219" y="2616822"/>
                  </a:lnTo>
                  <a:lnTo>
                    <a:pt x="8106664" y="2620276"/>
                  </a:lnTo>
                  <a:lnTo>
                    <a:pt x="8116570" y="2625394"/>
                  </a:lnTo>
                  <a:lnTo>
                    <a:pt x="8127416" y="2627096"/>
                  </a:lnTo>
                  <a:lnTo>
                    <a:pt x="8138274" y="2625394"/>
                  </a:lnTo>
                  <a:lnTo>
                    <a:pt x="8148193" y="2620276"/>
                  </a:lnTo>
                  <a:lnTo>
                    <a:pt x="8153908" y="2617813"/>
                  </a:lnTo>
                  <a:lnTo>
                    <a:pt x="8159242" y="2614434"/>
                  </a:lnTo>
                  <a:lnTo>
                    <a:pt x="8164373" y="2610256"/>
                  </a:lnTo>
                  <a:lnTo>
                    <a:pt x="8169529" y="2605367"/>
                  </a:lnTo>
                  <a:lnTo>
                    <a:pt x="8173212" y="2601645"/>
                  </a:lnTo>
                  <a:close/>
                </a:path>
                <a:path w="8699500" h="3070860">
                  <a:moveTo>
                    <a:pt x="8223885" y="2289937"/>
                  </a:moveTo>
                  <a:lnTo>
                    <a:pt x="8221726" y="2282571"/>
                  </a:lnTo>
                  <a:lnTo>
                    <a:pt x="8216392" y="2281428"/>
                  </a:lnTo>
                  <a:lnTo>
                    <a:pt x="8200441" y="2280056"/>
                  </a:lnTo>
                  <a:lnTo>
                    <a:pt x="8184858" y="2282088"/>
                  </a:lnTo>
                  <a:lnTo>
                    <a:pt x="8169986" y="2287384"/>
                  </a:lnTo>
                  <a:lnTo>
                    <a:pt x="8156194" y="2295779"/>
                  </a:lnTo>
                  <a:lnTo>
                    <a:pt x="8152384" y="2299462"/>
                  </a:lnTo>
                  <a:lnTo>
                    <a:pt x="8152384" y="2304669"/>
                  </a:lnTo>
                  <a:lnTo>
                    <a:pt x="8157210" y="2308606"/>
                  </a:lnTo>
                  <a:lnTo>
                    <a:pt x="8167179" y="2313686"/>
                  </a:lnTo>
                  <a:lnTo>
                    <a:pt x="8178025" y="2315375"/>
                  </a:lnTo>
                  <a:lnTo>
                    <a:pt x="8188884" y="2313686"/>
                  </a:lnTo>
                  <a:lnTo>
                    <a:pt x="8198866" y="2308606"/>
                  </a:lnTo>
                  <a:lnTo>
                    <a:pt x="8204581" y="2306129"/>
                  </a:lnTo>
                  <a:lnTo>
                    <a:pt x="8209889" y="2302751"/>
                  </a:lnTo>
                  <a:lnTo>
                    <a:pt x="8214982" y="2298598"/>
                  </a:lnTo>
                  <a:lnTo>
                    <a:pt x="8220075" y="2293747"/>
                  </a:lnTo>
                  <a:lnTo>
                    <a:pt x="8223885" y="2289937"/>
                  </a:lnTo>
                  <a:close/>
                </a:path>
                <a:path w="8699500" h="3070860">
                  <a:moveTo>
                    <a:pt x="8226552" y="2954337"/>
                  </a:moveTo>
                  <a:lnTo>
                    <a:pt x="8224393" y="2946882"/>
                  </a:lnTo>
                  <a:lnTo>
                    <a:pt x="8219059" y="2945815"/>
                  </a:lnTo>
                  <a:lnTo>
                    <a:pt x="8203209" y="2944482"/>
                  </a:lnTo>
                  <a:lnTo>
                    <a:pt x="8187830" y="2946692"/>
                  </a:lnTo>
                  <a:lnTo>
                    <a:pt x="8173136" y="2952191"/>
                  </a:lnTo>
                  <a:lnTo>
                    <a:pt x="8158099" y="2961665"/>
                  </a:lnTo>
                  <a:lnTo>
                    <a:pt x="8153781" y="2965932"/>
                  </a:lnTo>
                  <a:lnTo>
                    <a:pt x="8155178" y="2971177"/>
                  </a:lnTo>
                  <a:lnTo>
                    <a:pt x="8168983" y="2978937"/>
                  </a:lnTo>
                  <a:lnTo>
                    <a:pt x="8179689" y="2980791"/>
                  </a:lnTo>
                  <a:lnTo>
                    <a:pt x="8190471" y="2979140"/>
                  </a:lnTo>
                  <a:lnTo>
                    <a:pt x="8200390" y="2974048"/>
                  </a:lnTo>
                  <a:lnTo>
                    <a:pt x="8206194" y="2971495"/>
                  </a:lnTo>
                  <a:lnTo>
                    <a:pt x="8211667" y="2967990"/>
                  </a:lnTo>
                  <a:lnTo>
                    <a:pt x="8216836" y="2963786"/>
                  </a:lnTo>
                  <a:lnTo>
                    <a:pt x="8221726" y="2959138"/>
                  </a:lnTo>
                  <a:lnTo>
                    <a:pt x="8226552" y="2954337"/>
                  </a:lnTo>
                  <a:close/>
                </a:path>
                <a:path w="8699500" h="3070860">
                  <a:moveTo>
                    <a:pt x="8235061" y="2701798"/>
                  </a:moveTo>
                  <a:lnTo>
                    <a:pt x="8233410" y="2694889"/>
                  </a:lnTo>
                  <a:lnTo>
                    <a:pt x="8228076" y="2693809"/>
                  </a:lnTo>
                  <a:lnTo>
                    <a:pt x="8212201" y="2692387"/>
                  </a:lnTo>
                  <a:lnTo>
                    <a:pt x="8196643" y="2694406"/>
                  </a:lnTo>
                  <a:lnTo>
                    <a:pt x="8181746" y="2699728"/>
                  </a:lnTo>
                  <a:lnTo>
                    <a:pt x="8167878" y="2708198"/>
                  </a:lnTo>
                  <a:lnTo>
                    <a:pt x="8163179" y="2712783"/>
                  </a:lnTo>
                  <a:lnTo>
                    <a:pt x="8163941" y="2718028"/>
                  </a:lnTo>
                  <a:lnTo>
                    <a:pt x="8167878" y="2720987"/>
                  </a:lnTo>
                  <a:lnTo>
                    <a:pt x="8178216" y="2725851"/>
                  </a:lnTo>
                  <a:lnTo>
                    <a:pt x="8189328" y="2727515"/>
                  </a:lnTo>
                  <a:lnTo>
                    <a:pt x="8200263" y="2725788"/>
                  </a:lnTo>
                  <a:lnTo>
                    <a:pt x="8210042" y="2720454"/>
                  </a:lnTo>
                  <a:lnTo>
                    <a:pt x="8218551" y="2717254"/>
                  </a:lnTo>
                  <a:lnTo>
                    <a:pt x="8224901" y="2711932"/>
                  </a:lnTo>
                  <a:lnTo>
                    <a:pt x="8230743" y="2706065"/>
                  </a:lnTo>
                  <a:lnTo>
                    <a:pt x="8235061" y="2701798"/>
                  </a:lnTo>
                  <a:close/>
                </a:path>
                <a:path w="8699500" h="3070860">
                  <a:moveTo>
                    <a:pt x="8263255" y="2847251"/>
                  </a:moveTo>
                  <a:lnTo>
                    <a:pt x="8261223" y="2839783"/>
                  </a:lnTo>
                  <a:lnTo>
                    <a:pt x="8255762" y="2838729"/>
                  </a:lnTo>
                  <a:lnTo>
                    <a:pt x="8239887" y="2837307"/>
                  </a:lnTo>
                  <a:lnTo>
                    <a:pt x="8224329" y="2839326"/>
                  </a:lnTo>
                  <a:lnTo>
                    <a:pt x="8209432" y="2844647"/>
                  </a:lnTo>
                  <a:lnTo>
                    <a:pt x="8195183" y="2853436"/>
                  </a:lnTo>
                  <a:lnTo>
                    <a:pt x="8190484" y="2858147"/>
                  </a:lnTo>
                  <a:lnTo>
                    <a:pt x="8191754" y="2862961"/>
                  </a:lnTo>
                  <a:lnTo>
                    <a:pt x="8196199" y="2866415"/>
                  </a:lnTo>
                  <a:lnTo>
                    <a:pt x="8205876" y="2871749"/>
                  </a:lnTo>
                  <a:lnTo>
                    <a:pt x="8216722" y="2873425"/>
                  </a:lnTo>
                  <a:lnTo>
                    <a:pt x="8227682" y="2871609"/>
                  </a:lnTo>
                  <a:lnTo>
                    <a:pt x="8237728" y="2866415"/>
                  </a:lnTo>
                  <a:lnTo>
                    <a:pt x="8245221" y="2864294"/>
                  </a:lnTo>
                  <a:lnTo>
                    <a:pt x="8252079" y="2858452"/>
                  </a:lnTo>
                  <a:lnTo>
                    <a:pt x="8258556" y="2852039"/>
                  </a:lnTo>
                  <a:lnTo>
                    <a:pt x="8263255" y="2847251"/>
                  </a:lnTo>
                  <a:close/>
                </a:path>
                <a:path w="8699500" h="3070860">
                  <a:moveTo>
                    <a:pt x="8273923" y="2485009"/>
                  </a:moveTo>
                  <a:lnTo>
                    <a:pt x="8271764" y="2477516"/>
                  </a:lnTo>
                  <a:lnTo>
                    <a:pt x="8266430" y="2476500"/>
                  </a:lnTo>
                  <a:lnTo>
                    <a:pt x="8250555" y="2475052"/>
                  </a:lnTo>
                  <a:lnTo>
                    <a:pt x="8234997" y="2477058"/>
                  </a:lnTo>
                  <a:lnTo>
                    <a:pt x="8220100" y="2482380"/>
                  </a:lnTo>
                  <a:lnTo>
                    <a:pt x="8206232" y="2490851"/>
                  </a:lnTo>
                  <a:lnTo>
                    <a:pt x="8202168" y="2494915"/>
                  </a:lnTo>
                  <a:lnTo>
                    <a:pt x="8202930" y="2500122"/>
                  </a:lnTo>
                  <a:lnTo>
                    <a:pt x="8207375" y="2503678"/>
                  </a:lnTo>
                  <a:lnTo>
                    <a:pt x="8217281" y="2508758"/>
                  </a:lnTo>
                  <a:lnTo>
                    <a:pt x="8228139" y="2510434"/>
                  </a:lnTo>
                  <a:lnTo>
                    <a:pt x="8238985" y="2508707"/>
                  </a:lnTo>
                  <a:lnTo>
                    <a:pt x="8248904" y="2503551"/>
                  </a:lnTo>
                  <a:lnTo>
                    <a:pt x="8256905" y="2501011"/>
                  </a:lnTo>
                  <a:lnTo>
                    <a:pt x="8263255" y="2495550"/>
                  </a:lnTo>
                  <a:lnTo>
                    <a:pt x="8269732" y="2489200"/>
                  </a:lnTo>
                  <a:lnTo>
                    <a:pt x="8273923" y="2485009"/>
                  </a:lnTo>
                  <a:close/>
                </a:path>
                <a:path w="8699500" h="3070860">
                  <a:moveTo>
                    <a:pt x="8313420" y="2386965"/>
                  </a:moveTo>
                  <a:lnTo>
                    <a:pt x="8311261" y="2379472"/>
                  </a:lnTo>
                  <a:lnTo>
                    <a:pt x="8305927" y="2378456"/>
                  </a:lnTo>
                  <a:lnTo>
                    <a:pt x="8289976" y="2377008"/>
                  </a:lnTo>
                  <a:lnTo>
                    <a:pt x="8274393" y="2379014"/>
                  </a:lnTo>
                  <a:lnTo>
                    <a:pt x="8259521" y="2384336"/>
                  </a:lnTo>
                  <a:lnTo>
                    <a:pt x="8245348" y="2393061"/>
                  </a:lnTo>
                  <a:lnTo>
                    <a:pt x="8240903" y="2397379"/>
                  </a:lnTo>
                  <a:lnTo>
                    <a:pt x="8241411" y="2402205"/>
                  </a:lnTo>
                  <a:lnTo>
                    <a:pt x="8246745" y="2405634"/>
                  </a:lnTo>
                  <a:lnTo>
                    <a:pt x="8256422" y="2411006"/>
                  </a:lnTo>
                  <a:lnTo>
                    <a:pt x="8267103" y="2412847"/>
                  </a:lnTo>
                  <a:lnTo>
                    <a:pt x="8277873" y="2411209"/>
                  </a:lnTo>
                  <a:lnTo>
                    <a:pt x="8287766" y="2406142"/>
                  </a:lnTo>
                  <a:lnTo>
                    <a:pt x="8293570" y="2403589"/>
                  </a:lnTo>
                  <a:lnTo>
                    <a:pt x="8299043" y="2400084"/>
                  </a:lnTo>
                  <a:lnTo>
                    <a:pt x="8304212" y="2395855"/>
                  </a:lnTo>
                  <a:lnTo>
                    <a:pt x="8309102" y="2391156"/>
                  </a:lnTo>
                  <a:lnTo>
                    <a:pt x="8313420" y="2386965"/>
                  </a:lnTo>
                  <a:close/>
                </a:path>
                <a:path w="8699500" h="3070860">
                  <a:moveTo>
                    <a:pt x="8346440" y="2561717"/>
                  </a:moveTo>
                  <a:lnTo>
                    <a:pt x="8344281" y="2554224"/>
                  </a:lnTo>
                  <a:lnTo>
                    <a:pt x="8338947" y="2553208"/>
                  </a:lnTo>
                  <a:lnTo>
                    <a:pt x="8323224" y="2551963"/>
                  </a:lnTo>
                  <a:lnTo>
                    <a:pt x="8307730" y="2553830"/>
                  </a:lnTo>
                  <a:lnTo>
                    <a:pt x="8293036" y="2558732"/>
                  </a:lnTo>
                  <a:lnTo>
                    <a:pt x="8279003" y="2567051"/>
                  </a:lnTo>
                  <a:lnTo>
                    <a:pt x="8278749" y="2567432"/>
                  </a:lnTo>
                  <a:lnTo>
                    <a:pt x="8274558" y="2571623"/>
                  </a:lnTo>
                  <a:lnTo>
                    <a:pt x="8275320" y="2576830"/>
                  </a:lnTo>
                  <a:lnTo>
                    <a:pt x="8279765" y="2580386"/>
                  </a:lnTo>
                  <a:lnTo>
                    <a:pt x="8289734" y="2585466"/>
                  </a:lnTo>
                  <a:lnTo>
                    <a:pt x="8300593" y="2587155"/>
                  </a:lnTo>
                  <a:lnTo>
                    <a:pt x="8311439" y="2585466"/>
                  </a:lnTo>
                  <a:lnTo>
                    <a:pt x="8321421" y="2580386"/>
                  </a:lnTo>
                  <a:lnTo>
                    <a:pt x="8327085" y="2577909"/>
                  </a:lnTo>
                  <a:lnTo>
                    <a:pt x="8332406" y="2574518"/>
                  </a:lnTo>
                  <a:lnTo>
                    <a:pt x="8337524" y="2570315"/>
                  </a:lnTo>
                  <a:lnTo>
                    <a:pt x="8342630" y="2565400"/>
                  </a:lnTo>
                  <a:lnTo>
                    <a:pt x="8346440" y="2561717"/>
                  </a:lnTo>
                  <a:close/>
                </a:path>
                <a:path w="8699500" h="3070860">
                  <a:moveTo>
                    <a:pt x="8385302" y="2757208"/>
                  </a:moveTo>
                  <a:lnTo>
                    <a:pt x="8383143" y="2749766"/>
                  </a:lnTo>
                  <a:lnTo>
                    <a:pt x="8377809" y="2748686"/>
                  </a:lnTo>
                  <a:lnTo>
                    <a:pt x="8361883" y="2747264"/>
                  </a:lnTo>
                  <a:lnTo>
                    <a:pt x="8346326" y="2749283"/>
                  </a:lnTo>
                  <a:lnTo>
                    <a:pt x="8331454" y="2754617"/>
                  </a:lnTo>
                  <a:lnTo>
                    <a:pt x="8316849" y="2763710"/>
                  </a:lnTo>
                  <a:lnTo>
                    <a:pt x="8312404" y="2768193"/>
                  </a:lnTo>
                  <a:lnTo>
                    <a:pt x="8313166" y="2773476"/>
                  </a:lnTo>
                  <a:lnTo>
                    <a:pt x="8317611" y="2776931"/>
                  </a:lnTo>
                  <a:lnTo>
                    <a:pt x="8327580" y="2782036"/>
                  </a:lnTo>
                  <a:lnTo>
                    <a:pt x="8338413" y="2783725"/>
                  </a:lnTo>
                  <a:lnTo>
                    <a:pt x="8349234" y="2782036"/>
                  </a:lnTo>
                  <a:lnTo>
                    <a:pt x="8385302" y="2757208"/>
                  </a:lnTo>
                  <a:close/>
                </a:path>
                <a:path w="8699500" h="3070860">
                  <a:moveTo>
                    <a:pt x="8400161" y="2275586"/>
                  </a:moveTo>
                  <a:lnTo>
                    <a:pt x="8398637" y="2268601"/>
                  </a:lnTo>
                  <a:lnTo>
                    <a:pt x="8392795" y="2267077"/>
                  </a:lnTo>
                  <a:lnTo>
                    <a:pt x="8377136" y="2265972"/>
                  </a:lnTo>
                  <a:lnTo>
                    <a:pt x="8361705" y="2268131"/>
                  </a:lnTo>
                  <a:lnTo>
                    <a:pt x="8346884" y="2273477"/>
                  </a:lnTo>
                  <a:lnTo>
                    <a:pt x="8332724" y="2282190"/>
                  </a:lnTo>
                  <a:lnTo>
                    <a:pt x="8328914" y="2286000"/>
                  </a:lnTo>
                  <a:lnTo>
                    <a:pt x="8329676" y="2291207"/>
                  </a:lnTo>
                  <a:lnTo>
                    <a:pt x="8333613" y="2294255"/>
                  </a:lnTo>
                  <a:lnTo>
                    <a:pt x="8343379" y="2299614"/>
                  </a:lnTo>
                  <a:lnTo>
                    <a:pt x="8354377" y="2301405"/>
                  </a:lnTo>
                  <a:lnTo>
                    <a:pt x="8365363" y="2299614"/>
                  </a:lnTo>
                  <a:lnTo>
                    <a:pt x="8375142" y="2294255"/>
                  </a:lnTo>
                  <a:lnTo>
                    <a:pt x="8383143" y="2291588"/>
                  </a:lnTo>
                  <a:lnTo>
                    <a:pt x="8389620" y="2286254"/>
                  </a:lnTo>
                  <a:lnTo>
                    <a:pt x="8395970" y="2279904"/>
                  </a:lnTo>
                  <a:lnTo>
                    <a:pt x="8400161" y="2275586"/>
                  </a:lnTo>
                  <a:close/>
                </a:path>
                <a:path w="8699500" h="3070860">
                  <a:moveTo>
                    <a:pt x="8411591" y="2903880"/>
                  </a:moveTo>
                  <a:lnTo>
                    <a:pt x="8409178" y="2896705"/>
                  </a:lnTo>
                  <a:lnTo>
                    <a:pt x="8403463" y="2895727"/>
                  </a:lnTo>
                  <a:lnTo>
                    <a:pt x="8387804" y="2894622"/>
                  </a:lnTo>
                  <a:lnTo>
                    <a:pt x="8372373" y="2896806"/>
                  </a:lnTo>
                  <a:lnTo>
                    <a:pt x="8357552" y="2902191"/>
                  </a:lnTo>
                  <a:lnTo>
                    <a:pt x="8343011" y="2911221"/>
                  </a:lnTo>
                  <a:lnTo>
                    <a:pt x="8339074" y="2915234"/>
                  </a:lnTo>
                  <a:lnTo>
                    <a:pt x="8339836" y="2920479"/>
                  </a:lnTo>
                  <a:lnTo>
                    <a:pt x="8343773" y="2923438"/>
                  </a:lnTo>
                  <a:lnTo>
                    <a:pt x="8353539" y="2928848"/>
                  </a:lnTo>
                  <a:lnTo>
                    <a:pt x="8364474" y="2930702"/>
                  </a:lnTo>
                  <a:lnTo>
                    <a:pt x="8375307" y="2929064"/>
                  </a:lnTo>
                  <a:lnTo>
                    <a:pt x="8384794" y="2923971"/>
                  </a:lnTo>
                  <a:lnTo>
                    <a:pt x="8390585" y="2921431"/>
                  </a:lnTo>
                  <a:lnTo>
                    <a:pt x="8396033" y="2917926"/>
                  </a:lnTo>
                  <a:lnTo>
                    <a:pt x="8401177" y="2913723"/>
                  </a:lnTo>
                  <a:lnTo>
                    <a:pt x="8406130" y="2909062"/>
                  </a:lnTo>
                  <a:lnTo>
                    <a:pt x="8407400" y="2907969"/>
                  </a:lnTo>
                  <a:lnTo>
                    <a:pt x="8411591" y="2903880"/>
                  </a:lnTo>
                  <a:close/>
                </a:path>
                <a:path w="8699500" h="3070860">
                  <a:moveTo>
                    <a:pt x="8417306" y="2644267"/>
                  </a:moveTo>
                  <a:lnTo>
                    <a:pt x="8415147" y="2636799"/>
                  </a:lnTo>
                  <a:lnTo>
                    <a:pt x="8409813" y="2635720"/>
                  </a:lnTo>
                  <a:lnTo>
                    <a:pt x="8394179" y="2634450"/>
                  </a:lnTo>
                  <a:lnTo>
                    <a:pt x="8378774" y="2636278"/>
                  </a:lnTo>
                  <a:lnTo>
                    <a:pt x="8363966" y="2641282"/>
                  </a:lnTo>
                  <a:lnTo>
                    <a:pt x="8349742" y="2649867"/>
                  </a:lnTo>
                  <a:lnTo>
                    <a:pt x="8345424" y="2654160"/>
                  </a:lnTo>
                  <a:lnTo>
                    <a:pt x="8346186" y="2659469"/>
                  </a:lnTo>
                  <a:lnTo>
                    <a:pt x="8350631" y="2662923"/>
                  </a:lnTo>
                  <a:lnTo>
                    <a:pt x="8360588" y="2668003"/>
                  </a:lnTo>
                  <a:lnTo>
                    <a:pt x="8371370" y="2669641"/>
                  </a:lnTo>
                  <a:lnTo>
                    <a:pt x="8382038" y="2667787"/>
                  </a:lnTo>
                  <a:lnTo>
                    <a:pt x="8391652" y="2662377"/>
                  </a:lnTo>
                  <a:lnTo>
                    <a:pt x="8397456" y="2659989"/>
                  </a:lnTo>
                  <a:lnTo>
                    <a:pt x="8402929" y="2656852"/>
                  </a:lnTo>
                  <a:lnTo>
                    <a:pt x="8408098" y="2653017"/>
                  </a:lnTo>
                  <a:lnTo>
                    <a:pt x="8412988" y="2648521"/>
                  </a:lnTo>
                  <a:lnTo>
                    <a:pt x="8417306" y="2644267"/>
                  </a:lnTo>
                  <a:close/>
                </a:path>
                <a:path w="8699500" h="3070860">
                  <a:moveTo>
                    <a:pt x="8439658" y="2462022"/>
                  </a:moveTo>
                  <a:lnTo>
                    <a:pt x="8437499" y="2454656"/>
                  </a:lnTo>
                  <a:lnTo>
                    <a:pt x="8432673" y="2453005"/>
                  </a:lnTo>
                  <a:lnTo>
                    <a:pt x="8416442" y="2451912"/>
                  </a:lnTo>
                  <a:lnTo>
                    <a:pt x="8400758" y="2454046"/>
                  </a:lnTo>
                  <a:lnTo>
                    <a:pt x="8385988" y="2459240"/>
                  </a:lnTo>
                  <a:lnTo>
                    <a:pt x="8372475" y="2467356"/>
                  </a:lnTo>
                  <a:lnTo>
                    <a:pt x="8371713" y="2467991"/>
                  </a:lnTo>
                  <a:lnTo>
                    <a:pt x="8371459" y="2468372"/>
                  </a:lnTo>
                  <a:lnTo>
                    <a:pt x="8367776" y="2472055"/>
                  </a:lnTo>
                  <a:lnTo>
                    <a:pt x="8368157" y="2476754"/>
                  </a:lnTo>
                  <a:lnTo>
                    <a:pt x="8372983" y="2480691"/>
                  </a:lnTo>
                  <a:lnTo>
                    <a:pt x="8382940" y="2485758"/>
                  </a:lnTo>
                  <a:lnTo>
                    <a:pt x="8393722" y="2487396"/>
                  </a:lnTo>
                  <a:lnTo>
                    <a:pt x="8404390" y="2485555"/>
                  </a:lnTo>
                  <a:lnTo>
                    <a:pt x="8414004" y="2480183"/>
                  </a:lnTo>
                  <a:lnTo>
                    <a:pt x="8419820" y="2477782"/>
                  </a:lnTo>
                  <a:lnTo>
                    <a:pt x="8425345" y="2474582"/>
                  </a:lnTo>
                  <a:lnTo>
                    <a:pt x="8430666" y="2470594"/>
                  </a:lnTo>
                  <a:lnTo>
                    <a:pt x="8435848" y="2465832"/>
                  </a:lnTo>
                  <a:lnTo>
                    <a:pt x="8439658" y="2462022"/>
                  </a:lnTo>
                  <a:close/>
                </a:path>
                <a:path w="8699500" h="3070860">
                  <a:moveTo>
                    <a:pt x="8475345" y="2344293"/>
                  </a:moveTo>
                  <a:lnTo>
                    <a:pt x="8474329" y="2336800"/>
                  </a:lnTo>
                  <a:lnTo>
                    <a:pt x="8467852" y="2335784"/>
                  </a:lnTo>
                  <a:lnTo>
                    <a:pt x="8452269" y="2334704"/>
                  </a:lnTo>
                  <a:lnTo>
                    <a:pt x="8436864" y="2336901"/>
                  </a:lnTo>
                  <a:lnTo>
                    <a:pt x="8422018" y="2342286"/>
                  </a:lnTo>
                  <a:lnTo>
                    <a:pt x="8407781" y="2351024"/>
                  </a:lnTo>
                  <a:lnTo>
                    <a:pt x="8403463" y="2355342"/>
                  </a:lnTo>
                  <a:lnTo>
                    <a:pt x="8404225" y="2360549"/>
                  </a:lnTo>
                  <a:lnTo>
                    <a:pt x="8408162" y="2363470"/>
                  </a:lnTo>
                  <a:lnTo>
                    <a:pt x="8417992" y="2368905"/>
                  </a:lnTo>
                  <a:lnTo>
                    <a:pt x="8428990" y="2370709"/>
                  </a:lnTo>
                  <a:lnTo>
                    <a:pt x="8439975" y="2368905"/>
                  </a:lnTo>
                  <a:lnTo>
                    <a:pt x="8449818" y="2363470"/>
                  </a:lnTo>
                  <a:lnTo>
                    <a:pt x="8457692" y="2360803"/>
                  </a:lnTo>
                  <a:lnTo>
                    <a:pt x="8464169" y="2355469"/>
                  </a:lnTo>
                  <a:lnTo>
                    <a:pt x="8470519" y="2349119"/>
                  </a:lnTo>
                  <a:lnTo>
                    <a:pt x="8475345" y="2344293"/>
                  </a:lnTo>
                  <a:close/>
                </a:path>
                <a:path w="8699500" h="3070860">
                  <a:moveTo>
                    <a:pt x="8510016" y="2196719"/>
                  </a:moveTo>
                  <a:lnTo>
                    <a:pt x="8507857" y="2189226"/>
                  </a:lnTo>
                  <a:lnTo>
                    <a:pt x="8503031" y="2187702"/>
                  </a:lnTo>
                  <a:lnTo>
                    <a:pt x="8486800" y="2186546"/>
                  </a:lnTo>
                  <a:lnTo>
                    <a:pt x="8471179" y="2188705"/>
                  </a:lnTo>
                  <a:lnTo>
                    <a:pt x="8456549" y="2194090"/>
                  </a:lnTo>
                  <a:lnTo>
                    <a:pt x="8442706" y="2202942"/>
                  </a:lnTo>
                  <a:lnTo>
                    <a:pt x="8441690" y="2203831"/>
                  </a:lnTo>
                  <a:lnTo>
                    <a:pt x="8438388" y="2207260"/>
                  </a:lnTo>
                  <a:lnTo>
                    <a:pt x="8439658" y="2212594"/>
                  </a:lnTo>
                  <a:lnTo>
                    <a:pt x="8443341" y="2215388"/>
                  </a:lnTo>
                  <a:lnTo>
                    <a:pt x="8453310" y="2220468"/>
                  </a:lnTo>
                  <a:lnTo>
                    <a:pt x="8464144" y="2222157"/>
                  </a:lnTo>
                  <a:lnTo>
                    <a:pt x="8474964" y="2220468"/>
                  </a:lnTo>
                  <a:lnTo>
                    <a:pt x="8484870" y="2215388"/>
                  </a:lnTo>
                  <a:lnTo>
                    <a:pt x="8490610" y="2212911"/>
                  </a:lnTo>
                  <a:lnTo>
                    <a:pt x="8495957" y="2209520"/>
                  </a:lnTo>
                  <a:lnTo>
                    <a:pt x="8501101" y="2205317"/>
                  </a:lnTo>
                  <a:lnTo>
                    <a:pt x="8506206" y="2200402"/>
                  </a:lnTo>
                  <a:lnTo>
                    <a:pt x="8510016" y="2196719"/>
                  </a:lnTo>
                  <a:close/>
                </a:path>
                <a:path w="8699500" h="3070860">
                  <a:moveTo>
                    <a:pt x="8511540" y="2787573"/>
                  </a:moveTo>
                  <a:lnTo>
                    <a:pt x="8510524" y="2780131"/>
                  </a:lnTo>
                  <a:lnTo>
                    <a:pt x="8488731" y="2778163"/>
                  </a:lnTo>
                  <a:lnTo>
                    <a:pt x="8473148" y="2780182"/>
                  </a:lnTo>
                  <a:lnTo>
                    <a:pt x="8458276" y="2785503"/>
                  </a:lnTo>
                  <a:lnTo>
                    <a:pt x="8443722" y="2794609"/>
                  </a:lnTo>
                  <a:lnTo>
                    <a:pt x="8439150" y="2799092"/>
                  </a:lnTo>
                  <a:lnTo>
                    <a:pt x="8440039" y="2804312"/>
                  </a:lnTo>
                  <a:lnTo>
                    <a:pt x="8454161" y="2812237"/>
                  </a:lnTo>
                  <a:lnTo>
                    <a:pt x="8464944" y="2814231"/>
                  </a:lnTo>
                  <a:lnTo>
                    <a:pt x="8475751" y="2812618"/>
                  </a:lnTo>
                  <a:lnTo>
                    <a:pt x="8485505" y="2807297"/>
                  </a:lnTo>
                  <a:lnTo>
                    <a:pt x="8491220" y="2804820"/>
                  </a:lnTo>
                  <a:lnTo>
                    <a:pt x="8496554" y="2801442"/>
                  </a:lnTo>
                  <a:lnTo>
                    <a:pt x="8501685" y="2797264"/>
                  </a:lnTo>
                  <a:lnTo>
                    <a:pt x="8506841" y="2792374"/>
                  </a:lnTo>
                  <a:lnTo>
                    <a:pt x="8511540" y="2787573"/>
                  </a:lnTo>
                  <a:close/>
                </a:path>
                <a:path w="8699500" h="3070860">
                  <a:moveTo>
                    <a:pt x="8535543" y="2686888"/>
                  </a:moveTo>
                  <a:lnTo>
                    <a:pt x="8533384" y="2679420"/>
                  </a:lnTo>
                  <a:lnTo>
                    <a:pt x="8528558" y="2677833"/>
                  </a:lnTo>
                  <a:lnTo>
                    <a:pt x="8512340" y="2676715"/>
                  </a:lnTo>
                  <a:lnTo>
                    <a:pt x="8496694" y="2678836"/>
                  </a:lnTo>
                  <a:lnTo>
                    <a:pt x="8481924" y="2684043"/>
                  </a:lnTo>
                  <a:lnTo>
                    <a:pt x="8468360" y="2692209"/>
                  </a:lnTo>
                  <a:lnTo>
                    <a:pt x="8467344" y="2693073"/>
                  </a:lnTo>
                  <a:lnTo>
                    <a:pt x="8464042" y="2696375"/>
                  </a:lnTo>
                  <a:lnTo>
                    <a:pt x="8464042" y="2701645"/>
                  </a:lnTo>
                  <a:lnTo>
                    <a:pt x="8468868" y="2705531"/>
                  </a:lnTo>
                  <a:lnTo>
                    <a:pt x="8478837" y="2710637"/>
                  </a:lnTo>
                  <a:lnTo>
                    <a:pt x="8489696" y="2712326"/>
                  </a:lnTo>
                  <a:lnTo>
                    <a:pt x="8500542" y="2710637"/>
                  </a:lnTo>
                  <a:lnTo>
                    <a:pt x="8510524" y="2705531"/>
                  </a:lnTo>
                  <a:lnTo>
                    <a:pt x="8516239" y="2703055"/>
                  </a:lnTo>
                  <a:lnTo>
                    <a:pt x="8521573" y="2699677"/>
                  </a:lnTo>
                  <a:lnTo>
                    <a:pt x="8526704" y="2695498"/>
                  </a:lnTo>
                  <a:lnTo>
                    <a:pt x="8531860" y="2690622"/>
                  </a:lnTo>
                  <a:lnTo>
                    <a:pt x="8535543" y="2686888"/>
                  </a:lnTo>
                  <a:close/>
                </a:path>
                <a:path w="8699500" h="3070860">
                  <a:moveTo>
                    <a:pt x="8538210" y="2515870"/>
                  </a:moveTo>
                  <a:lnTo>
                    <a:pt x="8536559" y="2508885"/>
                  </a:lnTo>
                  <a:lnTo>
                    <a:pt x="8530717" y="2507361"/>
                  </a:lnTo>
                  <a:lnTo>
                    <a:pt x="8515134" y="2506205"/>
                  </a:lnTo>
                  <a:lnTo>
                    <a:pt x="8499729" y="2508364"/>
                  </a:lnTo>
                  <a:lnTo>
                    <a:pt x="8484883" y="2513749"/>
                  </a:lnTo>
                  <a:lnTo>
                    <a:pt x="8471027" y="2522220"/>
                  </a:lnTo>
                  <a:lnTo>
                    <a:pt x="8466328" y="2526792"/>
                  </a:lnTo>
                  <a:lnTo>
                    <a:pt x="8467217" y="2531999"/>
                  </a:lnTo>
                  <a:lnTo>
                    <a:pt x="8471535" y="2534539"/>
                  </a:lnTo>
                  <a:lnTo>
                    <a:pt x="8481352" y="2539911"/>
                  </a:lnTo>
                  <a:lnTo>
                    <a:pt x="8492299" y="2541752"/>
                  </a:lnTo>
                  <a:lnTo>
                    <a:pt x="8503145" y="2540114"/>
                  </a:lnTo>
                  <a:lnTo>
                    <a:pt x="8512683" y="2535047"/>
                  </a:lnTo>
                  <a:lnTo>
                    <a:pt x="8518423" y="2532494"/>
                  </a:lnTo>
                  <a:lnTo>
                    <a:pt x="8523859" y="2529001"/>
                  </a:lnTo>
                  <a:lnTo>
                    <a:pt x="8529002" y="2524823"/>
                  </a:lnTo>
                  <a:lnTo>
                    <a:pt x="8533892" y="2520188"/>
                  </a:lnTo>
                  <a:lnTo>
                    <a:pt x="8538210" y="2515870"/>
                  </a:lnTo>
                  <a:close/>
                </a:path>
                <a:path w="8699500" h="3070860">
                  <a:moveTo>
                    <a:pt x="8610092" y="2587752"/>
                  </a:moveTo>
                  <a:lnTo>
                    <a:pt x="8609076" y="2580386"/>
                  </a:lnTo>
                  <a:lnTo>
                    <a:pt x="8602726" y="2579243"/>
                  </a:lnTo>
                  <a:lnTo>
                    <a:pt x="8587067" y="2578163"/>
                  </a:lnTo>
                  <a:lnTo>
                    <a:pt x="8571636" y="2580360"/>
                  </a:lnTo>
                  <a:lnTo>
                    <a:pt x="8556815" y="2585745"/>
                  </a:lnTo>
                  <a:lnTo>
                    <a:pt x="8542655" y="2594483"/>
                  </a:lnTo>
                  <a:lnTo>
                    <a:pt x="8541893" y="2595118"/>
                  </a:lnTo>
                  <a:lnTo>
                    <a:pt x="8537829" y="2599309"/>
                  </a:lnTo>
                  <a:lnTo>
                    <a:pt x="8538591" y="2604503"/>
                  </a:lnTo>
                  <a:lnTo>
                    <a:pt x="8552713" y="2612453"/>
                  </a:lnTo>
                  <a:lnTo>
                    <a:pt x="8563496" y="2614422"/>
                  </a:lnTo>
                  <a:lnTo>
                    <a:pt x="8574303" y="2612809"/>
                  </a:lnTo>
                  <a:lnTo>
                    <a:pt x="8584057" y="2607487"/>
                  </a:lnTo>
                  <a:lnTo>
                    <a:pt x="8589848" y="2604947"/>
                  </a:lnTo>
                  <a:lnTo>
                    <a:pt x="8595271" y="2601430"/>
                  </a:lnTo>
                  <a:lnTo>
                    <a:pt x="8600389" y="2597226"/>
                  </a:lnTo>
                  <a:lnTo>
                    <a:pt x="8605266" y="2592578"/>
                  </a:lnTo>
                  <a:lnTo>
                    <a:pt x="8610092" y="2587752"/>
                  </a:lnTo>
                  <a:close/>
                </a:path>
                <a:path w="8699500" h="3070860">
                  <a:moveTo>
                    <a:pt x="8620760" y="2356612"/>
                  </a:moveTo>
                  <a:lnTo>
                    <a:pt x="8618601" y="2349119"/>
                  </a:lnTo>
                  <a:lnTo>
                    <a:pt x="8613394" y="2347976"/>
                  </a:lnTo>
                  <a:lnTo>
                    <a:pt x="8597443" y="2346604"/>
                  </a:lnTo>
                  <a:lnTo>
                    <a:pt x="8581847" y="2348649"/>
                  </a:lnTo>
                  <a:lnTo>
                    <a:pt x="8566937" y="2353983"/>
                  </a:lnTo>
                  <a:lnTo>
                    <a:pt x="8553069" y="2362454"/>
                  </a:lnTo>
                  <a:lnTo>
                    <a:pt x="8549005" y="2366518"/>
                  </a:lnTo>
                  <a:lnTo>
                    <a:pt x="8549767" y="2371725"/>
                  </a:lnTo>
                  <a:lnTo>
                    <a:pt x="8554212" y="2375154"/>
                  </a:lnTo>
                  <a:lnTo>
                    <a:pt x="8564105" y="2380310"/>
                  </a:lnTo>
                  <a:lnTo>
                    <a:pt x="8574926" y="2382037"/>
                  </a:lnTo>
                  <a:lnTo>
                    <a:pt x="8585759" y="2380361"/>
                  </a:lnTo>
                  <a:lnTo>
                    <a:pt x="8595741" y="2375281"/>
                  </a:lnTo>
                  <a:lnTo>
                    <a:pt x="8601456" y="2372753"/>
                  </a:lnTo>
                  <a:lnTo>
                    <a:pt x="8606790" y="2369362"/>
                  </a:lnTo>
                  <a:lnTo>
                    <a:pt x="8611921" y="2365197"/>
                  </a:lnTo>
                  <a:lnTo>
                    <a:pt x="8617077" y="2360295"/>
                  </a:lnTo>
                  <a:lnTo>
                    <a:pt x="8620760" y="2356612"/>
                  </a:lnTo>
                  <a:close/>
                </a:path>
                <a:path w="8699500" h="3070860">
                  <a:moveTo>
                    <a:pt x="8699119" y="2461514"/>
                  </a:moveTo>
                  <a:lnTo>
                    <a:pt x="8697468" y="2454656"/>
                  </a:lnTo>
                  <a:lnTo>
                    <a:pt x="8691626" y="2453005"/>
                  </a:lnTo>
                  <a:lnTo>
                    <a:pt x="8676043" y="2451862"/>
                  </a:lnTo>
                  <a:lnTo>
                    <a:pt x="8660638" y="2454059"/>
                  </a:lnTo>
                  <a:lnTo>
                    <a:pt x="8645792" y="2459444"/>
                  </a:lnTo>
                  <a:lnTo>
                    <a:pt x="8631555" y="2468118"/>
                  </a:lnTo>
                  <a:lnTo>
                    <a:pt x="8631301" y="2468499"/>
                  </a:lnTo>
                  <a:lnTo>
                    <a:pt x="8630920" y="2468753"/>
                  </a:lnTo>
                  <a:lnTo>
                    <a:pt x="8627745" y="2472055"/>
                  </a:lnTo>
                  <a:lnTo>
                    <a:pt x="8628126" y="2476754"/>
                  </a:lnTo>
                  <a:lnTo>
                    <a:pt x="8632444" y="2480183"/>
                  </a:lnTo>
                  <a:lnTo>
                    <a:pt x="8642477" y="2485326"/>
                  </a:lnTo>
                  <a:lnTo>
                    <a:pt x="8653462" y="2487142"/>
                  </a:lnTo>
                  <a:lnTo>
                    <a:pt x="8664334" y="2485479"/>
                  </a:lnTo>
                  <a:lnTo>
                    <a:pt x="8674100" y="2480183"/>
                  </a:lnTo>
                  <a:lnTo>
                    <a:pt x="8679815" y="2477706"/>
                  </a:lnTo>
                  <a:lnTo>
                    <a:pt x="8685149" y="2474315"/>
                  </a:lnTo>
                  <a:lnTo>
                    <a:pt x="8690280" y="2470112"/>
                  </a:lnTo>
                  <a:lnTo>
                    <a:pt x="8695436" y="2465197"/>
                  </a:lnTo>
                  <a:lnTo>
                    <a:pt x="8699119" y="2461514"/>
                  </a:lnTo>
                  <a:close/>
                </a:path>
              </a:pathLst>
            </a:custGeom>
            <a:solidFill>
              <a:srgbClr val="181818"/>
            </a:solidFill>
          </p:spPr>
          <p:txBody>
            <a:bodyPr wrap="square" lIns="0" tIns="0" rIns="0" bIns="0" rtlCol="0"/>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2" y="298703"/>
            <a:ext cx="8839200" cy="4846320"/>
            <a:chOff x="12502" y="298703"/>
            <a:chExt cx="8839200" cy="4846320"/>
          </a:xfrm>
        </p:grpSpPr>
        <p:sp>
          <p:nvSpPr>
            <p:cNvPr id="3" name="object 3"/>
            <p:cNvSpPr/>
            <p:nvPr/>
          </p:nvSpPr>
          <p:spPr>
            <a:xfrm>
              <a:off x="57148" y="4064492"/>
              <a:ext cx="1104900" cy="1028700"/>
            </a:xfrm>
            <a:custGeom>
              <a:avLst/>
              <a:gdLst/>
              <a:ahLst/>
              <a:cxnLst/>
              <a:rect l="l" t="t" r="r" b="b"/>
              <a:pathLst>
                <a:path w="1104900" h="1028700">
                  <a:moveTo>
                    <a:pt x="520111" y="0"/>
                  </a:moveTo>
                  <a:lnTo>
                    <a:pt x="473263" y="3025"/>
                  </a:lnTo>
                  <a:lnTo>
                    <a:pt x="426936" y="10006"/>
                  </a:lnTo>
                  <a:lnTo>
                    <a:pt x="381409" y="20925"/>
                  </a:lnTo>
                  <a:lnTo>
                    <a:pt x="336964" y="35764"/>
                  </a:lnTo>
                  <a:lnTo>
                    <a:pt x="293879" y="54506"/>
                  </a:lnTo>
                  <a:lnTo>
                    <a:pt x="252436" y="77133"/>
                  </a:lnTo>
                  <a:lnTo>
                    <a:pt x="212913" y="103629"/>
                  </a:lnTo>
                  <a:lnTo>
                    <a:pt x="175592" y="133975"/>
                  </a:lnTo>
                  <a:lnTo>
                    <a:pt x="140753" y="168154"/>
                  </a:lnTo>
                  <a:lnTo>
                    <a:pt x="108675" y="206149"/>
                  </a:lnTo>
                  <a:lnTo>
                    <a:pt x="86841" y="237685"/>
                  </a:lnTo>
                  <a:lnTo>
                    <a:pt x="67350" y="270563"/>
                  </a:lnTo>
                  <a:lnTo>
                    <a:pt x="46149" y="313813"/>
                  </a:lnTo>
                  <a:lnTo>
                    <a:pt x="28854" y="358624"/>
                  </a:lnTo>
                  <a:lnTo>
                    <a:pt x="15528" y="404679"/>
                  </a:lnTo>
                  <a:lnTo>
                    <a:pt x="6234" y="451656"/>
                  </a:lnTo>
                  <a:lnTo>
                    <a:pt x="1037" y="499238"/>
                  </a:lnTo>
                  <a:lnTo>
                    <a:pt x="0" y="547103"/>
                  </a:lnTo>
                  <a:lnTo>
                    <a:pt x="3185" y="594934"/>
                  </a:lnTo>
                  <a:lnTo>
                    <a:pt x="9641" y="640317"/>
                  </a:lnTo>
                  <a:lnTo>
                    <a:pt x="19391" y="687813"/>
                  </a:lnTo>
                  <a:lnTo>
                    <a:pt x="32520" y="736283"/>
                  </a:lnTo>
                  <a:lnTo>
                    <a:pt x="49116" y="784588"/>
                  </a:lnTo>
                  <a:lnTo>
                    <a:pt x="69264" y="831587"/>
                  </a:lnTo>
                  <a:lnTo>
                    <a:pt x="93050" y="876141"/>
                  </a:lnTo>
                  <a:lnTo>
                    <a:pt x="120560" y="917110"/>
                  </a:lnTo>
                  <a:lnTo>
                    <a:pt x="151880" y="953355"/>
                  </a:lnTo>
                  <a:lnTo>
                    <a:pt x="187097" y="983736"/>
                  </a:lnTo>
                  <a:lnTo>
                    <a:pt x="228554" y="1007787"/>
                  </a:lnTo>
                  <a:lnTo>
                    <a:pt x="272219" y="1022117"/>
                  </a:lnTo>
                  <a:lnTo>
                    <a:pt x="317562" y="1028245"/>
                  </a:lnTo>
                  <a:lnTo>
                    <a:pt x="364049" y="1027691"/>
                  </a:lnTo>
                  <a:lnTo>
                    <a:pt x="411149" y="1021978"/>
                  </a:lnTo>
                  <a:lnTo>
                    <a:pt x="458330" y="1012625"/>
                  </a:lnTo>
                  <a:lnTo>
                    <a:pt x="505059" y="1001153"/>
                  </a:lnTo>
                  <a:lnTo>
                    <a:pt x="550805" y="989082"/>
                  </a:lnTo>
                  <a:lnTo>
                    <a:pt x="595034" y="977933"/>
                  </a:lnTo>
                  <a:lnTo>
                    <a:pt x="643675" y="967067"/>
                  </a:lnTo>
                  <a:lnTo>
                    <a:pt x="692546" y="955881"/>
                  </a:lnTo>
                  <a:lnTo>
                    <a:pt x="741118" y="943558"/>
                  </a:lnTo>
                  <a:lnTo>
                    <a:pt x="788860" y="929279"/>
                  </a:lnTo>
                  <a:lnTo>
                    <a:pt x="835244" y="912226"/>
                  </a:lnTo>
                  <a:lnTo>
                    <a:pt x="879739" y="891582"/>
                  </a:lnTo>
                  <a:lnTo>
                    <a:pt x="921816" y="866529"/>
                  </a:lnTo>
                  <a:lnTo>
                    <a:pt x="960945" y="836250"/>
                  </a:lnTo>
                  <a:lnTo>
                    <a:pt x="996595" y="799925"/>
                  </a:lnTo>
                  <a:lnTo>
                    <a:pt x="1021410" y="767364"/>
                  </a:lnTo>
                  <a:lnTo>
                    <a:pt x="1043090" y="731878"/>
                  </a:lnTo>
                  <a:lnTo>
                    <a:pt x="1062626" y="691472"/>
                  </a:lnTo>
                  <a:lnTo>
                    <a:pt x="1078517" y="648752"/>
                  </a:lnTo>
                  <a:lnTo>
                    <a:pt x="1090715" y="604219"/>
                  </a:lnTo>
                  <a:lnTo>
                    <a:pt x="1099169" y="558373"/>
                  </a:lnTo>
                  <a:lnTo>
                    <a:pt x="1103831" y="511715"/>
                  </a:lnTo>
                  <a:lnTo>
                    <a:pt x="1104650" y="464745"/>
                  </a:lnTo>
                  <a:lnTo>
                    <a:pt x="1101577" y="417962"/>
                  </a:lnTo>
                  <a:lnTo>
                    <a:pt x="1094562" y="371868"/>
                  </a:lnTo>
                  <a:lnTo>
                    <a:pt x="1083557" y="326963"/>
                  </a:lnTo>
                  <a:lnTo>
                    <a:pt x="1068511" y="283746"/>
                  </a:lnTo>
                  <a:lnTo>
                    <a:pt x="1049375" y="242718"/>
                  </a:lnTo>
                  <a:lnTo>
                    <a:pt x="1026099" y="204380"/>
                  </a:lnTo>
                  <a:lnTo>
                    <a:pt x="998633" y="169232"/>
                  </a:lnTo>
                  <a:lnTo>
                    <a:pt x="966929" y="137774"/>
                  </a:lnTo>
                  <a:lnTo>
                    <a:pt x="930936" y="110505"/>
                  </a:lnTo>
                  <a:lnTo>
                    <a:pt x="890089" y="85808"/>
                  </a:lnTo>
                  <a:lnTo>
                    <a:pt x="847145" y="64267"/>
                  </a:lnTo>
                  <a:lnTo>
                    <a:pt x="802483" y="45938"/>
                  </a:lnTo>
                  <a:lnTo>
                    <a:pt x="756484" y="30879"/>
                  </a:lnTo>
                  <a:lnTo>
                    <a:pt x="709526" y="19145"/>
                  </a:lnTo>
                  <a:lnTo>
                    <a:pt x="661988" y="10794"/>
                  </a:lnTo>
                  <a:lnTo>
                    <a:pt x="567200" y="946"/>
                  </a:lnTo>
                  <a:lnTo>
                    <a:pt x="520111" y="0"/>
                  </a:lnTo>
                  <a:close/>
                </a:path>
              </a:pathLst>
            </a:custGeom>
            <a:solidFill>
              <a:srgbClr val="FFD47B"/>
            </a:solidFill>
          </p:spPr>
          <p:txBody>
            <a:bodyPr wrap="square" lIns="0" tIns="0" rIns="0" bIns="0" rtlCol="0"/>
            <a:lstStyle/>
            <a:p>
              <a:endParaRPr/>
            </a:p>
          </p:txBody>
        </p:sp>
        <p:sp>
          <p:nvSpPr>
            <p:cNvPr id="4" name="object 4"/>
            <p:cNvSpPr/>
            <p:nvPr/>
          </p:nvSpPr>
          <p:spPr>
            <a:xfrm>
              <a:off x="292608" y="298703"/>
              <a:ext cx="8559165" cy="4547870"/>
            </a:xfrm>
            <a:custGeom>
              <a:avLst/>
              <a:gdLst/>
              <a:ahLst/>
              <a:cxnLst/>
              <a:rect l="l" t="t" r="r" b="b"/>
              <a:pathLst>
                <a:path w="8559165" h="4547870">
                  <a:moveTo>
                    <a:pt x="8558784" y="0"/>
                  </a:moveTo>
                  <a:lnTo>
                    <a:pt x="0" y="0"/>
                  </a:lnTo>
                  <a:lnTo>
                    <a:pt x="0" y="4547616"/>
                  </a:lnTo>
                  <a:lnTo>
                    <a:pt x="8558784" y="4547616"/>
                  </a:lnTo>
                  <a:lnTo>
                    <a:pt x="855878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2502" y="4323841"/>
              <a:ext cx="622670" cy="821182"/>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287020">
              <a:lnSpc>
                <a:spcPct val="100000"/>
              </a:lnSpc>
              <a:spcBef>
                <a:spcPts val="100"/>
              </a:spcBef>
            </a:pPr>
            <a:r>
              <a:rPr sz="3000" dirty="0"/>
              <a:t>TAHAPAN</a:t>
            </a:r>
            <a:r>
              <a:rPr sz="3000" spc="-75" dirty="0"/>
              <a:t> </a:t>
            </a:r>
            <a:r>
              <a:rPr sz="3000" dirty="0"/>
              <a:t>PENULISAN</a:t>
            </a:r>
            <a:r>
              <a:rPr sz="3000" spc="-75" dirty="0"/>
              <a:t> </a:t>
            </a:r>
            <a:r>
              <a:rPr sz="3000" dirty="0"/>
              <a:t>SOAL</a:t>
            </a:r>
            <a:r>
              <a:rPr sz="3000" spc="-75" dirty="0"/>
              <a:t> </a:t>
            </a:r>
            <a:r>
              <a:rPr sz="3000" spc="-25" dirty="0"/>
              <a:t>AM</a:t>
            </a:r>
            <a:endParaRPr sz="3000"/>
          </a:p>
        </p:txBody>
      </p:sp>
      <p:sp>
        <p:nvSpPr>
          <p:cNvPr id="7" name="object 7"/>
          <p:cNvSpPr txBox="1"/>
          <p:nvPr/>
        </p:nvSpPr>
        <p:spPr>
          <a:xfrm>
            <a:off x="649223" y="1368551"/>
            <a:ext cx="7851775" cy="2884764"/>
          </a:xfrm>
          <a:prstGeom prst="rect">
            <a:avLst/>
          </a:prstGeom>
          <a:solidFill>
            <a:srgbClr val="D4E4FF"/>
          </a:solidFill>
        </p:spPr>
        <p:txBody>
          <a:bodyPr vert="horz" wrap="square" lIns="0" tIns="154305" rIns="0" bIns="0" rtlCol="0">
            <a:spAutoFit/>
          </a:bodyPr>
          <a:lstStyle/>
          <a:p>
            <a:pPr marL="434340" indent="-344170">
              <a:lnSpc>
                <a:spcPct val="100000"/>
              </a:lnSpc>
              <a:spcBef>
                <a:spcPts val="1215"/>
              </a:spcBef>
              <a:buAutoNum type="arabicPeriod"/>
              <a:tabLst>
                <a:tab pos="434340" algn="l"/>
              </a:tabLst>
            </a:pPr>
            <a:r>
              <a:rPr sz="2400" dirty="0">
                <a:solidFill>
                  <a:srgbClr val="181818"/>
                </a:solidFill>
                <a:latin typeface="Arial MT"/>
                <a:cs typeface="Arial MT"/>
              </a:rPr>
              <a:t>Menentukan</a:t>
            </a:r>
            <a:r>
              <a:rPr sz="2400" spc="-15" dirty="0">
                <a:solidFill>
                  <a:srgbClr val="181818"/>
                </a:solidFill>
                <a:latin typeface="Arial MT"/>
                <a:cs typeface="Arial MT"/>
              </a:rPr>
              <a:t> </a:t>
            </a:r>
            <a:r>
              <a:rPr sz="2400" dirty="0" err="1">
                <a:solidFill>
                  <a:srgbClr val="181818"/>
                </a:solidFill>
                <a:latin typeface="Arial MT"/>
                <a:cs typeface="Arial MT"/>
              </a:rPr>
              <a:t>materi</a:t>
            </a:r>
            <a:r>
              <a:rPr sz="2400" spc="-50" dirty="0">
                <a:solidFill>
                  <a:srgbClr val="181818"/>
                </a:solidFill>
                <a:latin typeface="Arial MT"/>
                <a:cs typeface="Arial MT"/>
              </a:rPr>
              <a:t> </a:t>
            </a:r>
            <a:r>
              <a:rPr sz="2400" spc="-10" dirty="0" err="1">
                <a:solidFill>
                  <a:srgbClr val="181818"/>
                </a:solidFill>
                <a:latin typeface="Arial MT"/>
                <a:cs typeface="Arial MT"/>
              </a:rPr>
              <a:t>esensi</a:t>
            </a:r>
            <a:r>
              <a:rPr lang="en-US" sz="2400" spc="-10" dirty="0" err="1">
                <a:solidFill>
                  <a:srgbClr val="181818"/>
                </a:solidFill>
                <a:latin typeface="Arial MT"/>
                <a:cs typeface="Arial MT"/>
              </a:rPr>
              <a:t>al</a:t>
            </a:r>
            <a:endParaRPr sz="2400" dirty="0">
              <a:latin typeface="Arial MT"/>
              <a:cs typeface="Arial MT"/>
            </a:endParaRPr>
          </a:p>
          <a:p>
            <a:pPr marL="434340" indent="-344170">
              <a:lnSpc>
                <a:spcPct val="100000"/>
              </a:lnSpc>
              <a:spcBef>
                <a:spcPts val="844"/>
              </a:spcBef>
              <a:buAutoNum type="arabicPeriod"/>
              <a:tabLst>
                <a:tab pos="434340" algn="l"/>
              </a:tabLst>
            </a:pPr>
            <a:r>
              <a:rPr sz="2400" spc="-10" dirty="0">
                <a:solidFill>
                  <a:srgbClr val="181818"/>
                </a:solidFill>
                <a:latin typeface="Arial MT"/>
                <a:cs typeface="Arial MT"/>
              </a:rPr>
              <a:t>Menganalisis</a:t>
            </a:r>
            <a:r>
              <a:rPr sz="2400" spc="10" dirty="0">
                <a:solidFill>
                  <a:srgbClr val="181818"/>
                </a:solidFill>
                <a:latin typeface="Arial MT"/>
                <a:cs typeface="Arial MT"/>
              </a:rPr>
              <a:t> </a:t>
            </a:r>
            <a:r>
              <a:rPr sz="2400" dirty="0">
                <a:solidFill>
                  <a:srgbClr val="181818"/>
                </a:solidFill>
                <a:latin typeface="Arial MT"/>
                <a:cs typeface="Arial MT"/>
              </a:rPr>
              <a:t>Kompetensi</a:t>
            </a:r>
            <a:r>
              <a:rPr sz="2400" spc="-60" dirty="0">
                <a:solidFill>
                  <a:srgbClr val="181818"/>
                </a:solidFill>
                <a:latin typeface="Arial MT"/>
                <a:cs typeface="Arial MT"/>
              </a:rPr>
              <a:t> </a:t>
            </a:r>
            <a:r>
              <a:rPr sz="2400" dirty="0">
                <a:solidFill>
                  <a:srgbClr val="181818"/>
                </a:solidFill>
                <a:latin typeface="Arial MT"/>
                <a:cs typeface="Arial MT"/>
              </a:rPr>
              <a:t>Dasar</a:t>
            </a:r>
            <a:r>
              <a:rPr sz="2400" spc="-35" dirty="0">
                <a:solidFill>
                  <a:srgbClr val="181818"/>
                </a:solidFill>
                <a:latin typeface="Arial MT"/>
                <a:cs typeface="Arial MT"/>
              </a:rPr>
              <a:t> </a:t>
            </a:r>
            <a:r>
              <a:rPr sz="2400" spc="-20" dirty="0">
                <a:solidFill>
                  <a:srgbClr val="181818"/>
                </a:solidFill>
                <a:latin typeface="Arial MT"/>
                <a:cs typeface="Arial MT"/>
              </a:rPr>
              <a:t>(KD)</a:t>
            </a:r>
            <a:endParaRPr sz="2400" dirty="0">
              <a:latin typeface="Arial MT"/>
              <a:cs typeface="Arial MT"/>
            </a:endParaRPr>
          </a:p>
          <a:p>
            <a:pPr marL="434340" indent="-344170">
              <a:lnSpc>
                <a:spcPct val="100000"/>
              </a:lnSpc>
              <a:spcBef>
                <a:spcPts val="840"/>
              </a:spcBef>
              <a:buAutoNum type="arabicPeriod"/>
              <a:tabLst>
                <a:tab pos="434340" algn="l"/>
              </a:tabLst>
            </a:pPr>
            <a:r>
              <a:rPr sz="2400" spc="-10" dirty="0">
                <a:solidFill>
                  <a:srgbClr val="181818"/>
                </a:solidFill>
                <a:latin typeface="Arial MT"/>
                <a:cs typeface="Arial MT"/>
              </a:rPr>
              <a:t>Menyusun</a:t>
            </a:r>
            <a:r>
              <a:rPr sz="2400" spc="50" dirty="0">
                <a:solidFill>
                  <a:srgbClr val="181818"/>
                </a:solidFill>
                <a:latin typeface="Arial MT"/>
                <a:cs typeface="Arial MT"/>
              </a:rPr>
              <a:t> </a:t>
            </a:r>
            <a:r>
              <a:rPr sz="2400" spc="-10" dirty="0">
                <a:solidFill>
                  <a:srgbClr val="181818"/>
                </a:solidFill>
                <a:latin typeface="Arial MT"/>
                <a:cs typeface="Arial MT"/>
              </a:rPr>
              <a:t>kisi-</a:t>
            </a:r>
            <a:r>
              <a:rPr sz="2400" dirty="0">
                <a:solidFill>
                  <a:srgbClr val="181818"/>
                </a:solidFill>
                <a:latin typeface="Arial MT"/>
                <a:cs typeface="Arial MT"/>
              </a:rPr>
              <a:t>kisi</a:t>
            </a:r>
            <a:r>
              <a:rPr sz="2400" spc="-45" dirty="0">
                <a:solidFill>
                  <a:srgbClr val="181818"/>
                </a:solidFill>
                <a:latin typeface="Arial MT"/>
                <a:cs typeface="Arial MT"/>
              </a:rPr>
              <a:t> </a:t>
            </a:r>
            <a:r>
              <a:rPr sz="2400" dirty="0">
                <a:solidFill>
                  <a:srgbClr val="181818"/>
                </a:solidFill>
                <a:latin typeface="Arial MT"/>
                <a:cs typeface="Arial MT"/>
              </a:rPr>
              <a:t>soal</a:t>
            </a:r>
            <a:r>
              <a:rPr sz="2400" spc="-45" dirty="0">
                <a:solidFill>
                  <a:srgbClr val="181818"/>
                </a:solidFill>
                <a:latin typeface="Arial MT"/>
                <a:cs typeface="Arial MT"/>
              </a:rPr>
              <a:t> </a:t>
            </a:r>
            <a:r>
              <a:rPr sz="2400" spc="-25" dirty="0">
                <a:solidFill>
                  <a:srgbClr val="181818"/>
                </a:solidFill>
                <a:latin typeface="Arial MT"/>
                <a:cs typeface="Arial MT"/>
              </a:rPr>
              <a:t>AM</a:t>
            </a:r>
            <a:endParaRPr sz="2400" dirty="0">
              <a:latin typeface="Arial MT"/>
              <a:cs typeface="Arial MT"/>
            </a:endParaRPr>
          </a:p>
          <a:p>
            <a:pPr marL="434340" indent="-344170">
              <a:lnSpc>
                <a:spcPct val="100000"/>
              </a:lnSpc>
              <a:spcBef>
                <a:spcPts val="840"/>
              </a:spcBef>
              <a:buAutoNum type="arabicPeriod"/>
              <a:tabLst>
                <a:tab pos="434340" algn="l"/>
              </a:tabLst>
            </a:pPr>
            <a:r>
              <a:rPr sz="2400" dirty="0">
                <a:solidFill>
                  <a:srgbClr val="181818"/>
                </a:solidFill>
                <a:latin typeface="Arial MT"/>
                <a:cs typeface="Arial MT"/>
              </a:rPr>
              <a:t>Memilih</a:t>
            </a:r>
            <a:r>
              <a:rPr sz="2400" spc="-20" dirty="0">
                <a:solidFill>
                  <a:srgbClr val="181818"/>
                </a:solidFill>
                <a:latin typeface="Arial MT"/>
                <a:cs typeface="Arial MT"/>
              </a:rPr>
              <a:t> </a:t>
            </a:r>
            <a:r>
              <a:rPr sz="2400" dirty="0">
                <a:solidFill>
                  <a:srgbClr val="181818"/>
                </a:solidFill>
                <a:latin typeface="Arial MT"/>
                <a:cs typeface="Arial MT"/>
              </a:rPr>
              <a:t>stimulus</a:t>
            </a:r>
            <a:r>
              <a:rPr sz="2400" spc="-65" dirty="0">
                <a:solidFill>
                  <a:srgbClr val="181818"/>
                </a:solidFill>
                <a:latin typeface="Arial MT"/>
                <a:cs typeface="Arial MT"/>
              </a:rPr>
              <a:t> </a:t>
            </a:r>
            <a:r>
              <a:rPr sz="2400" dirty="0">
                <a:solidFill>
                  <a:srgbClr val="181818"/>
                </a:solidFill>
                <a:latin typeface="Arial MT"/>
                <a:cs typeface="Arial MT"/>
              </a:rPr>
              <a:t>yang</a:t>
            </a:r>
            <a:r>
              <a:rPr sz="2400" spc="15" dirty="0">
                <a:solidFill>
                  <a:srgbClr val="181818"/>
                </a:solidFill>
                <a:latin typeface="Arial MT"/>
                <a:cs typeface="Arial MT"/>
              </a:rPr>
              <a:t> </a:t>
            </a:r>
            <a:r>
              <a:rPr sz="2400" dirty="0">
                <a:solidFill>
                  <a:srgbClr val="181818"/>
                </a:solidFill>
                <a:latin typeface="Arial MT"/>
                <a:cs typeface="Arial MT"/>
              </a:rPr>
              <a:t>menarik</a:t>
            </a:r>
            <a:r>
              <a:rPr sz="2400" spc="-55" dirty="0">
                <a:solidFill>
                  <a:srgbClr val="181818"/>
                </a:solidFill>
                <a:latin typeface="Arial MT"/>
                <a:cs typeface="Arial MT"/>
              </a:rPr>
              <a:t> </a:t>
            </a:r>
            <a:r>
              <a:rPr sz="2400" dirty="0">
                <a:solidFill>
                  <a:srgbClr val="181818"/>
                </a:solidFill>
                <a:latin typeface="Arial MT"/>
                <a:cs typeface="Arial MT"/>
              </a:rPr>
              <a:t>dan</a:t>
            </a:r>
            <a:r>
              <a:rPr sz="2400" spc="-45" dirty="0">
                <a:solidFill>
                  <a:srgbClr val="181818"/>
                </a:solidFill>
                <a:latin typeface="Arial MT"/>
                <a:cs typeface="Arial MT"/>
              </a:rPr>
              <a:t> </a:t>
            </a:r>
            <a:r>
              <a:rPr sz="2400" spc="-10" dirty="0">
                <a:solidFill>
                  <a:srgbClr val="181818"/>
                </a:solidFill>
                <a:latin typeface="Arial MT"/>
                <a:cs typeface="Arial MT"/>
              </a:rPr>
              <a:t>kontekstual</a:t>
            </a:r>
            <a:endParaRPr sz="2400" dirty="0">
              <a:latin typeface="Arial MT"/>
              <a:cs typeface="Arial MT"/>
            </a:endParaRPr>
          </a:p>
          <a:p>
            <a:pPr marL="434340" indent="-344170">
              <a:lnSpc>
                <a:spcPct val="100000"/>
              </a:lnSpc>
              <a:spcBef>
                <a:spcPts val="844"/>
              </a:spcBef>
              <a:buAutoNum type="arabicPeriod"/>
              <a:tabLst>
                <a:tab pos="434340" algn="l"/>
              </a:tabLst>
            </a:pPr>
            <a:r>
              <a:rPr sz="2400" dirty="0">
                <a:solidFill>
                  <a:srgbClr val="181818"/>
                </a:solidFill>
                <a:latin typeface="Arial MT"/>
                <a:cs typeface="Arial MT"/>
              </a:rPr>
              <a:t>Menulis</a:t>
            </a:r>
            <a:r>
              <a:rPr sz="2400" spc="-15" dirty="0">
                <a:solidFill>
                  <a:srgbClr val="181818"/>
                </a:solidFill>
                <a:latin typeface="Arial MT"/>
                <a:cs typeface="Arial MT"/>
              </a:rPr>
              <a:t> </a:t>
            </a:r>
            <a:r>
              <a:rPr sz="2400" dirty="0">
                <a:solidFill>
                  <a:srgbClr val="181818"/>
                </a:solidFill>
                <a:latin typeface="Arial MT"/>
                <a:cs typeface="Arial MT"/>
              </a:rPr>
              <a:t>butir</a:t>
            </a:r>
            <a:r>
              <a:rPr sz="2400" spc="-60" dirty="0">
                <a:solidFill>
                  <a:srgbClr val="181818"/>
                </a:solidFill>
                <a:latin typeface="Arial MT"/>
                <a:cs typeface="Arial MT"/>
              </a:rPr>
              <a:t> </a:t>
            </a:r>
            <a:r>
              <a:rPr sz="2400" dirty="0">
                <a:solidFill>
                  <a:srgbClr val="181818"/>
                </a:solidFill>
                <a:latin typeface="Arial MT"/>
                <a:cs typeface="Arial MT"/>
              </a:rPr>
              <a:t>soal</a:t>
            </a:r>
            <a:r>
              <a:rPr sz="2400" spc="-55" dirty="0">
                <a:solidFill>
                  <a:srgbClr val="181818"/>
                </a:solidFill>
                <a:latin typeface="Arial MT"/>
                <a:cs typeface="Arial MT"/>
              </a:rPr>
              <a:t> </a:t>
            </a:r>
            <a:r>
              <a:rPr sz="2400" dirty="0">
                <a:solidFill>
                  <a:srgbClr val="181818"/>
                </a:solidFill>
                <a:latin typeface="Arial MT"/>
                <a:cs typeface="Arial MT"/>
              </a:rPr>
              <a:t>sesuai</a:t>
            </a:r>
            <a:r>
              <a:rPr sz="2400" spc="-55" dirty="0">
                <a:solidFill>
                  <a:srgbClr val="181818"/>
                </a:solidFill>
                <a:latin typeface="Arial MT"/>
                <a:cs typeface="Arial MT"/>
              </a:rPr>
              <a:t> </a:t>
            </a:r>
            <a:r>
              <a:rPr sz="2400" dirty="0">
                <a:solidFill>
                  <a:srgbClr val="181818"/>
                </a:solidFill>
                <a:latin typeface="Arial MT"/>
                <a:cs typeface="Arial MT"/>
              </a:rPr>
              <a:t>dengan</a:t>
            </a:r>
            <a:r>
              <a:rPr sz="2400" spc="-50" dirty="0">
                <a:solidFill>
                  <a:srgbClr val="181818"/>
                </a:solidFill>
                <a:latin typeface="Arial MT"/>
                <a:cs typeface="Arial MT"/>
              </a:rPr>
              <a:t> </a:t>
            </a:r>
            <a:r>
              <a:rPr sz="2400" spc="-10" dirty="0">
                <a:solidFill>
                  <a:srgbClr val="181818"/>
                </a:solidFill>
                <a:latin typeface="Arial MT"/>
                <a:cs typeface="Arial MT"/>
              </a:rPr>
              <a:t>stimulus.</a:t>
            </a:r>
            <a:endParaRPr sz="2400" dirty="0">
              <a:latin typeface="Arial MT"/>
              <a:cs typeface="Arial MT"/>
            </a:endParaRPr>
          </a:p>
          <a:p>
            <a:pPr marL="434340" indent="-344170">
              <a:lnSpc>
                <a:spcPct val="100000"/>
              </a:lnSpc>
              <a:spcBef>
                <a:spcPts val="840"/>
              </a:spcBef>
              <a:buAutoNum type="arabicPeriod"/>
              <a:tabLst>
                <a:tab pos="434340" algn="l"/>
              </a:tabLst>
            </a:pPr>
            <a:r>
              <a:rPr sz="2400" dirty="0">
                <a:solidFill>
                  <a:srgbClr val="181818"/>
                </a:solidFill>
                <a:latin typeface="Arial MT"/>
                <a:cs typeface="Arial MT"/>
              </a:rPr>
              <a:t>Membuat</a:t>
            </a:r>
            <a:r>
              <a:rPr sz="2400" spc="-45" dirty="0">
                <a:solidFill>
                  <a:srgbClr val="181818"/>
                </a:solidFill>
                <a:latin typeface="Arial MT"/>
                <a:cs typeface="Arial MT"/>
              </a:rPr>
              <a:t> </a:t>
            </a:r>
            <a:r>
              <a:rPr sz="2400" dirty="0">
                <a:solidFill>
                  <a:srgbClr val="181818"/>
                </a:solidFill>
                <a:latin typeface="Arial MT"/>
                <a:cs typeface="Arial MT"/>
              </a:rPr>
              <a:t>kunci</a:t>
            </a:r>
            <a:r>
              <a:rPr sz="2400" spc="-75" dirty="0">
                <a:solidFill>
                  <a:srgbClr val="181818"/>
                </a:solidFill>
                <a:latin typeface="Arial MT"/>
                <a:cs typeface="Arial MT"/>
              </a:rPr>
              <a:t> </a:t>
            </a:r>
            <a:r>
              <a:rPr sz="2400" dirty="0">
                <a:solidFill>
                  <a:srgbClr val="181818"/>
                </a:solidFill>
                <a:latin typeface="Arial MT"/>
                <a:cs typeface="Arial MT"/>
              </a:rPr>
              <a:t>jawaban</a:t>
            </a:r>
            <a:r>
              <a:rPr sz="2400" spc="-30" dirty="0">
                <a:solidFill>
                  <a:srgbClr val="181818"/>
                </a:solidFill>
                <a:latin typeface="Arial MT"/>
                <a:cs typeface="Arial MT"/>
              </a:rPr>
              <a:t> </a:t>
            </a:r>
            <a:r>
              <a:rPr sz="2400" dirty="0">
                <a:solidFill>
                  <a:srgbClr val="181818"/>
                </a:solidFill>
                <a:latin typeface="Arial MT"/>
                <a:cs typeface="Arial MT"/>
              </a:rPr>
              <a:t>dan</a:t>
            </a:r>
            <a:r>
              <a:rPr sz="2400" spc="-65" dirty="0">
                <a:solidFill>
                  <a:srgbClr val="181818"/>
                </a:solidFill>
                <a:latin typeface="Arial MT"/>
                <a:cs typeface="Arial MT"/>
              </a:rPr>
              <a:t> </a:t>
            </a:r>
            <a:r>
              <a:rPr sz="2400" dirty="0">
                <a:solidFill>
                  <a:srgbClr val="181818"/>
                </a:solidFill>
                <a:latin typeface="Arial MT"/>
                <a:cs typeface="Arial MT"/>
              </a:rPr>
              <a:t>pedoman</a:t>
            </a:r>
            <a:r>
              <a:rPr sz="2400" spc="-45" dirty="0">
                <a:solidFill>
                  <a:srgbClr val="181818"/>
                </a:solidFill>
                <a:latin typeface="Arial MT"/>
                <a:cs typeface="Arial MT"/>
              </a:rPr>
              <a:t> </a:t>
            </a:r>
            <a:r>
              <a:rPr sz="2400" spc="-10" dirty="0">
                <a:solidFill>
                  <a:srgbClr val="181818"/>
                </a:solidFill>
                <a:latin typeface="Arial MT"/>
                <a:cs typeface="Arial MT"/>
              </a:rPr>
              <a:t>penskoran</a:t>
            </a:r>
            <a:endParaRPr sz="2400" dirty="0">
              <a:latin typeface="Arial MT"/>
              <a:cs typeface="Arial M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TotalTime>
  <Words>1475</Words>
  <Application>Microsoft Office PowerPoint</Application>
  <PresentationFormat>Custom</PresentationFormat>
  <Paragraphs>248</Paragraphs>
  <Slides>22</Slides>
  <Notes>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22</vt:i4>
      </vt:variant>
    </vt:vector>
  </HeadingPairs>
  <TitlesOfParts>
    <vt:vector size="35" baseType="lpstr">
      <vt:lpstr>Aharoni</vt:lpstr>
      <vt:lpstr>Arial</vt:lpstr>
      <vt:lpstr>Arial MT</vt:lpstr>
      <vt:lpstr>Calibri</vt:lpstr>
      <vt:lpstr>Calibri Light</vt:lpstr>
      <vt:lpstr>Gill Sans MT</vt:lpstr>
      <vt:lpstr>Montserrat</vt:lpstr>
      <vt:lpstr>Segoe UI</vt:lpstr>
      <vt:lpstr>Segoe UI Symbol</vt:lpstr>
      <vt:lpstr>Times New Roman</vt:lpstr>
      <vt:lpstr>Trebuchet MS</vt:lpstr>
      <vt:lpstr>Office Theme</vt:lpstr>
      <vt:lpstr>1_Office Theme</vt:lpstr>
      <vt:lpstr>PENYUSUNAN  INSTRUMEN SOAL  ASESMEN MADRASAH (AM) MTs</vt:lpstr>
      <vt:lpstr>PowerPoint Presentation</vt:lpstr>
      <vt:lpstr>PENYUSUNAN INSTRUMEN</vt:lpstr>
      <vt:lpstr>Tahapan Penyusunan Instrumen AM</vt:lpstr>
      <vt:lpstr>Tahapan Penyusunan Instrumen AM</vt:lpstr>
      <vt:lpstr>BENTUK ASESMEN</vt:lpstr>
      <vt:lpstr>BENTUK ASESMEN</vt:lpstr>
      <vt:lpstr>INSTRUMEN ASESMEN</vt:lpstr>
      <vt:lpstr>TAHAPAN PENULISAN SOAL AM</vt:lpstr>
      <vt:lpstr>Menyusun Kisi-Kisi</vt:lpstr>
      <vt:lpstr>BENTUK SOAL ASESMEN</vt:lpstr>
      <vt:lpstr>Bentuk-bentuk Soal – Asesmen Madrasah</vt:lpstr>
      <vt:lpstr>PowerPoint Presentation</vt:lpstr>
      <vt:lpstr>Stimulus</vt:lpstr>
      <vt:lpstr>KAIDAH UMUM PENULISAN SOAL PILIHAN GANDA</vt:lpstr>
      <vt:lpstr>KAIDAH UMUM PENULISAN SOAL PILIHAN GANDA</vt:lpstr>
      <vt:lpstr>CONTOH KISI-KISI DAN NASKAH SOAL</vt:lpstr>
      <vt:lpstr>CONTOH KISI-KISI SOAL AM MATEMATIKA MTs</vt:lpstr>
      <vt:lpstr>STIMULUS Indonesia merupakan negara yang rawan bencana alam. Menurut Badan Nasional Penanggulangan Bencana (BNPB), bencana di Indonesia sepanjang tahun 2021, sejak bulan Januari sampai dengan Desember, tercatat telah terjadi kejadian bencana sebanyak 5.402 kejadian. Bencana alam yang terjadi diantaranya bencana banjir, gempa bumi, erupsi, tanah longsor, karhutla, kekeringan, cuaca ekstrim, dan gelombang pasang (abrasi). Data bencana Indonesia pada tahun 2021 tampak pada infografik berikut.</vt:lpstr>
      <vt:lpstr>CONTOH SOAL AM MATEMATIKA MTs</vt:lpstr>
      <vt:lpstr>CONTOH SOAL AM MATEMATIKA MTs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PENYUSUNAN  INSTRUMEN SOAL  ASESMEN MADRASAH (AM) MTs</dc:title>
  <cp:lastModifiedBy>Fatma Widyastuti</cp:lastModifiedBy>
  <cp:revision>2</cp:revision>
  <dcterms:created xsi:type="dcterms:W3CDTF">2024-02-27T00:19:23Z</dcterms:created>
  <dcterms:modified xsi:type="dcterms:W3CDTF">2024-02-27T00:42:23Z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2023-02-22T00:00:00Z</vt:filetime>
  </property>
  <property fmtid="{D5CDD505-2E9C-101B-9397-08002B2CF9AE}" pid="3" name="Creator">
    <vt:lpwstr>Microsoft® PowerPoint® 2016</vt:lpwstr>
  </property>
  <property fmtid="{D5CDD505-2E9C-101B-9397-08002B2CF9AE}" pid="4" name="LastSaved">
    <vt:filetime>2024-02-27T00:00:00Z</vt:filetime>
  </property>
  <property fmtid="{D5CDD505-2E9C-101B-9397-08002B2CF9AE}" pid="5" name="Producer">
    <vt:lpwstr>www.ilovepdf.com</vt:lpwstr>
  </property>
</Properties>
</file>