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25"/>
  </p:notesMasterIdLst>
  <p:sldIdLst>
    <p:sldId id="256" r:id="rId3"/>
    <p:sldId id="285"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6" r:id="rId20"/>
    <p:sldId id="277" r:id="rId21"/>
    <p:sldId id="278" r:id="rId22"/>
    <p:sldId id="279" r:id="rId23"/>
    <p:sldId id="284" r:id="rId24"/>
  </p:sldIdLst>
  <p:sldSz cx="9144000" cy="5149850"/>
  <p:notesSz cx="9144000" cy="51498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868" y="4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8763"/>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5180013" y="0"/>
            <a:ext cx="3962400" cy="258763"/>
          </a:xfrm>
          <a:prstGeom prst="rect">
            <a:avLst/>
          </a:prstGeom>
        </p:spPr>
        <p:txBody>
          <a:bodyPr vert="horz" lIns="91440" tIns="45720" rIns="91440" bIns="45720" rtlCol="0"/>
          <a:lstStyle>
            <a:lvl1pPr algn="r">
              <a:defRPr sz="1200"/>
            </a:lvl1pPr>
          </a:lstStyle>
          <a:p>
            <a:fld id="{5FEF0DD9-7FDE-49EB-81EA-206D5EAEA410}" type="datetimeFigureOut">
              <a:rPr lang="en-ID" smtClean="0"/>
              <a:t>27/02/2024</a:t>
            </a:fld>
            <a:endParaRPr lang="en-ID"/>
          </a:p>
        </p:txBody>
      </p:sp>
      <p:sp>
        <p:nvSpPr>
          <p:cNvPr id="4" name="Slide Image Placeholder 3"/>
          <p:cNvSpPr>
            <a:spLocks noGrp="1" noRot="1" noChangeAspect="1"/>
          </p:cNvSpPr>
          <p:nvPr>
            <p:ph type="sldImg" idx="2"/>
          </p:nvPr>
        </p:nvSpPr>
        <p:spPr>
          <a:xfrm>
            <a:off x="3030538" y="644525"/>
            <a:ext cx="3082925" cy="1736725"/>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914400" y="2478088"/>
            <a:ext cx="7315200" cy="20288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4891088"/>
            <a:ext cx="3962400" cy="258762"/>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5180013" y="4891088"/>
            <a:ext cx="3962400" cy="258762"/>
          </a:xfrm>
          <a:prstGeom prst="rect">
            <a:avLst/>
          </a:prstGeom>
        </p:spPr>
        <p:txBody>
          <a:bodyPr vert="horz" lIns="91440" tIns="45720" rIns="91440" bIns="45720" rtlCol="0" anchor="b"/>
          <a:lstStyle>
            <a:lvl1pPr algn="r">
              <a:defRPr sz="1200"/>
            </a:lvl1pPr>
          </a:lstStyle>
          <a:p>
            <a:fld id="{80BA770D-7A38-487F-AEEA-FD9E26CDF08C}" type="slidenum">
              <a:rPr lang="en-ID" smtClean="0"/>
              <a:t>‹#›</a:t>
            </a:fld>
            <a:endParaRPr lang="en-ID"/>
          </a:p>
        </p:txBody>
      </p:sp>
    </p:spTree>
    <p:extLst>
      <p:ext uri="{BB962C8B-B14F-4D97-AF65-F5344CB8AC3E}">
        <p14:creationId xmlns:p14="http://schemas.microsoft.com/office/powerpoint/2010/main" val="1693980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A61F38-167F-403D-BB55-D444E8B0A52E}" type="slidenum">
              <a:rPr kumimoji="0" lang="en-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580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6453"/>
            <a:ext cx="7772400" cy="1081468"/>
          </a:xfrm>
          <a:prstGeom prst="rect">
            <a:avLst/>
          </a:prstGeom>
        </p:spPr>
        <p:txBody>
          <a:bodyPr wrap="square" lIns="0" tIns="0" rIns="0" bIns="0">
            <a:spAutoFit/>
          </a:bodyPr>
          <a:lstStyle>
            <a:lvl1pPr>
              <a:defRPr sz="2400" b="1" i="0">
                <a:solidFill>
                  <a:srgbClr val="181818"/>
                </a:solidFill>
                <a:latin typeface="Arial"/>
                <a:cs typeface="Arial"/>
              </a:defRPr>
            </a:lvl1pPr>
          </a:lstStyle>
          <a:p>
            <a:endParaRPr/>
          </a:p>
        </p:txBody>
      </p:sp>
      <p:sp>
        <p:nvSpPr>
          <p:cNvPr id="3" name="Holder 3"/>
          <p:cNvSpPr>
            <a:spLocks noGrp="1"/>
          </p:cNvSpPr>
          <p:nvPr>
            <p:ph type="subTitle" idx="4"/>
          </p:nvPr>
        </p:nvSpPr>
        <p:spPr>
          <a:xfrm>
            <a:off x="1371600" y="2883916"/>
            <a:ext cx="6400800" cy="1287462"/>
          </a:xfrm>
          <a:prstGeom prst="rect">
            <a:avLst/>
          </a:prstGeom>
        </p:spPr>
        <p:txBody>
          <a:bodyPr wrap="square" lIns="0" tIns="0" rIns="0" bIns="0">
            <a:spAutoFit/>
          </a:bodyPr>
          <a:lstStyle>
            <a:lvl1pPr>
              <a:defRPr sz="1400" b="1"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5F075-4DAD-4963-AB1D-29B03AADADC3}"/>
              </a:ext>
            </a:extLst>
          </p:cNvPr>
          <p:cNvSpPr>
            <a:spLocks noGrp="1"/>
          </p:cNvSpPr>
          <p:nvPr>
            <p:ph type="title"/>
          </p:nvPr>
        </p:nvSpPr>
        <p:spPr>
          <a:xfrm>
            <a:off x="629841" y="274182"/>
            <a:ext cx="7886700" cy="995400"/>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id="{FF123891-4761-426A-AC79-6AF7D1985A73}"/>
              </a:ext>
            </a:extLst>
          </p:cNvPr>
          <p:cNvSpPr>
            <a:spLocks noGrp="1"/>
          </p:cNvSpPr>
          <p:nvPr>
            <p:ph type="body" idx="1"/>
          </p:nvPr>
        </p:nvSpPr>
        <p:spPr>
          <a:xfrm>
            <a:off x="629842" y="1262429"/>
            <a:ext cx="3868340" cy="618697"/>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80DDFD19-9298-4204-8481-5F130640B9F9}"/>
              </a:ext>
            </a:extLst>
          </p:cNvPr>
          <p:cNvSpPr>
            <a:spLocks noGrp="1"/>
          </p:cNvSpPr>
          <p:nvPr>
            <p:ph sz="half" idx="2"/>
          </p:nvPr>
        </p:nvSpPr>
        <p:spPr>
          <a:xfrm>
            <a:off x="629842" y="1881126"/>
            <a:ext cx="3868340" cy="276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id="{5BC74625-4019-44D7-8C97-72DECBD84328}"/>
              </a:ext>
            </a:extLst>
          </p:cNvPr>
          <p:cNvSpPr>
            <a:spLocks noGrp="1"/>
          </p:cNvSpPr>
          <p:nvPr>
            <p:ph type="body" sz="quarter" idx="3"/>
          </p:nvPr>
        </p:nvSpPr>
        <p:spPr>
          <a:xfrm>
            <a:off x="4629150" y="1262429"/>
            <a:ext cx="3887391" cy="618697"/>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127815EF-7EDF-4F5C-90C6-6DE1C14199E4}"/>
              </a:ext>
            </a:extLst>
          </p:cNvPr>
          <p:cNvSpPr>
            <a:spLocks noGrp="1"/>
          </p:cNvSpPr>
          <p:nvPr>
            <p:ph sz="quarter" idx="4"/>
          </p:nvPr>
        </p:nvSpPr>
        <p:spPr>
          <a:xfrm>
            <a:off x="4629150" y="1881126"/>
            <a:ext cx="3887391" cy="276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8" name="Footer Placeholder 7">
            <a:extLst>
              <a:ext uri="{FF2B5EF4-FFF2-40B4-BE49-F238E27FC236}">
                <a16:creationId xmlns:a16="http://schemas.microsoft.com/office/drawing/2014/main" id="{5A5EC84B-CA94-47A5-9147-3F95C970951D}"/>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id="{316A6BCC-3B34-49B4-963E-11CEDBA6886E}"/>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2271017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7C306-4C18-46FE-8BD4-BA2A7AD4E022}"/>
              </a:ext>
            </a:extLst>
          </p:cNvPr>
          <p:cNvSpPr>
            <a:spLocks noGrp="1"/>
          </p:cNvSpPr>
          <p:nvPr>
            <p:ph type="title"/>
          </p:nvPr>
        </p:nvSpPr>
        <p:spPr/>
        <p:txBody>
          <a:bodyPr/>
          <a:lstStyle/>
          <a:p>
            <a:r>
              <a:rPr lang="en-US"/>
              <a:t>Click to edit Master title style</a:t>
            </a:r>
            <a:endParaRPr lang="en-ID"/>
          </a:p>
        </p:txBody>
      </p:sp>
      <p:sp>
        <p:nvSpPr>
          <p:cNvPr id="4" name="Footer Placeholder 3">
            <a:extLst>
              <a:ext uri="{FF2B5EF4-FFF2-40B4-BE49-F238E27FC236}">
                <a16:creationId xmlns:a16="http://schemas.microsoft.com/office/drawing/2014/main" id="{EF0F5B4E-2E5C-461D-AD64-194720160030}"/>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id="{47272050-0757-4637-8B60-85BA96487A1F}"/>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448576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23AA22A-A454-4948-B980-77399931EB81}"/>
              </a:ext>
            </a:extLst>
          </p:cNvPr>
          <p:cNvSpPr>
            <a:spLocks noGrp="1"/>
          </p:cNvSpPr>
          <p:nvPr>
            <p:ph type="dt" sz="half" idx="10"/>
          </p:nvPr>
        </p:nvSpPr>
        <p:spPr>
          <a:xfrm>
            <a:off x="628650" y="4773148"/>
            <a:ext cx="2057400" cy="274182"/>
          </a:xfrm>
          <a:prstGeom prst="rect">
            <a:avLst/>
          </a:prstGeom>
        </p:spPr>
        <p:txBody>
          <a:bodyPr/>
          <a:lstStyle/>
          <a:p>
            <a:fld id="{16248555-60EF-4FFB-AA60-DA17F6F979CC}" type="datetimeFigureOut">
              <a:rPr lang="en-ID" smtClean="0"/>
              <a:t>27/02/2024</a:t>
            </a:fld>
            <a:endParaRPr lang="en-ID"/>
          </a:p>
        </p:txBody>
      </p:sp>
      <p:sp>
        <p:nvSpPr>
          <p:cNvPr id="3" name="Footer Placeholder 2">
            <a:extLst>
              <a:ext uri="{FF2B5EF4-FFF2-40B4-BE49-F238E27FC236}">
                <a16:creationId xmlns:a16="http://schemas.microsoft.com/office/drawing/2014/main" id="{3FE279F4-8534-4F1C-8912-757362A78AE5}"/>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id="{2D923D51-3FAC-4F3F-8F35-031D7A891205}"/>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27424130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708F9-8EB4-4314-9269-64C483D2D2B1}"/>
              </a:ext>
            </a:extLst>
          </p:cNvPr>
          <p:cNvSpPr>
            <a:spLocks noGrp="1"/>
          </p:cNvSpPr>
          <p:nvPr>
            <p:ph type="title"/>
          </p:nvPr>
        </p:nvSpPr>
        <p:spPr>
          <a:xfrm>
            <a:off x="629841" y="343323"/>
            <a:ext cx="2949178" cy="1201632"/>
          </a:xfrm>
        </p:spPr>
        <p:txBody>
          <a:bodyPr anchor="b"/>
          <a:lstStyle>
            <a:lvl1pPr>
              <a:defRPr sz="24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id="{966A1DBB-678E-4D72-A35C-C9A246667B05}"/>
              </a:ext>
            </a:extLst>
          </p:cNvPr>
          <p:cNvSpPr>
            <a:spLocks noGrp="1"/>
          </p:cNvSpPr>
          <p:nvPr>
            <p:ph idx="1"/>
          </p:nvPr>
        </p:nvSpPr>
        <p:spPr>
          <a:xfrm>
            <a:off x="3887391" y="741484"/>
            <a:ext cx="4629150" cy="365973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id="{90A2E418-003F-49D7-B248-9399C55A0B8F}"/>
              </a:ext>
            </a:extLst>
          </p:cNvPr>
          <p:cNvSpPr>
            <a:spLocks noGrp="1"/>
          </p:cNvSpPr>
          <p:nvPr>
            <p:ph type="body" sz="half" idx="2"/>
          </p:nvPr>
        </p:nvSpPr>
        <p:spPr>
          <a:xfrm>
            <a:off x="629841" y="1544955"/>
            <a:ext cx="2949178" cy="286222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F210D16-31F2-4807-B213-2CC46EC4E00D}"/>
              </a:ext>
            </a:extLst>
          </p:cNvPr>
          <p:cNvSpPr>
            <a:spLocks noGrp="1"/>
          </p:cNvSpPr>
          <p:nvPr>
            <p:ph type="dt" sz="half" idx="10"/>
          </p:nvPr>
        </p:nvSpPr>
        <p:spPr>
          <a:xfrm>
            <a:off x="628650" y="4773148"/>
            <a:ext cx="2057400" cy="274182"/>
          </a:xfrm>
          <a:prstGeom prst="rect">
            <a:avLst/>
          </a:prstGeom>
        </p:spPr>
        <p:txBody>
          <a:bodyPr/>
          <a:lstStyle/>
          <a:p>
            <a:fld id="{16248555-60EF-4FFB-AA60-DA17F6F979CC}" type="datetimeFigureOut">
              <a:rPr lang="en-ID" smtClean="0"/>
              <a:t>27/02/2024</a:t>
            </a:fld>
            <a:endParaRPr lang="en-ID"/>
          </a:p>
        </p:txBody>
      </p:sp>
      <p:sp>
        <p:nvSpPr>
          <p:cNvPr id="6" name="Footer Placeholder 5">
            <a:extLst>
              <a:ext uri="{FF2B5EF4-FFF2-40B4-BE49-F238E27FC236}">
                <a16:creationId xmlns:a16="http://schemas.microsoft.com/office/drawing/2014/main" id="{42A8A8E1-5048-4C4B-BE51-C9391000797D}"/>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D4A3515D-F72A-4E13-A197-DE2FEC53975B}"/>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24854096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8F00F-BA83-4898-8E03-75B933DDA329}"/>
              </a:ext>
            </a:extLst>
          </p:cNvPr>
          <p:cNvSpPr>
            <a:spLocks noGrp="1"/>
          </p:cNvSpPr>
          <p:nvPr>
            <p:ph type="title"/>
          </p:nvPr>
        </p:nvSpPr>
        <p:spPr>
          <a:xfrm>
            <a:off x="629841" y="343323"/>
            <a:ext cx="2949178" cy="1201632"/>
          </a:xfrm>
        </p:spPr>
        <p:txBody>
          <a:bodyPr anchor="b"/>
          <a:lstStyle>
            <a:lvl1pPr>
              <a:defRPr sz="24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id="{E70378F8-D746-46BC-B805-CE57E81C4F3E}"/>
              </a:ext>
            </a:extLst>
          </p:cNvPr>
          <p:cNvSpPr>
            <a:spLocks noGrp="1"/>
          </p:cNvSpPr>
          <p:nvPr>
            <p:ph type="pic" idx="1"/>
          </p:nvPr>
        </p:nvSpPr>
        <p:spPr>
          <a:xfrm>
            <a:off x="3887391" y="741484"/>
            <a:ext cx="4629150" cy="365973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D"/>
          </a:p>
        </p:txBody>
      </p:sp>
      <p:sp>
        <p:nvSpPr>
          <p:cNvPr id="4" name="Text Placeholder 3">
            <a:extLst>
              <a:ext uri="{FF2B5EF4-FFF2-40B4-BE49-F238E27FC236}">
                <a16:creationId xmlns:a16="http://schemas.microsoft.com/office/drawing/2014/main" id="{B191B34F-DA44-4CF3-8737-CC67C35A2D27}"/>
              </a:ext>
            </a:extLst>
          </p:cNvPr>
          <p:cNvSpPr>
            <a:spLocks noGrp="1"/>
          </p:cNvSpPr>
          <p:nvPr>
            <p:ph type="body" sz="half" idx="2"/>
          </p:nvPr>
        </p:nvSpPr>
        <p:spPr>
          <a:xfrm>
            <a:off x="629841" y="1544955"/>
            <a:ext cx="2949178" cy="286222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BD5C2BE-C9EC-47FB-9A7A-7ADDA498BD0B}"/>
              </a:ext>
            </a:extLst>
          </p:cNvPr>
          <p:cNvSpPr>
            <a:spLocks noGrp="1"/>
          </p:cNvSpPr>
          <p:nvPr>
            <p:ph type="dt" sz="half" idx="10"/>
          </p:nvPr>
        </p:nvSpPr>
        <p:spPr>
          <a:xfrm>
            <a:off x="628650" y="4773148"/>
            <a:ext cx="2057400" cy="274182"/>
          </a:xfrm>
          <a:prstGeom prst="rect">
            <a:avLst/>
          </a:prstGeom>
        </p:spPr>
        <p:txBody>
          <a:bodyPr/>
          <a:lstStyle/>
          <a:p>
            <a:fld id="{16248555-60EF-4FFB-AA60-DA17F6F979CC}" type="datetimeFigureOut">
              <a:rPr lang="en-ID" smtClean="0"/>
              <a:t>27/02/2024</a:t>
            </a:fld>
            <a:endParaRPr lang="en-ID"/>
          </a:p>
        </p:txBody>
      </p:sp>
      <p:sp>
        <p:nvSpPr>
          <p:cNvPr id="6" name="Footer Placeholder 5">
            <a:extLst>
              <a:ext uri="{FF2B5EF4-FFF2-40B4-BE49-F238E27FC236}">
                <a16:creationId xmlns:a16="http://schemas.microsoft.com/office/drawing/2014/main" id="{13774E0D-B610-40D7-8A7A-7916D45CAE9D}"/>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644F959D-284E-4014-A365-A014802B7774}"/>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39531595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69CB3-A930-4301-8A1E-725A2C789F74}"/>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65026F61-8ADF-43A8-889C-B97EA2EFC8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7C1C0F3C-12D2-40ED-806A-79EF14987C3A}"/>
              </a:ext>
            </a:extLst>
          </p:cNvPr>
          <p:cNvSpPr>
            <a:spLocks noGrp="1"/>
          </p:cNvSpPr>
          <p:nvPr>
            <p:ph type="dt" sz="half" idx="10"/>
          </p:nvPr>
        </p:nvSpPr>
        <p:spPr>
          <a:xfrm>
            <a:off x="628650" y="4773148"/>
            <a:ext cx="2057400" cy="274182"/>
          </a:xfrm>
          <a:prstGeom prst="rect">
            <a:avLst/>
          </a:prstGeom>
        </p:spPr>
        <p:txBody>
          <a:bodyPr/>
          <a:lstStyle/>
          <a:p>
            <a:fld id="{16248555-60EF-4FFB-AA60-DA17F6F979CC}" type="datetimeFigureOut">
              <a:rPr lang="en-ID" smtClean="0"/>
              <a:t>27/02/2024</a:t>
            </a:fld>
            <a:endParaRPr lang="en-ID"/>
          </a:p>
        </p:txBody>
      </p:sp>
      <p:sp>
        <p:nvSpPr>
          <p:cNvPr id="5" name="Footer Placeholder 4">
            <a:extLst>
              <a:ext uri="{FF2B5EF4-FFF2-40B4-BE49-F238E27FC236}">
                <a16:creationId xmlns:a16="http://schemas.microsoft.com/office/drawing/2014/main" id="{9E3E3C0C-4876-4457-B861-7396EC661AA1}"/>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7EF0DCE5-87C7-4DFD-8B15-2229AFBCEFCD}"/>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41945367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760154-C8B0-4E15-96F8-7A6B37127A4C}"/>
              </a:ext>
            </a:extLst>
          </p:cNvPr>
          <p:cNvSpPr>
            <a:spLocks noGrp="1"/>
          </p:cNvSpPr>
          <p:nvPr>
            <p:ph type="title" orient="vert"/>
          </p:nvPr>
        </p:nvSpPr>
        <p:spPr>
          <a:xfrm>
            <a:off x="6543675" y="274182"/>
            <a:ext cx="1971675" cy="4364260"/>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7BAFDD1E-6D0A-4EA2-BB03-4A02F81800ED}"/>
              </a:ext>
            </a:extLst>
          </p:cNvPr>
          <p:cNvSpPr>
            <a:spLocks noGrp="1"/>
          </p:cNvSpPr>
          <p:nvPr>
            <p:ph type="body" orient="vert" idx="1"/>
          </p:nvPr>
        </p:nvSpPr>
        <p:spPr>
          <a:xfrm>
            <a:off x="628650" y="274182"/>
            <a:ext cx="5800725" cy="43642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Footer Placeholder 4">
            <a:extLst>
              <a:ext uri="{FF2B5EF4-FFF2-40B4-BE49-F238E27FC236}">
                <a16:creationId xmlns:a16="http://schemas.microsoft.com/office/drawing/2014/main" id="{BA26D196-E023-4972-9BDA-1978D35D95CD}"/>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29799A14-F734-4D6E-946D-BCD7C239CD43}"/>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13225003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24"/>
        <p:cNvGrpSpPr/>
        <p:nvPr/>
      </p:nvGrpSpPr>
      <p:grpSpPr>
        <a:xfrm>
          <a:off x="0" y="0"/>
          <a:ext cx="0" cy="0"/>
          <a:chOff x="0" y="0"/>
          <a:chExt cx="0" cy="0"/>
        </a:xfrm>
      </p:grpSpPr>
      <p:sp>
        <p:nvSpPr>
          <p:cNvPr id="125" name="Google Shape;125;p7"/>
          <p:cNvSpPr/>
          <p:nvPr/>
        </p:nvSpPr>
        <p:spPr>
          <a:xfrm>
            <a:off x="270826" y="111734"/>
            <a:ext cx="8602334" cy="4936648"/>
          </a:xfrm>
          <a:custGeom>
            <a:avLst/>
            <a:gdLst/>
            <a:ahLst/>
            <a:cxnLst/>
            <a:rect l="l" t="t" r="r" b="b"/>
            <a:pathLst>
              <a:path w="240507" h="145853" extrusionOk="0">
                <a:moveTo>
                  <a:pt x="3715" y="1"/>
                </a:moveTo>
                <a:cubicBezTo>
                  <a:pt x="1656" y="1"/>
                  <a:pt x="1" y="1656"/>
                  <a:pt x="1" y="3716"/>
                </a:cubicBezTo>
                <a:lnTo>
                  <a:pt x="1" y="142137"/>
                </a:lnTo>
                <a:cubicBezTo>
                  <a:pt x="1" y="144185"/>
                  <a:pt x="1656" y="145852"/>
                  <a:pt x="3715" y="145852"/>
                </a:cubicBezTo>
                <a:lnTo>
                  <a:pt x="236780" y="145852"/>
                </a:lnTo>
                <a:cubicBezTo>
                  <a:pt x="238840" y="145852"/>
                  <a:pt x="240507" y="144185"/>
                  <a:pt x="240507" y="142137"/>
                </a:cubicBezTo>
                <a:lnTo>
                  <a:pt x="240507" y="3716"/>
                </a:lnTo>
                <a:cubicBezTo>
                  <a:pt x="240507" y="1656"/>
                  <a:pt x="238840" y="1"/>
                  <a:pt x="236792" y="1"/>
                </a:cubicBezTo>
                <a:close/>
              </a:path>
            </a:pathLst>
          </a:custGeom>
          <a:solidFill>
            <a:schemeClr val="lt2"/>
          </a:solidFill>
          <a:ln>
            <a:noFill/>
          </a:ln>
          <a:effectLst>
            <a:outerShdw blurRad="157163" dist="66675" dir="3420000" algn="bl" rotWithShape="0">
              <a:srgbClr val="000000">
                <a:alpha val="3176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7"/>
          <p:cNvSpPr/>
          <p:nvPr/>
        </p:nvSpPr>
        <p:spPr>
          <a:xfrm>
            <a:off x="482650" y="251085"/>
            <a:ext cx="75600" cy="75693"/>
          </a:xfrm>
          <a:prstGeom prst="ellipse">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7"/>
          <p:cNvSpPr/>
          <p:nvPr/>
        </p:nvSpPr>
        <p:spPr>
          <a:xfrm>
            <a:off x="605675" y="251085"/>
            <a:ext cx="75600" cy="75693"/>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7"/>
          <p:cNvSpPr/>
          <p:nvPr/>
        </p:nvSpPr>
        <p:spPr>
          <a:xfrm>
            <a:off x="728700" y="251085"/>
            <a:ext cx="75600" cy="75693"/>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7"/>
          <p:cNvSpPr txBox="1">
            <a:spLocks noGrp="1"/>
          </p:cNvSpPr>
          <p:nvPr>
            <p:ph type="subTitle" idx="1"/>
          </p:nvPr>
        </p:nvSpPr>
        <p:spPr>
          <a:xfrm>
            <a:off x="1320425" y="2177510"/>
            <a:ext cx="2752800" cy="38898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b="1">
                <a:solidFill>
                  <a:schemeClr val="accent1"/>
                </a:solidFill>
              </a:defRPr>
            </a:lvl1pPr>
            <a:lvl2pPr lvl="1" algn="ctr">
              <a:lnSpc>
                <a:spcPct val="100000"/>
              </a:lnSpc>
              <a:spcBef>
                <a:spcPts val="0"/>
              </a:spcBef>
              <a:spcAft>
                <a:spcPts val="0"/>
              </a:spcAft>
              <a:buSzPts val="1400"/>
              <a:buNone/>
              <a:defRPr b="1">
                <a:solidFill>
                  <a:schemeClr val="accent1"/>
                </a:solidFill>
              </a:defRPr>
            </a:lvl2pPr>
            <a:lvl3pPr lvl="2" algn="ctr">
              <a:lnSpc>
                <a:spcPct val="100000"/>
              </a:lnSpc>
              <a:spcBef>
                <a:spcPts val="0"/>
              </a:spcBef>
              <a:spcAft>
                <a:spcPts val="0"/>
              </a:spcAft>
              <a:buSzPts val="1400"/>
              <a:buNone/>
              <a:defRPr b="1">
                <a:solidFill>
                  <a:schemeClr val="accent1"/>
                </a:solidFill>
              </a:defRPr>
            </a:lvl3pPr>
            <a:lvl4pPr lvl="3" algn="ctr">
              <a:lnSpc>
                <a:spcPct val="100000"/>
              </a:lnSpc>
              <a:spcBef>
                <a:spcPts val="0"/>
              </a:spcBef>
              <a:spcAft>
                <a:spcPts val="0"/>
              </a:spcAft>
              <a:buSzPts val="1400"/>
              <a:buNone/>
              <a:defRPr b="1">
                <a:solidFill>
                  <a:schemeClr val="accent1"/>
                </a:solidFill>
              </a:defRPr>
            </a:lvl4pPr>
            <a:lvl5pPr lvl="4" algn="ctr">
              <a:lnSpc>
                <a:spcPct val="100000"/>
              </a:lnSpc>
              <a:spcBef>
                <a:spcPts val="0"/>
              </a:spcBef>
              <a:spcAft>
                <a:spcPts val="0"/>
              </a:spcAft>
              <a:buSzPts val="1400"/>
              <a:buNone/>
              <a:defRPr b="1">
                <a:solidFill>
                  <a:schemeClr val="accent1"/>
                </a:solidFill>
              </a:defRPr>
            </a:lvl5pPr>
            <a:lvl6pPr lvl="5" algn="ctr">
              <a:lnSpc>
                <a:spcPct val="100000"/>
              </a:lnSpc>
              <a:spcBef>
                <a:spcPts val="0"/>
              </a:spcBef>
              <a:spcAft>
                <a:spcPts val="0"/>
              </a:spcAft>
              <a:buSzPts val="1400"/>
              <a:buNone/>
              <a:defRPr b="1">
                <a:solidFill>
                  <a:schemeClr val="accent1"/>
                </a:solidFill>
              </a:defRPr>
            </a:lvl6pPr>
            <a:lvl7pPr lvl="6" algn="ctr">
              <a:lnSpc>
                <a:spcPct val="100000"/>
              </a:lnSpc>
              <a:spcBef>
                <a:spcPts val="0"/>
              </a:spcBef>
              <a:spcAft>
                <a:spcPts val="0"/>
              </a:spcAft>
              <a:buSzPts val="1400"/>
              <a:buNone/>
              <a:defRPr b="1">
                <a:solidFill>
                  <a:schemeClr val="accent1"/>
                </a:solidFill>
              </a:defRPr>
            </a:lvl7pPr>
            <a:lvl8pPr lvl="7" algn="ctr">
              <a:lnSpc>
                <a:spcPct val="100000"/>
              </a:lnSpc>
              <a:spcBef>
                <a:spcPts val="0"/>
              </a:spcBef>
              <a:spcAft>
                <a:spcPts val="0"/>
              </a:spcAft>
              <a:buSzPts val="1400"/>
              <a:buNone/>
              <a:defRPr b="1">
                <a:solidFill>
                  <a:schemeClr val="accent1"/>
                </a:solidFill>
              </a:defRPr>
            </a:lvl8pPr>
            <a:lvl9pPr lvl="8" algn="ctr">
              <a:lnSpc>
                <a:spcPct val="100000"/>
              </a:lnSpc>
              <a:spcBef>
                <a:spcPts val="0"/>
              </a:spcBef>
              <a:spcAft>
                <a:spcPts val="0"/>
              </a:spcAft>
              <a:buSzPts val="1400"/>
              <a:buNone/>
              <a:defRPr b="1">
                <a:solidFill>
                  <a:schemeClr val="accent1"/>
                </a:solidFill>
              </a:defRPr>
            </a:lvl9pPr>
          </a:lstStyle>
          <a:p>
            <a:endParaRPr/>
          </a:p>
        </p:txBody>
      </p:sp>
      <p:sp>
        <p:nvSpPr>
          <p:cNvPr id="130" name="Google Shape;130;p7"/>
          <p:cNvSpPr txBox="1">
            <a:spLocks noGrp="1"/>
          </p:cNvSpPr>
          <p:nvPr>
            <p:ph type="subTitle" idx="2"/>
          </p:nvPr>
        </p:nvSpPr>
        <p:spPr>
          <a:xfrm>
            <a:off x="1439400" y="2578109"/>
            <a:ext cx="2514900" cy="106211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sz="1600">
                <a:solidFill>
                  <a:schemeClr val="dk2"/>
                </a:solidFill>
              </a:defRPr>
            </a:lvl1pPr>
            <a:lvl2pPr lvl="1" algn="ctr">
              <a:lnSpc>
                <a:spcPct val="100000"/>
              </a:lnSpc>
              <a:spcBef>
                <a:spcPts val="0"/>
              </a:spcBef>
              <a:spcAft>
                <a:spcPts val="0"/>
              </a:spcAft>
              <a:buSzPts val="1400"/>
              <a:buNone/>
              <a:defRPr sz="1600">
                <a:solidFill>
                  <a:schemeClr val="dk2"/>
                </a:solidFill>
              </a:defRPr>
            </a:lvl2pPr>
            <a:lvl3pPr lvl="2" algn="ctr">
              <a:lnSpc>
                <a:spcPct val="100000"/>
              </a:lnSpc>
              <a:spcBef>
                <a:spcPts val="0"/>
              </a:spcBef>
              <a:spcAft>
                <a:spcPts val="0"/>
              </a:spcAft>
              <a:buSzPts val="1400"/>
              <a:buNone/>
              <a:defRPr sz="1600">
                <a:solidFill>
                  <a:schemeClr val="dk2"/>
                </a:solidFill>
              </a:defRPr>
            </a:lvl3pPr>
            <a:lvl4pPr lvl="3" algn="ctr">
              <a:lnSpc>
                <a:spcPct val="100000"/>
              </a:lnSpc>
              <a:spcBef>
                <a:spcPts val="0"/>
              </a:spcBef>
              <a:spcAft>
                <a:spcPts val="0"/>
              </a:spcAft>
              <a:buSzPts val="1400"/>
              <a:buNone/>
              <a:defRPr sz="1600">
                <a:solidFill>
                  <a:schemeClr val="dk2"/>
                </a:solidFill>
              </a:defRPr>
            </a:lvl4pPr>
            <a:lvl5pPr lvl="4" algn="ctr">
              <a:lnSpc>
                <a:spcPct val="100000"/>
              </a:lnSpc>
              <a:spcBef>
                <a:spcPts val="0"/>
              </a:spcBef>
              <a:spcAft>
                <a:spcPts val="0"/>
              </a:spcAft>
              <a:buSzPts val="1400"/>
              <a:buNone/>
              <a:defRPr sz="1600">
                <a:solidFill>
                  <a:schemeClr val="dk2"/>
                </a:solidFill>
              </a:defRPr>
            </a:lvl5pPr>
            <a:lvl6pPr lvl="5" algn="ctr">
              <a:lnSpc>
                <a:spcPct val="100000"/>
              </a:lnSpc>
              <a:spcBef>
                <a:spcPts val="0"/>
              </a:spcBef>
              <a:spcAft>
                <a:spcPts val="0"/>
              </a:spcAft>
              <a:buSzPts val="1400"/>
              <a:buNone/>
              <a:defRPr sz="1600">
                <a:solidFill>
                  <a:schemeClr val="dk2"/>
                </a:solidFill>
              </a:defRPr>
            </a:lvl6pPr>
            <a:lvl7pPr lvl="6" algn="ctr">
              <a:lnSpc>
                <a:spcPct val="100000"/>
              </a:lnSpc>
              <a:spcBef>
                <a:spcPts val="0"/>
              </a:spcBef>
              <a:spcAft>
                <a:spcPts val="0"/>
              </a:spcAft>
              <a:buSzPts val="1400"/>
              <a:buNone/>
              <a:defRPr sz="1600">
                <a:solidFill>
                  <a:schemeClr val="dk2"/>
                </a:solidFill>
              </a:defRPr>
            </a:lvl7pPr>
            <a:lvl8pPr lvl="7" algn="ctr">
              <a:lnSpc>
                <a:spcPct val="100000"/>
              </a:lnSpc>
              <a:spcBef>
                <a:spcPts val="0"/>
              </a:spcBef>
              <a:spcAft>
                <a:spcPts val="0"/>
              </a:spcAft>
              <a:buSzPts val="1400"/>
              <a:buNone/>
              <a:defRPr sz="1600">
                <a:solidFill>
                  <a:schemeClr val="dk2"/>
                </a:solidFill>
              </a:defRPr>
            </a:lvl8pPr>
            <a:lvl9pPr lvl="8" algn="ctr">
              <a:lnSpc>
                <a:spcPct val="100000"/>
              </a:lnSpc>
              <a:spcBef>
                <a:spcPts val="0"/>
              </a:spcBef>
              <a:spcAft>
                <a:spcPts val="0"/>
              </a:spcAft>
              <a:buSzPts val="1400"/>
              <a:buNone/>
              <a:defRPr sz="1600">
                <a:solidFill>
                  <a:schemeClr val="dk2"/>
                </a:solidFill>
              </a:defRPr>
            </a:lvl9pPr>
          </a:lstStyle>
          <a:p>
            <a:endParaRPr/>
          </a:p>
        </p:txBody>
      </p:sp>
      <p:sp>
        <p:nvSpPr>
          <p:cNvPr id="131" name="Google Shape;131;p7"/>
          <p:cNvSpPr txBox="1">
            <a:spLocks noGrp="1"/>
          </p:cNvSpPr>
          <p:nvPr>
            <p:ph type="subTitle" idx="3"/>
          </p:nvPr>
        </p:nvSpPr>
        <p:spPr>
          <a:xfrm>
            <a:off x="5002150" y="2177510"/>
            <a:ext cx="2752200" cy="38898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b="1">
                <a:solidFill>
                  <a:schemeClr val="accent3"/>
                </a:solidFill>
              </a:defRPr>
            </a:lvl1pPr>
            <a:lvl2pPr lvl="1" algn="ctr">
              <a:lnSpc>
                <a:spcPct val="100000"/>
              </a:lnSpc>
              <a:spcBef>
                <a:spcPts val="0"/>
              </a:spcBef>
              <a:spcAft>
                <a:spcPts val="0"/>
              </a:spcAft>
              <a:buSzPts val="1400"/>
              <a:buNone/>
              <a:defRPr b="1">
                <a:solidFill>
                  <a:schemeClr val="accent3"/>
                </a:solidFill>
              </a:defRPr>
            </a:lvl2pPr>
            <a:lvl3pPr lvl="2" algn="ctr">
              <a:lnSpc>
                <a:spcPct val="100000"/>
              </a:lnSpc>
              <a:spcBef>
                <a:spcPts val="0"/>
              </a:spcBef>
              <a:spcAft>
                <a:spcPts val="0"/>
              </a:spcAft>
              <a:buSzPts val="1400"/>
              <a:buNone/>
              <a:defRPr b="1">
                <a:solidFill>
                  <a:schemeClr val="accent3"/>
                </a:solidFill>
              </a:defRPr>
            </a:lvl3pPr>
            <a:lvl4pPr lvl="3" algn="ctr">
              <a:lnSpc>
                <a:spcPct val="100000"/>
              </a:lnSpc>
              <a:spcBef>
                <a:spcPts val="0"/>
              </a:spcBef>
              <a:spcAft>
                <a:spcPts val="0"/>
              </a:spcAft>
              <a:buSzPts val="1400"/>
              <a:buNone/>
              <a:defRPr b="1">
                <a:solidFill>
                  <a:schemeClr val="accent3"/>
                </a:solidFill>
              </a:defRPr>
            </a:lvl4pPr>
            <a:lvl5pPr lvl="4" algn="ctr">
              <a:lnSpc>
                <a:spcPct val="100000"/>
              </a:lnSpc>
              <a:spcBef>
                <a:spcPts val="0"/>
              </a:spcBef>
              <a:spcAft>
                <a:spcPts val="0"/>
              </a:spcAft>
              <a:buSzPts val="1400"/>
              <a:buNone/>
              <a:defRPr b="1">
                <a:solidFill>
                  <a:schemeClr val="accent3"/>
                </a:solidFill>
              </a:defRPr>
            </a:lvl5pPr>
            <a:lvl6pPr lvl="5" algn="ctr">
              <a:lnSpc>
                <a:spcPct val="100000"/>
              </a:lnSpc>
              <a:spcBef>
                <a:spcPts val="0"/>
              </a:spcBef>
              <a:spcAft>
                <a:spcPts val="0"/>
              </a:spcAft>
              <a:buSzPts val="1400"/>
              <a:buNone/>
              <a:defRPr b="1">
                <a:solidFill>
                  <a:schemeClr val="accent3"/>
                </a:solidFill>
              </a:defRPr>
            </a:lvl6pPr>
            <a:lvl7pPr lvl="6" algn="ctr">
              <a:lnSpc>
                <a:spcPct val="100000"/>
              </a:lnSpc>
              <a:spcBef>
                <a:spcPts val="0"/>
              </a:spcBef>
              <a:spcAft>
                <a:spcPts val="0"/>
              </a:spcAft>
              <a:buSzPts val="1400"/>
              <a:buNone/>
              <a:defRPr b="1">
                <a:solidFill>
                  <a:schemeClr val="accent3"/>
                </a:solidFill>
              </a:defRPr>
            </a:lvl7pPr>
            <a:lvl8pPr lvl="7" algn="ctr">
              <a:lnSpc>
                <a:spcPct val="100000"/>
              </a:lnSpc>
              <a:spcBef>
                <a:spcPts val="0"/>
              </a:spcBef>
              <a:spcAft>
                <a:spcPts val="0"/>
              </a:spcAft>
              <a:buSzPts val="1400"/>
              <a:buNone/>
              <a:defRPr b="1">
                <a:solidFill>
                  <a:schemeClr val="accent3"/>
                </a:solidFill>
              </a:defRPr>
            </a:lvl8pPr>
            <a:lvl9pPr lvl="8" algn="ctr">
              <a:lnSpc>
                <a:spcPct val="100000"/>
              </a:lnSpc>
              <a:spcBef>
                <a:spcPts val="0"/>
              </a:spcBef>
              <a:spcAft>
                <a:spcPts val="0"/>
              </a:spcAft>
              <a:buSzPts val="1400"/>
              <a:buNone/>
              <a:defRPr b="1">
                <a:solidFill>
                  <a:schemeClr val="accent3"/>
                </a:solidFill>
              </a:defRPr>
            </a:lvl9pPr>
          </a:lstStyle>
          <a:p>
            <a:endParaRPr/>
          </a:p>
        </p:txBody>
      </p:sp>
      <p:sp>
        <p:nvSpPr>
          <p:cNvPr id="132" name="Google Shape;132;p7"/>
          <p:cNvSpPr txBox="1">
            <a:spLocks noGrp="1"/>
          </p:cNvSpPr>
          <p:nvPr>
            <p:ph type="subTitle" idx="4"/>
          </p:nvPr>
        </p:nvSpPr>
        <p:spPr>
          <a:xfrm>
            <a:off x="5111350" y="2579311"/>
            <a:ext cx="2514600" cy="1059707"/>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800"/>
              <a:buNone/>
              <a:defRPr sz="1600">
                <a:solidFill>
                  <a:schemeClr val="dk2"/>
                </a:solidFill>
              </a:defRPr>
            </a:lvl1pPr>
            <a:lvl2pPr lvl="1" algn="ctr">
              <a:lnSpc>
                <a:spcPct val="100000"/>
              </a:lnSpc>
              <a:spcBef>
                <a:spcPts val="0"/>
              </a:spcBef>
              <a:spcAft>
                <a:spcPts val="0"/>
              </a:spcAft>
              <a:buSzPts val="1400"/>
              <a:buNone/>
              <a:defRPr sz="1600">
                <a:solidFill>
                  <a:schemeClr val="dk2"/>
                </a:solidFill>
              </a:defRPr>
            </a:lvl2pPr>
            <a:lvl3pPr lvl="2" algn="ctr">
              <a:lnSpc>
                <a:spcPct val="100000"/>
              </a:lnSpc>
              <a:spcBef>
                <a:spcPts val="0"/>
              </a:spcBef>
              <a:spcAft>
                <a:spcPts val="0"/>
              </a:spcAft>
              <a:buSzPts val="1400"/>
              <a:buNone/>
              <a:defRPr sz="1600">
                <a:solidFill>
                  <a:schemeClr val="dk2"/>
                </a:solidFill>
              </a:defRPr>
            </a:lvl3pPr>
            <a:lvl4pPr lvl="3" algn="ctr">
              <a:lnSpc>
                <a:spcPct val="100000"/>
              </a:lnSpc>
              <a:spcBef>
                <a:spcPts val="0"/>
              </a:spcBef>
              <a:spcAft>
                <a:spcPts val="0"/>
              </a:spcAft>
              <a:buSzPts val="1400"/>
              <a:buNone/>
              <a:defRPr sz="1600">
                <a:solidFill>
                  <a:schemeClr val="dk2"/>
                </a:solidFill>
              </a:defRPr>
            </a:lvl4pPr>
            <a:lvl5pPr lvl="4" algn="ctr">
              <a:lnSpc>
                <a:spcPct val="100000"/>
              </a:lnSpc>
              <a:spcBef>
                <a:spcPts val="0"/>
              </a:spcBef>
              <a:spcAft>
                <a:spcPts val="0"/>
              </a:spcAft>
              <a:buSzPts val="1400"/>
              <a:buNone/>
              <a:defRPr sz="1600">
                <a:solidFill>
                  <a:schemeClr val="dk2"/>
                </a:solidFill>
              </a:defRPr>
            </a:lvl5pPr>
            <a:lvl6pPr lvl="5" algn="ctr">
              <a:lnSpc>
                <a:spcPct val="100000"/>
              </a:lnSpc>
              <a:spcBef>
                <a:spcPts val="0"/>
              </a:spcBef>
              <a:spcAft>
                <a:spcPts val="0"/>
              </a:spcAft>
              <a:buSzPts val="1400"/>
              <a:buNone/>
              <a:defRPr sz="1600">
                <a:solidFill>
                  <a:schemeClr val="dk2"/>
                </a:solidFill>
              </a:defRPr>
            </a:lvl6pPr>
            <a:lvl7pPr lvl="6" algn="ctr">
              <a:lnSpc>
                <a:spcPct val="100000"/>
              </a:lnSpc>
              <a:spcBef>
                <a:spcPts val="0"/>
              </a:spcBef>
              <a:spcAft>
                <a:spcPts val="0"/>
              </a:spcAft>
              <a:buSzPts val="1400"/>
              <a:buNone/>
              <a:defRPr sz="1600">
                <a:solidFill>
                  <a:schemeClr val="dk2"/>
                </a:solidFill>
              </a:defRPr>
            </a:lvl7pPr>
            <a:lvl8pPr lvl="7" algn="ctr">
              <a:lnSpc>
                <a:spcPct val="100000"/>
              </a:lnSpc>
              <a:spcBef>
                <a:spcPts val="0"/>
              </a:spcBef>
              <a:spcAft>
                <a:spcPts val="0"/>
              </a:spcAft>
              <a:buSzPts val="1400"/>
              <a:buNone/>
              <a:defRPr sz="1600">
                <a:solidFill>
                  <a:schemeClr val="dk2"/>
                </a:solidFill>
              </a:defRPr>
            </a:lvl8pPr>
            <a:lvl9pPr lvl="8" algn="ctr">
              <a:lnSpc>
                <a:spcPct val="100000"/>
              </a:lnSpc>
              <a:spcBef>
                <a:spcPts val="0"/>
              </a:spcBef>
              <a:spcAft>
                <a:spcPts val="0"/>
              </a:spcAft>
              <a:buSzPts val="1400"/>
              <a:buNone/>
              <a:defRPr sz="1600">
                <a:solidFill>
                  <a:schemeClr val="dk2"/>
                </a:solidFill>
              </a:defRPr>
            </a:lvl9pPr>
          </a:lstStyle>
          <a:p>
            <a:endParaRPr/>
          </a:p>
        </p:txBody>
      </p:sp>
      <p:sp>
        <p:nvSpPr>
          <p:cNvPr id="133" name="Google Shape;133;p7"/>
          <p:cNvSpPr/>
          <p:nvPr/>
        </p:nvSpPr>
        <p:spPr>
          <a:xfrm>
            <a:off x="2558647" y="4827416"/>
            <a:ext cx="216636" cy="40126"/>
          </a:xfrm>
          <a:custGeom>
            <a:avLst/>
            <a:gdLst/>
            <a:ahLst/>
            <a:cxnLst/>
            <a:rect l="l" t="t" r="r" b="b"/>
            <a:pathLst>
              <a:path w="35719" h="3449" fill="none" extrusionOk="0">
                <a:moveTo>
                  <a:pt x="1715" y="3449"/>
                </a:moveTo>
                <a:lnTo>
                  <a:pt x="33986" y="3449"/>
                </a:lnTo>
                <a:cubicBezTo>
                  <a:pt x="34944" y="3449"/>
                  <a:pt x="35719" y="2674"/>
                  <a:pt x="35719" y="1734"/>
                </a:cubicBezTo>
                <a:lnTo>
                  <a:pt x="35719" y="1734"/>
                </a:lnTo>
                <a:cubicBezTo>
                  <a:pt x="35719" y="775"/>
                  <a:pt x="34944" y="0"/>
                  <a:pt x="33986" y="0"/>
                </a:cubicBezTo>
                <a:lnTo>
                  <a:pt x="1715" y="0"/>
                </a:lnTo>
                <a:cubicBezTo>
                  <a:pt x="775" y="0"/>
                  <a:pt x="0" y="775"/>
                  <a:pt x="0" y="1734"/>
                </a:cubicBezTo>
                <a:lnTo>
                  <a:pt x="0" y="1734"/>
                </a:lnTo>
                <a:cubicBezTo>
                  <a:pt x="0" y="2674"/>
                  <a:pt x="775" y="3449"/>
                  <a:pt x="1715" y="3449"/>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 name="Google Shape;134;p7"/>
          <p:cNvSpPr/>
          <p:nvPr/>
        </p:nvSpPr>
        <p:spPr>
          <a:xfrm>
            <a:off x="611318" y="3485587"/>
            <a:ext cx="64307" cy="64387"/>
          </a:xfrm>
          <a:custGeom>
            <a:avLst/>
            <a:gdLst/>
            <a:ahLst/>
            <a:cxnLst/>
            <a:rect l="l" t="t" r="r" b="b"/>
            <a:pathLst>
              <a:path w="5533" h="5533" fill="none" extrusionOk="0">
                <a:moveTo>
                  <a:pt x="5533" y="2766"/>
                </a:moveTo>
                <a:cubicBezTo>
                  <a:pt x="5533" y="4297"/>
                  <a:pt x="4297" y="5532"/>
                  <a:pt x="2767" y="5532"/>
                </a:cubicBezTo>
                <a:cubicBezTo>
                  <a:pt x="1236" y="5532"/>
                  <a:pt x="1" y="4297"/>
                  <a:pt x="1" y="2766"/>
                </a:cubicBezTo>
                <a:cubicBezTo>
                  <a:pt x="1" y="1236"/>
                  <a:pt x="1236" y="0"/>
                  <a:pt x="2767" y="0"/>
                </a:cubicBezTo>
                <a:cubicBezTo>
                  <a:pt x="4297" y="0"/>
                  <a:pt x="5533" y="1236"/>
                  <a:pt x="5533" y="2766"/>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7"/>
          <p:cNvSpPr/>
          <p:nvPr/>
        </p:nvSpPr>
        <p:spPr>
          <a:xfrm>
            <a:off x="750618" y="1247992"/>
            <a:ext cx="64307" cy="64387"/>
          </a:xfrm>
          <a:custGeom>
            <a:avLst/>
            <a:gdLst/>
            <a:ahLst/>
            <a:cxnLst/>
            <a:rect l="l" t="t" r="r" b="b"/>
            <a:pathLst>
              <a:path w="5533" h="5533" fill="none" extrusionOk="0">
                <a:moveTo>
                  <a:pt x="5533" y="2766"/>
                </a:moveTo>
                <a:cubicBezTo>
                  <a:pt x="5533" y="4297"/>
                  <a:pt x="4297" y="5532"/>
                  <a:pt x="2767" y="5532"/>
                </a:cubicBezTo>
                <a:cubicBezTo>
                  <a:pt x="1236" y="5532"/>
                  <a:pt x="1" y="4297"/>
                  <a:pt x="1" y="2766"/>
                </a:cubicBezTo>
                <a:cubicBezTo>
                  <a:pt x="1" y="1236"/>
                  <a:pt x="1236" y="0"/>
                  <a:pt x="2767" y="0"/>
                </a:cubicBezTo>
                <a:cubicBezTo>
                  <a:pt x="4297" y="0"/>
                  <a:pt x="5533" y="1236"/>
                  <a:pt x="5533" y="2766"/>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7"/>
          <p:cNvSpPr/>
          <p:nvPr/>
        </p:nvSpPr>
        <p:spPr>
          <a:xfrm>
            <a:off x="380068" y="780853"/>
            <a:ext cx="64307" cy="64387"/>
          </a:xfrm>
          <a:custGeom>
            <a:avLst/>
            <a:gdLst/>
            <a:ahLst/>
            <a:cxnLst/>
            <a:rect l="l" t="t" r="r" b="b"/>
            <a:pathLst>
              <a:path w="5533" h="5533" fill="none" extrusionOk="0">
                <a:moveTo>
                  <a:pt x="5533" y="2766"/>
                </a:moveTo>
                <a:cubicBezTo>
                  <a:pt x="5533" y="4297"/>
                  <a:pt x="4297" y="5532"/>
                  <a:pt x="2767" y="5532"/>
                </a:cubicBezTo>
                <a:cubicBezTo>
                  <a:pt x="1236" y="5532"/>
                  <a:pt x="1" y="4297"/>
                  <a:pt x="1" y="2766"/>
                </a:cubicBezTo>
                <a:cubicBezTo>
                  <a:pt x="1" y="1236"/>
                  <a:pt x="1236" y="0"/>
                  <a:pt x="2767" y="0"/>
                </a:cubicBezTo>
                <a:cubicBezTo>
                  <a:pt x="4297" y="0"/>
                  <a:pt x="5533" y="1236"/>
                  <a:pt x="5533" y="2766"/>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7"/>
          <p:cNvSpPr/>
          <p:nvPr/>
        </p:nvSpPr>
        <p:spPr>
          <a:xfrm>
            <a:off x="552868" y="4582065"/>
            <a:ext cx="64307" cy="64387"/>
          </a:xfrm>
          <a:custGeom>
            <a:avLst/>
            <a:gdLst/>
            <a:ahLst/>
            <a:cxnLst/>
            <a:rect l="l" t="t" r="r" b="b"/>
            <a:pathLst>
              <a:path w="5533" h="5533" fill="none" extrusionOk="0">
                <a:moveTo>
                  <a:pt x="5533" y="2766"/>
                </a:moveTo>
                <a:cubicBezTo>
                  <a:pt x="5533" y="4297"/>
                  <a:pt x="4297" y="5532"/>
                  <a:pt x="2767" y="5532"/>
                </a:cubicBezTo>
                <a:cubicBezTo>
                  <a:pt x="1236" y="5532"/>
                  <a:pt x="1" y="4297"/>
                  <a:pt x="1" y="2766"/>
                </a:cubicBezTo>
                <a:cubicBezTo>
                  <a:pt x="1" y="1236"/>
                  <a:pt x="1236" y="0"/>
                  <a:pt x="2767" y="0"/>
                </a:cubicBezTo>
                <a:cubicBezTo>
                  <a:pt x="4297" y="0"/>
                  <a:pt x="5533" y="1236"/>
                  <a:pt x="5533" y="2766"/>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7"/>
          <p:cNvSpPr/>
          <p:nvPr/>
        </p:nvSpPr>
        <p:spPr>
          <a:xfrm>
            <a:off x="444368" y="2794573"/>
            <a:ext cx="64307" cy="64387"/>
          </a:xfrm>
          <a:custGeom>
            <a:avLst/>
            <a:gdLst/>
            <a:ahLst/>
            <a:cxnLst/>
            <a:rect l="l" t="t" r="r" b="b"/>
            <a:pathLst>
              <a:path w="5533" h="5533" fill="none" extrusionOk="0">
                <a:moveTo>
                  <a:pt x="5533" y="2766"/>
                </a:moveTo>
                <a:cubicBezTo>
                  <a:pt x="5533" y="4297"/>
                  <a:pt x="4297" y="5532"/>
                  <a:pt x="2767" y="5532"/>
                </a:cubicBezTo>
                <a:cubicBezTo>
                  <a:pt x="1236" y="5532"/>
                  <a:pt x="1" y="4297"/>
                  <a:pt x="1" y="2766"/>
                </a:cubicBezTo>
                <a:cubicBezTo>
                  <a:pt x="1" y="1236"/>
                  <a:pt x="1236" y="0"/>
                  <a:pt x="2767" y="0"/>
                </a:cubicBezTo>
                <a:cubicBezTo>
                  <a:pt x="4297" y="0"/>
                  <a:pt x="5533" y="1236"/>
                  <a:pt x="5533" y="2766"/>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7"/>
          <p:cNvSpPr/>
          <p:nvPr/>
        </p:nvSpPr>
        <p:spPr>
          <a:xfrm>
            <a:off x="326011" y="1799845"/>
            <a:ext cx="301022" cy="40126"/>
          </a:xfrm>
          <a:custGeom>
            <a:avLst/>
            <a:gdLst/>
            <a:ahLst/>
            <a:cxnLst/>
            <a:rect l="l" t="t" r="r" b="b"/>
            <a:pathLst>
              <a:path w="35719" h="3449" fill="none" extrusionOk="0">
                <a:moveTo>
                  <a:pt x="1715" y="3449"/>
                </a:moveTo>
                <a:lnTo>
                  <a:pt x="33986" y="3449"/>
                </a:lnTo>
                <a:cubicBezTo>
                  <a:pt x="34944" y="3449"/>
                  <a:pt x="35719" y="2674"/>
                  <a:pt x="35719" y="1734"/>
                </a:cubicBezTo>
                <a:lnTo>
                  <a:pt x="35719" y="1734"/>
                </a:lnTo>
                <a:cubicBezTo>
                  <a:pt x="35719" y="775"/>
                  <a:pt x="34944" y="0"/>
                  <a:pt x="33986" y="0"/>
                </a:cubicBezTo>
                <a:lnTo>
                  <a:pt x="1715" y="0"/>
                </a:lnTo>
                <a:cubicBezTo>
                  <a:pt x="775" y="0"/>
                  <a:pt x="0" y="775"/>
                  <a:pt x="0" y="1734"/>
                </a:cubicBezTo>
                <a:lnTo>
                  <a:pt x="0" y="1734"/>
                </a:lnTo>
                <a:cubicBezTo>
                  <a:pt x="0" y="2674"/>
                  <a:pt x="775" y="3449"/>
                  <a:pt x="1715" y="3449"/>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7"/>
          <p:cNvSpPr/>
          <p:nvPr/>
        </p:nvSpPr>
        <p:spPr>
          <a:xfrm>
            <a:off x="1375100" y="326781"/>
            <a:ext cx="64293" cy="64372"/>
          </a:xfrm>
          <a:custGeom>
            <a:avLst/>
            <a:gdLst/>
            <a:ahLst/>
            <a:cxnLst/>
            <a:rect l="l" t="t" r="r" b="b"/>
            <a:pathLst>
              <a:path w="5533" h="5533" fill="none" extrusionOk="0">
                <a:moveTo>
                  <a:pt x="5533" y="2766"/>
                </a:moveTo>
                <a:cubicBezTo>
                  <a:pt x="5533" y="4297"/>
                  <a:pt x="4297" y="5532"/>
                  <a:pt x="2767" y="5532"/>
                </a:cubicBezTo>
                <a:cubicBezTo>
                  <a:pt x="1236" y="5532"/>
                  <a:pt x="1" y="4297"/>
                  <a:pt x="1" y="2766"/>
                </a:cubicBezTo>
                <a:cubicBezTo>
                  <a:pt x="1" y="1236"/>
                  <a:pt x="1236" y="0"/>
                  <a:pt x="2767" y="0"/>
                </a:cubicBezTo>
                <a:cubicBezTo>
                  <a:pt x="4297" y="0"/>
                  <a:pt x="5533" y="1236"/>
                  <a:pt x="5533" y="2766"/>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7"/>
          <p:cNvSpPr/>
          <p:nvPr/>
        </p:nvSpPr>
        <p:spPr>
          <a:xfrm>
            <a:off x="1375093" y="4815277"/>
            <a:ext cx="64307" cy="64387"/>
          </a:xfrm>
          <a:custGeom>
            <a:avLst/>
            <a:gdLst/>
            <a:ahLst/>
            <a:cxnLst/>
            <a:rect l="l" t="t" r="r" b="b"/>
            <a:pathLst>
              <a:path w="5533" h="5533" fill="none" extrusionOk="0">
                <a:moveTo>
                  <a:pt x="5533" y="2766"/>
                </a:moveTo>
                <a:cubicBezTo>
                  <a:pt x="5533" y="4297"/>
                  <a:pt x="4297" y="5532"/>
                  <a:pt x="2767" y="5532"/>
                </a:cubicBezTo>
                <a:cubicBezTo>
                  <a:pt x="1236" y="5532"/>
                  <a:pt x="1" y="4297"/>
                  <a:pt x="1" y="2766"/>
                </a:cubicBezTo>
                <a:cubicBezTo>
                  <a:pt x="1" y="1236"/>
                  <a:pt x="1236" y="0"/>
                  <a:pt x="2767" y="0"/>
                </a:cubicBezTo>
                <a:cubicBezTo>
                  <a:pt x="4297" y="0"/>
                  <a:pt x="5533" y="1236"/>
                  <a:pt x="5533" y="2766"/>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7"/>
          <p:cNvSpPr/>
          <p:nvPr/>
        </p:nvSpPr>
        <p:spPr>
          <a:xfrm>
            <a:off x="370212" y="4111459"/>
            <a:ext cx="301022" cy="40126"/>
          </a:xfrm>
          <a:custGeom>
            <a:avLst/>
            <a:gdLst/>
            <a:ahLst/>
            <a:cxnLst/>
            <a:rect l="l" t="t" r="r" b="b"/>
            <a:pathLst>
              <a:path w="35719" h="3449" fill="none" extrusionOk="0">
                <a:moveTo>
                  <a:pt x="1715" y="3449"/>
                </a:moveTo>
                <a:lnTo>
                  <a:pt x="33986" y="3449"/>
                </a:lnTo>
                <a:cubicBezTo>
                  <a:pt x="34944" y="3449"/>
                  <a:pt x="35719" y="2674"/>
                  <a:pt x="35719" y="1734"/>
                </a:cubicBezTo>
                <a:lnTo>
                  <a:pt x="35719" y="1734"/>
                </a:lnTo>
                <a:cubicBezTo>
                  <a:pt x="35719" y="775"/>
                  <a:pt x="34944" y="0"/>
                  <a:pt x="33986" y="0"/>
                </a:cubicBezTo>
                <a:lnTo>
                  <a:pt x="1715" y="0"/>
                </a:lnTo>
                <a:cubicBezTo>
                  <a:pt x="775" y="0"/>
                  <a:pt x="0" y="775"/>
                  <a:pt x="0" y="1734"/>
                </a:cubicBezTo>
                <a:lnTo>
                  <a:pt x="0" y="1734"/>
                </a:lnTo>
                <a:cubicBezTo>
                  <a:pt x="0" y="2674"/>
                  <a:pt x="775" y="3449"/>
                  <a:pt x="1715" y="3449"/>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7"/>
          <p:cNvSpPr/>
          <p:nvPr/>
        </p:nvSpPr>
        <p:spPr>
          <a:xfrm>
            <a:off x="369937" y="1072023"/>
            <a:ext cx="301022" cy="40126"/>
          </a:xfrm>
          <a:custGeom>
            <a:avLst/>
            <a:gdLst/>
            <a:ahLst/>
            <a:cxnLst/>
            <a:rect l="l" t="t" r="r" b="b"/>
            <a:pathLst>
              <a:path w="35719" h="3449" fill="none" extrusionOk="0">
                <a:moveTo>
                  <a:pt x="1715" y="3449"/>
                </a:moveTo>
                <a:lnTo>
                  <a:pt x="33986" y="3449"/>
                </a:lnTo>
                <a:cubicBezTo>
                  <a:pt x="34944" y="3449"/>
                  <a:pt x="35719" y="2674"/>
                  <a:pt x="35719" y="1734"/>
                </a:cubicBezTo>
                <a:lnTo>
                  <a:pt x="35719" y="1734"/>
                </a:lnTo>
                <a:cubicBezTo>
                  <a:pt x="35719" y="775"/>
                  <a:pt x="34944" y="0"/>
                  <a:pt x="33986" y="0"/>
                </a:cubicBezTo>
                <a:lnTo>
                  <a:pt x="1715" y="0"/>
                </a:lnTo>
                <a:cubicBezTo>
                  <a:pt x="775" y="0"/>
                  <a:pt x="0" y="775"/>
                  <a:pt x="0" y="1734"/>
                </a:cubicBezTo>
                <a:lnTo>
                  <a:pt x="0" y="1734"/>
                </a:lnTo>
                <a:cubicBezTo>
                  <a:pt x="0" y="2674"/>
                  <a:pt x="775" y="3449"/>
                  <a:pt x="1715" y="3449"/>
                </a:cubicBezTo>
                <a:close/>
              </a:path>
            </a:pathLst>
          </a:custGeom>
          <a:noFill/>
          <a:ln w="9525" cap="flat" cmpd="sng">
            <a:solidFill>
              <a:srgbClr val="394867"/>
            </a:solidFill>
            <a:prstDash val="solid"/>
            <a:miter lim="1844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7"/>
          <p:cNvSpPr/>
          <p:nvPr/>
        </p:nvSpPr>
        <p:spPr>
          <a:xfrm>
            <a:off x="814926" y="463876"/>
            <a:ext cx="7432399" cy="501371"/>
          </a:xfrm>
          <a:custGeom>
            <a:avLst/>
            <a:gdLst/>
            <a:ahLst/>
            <a:cxnLst/>
            <a:rect l="l" t="t" r="r" b="b"/>
            <a:pathLst>
              <a:path w="285176" h="20331" extrusionOk="0">
                <a:moveTo>
                  <a:pt x="10165" y="0"/>
                </a:moveTo>
                <a:cubicBezTo>
                  <a:pt x="4554" y="0"/>
                  <a:pt x="0" y="4554"/>
                  <a:pt x="0" y="10165"/>
                </a:cubicBezTo>
                <a:cubicBezTo>
                  <a:pt x="0" y="15776"/>
                  <a:pt x="4554" y="20330"/>
                  <a:pt x="10165" y="20330"/>
                </a:cubicBezTo>
                <a:lnTo>
                  <a:pt x="275010" y="20330"/>
                </a:lnTo>
                <a:cubicBezTo>
                  <a:pt x="280621" y="20330"/>
                  <a:pt x="285175" y="15776"/>
                  <a:pt x="285175" y="10165"/>
                </a:cubicBezTo>
                <a:cubicBezTo>
                  <a:pt x="285175" y="4554"/>
                  <a:pt x="280621" y="0"/>
                  <a:pt x="275010" y="0"/>
                </a:cubicBezTo>
                <a:close/>
              </a:path>
            </a:pathLst>
          </a:custGeom>
          <a:solidFill>
            <a:srgbClr val="FFFFFF"/>
          </a:solidFill>
          <a:ln>
            <a:noFill/>
          </a:ln>
          <a:effectLst>
            <a:outerShdw blurRad="57150" dist="19050" dir="5400000" algn="bl" rotWithShape="0">
              <a:schemeClr val="dk2">
                <a:alpha val="49803"/>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7"/>
          <p:cNvSpPr/>
          <p:nvPr/>
        </p:nvSpPr>
        <p:spPr>
          <a:xfrm>
            <a:off x="1091993" y="520011"/>
            <a:ext cx="392151" cy="389100"/>
          </a:xfrm>
          <a:custGeom>
            <a:avLst/>
            <a:gdLst/>
            <a:ahLst/>
            <a:cxnLst/>
            <a:rect l="l" t="t" r="r" b="b"/>
            <a:pathLst>
              <a:path w="209147" h="207264" extrusionOk="0">
                <a:moveTo>
                  <a:pt x="90787" y="25958"/>
                </a:moveTo>
                <a:cubicBezTo>
                  <a:pt x="126698" y="25958"/>
                  <a:pt x="155750" y="55010"/>
                  <a:pt x="155750" y="90787"/>
                </a:cubicBezTo>
                <a:cubicBezTo>
                  <a:pt x="155750" y="126698"/>
                  <a:pt x="126698" y="155750"/>
                  <a:pt x="90787" y="155750"/>
                </a:cubicBezTo>
                <a:cubicBezTo>
                  <a:pt x="55010" y="155750"/>
                  <a:pt x="25958" y="126698"/>
                  <a:pt x="25958" y="90787"/>
                </a:cubicBezTo>
                <a:cubicBezTo>
                  <a:pt x="25958" y="55010"/>
                  <a:pt x="55010" y="25958"/>
                  <a:pt x="90787" y="25958"/>
                </a:cubicBezTo>
                <a:close/>
                <a:moveTo>
                  <a:pt x="90787" y="0"/>
                </a:moveTo>
                <a:cubicBezTo>
                  <a:pt x="40619" y="0"/>
                  <a:pt x="0" y="40619"/>
                  <a:pt x="0" y="90787"/>
                </a:cubicBezTo>
                <a:cubicBezTo>
                  <a:pt x="0" y="140955"/>
                  <a:pt x="40619" y="181709"/>
                  <a:pt x="90787" y="181709"/>
                </a:cubicBezTo>
                <a:cubicBezTo>
                  <a:pt x="108810" y="181709"/>
                  <a:pt x="125622" y="176194"/>
                  <a:pt x="139745" y="167183"/>
                </a:cubicBezTo>
                <a:lnTo>
                  <a:pt x="174042" y="201615"/>
                </a:lnTo>
                <a:cubicBezTo>
                  <a:pt x="177875" y="205381"/>
                  <a:pt x="182852" y="207264"/>
                  <a:pt x="187828" y="207264"/>
                </a:cubicBezTo>
                <a:cubicBezTo>
                  <a:pt x="192805" y="207264"/>
                  <a:pt x="197781" y="205381"/>
                  <a:pt x="201615" y="201615"/>
                </a:cubicBezTo>
                <a:cubicBezTo>
                  <a:pt x="209147" y="193948"/>
                  <a:pt x="209147" y="181709"/>
                  <a:pt x="201615" y="174042"/>
                </a:cubicBezTo>
                <a:lnTo>
                  <a:pt x="167183" y="139745"/>
                </a:lnTo>
                <a:cubicBezTo>
                  <a:pt x="176329" y="125622"/>
                  <a:pt x="181709" y="108810"/>
                  <a:pt x="181709" y="90787"/>
                </a:cubicBezTo>
                <a:cubicBezTo>
                  <a:pt x="181709" y="40619"/>
                  <a:pt x="140955" y="0"/>
                  <a:pt x="90787"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7"/>
          <p:cNvSpPr txBox="1">
            <a:spLocks noGrp="1"/>
          </p:cNvSpPr>
          <p:nvPr>
            <p:ph type="title"/>
          </p:nvPr>
        </p:nvSpPr>
        <p:spPr>
          <a:xfrm>
            <a:off x="1543600" y="466151"/>
            <a:ext cx="6483000" cy="476087"/>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accent4"/>
              </a:buClr>
              <a:buSzPts val="3600"/>
              <a:buNone/>
              <a:defRPr b="1">
                <a:solidFill>
                  <a:schemeClr val="accent4"/>
                </a:solidFill>
              </a:defRPr>
            </a:lvl1pPr>
            <a:lvl2pPr lvl="1" algn="ctr">
              <a:lnSpc>
                <a:spcPct val="100000"/>
              </a:lnSpc>
              <a:spcBef>
                <a:spcPts val="0"/>
              </a:spcBef>
              <a:spcAft>
                <a:spcPts val="0"/>
              </a:spcAft>
              <a:buClr>
                <a:schemeClr val="accent4"/>
              </a:buClr>
              <a:buSzPts val="3600"/>
              <a:buNone/>
              <a:defRPr sz="3600">
                <a:solidFill>
                  <a:schemeClr val="accent4"/>
                </a:solidFill>
              </a:defRPr>
            </a:lvl2pPr>
            <a:lvl3pPr lvl="2" algn="ctr">
              <a:lnSpc>
                <a:spcPct val="100000"/>
              </a:lnSpc>
              <a:spcBef>
                <a:spcPts val="0"/>
              </a:spcBef>
              <a:spcAft>
                <a:spcPts val="0"/>
              </a:spcAft>
              <a:buClr>
                <a:schemeClr val="accent4"/>
              </a:buClr>
              <a:buSzPts val="3600"/>
              <a:buNone/>
              <a:defRPr sz="3600">
                <a:solidFill>
                  <a:schemeClr val="accent4"/>
                </a:solidFill>
              </a:defRPr>
            </a:lvl3pPr>
            <a:lvl4pPr lvl="3" algn="ctr">
              <a:lnSpc>
                <a:spcPct val="100000"/>
              </a:lnSpc>
              <a:spcBef>
                <a:spcPts val="0"/>
              </a:spcBef>
              <a:spcAft>
                <a:spcPts val="0"/>
              </a:spcAft>
              <a:buClr>
                <a:schemeClr val="accent4"/>
              </a:buClr>
              <a:buSzPts val="3600"/>
              <a:buNone/>
              <a:defRPr sz="3600">
                <a:solidFill>
                  <a:schemeClr val="accent4"/>
                </a:solidFill>
              </a:defRPr>
            </a:lvl4pPr>
            <a:lvl5pPr lvl="4" algn="ctr">
              <a:lnSpc>
                <a:spcPct val="100000"/>
              </a:lnSpc>
              <a:spcBef>
                <a:spcPts val="0"/>
              </a:spcBef>
              <a:spcAft>
                <a:spcPts val="0"/>
              </a:spcAft>
              <a:buClr>
                <a:schemeClr val="accent4"/>
              </a:buClr>
              <a:buSzPts val="3600"/>
              <a:buNone/>
              <a:defRPr sz="3600">
                <a:solidFill>
                  <a:schemeClr val="accent4"/>
                </a:solidFill>
              </a:defRPr>
            </a:lvl5pPr>
            <a:lvl6pPr lvl="5" algn="ctr">
              <a:lnSpc>
                <a:spcPct val="100000"/>
              </a:lnSpc>
              <a:spcBef>
                <a:spcPts val="0"/>
              </a:spcBef>
              <a:spcAft>
                <a:spcPts val="0"/>
              </a:spcAft>
              <a:buClr>
                <a:schemeClr val="accent4"/>
              </a:buClr>
              <a:buSzPts val="3600"/>
              <a:buNone/>
              <a:defRPr sz="3600">
                <a:solidFill>
                  <a:schemeClr val="accent4"/>
                </a:solidFill>
              </a:defRPr>
            </a:lvl6pPr>
            <a:lvl7pPr lvl="6" algn="ctr">
              <a:lnSpc>
                <a:spcPct val="100000"/>
              </a:lnSpc>
              <a:spcBef>
                <a:spcPts val="0"/>
              </a:spcBef>
              <a:spcAft>
                <a:spcPts val="0"/>
              </a:spcAft>
              <a:buClr>
                <a:schemeClr val="accent4"/>
              </a:buClr>
              <a:buSzPts val="3600"/>
              <a:buNone/>
              <a:defRPr sz="3600">
                <a:solidFill>
                  <a:schemeClr val="accent4"/>
                </a:solidFill>
              </a:defRPr>
            </a:lvl7pPr>
            <a:lvl8pPr lvl="7" algn="ctr">
              <a:lnSpc>
                <a:spcPct val="100000"/>
              </a:lnSpc>
              <a:spcBef>
                <a:spcPts val="0"/>
              </a:spcBef>
              <a:spcAft>
                <a:spcPts val="0"/>
              </a:spcAft>
              <a:buClr>
                <a:schemeClr val="accent4"/>
              </a:buClr>
              <a:buSzPts val="3600"/>
              <a:buNone/>
              <a:defRPr sz="3600">
                <a:solidFill>
                  <a:schemeClr val="accent4"/>
                </a:solidFill>
              </a:defRPr>
            </a:lvl8pPr>
            <a:lvl9pPr lvl="8" algn="ctr">
              <a:lnSpc>
                <a:spcPct val="100000"/>
              </a:lnSpc>
              <a:spcBef>
                <a:spcPts val="0"/>
              </a:spcBef>
              <a:spcAft>
                <a:spcPts val="0"/>
              </a:spcAft>
              <a:buClr>
                <a:schemeClr val="accent4"/>
              </a:buClr>
              <a:buSzPts val="3600"/>
              <a:buNone/>
              <a:defRPr sz="3600">
                <a:solidFill>
                  <a:schemeClr val="accent4"/>
                </a:solidFill>
              </a:defRPr>
            </a:lvl9pPr>
          </a:lstStyle>
          <a:p>
            <a:endParaRPr/>
          </a:p>
        </p:txBody>
      </p:sp>
    </p:spTree>
    <p:extLst>
      <p:ext uri="{BB962C8B-B14F-4D97-AF65-F5344CB8AC3E}">
        <p14:creationId xmlns:p14="http://schemas.microsoft.com/office/powerpoint/2010/main" val="33607645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logo">
  <p:cSld name="logo">
    <p:spTree>
      <p:nvGrpSpPr>
        <p:cNvPr id="1" name="Shape 62"/>
        <p:cNvGrpSpPr/>
        <p:nvPr/>
      </p:nvGrpSpPr>
      <p:grpSpPr>
        <a:xfrm>
          <a:off x="0" y="0"/>
          <a:ext cx="0" cy="0"/>
          <a:chOff x="0" y="0"/>
          <a:chExt cx="0" cy="0"/>
        </a:xfrm>
      </p:grpSpPr>
      <p:sp>
        <p:nvSpPr>
          <p:cNvPr id="63" name="Google Shape;63;p16"/>
          <p:cNvSpPr txBox="1">
            <a:spLocks noGrp="1"/>
          </p:cNvSpPr>
          <p:nvPr>
            <p:ph type="title"/>
          </p:nvPr>
        </p:nvSpPr>
        <p:spPr>
          <a:xfrm>
            <a:off x="153675" y="132914"/>
            <a:ext cx="8859300" cy="376664"/>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73763"/>
              </a:buClr>
              <a:buSzPts val="1800"/>
              <a:buFont typeface="Arial"/>
              <a:buChar char="●"/>
              <a:defRPr sz="1800" b="1" i="0" u="none" strike="noStrike" cap="none">
                <a:solidFill>
                  <a:srgbClr val="073763"/>
                </a:solidFill>
                <a:latin typeface="Arial"/>
                <a:ea typeface="Arial"/>
                <a:cs typeface="Arial"/>
                <a:sym typeface="Arial"/>
              </a:defRPr>
            </a:lvl1pPr>
            <a:lvl2pPr marR="0" lvl="1" algn="l" rtl="0">
              <a:lnSpc>
                <a:spcPct val="100000"/>
              </a:lnSpc>
              <a:spcBef>
                <a:spcPts val="0"/>
              </a:spcBef>
              <a:spcAft>
                <a:spcPts val="0"/>
              </a:spcAft>
              <a:buClr>
                <a:srgbClr val="073763"/>
              </a:buClr>
              <a:buSzPts val="1400"/>
              <a:buFont typeface="Arial"/>
              <a:buChar char="○"/>
              <a:defRPr sz="1400" b="1" i="0" u="none" strike="noStrike" cap="none">
                <a:solidFill>
                  <a:srgbClr val="073763"/>
                </a:solidFill>
                <a:latin typeface="Arial"/>
                <a:ea typeface="Arial"/>
                <a:cs typeface="Arial"/>
                <a:sym typeface="Arial"/>
              </a:defRPr>
            </a:lvl2pPr>
            <a:lvl3pPr marR="0" lvl="2" algn="l" rtl="0">
              <a:lnSpc>
                <a:spcPct val="100000"/>
              </a:lnSpc>
              <a:spcBef>
                <a:spcPts val="0"/>
              </a:spcBef>
              <a:spcAft>
                <a:spcPts val="0"/>
              </a:spcAft>
              <a:buClr>
                <a:srgbClr val="073763"/>
              </a:buClr>
              <a:buSzPts val="1400"/>
              <a:buFont typeface="Arial"/>
              <a:buChar char="■"/>
              <a:defRPr sz="1400" b="1" i="0" u="none" strike="noStrike" cap="none">
                <a:solidFill>
                  <a:srgbClr val="073763"/>
                </a:solidFill>
                <a:latin typeface="Arial"/>
                <a:ea typeface="Arial"/>
                <a:cs typeface="Arial"/>
                <a:sym typeface="Arial"/>
              </a:defRPr>
            </a:lvl3pPr>
            <a:lvl4pPr marR="0" lvl="3" algn="l" rtl="0">
              <a:lnSpc>
                <a:spcPct val="100000"/>
              </a:lnSpc>
              <a:spcBef>
                <a:spcPts val="0"/>
              </a:spcBef>
              <a:spcAft>
                <a:spcPts val="0"/>
              </a:spcAft>
              <a:buClr>
                <a:srgbClr val="073763"/>
              </a:buClr>
              <a:buSzPts val="1400"/>
              <a:buFont typeface="Arial"/>
              <a:buChar char="●"/>
              <a:defRPr sz="1400" b="1" i="0" u="none" strike="noStrike" cap="none">
                <a:solidFill>
                  <a:srgbClr val="073763"/>
                </a:solidFill>
                <a:latin typeface="Arial"/>
                <a:ea typeface="Arial"/>
                <a:cs typeface="Arial"/>
                <a:sym typeface="Arial"/>
              </a:defRPr>
            </a:lvl4pPr>
            <a:lvl5pPr marR="0" lvl="4" algn="l" rtl="0">
              <a:lnSpc>
                <a:spcPct val="100000"/>
              </a:lnSpc>
              <a:spcBef>
                <a:spcPts val="0"/>
              </a:spcBef>
              <a:spcAft>
                <a:spcPts val="0"/>
              </a:spcAft>
              <a:buClr>
                <a:srgbClr val="073763"/>
              </a:buClr>
              <a:buSzPts val="1400"/>
              <a:buFont typeface="Arial"/>
              <a:buChar char="○"/>
              <a:defRPr sz="1400" b="1" i="0" u="none" strike="noStrike" cap="none">
                <a:solidFill>
                  <a:srgbClr val="073763"/>
                </a:solidFill>
                <a:latin typeface="Arial"/>
                <a:ea typeface="Arial"/>
                <a:cs typeface="Arial"/>
                <a:sym typeface="Arial"/>
              </a:defRPr>
            </a:lvl5pPr>
            <a:lvl6pPr marR="0" lvl="5" algn="l" rtl="0">
              <a:lnSpc>
                <a:spcPct val="100000"/>
              </a:lnSpc>
              <a:spcBef>
                <a:spcPts val="0"/>
              </a:spcBef>
              <a:spcAft>
                <a:spcPts val="0"/>
              </a:spcAft>
              <a:buClr>
                <a:srgbClr val="073763"/>
              </a:buClr>
              <a:buSzPts val="1400"/>
              <a:buFont typeface="Arial"/>
              <a:buChar char="■"/>
              <a:defRPr sz="1400" b="1" i="0" u="none" strike="noStrike" cap="none">
                <a:solidFill>
                  <a:srgbClr val="073763"/>
                </a:solidFill>
                <a:latin typeface="Arial"/>
                <a:ea typeface="Arial"/>
                <a:cs typeface="Arial"/>
                <a:sym typeface="Arial"/>
              </a:defRPr>
            </a:lvl6pPr>
            <a:lvl7pPr marR="0" lvl="6" algn="l" rtl="0">
              <a:lnSpc>
                <a:spcPct val="100000"/>
              </a:lnSpc>
              <a:spcBef>
                <a:spcPts val="0"/>
              </a:spcBef>
              <a:spcAft>
                <a:spcPts val="0"/>
              </a:spcAft>
              <a:buClr>
                <a:srgbClr val="073763"/>
              </a:buClr>
              <a:buSzPts val="1400"/>
              <a:buFont typeface="Arial"/>
              <a:buChar char="●"/>
              <a:defRPr sz="1400" b="1" i="0" u="none" strike="noStrike" cap="none">
                <a:solidFill>
                  <a:srgbClr val="073763"/>
                </a:solidFill>
                <a:latin typeface="Arial"/>
                <a:ea typeface="Arial"/>
                <a:cs typeface="Arial"/>
                <a:sym typeface="Arial"/>
              </a:defRPr>
            </a:lvl7pPr>
            <a:lvl8pPr marR="0" lvl="7" algn="l" rtl="0">
              <a:lnSpc>
                <a:spcPct val="100000"/>
              </a:lnSpc>
              <a:spcBef>
                <a:spcPts val="0"/>
              </a:spcBef>
              <a:spcAft>
                <a:spcPts val="0"/>
              </a:spcAft>
              <a:buClr>
                <a:srgbClr val="073763"/>
              </a:buClr>
              <a:buSzPts val="1400"/>
              <a:buFont typeface="Arial"/>
              <a:buChar char="○"/>
              <a:defRPr sz="1400" b="1" i="0" u="none" strike="noStrike" cap="none">
                <a:solidFill>
                  <a:srgbClr val="073763"/>
                </a:solidFill>
                <a:latin typeface="Arial"/>
                <a:ea typeface="Arial"/>
                <a:cs typeface="Arial"/>
                <a:sym typeface="Arial"/>
              </a:defRPr>
            </a:lvl8pPr>
            <a:lvl9pPr marR="0" lvl="8" algn="l" rtl="0">
              <a:lnSpc>
                <a:spcPct val="100000"/>
              </a:lnSpc>
              <a:spcBef>
                <a:spcPts val="0"/>
              </a:spcBef>
              <a:spcAft>
                <a:spcPts val="0"/>
              </a:spcAft>
              <a:buClr>
                <a:srgbClr val="073763"/>
              </a:buClr>
              <a:buSzPts val="1400"/>
              <a:buFont typeface="Arial"/>
              <a:buChar char="■"/>
              <a:defRPr sz="1400" b="1" i="0" u="none" strike="noStrike" cap="none">
                <a:solidFill>
                  <a:srgbClr val="073763"/>
                </a:solidFill>
                <a:latin typeface="Arial"/>
                <a:ea typeface="Arial"/>
                <a:cs typeface="Arial"/>
                <a:sym typeface="Arial"/>
              </a:defRPr>
            </a:lvl9pPr>
          </a:lstStyle>
          <a:p>
            <a:endParaRPr/>
          </a:p>
        </p:txBody>
      </p:sp>
      <p:sp>
        <p:nvSpPr>
          <p:cNvPr id="64" name="Google Shape;64;p16"/>
          <p:cNvSpPr/>
          <p:nvPr/>
        </p:nvSpPr>
        <p:spPr>
          <a:xfrm>
            <a:off x="0" y="4773156"/>
            <a:ext cx="9144000" cy="376664"/>
          </a:xfrm>
          <a:prstGeom prst="rect">
            <a:avLst/>
          </a:prstGeom>
          <a:solidFill>
            <a:srgbClr val="073763"/>
          </a:solidFill>
          <a:ln w="12700" cap="flat" cmpd="sng">
            <a:solidFill>
              <a:srgbClr val="073763"/>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r" rtl="0">
              <a:lnSpc>
                <a:spcPct val="100000"/>
              </a:lnSpc>
              <a:spcBef>
                <a:spcPts val="0"/>
              </a:spcBef>
              <a:spcAft>
                <a:spcPts val="0"/>
              </a:spcAft>
              <a:buClr>
                <a:srgbClr val="FFFFFF"/>
              </a:buClr>
              <a:buSzPts val="1200"/>
              <a:buFont typeface="Calibri"/>
              <a:buNone/>
            </a:pPr>
            <a:endParaRPr sz="1200" b="0" i="0" u="none" strike="noStrike" cap="none">
              <a:solidFill>
                <a:srgbClr val="FFFFFF"/>
              </a:solidFill>
              <a:latin typeface="Arial"/>
              <a:ea typeface="Arial"/>
              <a:cs typeface="Arial"/>
              <a:sym typeface="Arial"/>
            </a:endParaRPr>
          </a:p>
        </p:txBody>
      </p:sp>
      <p:sp>
        <p:nvSpPr>
          <p:cNvPr id="65" name="Google Shape;65;p16"/>
          <p:cNvSpPr txBox="1">
            <a:spLocks noGrp="1"/>
          </p:cNvSpPr>
          <p:nvPr>
            <p:ph type="sldNum" idx="12"/>
          </p:nvPr>
        </p:nvSpPr>
        <p:spPr>
          <a:xfrm>
            <a:off x="8682175" y="4829349"/>
            <a:ext cx="415200" cy="264326"/>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FFFFFF"/>
                </a:solidFill>
                <a:latin typeface="Arial"/>
                <a:ea typeface="Arial"/>
                <a:cs typeface="Arial"/>
                <a:sym typeface="Aria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3318323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104"/>
        <p:cNvGrpSpPr/>
        <p:nvPr/>
      </p:nvGrpSpPr>
      <p:grpSpPr>
        <a:xfrm>
          <a:off x="0" y="0"/>
          <a:ext cx="0" cy="0"/>
          <a:chOff x="0" y="0"/>
          <a:chExt cx="0" cy="0"/>
        </a:xfrm>
      </p:grpSpPr>
      <p:sp>
        <p:nvSpPr>
          <p:cNvPr id="105" name="Google Shape;105;p48"/>
          <p:cNvSpPr/>
          <p:nvPr/>
        </p:nvSpPr>
        <p:spPr>
          <a:xfrm>
            <a:off x="141275" y="-26333"/>
            <a:ext cx="2106000" cy="5176208"/>
          </a:xfrm>
          <a:prstGeom prst="rect">
            <a:avLst/>
          </a:prstGeom>
          <a:solidFill>
            <a:srgbClr val="F3F3F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050" b="0" i="0" u="none" strike="noStrike" cap="none">
              <a:solidFill>
                <a:srgbClr val="000000"/>
              </a:solidFill>
              <a:latin typeface="Arial"/>
              <a:ea typeface="Arial"/>
              <a:cs typeface="Arial"/>
              <a:sym typeface="Arial"/>
            </a:endParaRPr>
          </a:p>
        </p:txBody>
      </p:sp>
      <p:sp>
        <p:nvSpPr>
          <p:cNvPr id="106" name="Google Shape;106;p48"/>
          <p:cNvSpPr txBox="1">
            <a:spLocks noGrp="1"/>
          </p:cNvSpPr>
          <p:nvPr>
            <p:ph type="title"/>
          </p:nvPr>
        </p:nvSpPr>
        <p:spPr>
          <a:xfrm>
            <a:off x="141425" y="239270"/>
            <a:ext cx="2106000" cy="57333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2800"/>
              <a:buNone/>
              <a:defRPr sz="2100" b="1"/>
            </a:lvl1pPr>
            <a:lvl2pPr lvl="1" algn="l">
              <a:lnSpc>
                <a:spcPct val="100000"/>
              </a:lnSpc>
              <a:spcBef>
                <a:spcPts val="0"/>
              </a:spcBef>
              <a:spcAft>
                <a:spcPts val="0"/>
              </a:spcAft>
              <a:buSzPts val="2800"/>
              <a:buNone/>
              <a:defRPr sz="2100" b="1"/>
            </a:lvl2pPr>
            <a:lvl3pPr lvl="2" algn="l">
              <a:lnSpc>
                <a:spcPct val="100000"/>
              </a:lnSpc>
              <a:spcBef>
                <a:spcPts val="0"/>
              </a:spcBef>
              <a:spcAft>
                <a:spcPts val="0"/>
              </a:spcAft>
              <a:buSzPts val="2800"/>
              <a:buNone/>
              <a:defRPr sz="2100" b="1"/>
            </a:lvl3pPr>
            <a:lvl4pPr lvl="3" algn="l">
              <a:lnSpc>
                <a:spcPct val="100000"/>
              </a:lnSpc>
              <a:spcBef>
                <a:spcPts val="0"/>
              </a:spcBef>
              <a:spcAft>
                <a:spcPts val="0"/>
              </a:spcAft>
              <a:buSzPts val="2800"/>
              <a:buNone/>
              <a:defRPr sz="2100" b="1"/>
            </a:lvl4pPr>
            <a:lvl5pPr lvl="4" algn="l">
              <a:lnSpc>
                <a:spcPct val="100000"/>
              </a:lnSpc>
              <a:spcBef>
                <a:spcPts val="0"/>
              </a:spcBef>
              <a:spcAft>
                <a:spcPts val="0"/>
              </a:spcAft>
              <a:buSzPts val="2800"/>
              <a:buNone/>
              <a:defRPr sz="2100" b="1"/>
            </a:lvl5pPr>
            <a:lvl6pPr lvl="5" algn="l">
              <a:lnSpc>
                <a:spcPct val="100000"/>
              </a:lnSpc>
              <a:spcBef>
                <a:spcPts val="0"/>
              </a:spcBef>
              <a:spcAft>
                <a:spcPts val="0"/>
              </a:spcAft>
              <a:buSzPts val="2800"/>
              <a:buNone/>
              <a:defRPr sz="2100" b="1"/>
            </a:lvl6pPr>
            <a:lvl7pPr lvl="6" algn="l">
              <a:lnSpc>
                <a:spcPct val="100000"/>
              </a:lnSpc>
              <a:spcBef>
                <a:spcPts val="0"/>
              </a:spcBef>
              <a:spcAft>
                <a:spcPts val="0"/>
              </a:spcAft>
              <a:buSzPts val="2800"/>
              <a:buNone/>
              <a:defRPr sz="2100" b="1"/>
            </a:lvl7pPr>
            <a:lvl8pPr lvl="7" algn="l">
              <a:lnSpc>
                <a:spcPct val="100000"/>
              </a:lnSpc>
              <a:spcBef>
                <a:spcPts val="0"/>
              </a:spcBef>
              <a:spcAft>
                <a:spcPts val="0"/>
              </a:spcAft>
              <a:buSzPts val="2800"/>
              <a:buNone/>
              <a:defRPr sz="2100" b="1"/>
            </a:lvl8pPr>
            <a:lvl9pPr lvl="8" algn="l">
              <a:lnSpc>
                <a:spcPct val="100000"/>
              </a:lnSpc>
              <a:spcBef>
                <a:spcPts val="0"/>
              </a:spcBef>
              <a:spcAft>
                <a:spcPts val="0"/>
              </a:spcAft>
              <a:buSzPts val="2800"/>
              <a:buNone/>
              <a:defRPr sz="2100" b="1"/>
            </a:lvl9pPr>
          </a:lstStyle>
          <a:p>
            <a:endParaRPr/>
          </a:p>
        </p:txBody>
      </p:sp>
      <p:sp>
        <p:nvSpPr>
          <p:cNvPr id="107" name="Google Shape;107;p48"/>
          <p:cNvSpPr txBox="1">
            <a:spLocks noGrp="1"/>
          </p:cNvSpPr>
          <p:nvPr>
            <p:ph type="body" idx="1"/>
          </p:nvPr>
        </p:nvSpPr>
        <p:spPr>
          <a:xfrm>
            <a:off x="2644325" y="279294"/>
            <a:ext cx="6188175" cy="4295371"/>
          </a:xfrm>
          <a:prstGeom prst="rect">
            <a:avLst/>
          </a:prstGeom>
          <a:noFill/>
          <a:ln>
            <a:noFill/>
          </a:ln>
        </p:spPr>
        <p:txBody>
          <a:bodyPr spcFirstLastPara="1" wrap="square" lIns="91425" tIns="45700" rIns="91425" bIns="45700" anchor="t" anchorCtr="0">
            <a:normAutofit/>
          </a:bodyPr>
          <a:lstStyle>
            <a:lvl1pPr marL="342900" lvl="0" indent="-304800" algn="l">
              <a:lnSpc>
                <a:spcPct val="90000"/>
              </a:lnSpc>
              <a:spcBef>
                <a:spcPts val="750"/>
              </a:spcBef>
              <a:spcAft>
                <a:spcPts val="0"/>
              </a:spcAft>
              <a:buClr>
                <a:srgbClr val="434343"/>
              </a:buClr>
              <a:buSzPts val="2800"/>
              <a:buChar char="•"/>
              <a:defRPr>
                <a:solidFill>
                  <a:srgbClr val="434343"/>
                </a:solidFill>
              </a:defRPr>
            </a:lvl1pPr>
            <a:lvl2pPr marL="685800" lvl="1" indent="-285750" algn="l">
              <a:lnSpc>
                <a:spcPct val="90000"/>
              </a:lnSpc>
              <a:spcBef>
                <a:spcPts val="375"/>
              </a:spcBef>
              <a:spcAft>
                <a:spcPts val="0"/>
              </a:spcAft>
              <a:buClr>
                <a:srgbClr val="434343"/>
              </a:buClr>
              <a:buSzPts val="2400"/>
              <a:buChar char="•"/>
              <a:defRPr>
                <a:solidFill>
                  <a:srgbClr val="434343"/>
                </a:solidFill>
              </a:defRPr>
            </a:lvl2pPr>
            <a:lvl3pPr marL="1028700" lvl="2" indent="-266700" algn="l">
              <a:lnSpc>
                <a:spcPct val="90000"/>
              </a:lnSpc>
              <a:spcBef>
                <a:spcPts val="375"/>
              </a:spcBef>
              <a:spcAft>
                <a:spcPts val="0"/>
              </a:spcAft>
              <a:buClr>
                <a:srgbClr val="434343"/>
              </a:buClr>
              <a:buSzPts val="2000"/>
              <a:buChar char="•"/>
              <a:defRPr>
                <a:solidFill>
                  <a:srgbClr val="434343"/>
                </a:solidFill>
              </a:defRPr>
            </a:lvl3pPr>
            <a:lvl4pPr marL="1371600" lvl="3" indent="-257175" algn="l">
              <a:lnSpc>
                <a:spcPct val="90000"/>
              </a:lnSpc>
              <a:spcBef>
                <a:spcPts val="375"/>
              </a:spcBef>
              <a:spcAft>
                <a:spcPts val="0"/>
              </a:spcAft>
              <a:buClr>
                <a:srgbClr val="434343"/>
              </a:buClr>
              <a:buSzPts val="1800"/>
              <a:buChar char="•"/>
              <a:defRPr>
                <a:solidFill>
                  <a:srgbClr val="434343"/>
                </a:solidFill>
              </a:defRPr>
            </a:lvl4pPr>
            <a:lvl5pPr marL="1714500" lvl="4" indent="-257175" algn="l">
              <a:lnSpc>
                <a:spcPct val="90000"/>
              </a:lnSpc>
              <a:spcBef>
                <a:spcPts val="375"/>
              </a:spcBef>
              <a:spcAft>
                <a:spcPts val="0"/>
              </a:spcAft>
              <a:buClr>
                <a:srgbClr val="434343"/>
              </a:buClr>
              <a:buSzPts val="1800"/>
              <a:buChar char="•"/>
              <a:defRPr>
                <a:solidFill>
                  <a:srgbClr val="434343"/>
                </a:solidFill>
              </a:defRPr>
            </a:lvl5pPr>
            <a:lvl6pPr marL="2057400" lvl="5" indent="-257175" algn="l">
              <a:lnSpc>
                <a:spcPct val="90000"/>
              </a:lnSpc>
              <a:spcBef>
                <a:spcPts val="375"/>
              </a:spcBef>
              <a:spcAft>
                <a:spcPts val="0"/>
              </a:spcAft>
              <a:buClr>
                <a:srgbClr val="434343"/>
              </a:buClr>
              <a:buSzPts val="1800"/>
              <a:buChar char="•"/>
              <a:defRPr>
                <a:solidFill>
                  <a:srgbClr val="434343"/>
                </a:solidFill>
              </a:defRPr>
            </a:lvl6pPr>
            <a:lvl7pPr marL="2400300" lvl="6" indent="-257175" algn="l">
              <a:lnSpc>
                <a:spcPct val="90000"/>
              </a:lnSpc>
              <a:spcBef>
                <a:spcPts val="375"/>
              </a:spcBef>
              <a:spcAft>
                <a:spcPts val="0"/>
              </a:spcAft>
              <a:buClr>
                <a:srgbClr val="434343"/>
              </a:buClr>
              <a:buSzPts val="1800"/>
              <a:buChar char="•"/>
              <a:defRPr>
                <a:solidFill>
                  <a:srgbClr val="434343"/>
                </a:solidFill>
              </a:defRPr>
            </a:lvl7pPr>
            <a:lvl8pPr marL="2743200" lvl="7" indent="-257175" algn="l">
              <a:lnSpc>
                <a:spcPct val="90000"/>
              </a:lnSpc>
              <a:spcBef>
                <a:spcPts val="375"/>
              </a:spcBef>
              <a:spcAft>
                <a:spcPts val="0"/>
              </a:spcAft>
              <a:buClr>
                <a:srgbClr val="434343"/>
              </a:buClr>
              <a:buSzPts val="1800"/>
              <a:buChar char="•"/>
              <a:defRPr>
                <a:solidFill>
                  <a:srgbClr val="434343"/>
                </a:solidFill>
              </a:defRPr>
            </a:lvl8pPr>
            <a:lvl9pPr marL="3086100" lvl="8" indent="-257175" algn="l">
              <a:lnSpc>
                <a:spcPct val="90000"/>
              </a:lnSpc>
              <a:spcBef>
                <a:spcPts val="375"/>
              </a:spcBef>
              <a:spcAft>
                <a:spcPts val="0"/>
              </a:spcAft>
              <a:buClr>
                <a:srgbClr val="434343"/>
              </a:buClr>
              <a:buSzPts val="1800"/>
              <a:buChar char="•"/>
              <a:defRPr>
                <a:solidFill>
                  <a:srgbClr val="434343"/>
                </a:solidFill>
              </a:defRPr>
            </a:lvl9pPr>
          </a:lstStyle>
          <a:p>
            <a:endParaRPr/>
          </a:p>
        </p:txBody>
      </p:sp>
      <p:sp>
        <p:nvSpPr>
          <p:cNvPr id="108" name="Google Shape;108;p48"/>
          <p:cNvSpPr txBox="1">
            <a:spLocks noGrp="1"/>
          </p:cNvSpPr>
          <p:nvPr>
            <p:ph type="sldNum" idx="12"/>
          </p:nvPr>
        </p:nvSpPr>
        <p:spPr>
          <a:xfrm>
            <a:off x="8472458" y="4668973"/>
            <a:ext cx="548775" cy="394011"/>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Calibri"/>
                <a:ea typeface="Calibri"/>
                <a:cs typeface="Calibri"/>
                <a:sym typeface="Calibri"/>
              </a:defRPr>
            </a:lvl9pPr>
          </a:lstStyle>
          <a:p>
            <a:pPr rtl="0"/>
            <a:fld id="{00000000-1234-1234-1234-123412341234}" type="slidenum">
              <a:rPr lang="en-US" smtClean="0"/>
              <a:pPr rtl="0"/>
              <a:t>‹#›</a:t>
            </a:fld>
            <a:endParaRPr lang="en-US"/>
          </a:p>
        </p:txBody>
      </p:sp>
    </p:spTree>
    <p:extLst>
      <p:ext uri="{BB962C8B-B14F-4D97-AF65-F5344CB8AC3E}">
        <p14:creationId xmlns:p14="http://schemas.microsoft.com/office/powerpoint/2010/main" val="296750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181818"/>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1"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6"/>
        <p:cNvGrpSpPr/>
        <p:nvPr/>
      </p:nvGrpSpPr>
      <p:grpSpPr>
        <a:xfrm>
          <a:off x="0" y="0"/>
          <a:ext cx="0" cy="0"/>
          <a:chOff x="0" y="0"/>
          <a:chExt cx="0" cy="0"/>
        </a:xfrm>
      </p:grpSpPr>
      <p:sp>
        <p:nvSpPr>
          <p:cNvPr id="27" name="Google Shape;27;p106"/>
          <p:cNvSpPr txBox="1">
            <a:spLocks noGrp="1"/>
          </p:cNvSpPr>
          <p:nvPr>
            <p:ph type="title"/>
          </p:nvPr>
        </p:nvSpPr>
        <p:spPr>
          <a:xfrm>
            <a:off x="311700" y="556286"/>
            <a:ext cx="2808000" cy="756633"/>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8" name="Google Shape;28;p106"/>
          <p:cNvSpPr txBox="1">
            <a:spLocks noGrp="1"/>
          </p:cNvSpPr>
          <p:nvPr>
            <p:ph type="body" idx="1"/>
          </p:nvPr>
        </p:nvSpPr>
        <p:spPr>
          <a:xfrm>
            <a:off x="311700" y="1391316"/>
            <a:ext cx="2808000" cy="3183325"/>
          </a:xfrm>
          <a:prstGeom prst="rect">
            <a:avLst/>
          </a:prstGeom>
          <a:noFill/>
          <a:ln>
            <a:noFill/>
          </a:ln>
        </p:spPr>
        <p:txBody>
          <a:bodyPr spcFirstLastPara="1" wrap="square" lIns="91425" tIns="91425" rIns="91425" bIns="91425" anchor="t" anchorCtr="0">
            <a:normAutofit/>
          </a:bodyPr>
          <a:lstStyle>
            <a:lvl1pPr marL="457189" lvl="0" indent="-304793" algn="l">
              <a:lnSpc>
                <a:spcPct val="115000"/>
              </a:lnSpc>
              <a:spcBef>
                <a:spcPts val="0"/>
              </a:spcBef>
              <a:spcAft>
                <a:spcPts val="0"/>
              </a:spcAft>
              <a:buSzPts val="1200"/>
              <a:buChar char="●"/>
              <a:defRPr sz="1200"/>
            </a:lvl1pPr>
            <a:lvl2pPr marL="914378" lvl="1" indent="-304793" algn="l">
              <a:lnSpc>
                <a:spcPct val="115000"/>
              </a:lnSpc>
              <a:spcBef>
                <a:spcPts val="0"/>
              </a:spcBef>
              <a:spcAft>
                <a:spcPts val="0"/>
              </a:spcAft>
              <a:buSzPts val="1200"/>
              <a:buChar char="○"/>
              <a:defRPr sz="1200"/>
            </a:lvl2pPr>
            <a:lvl3pPr marL="1371566" lvl="2" indent="-304793" algn="l">
              <a:lnSpc>
                <a:spcPct val="115000"/>
              </a:lnSpc>
              <a:spcBef>
                <a:spcPts val="0"/>
              </a:spcBef>
              <a:spcAft>
                <a:spcPts val="0"/>
              </a:spcAft>
              <a:buSzPts val="1200"/>
              <a:buChar char="■"/>
              <a:defRPr sz="1200"/>
            </a:lvl3pPr>
            <a:lvl4pPr marL="1828754" lvl="3" indent="-304793" algn="l">
              <a:lnSpc>
                <a:spcPct val="115000"/>
              </a:lnSpc>
              <a:spcBef>
                <a:spcPts val="0"/>
              </a:spcBef>
              <a:spcAft>
                <a:spcPts val="0"/>
              </a:spcAft>
              <a:buSzPts val="1200"/>
              <a:buChar char="●"/>
              <a:defRPr sz="1200"/>
            </a:lvl4pPr>
            <a:lvl5pPr marL="2285943" lvl="4" indent="-304793" algn="l">
              <a:lnSpc>
                <a:spcPct val="115000"/>
              </a:lnSpc>
              <a:spcBef>
                <a:spcPts val="0"/>
              </a:spcBef>
              <a:spcAft>
                <a:spcPts val="0"/>
              </a:spcAft>
              <a:buSzPts val="1200"/>
              <a:buChar char="○"/>
              <a:defRPr sz="1200"/>
            </a:lvl5pPr>
            <a:lvl6pPr marL="2743132" lvl="5" indent="-304793" algn="l">
              <a:lnSpc>
                <a:spcPct val="115000"/>
              </a:lnSpc>
              <a:spcBef>
                <a:spcPts val="0"/>
              </a:spcBef>
              <a:spcAft>
                <a:spcPts val="0"/>
              </a:spcAft>
              <a:buSzPts val="1200"/>
              <a:buChar char="■"/>
              <a:defRPr sz="1200"/>
            </a:lvl6pPr>
            <a:lvl7pPr marL="3200320" lvl="6" indent="-304793" algn="l">
              <a:lnSpc>
                <a:spcPct val="115000"/>
              </a:lnSpc>
              <a:spcBef>
                <a:spcPts val="0"/>
              </a:spcBef>
              <a:spcAft>
                <a:spcPts val="0"/>
              </a:spcAft>
              <a:buSzPts val="1200"/>
              <a:buChar char="●"/>
              <a:defRPr sz="1200"/>
            </a:lvl7pPr>
            <a:lvl8pPr marL="3657509" lvl="7" indent="-304793" algn="l">
              <a:lnSpc>
                <a:spcPct val="115000"/>
              </a:lnSpc>
              <a:spcBef>
                <a:spcPts val="0"/>
              </a:spcBef>
              <a:spcAft>
                <a:spcPts val="0"/>
              </a:spcAft>
              <a:buSzPts val="1200"/>
              <a:buChar char="○"/>
              <a:defRPr sz="1200"/>
            </a:lvl8pPr>
            <a:lvl9pPr marL="4114697" lvl="8" indent="-304793" algn="l">
              <a:lnSpc>
                <a:spcPct val="115000"/>
              </a:lnSpc>
              <a:spcBef>
                <a:spcPts val="0"/>
              </a:spcBef>
              <a:spcAft>
                <a:spcPts val="0"/>
              </a:spcAft>
              <a:buSzPts val="1200"/>
              <a:buChar char="■"/>
              <a:defRPr sz="1200"/>
            </a:lvl9pPr>
          </a:lstStyle>
          <a:p>
            <a:endParaRPr/>
          </a:p>
        </p:txBody>
      </p:sp>
      <p:sp>
        <p:nvSpPr>
          <p:cNvPr id="29" name="Google Shape;29;p106"/>
          <p:cNvSpPr txBox="1">
            <a:spLocks noGrp="1"/>
          </p:cNvSpPr>
          <p:nvPr>
            <p:ph type="sldNum" idx="12"/>
          </p:nvPr>
        </p:nvSpPr>
        <p:spPr>
          <a:xfrm>
            <a:off x="8472458" y="4668974"/>
            <a:ext cx="548700" cy="394086"/>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666666"/>
                </a:solidFill>
                <a:latin typeface="Montserrat"/>
                <a:ea typeface="Montserrat"/>
                <a:cs typeface="Montserrat"/>
                <a:sym typeface="Montserrat"/>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821754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5405"/>
          </a:xfrm>
          <a:custGeom>
            <a:avLst/>
            <a:gdLst/>
            <a:ahLst/>
            <a:cxnLst/>
            <a:rect l="l" t="t" r="r" b="b"/>
            <a:pathLst>
              <a:path w="9144000" h="5145405">
                <a:moveTo>
                  <a:pt x="9144000" y="0"/>
                </a:moveTo>
                <a:lnTo>
                  <a:pt x="0" y="0"/>
                </a:lnTo>
                <a:lnTo>
                  <a:pt x="0" y="5145024"/>
                </a:lnTo>
                <a:lnTo>
                  <a:pt x="9144000" y="5145024"/>
                </a:lnTo>
                <a:lnTo>
                  <a:pt x="9144000" y="0"/>
                </a:lnTo>
                <a:close/>
              </a:path>
            </a:pathLst>
          </a:custGeom>
          <a:solidFill>
            <a:srgbClr val="A0C4FC"/>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0" y="0"/>
            <a:ext cx="9140952" cy="365759"/>
          </a:xfrm>
          <a:prstGeom prst="rect">
            <a:avLst/>
          </a:prstGeom>
        </p:spPr>
      </p:pic>
      <p:sp>
        <p:nvSpPr>
          <p:cNvPr id="2" name="Holder 2"/>
          <p:cNvSpPr>
            <a:spLocks noGrp="1"/>
          </p:cNvSpPr>
          <p:nvPr>
            <p:ph type="title"/>
          </p:nvPr>
        </p:nvSpPr>
        <p:spPr/>
        <p:txBody>
          <a:bodyPr lIns="0" tIns="0" rIns="0" bIns="0"/>
          <a:lstStyle>
            <a:lvl1pPr>
              <a:defRPr sz="2400" b="1" i="0">
                <a:solidFill>
                  <a:srgbClr val="181818"/>
                </a:solidFill>
                <a:latin typeface="Arial"/>
                <a:cs typeface="Arial"/>
              </a:defRPr>
            </a:lvl1pPr>
          </a:lstStyle>
          <a:p>
            <a:endParaRPr/>
          </a:p>
        </p:txBody>
      </p:sp>
      <p:sp>
        <p:nvSpPr>
          <p:cNvPr id="3" name="Holder 3"/>
          <p:cNvSpPr>
            <a:spLocks noGrp="1"/>
          </p:cNvSpPr>
          <p:nvPr>
            <p:ph sz="half" idx="2"/>
          </p:nvPr>
        </p:nvSpPr>
        <p:spPr>
          <a:xfrm>
            <a:off x="457200" y="1184465"/>
            <a:ext cx="3977640" cy="339890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4465"/>
            <a:ext cx="3977640" cy="339890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181818"/>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5405"/>
          </a:xfrm>
          <a:custGeom>
            <a:avLst/>
            <a:gdLst/>
            <a:ahLst/>
            <a:cxnLst/>
            <a:rect l="l" t="t" r="r" b="b"/>
            <a:pathLst>
              <a:path w="9144000" h="5145405">
                <a:moveTo>
                  <a:pt x="9144000" y="0"/>
                </a:moveTo>
                <a:lnTo>
                  <a:pt x="0" y="0"/>
                </a:lnTo>
                <a:lnTo>
                  <a:pt x="0" y="5145024"/>
                </a:lnTo>
                <a:lnTo>
                  <a:pt x="9144000" y="5145024"/>
                </a:lnTo>
                <a:lnTo>
                  <a:pt x="9144000" y="0"/>
                </a:lnTo>
                <a:close/>
              </a:path>
            </a:pathLst>
          </a:custGeom>
          <a:solidFill>
            <a:srgbClr val="A0C4FC"/>
          </a:solidFill>
        </p:spPr>
        <p:txBody>
          <a:bodyPr wrap="square" lIns="0" tIns="0" rIns="0" bIns="0" rtlCol="0"/>
          <a:lstStyle/>
          <a:p>
            <a:endParaRPr/>
          </a:p>
        </p:txBody>
      </p:sp>
      <p:sp>
        <p:nvSpPr>
          <p:cNvPr id="17" name="bg object 17"/>
          <p:cNvSpPr/>
          <p:nvPr/>
        </p:nvSpPr>
        <p:spPr>
          <a:xfrm>
            <a:off x="57148" y="4064492"/>
            <a:ext cx="1104900" cy="1028700"/>
          </a:xfrm>
          <a:custGeom>
            <a:avLst/>
            <a:gdLst/>
            <a:ahLst/>
            <a:cxnLst/>
            <a:rect l="l" t="t" r="r" b="b"/>
            <a:pathLst>
              <a:path w="1104900" h="1028700">
                <a:moveTo>
                  <a:pt x="520111" y="0"/>
                </a:moveTo>
                <a:lnTo>
                  <a:pt x="473263" y="3025"/>
                </a:lnTo>
                <a:lnTo>
                  <a:pt x="426936" y="10006"/>
                </a:lnTo>
                <a:lnTo>
                  <a:pt x="381409" y="20925"/>
                </a:lnTo>
                <a:lnTo>
                  <a:pt x="336964" y="35764"/>
                </a:lnTo>
                <a:lnTo>
                  <a:pt x="293879" y="54506"/>
                </a:lnTo>
                <a:lnTo>
                  <a:pt x="252436" y="77133"/>
                </a:lnTo>
                <a:lnTo>
                  <a:pt x="212913" y="103629"/>
                </a:lnTo>
                <a:lnTo>
                  <a:pt x="175592" y="133975"/>
                </a:lnTo>
                <a:lnTo>
                  <a:pt x="140753" y="168154"/>
                </a:lnTo>
                <a:lnTo>
                  <a:pt x="108675" y="206149"/>
                </a:lnTo>
                <a:lnTo>
                  <a:pt x="86841" y="237685"/>
                </a:lnTo>
                <a:lnTo>
                  <a:pt x="67350" y="270563"/>
                </a:lnTo>
                <a:lnTo>
                  <a:pt x="46149" y="313813"/>
                </a:lnTo>
                <a:lnTo>
                  <a:pt x="28854" y="358624"/>
                </a:lnTo>
                <a:lnTo>
                  <a:pt x="15528" y="404679"/>
                </a:lnTo>
                <a:lnTo>
                  <a:pt x="6234" y="451656"/>
                </a:lnTo>
                <a:lnTo>
                  <a:pt x="1037" y="499238"/>
                </a:lnTo>
                <a:lnTo>
                  <a:pt x="0" y="547103"/>
                </a:lnTo>
                <a:lnTo>
                  <a:pt x="3185" y="594934"/>
                </a:lnTo>
                <a:lnTo>
                  <a:pt x="9641" y="640317"/>
                </a:lnTo>
                <a:lnTo>
                  <a:pt x="19391" y="687813"/>
                </a:lnTo>
                <a:lnTo>
                  <a:pt x="32520" y="736283"/>
                </a:lnTo>
                <a:lnTo>
                  <a:pt x="49116" y="784588"/>
                </a:lnTo>
                <a:lnTo>
                  <a:pt x="69264" y="831587"/>
                </a:lnTo>
                <a:lnTo>
                  <a:pt x="93050" y="876141"/>
                </a:lnTo>
                <a:lnTo>
                  <a:pt x="120560" y="917110"/>
                </a:lnTo>
                <a:lnTo>
                  <a:pt x="151880" y="953355"/>
                </a:lnTo>
                <a:lnTo>
                  <a:pt x="187097" y="983736"/>
                </a:lnTo>
                <a:lnTo>
                  <a:pt x="228554" y="1007787"/>
                </a:lnTo>
                <a:lnTo>
                  <a:pt x="272219" y="1022117"/>
                </a:lnTo>
                <a:lnTo>
                  <a:pt x="317562" y="1028245"/>
                </a:lnTo>
                <a:lnTo>
                  <a:pt x="364049" y="1027691"/>
                </a:lnTo>
                <a:lnTo>
                  <a:pt x="411149" y="1021978"/>
                </a:lnTo>
                <a:lnTo>
                  <a:pt x="458330" y="1012625"/>
                </a:lnTo>
                <a:lnTo>
                  <a:pt x="505059" y="1001153"/>
                </a:lnTo>
                <a:lnTo>
                  <a:pt x="550805" y="989082"/>
                </a:lnTo>
                <a:lnTo>
                  <a:pt x="595034" y="977933"/>
                </a:lnTo>
                <a:lnTo>
                  <a:pt x="643675" y="967067"/>
                </a:lnTo>
                <a:lnTo>
                  <a:pt x="692546" y="955881"/>
                </a:lnTo>
                <a:lnTo>
                  <a:pt x="741118" y="943558"/>
                </a:lnTo>
                <a:lnTo>
                  <a:pt x="788860" y="929279"/>
                </a:lnTo>
                <a:lnTo>
                  <a:pt x="835244" y="912226"/>
                </a:lnTo>
                <a:lnTo>
                  <a:pt x="879739" y="891582"/>
                </a:lnTo>
                <a:lnTo>
                  <a:pt x="921816" y="866529"/>
                </a:lnTo>
                <a:lnTo>
                  <a:pt x="960945" y="836250"/>
                </a:lnTo>
                <a:lnTo>
                  <a:pt x="996595" y="799925"/>
                </a:lnTo>
                <a:lnTo>
                  <a:pt x="1021410" y="767364"/>
                </a:lnTo>
                <a:lnTo>
                  <a:pt x="1043090" y="731878"/>
                </a:lnTo>
                <a:lnTo>
                  <a:pt x="1062626" y="691472"/>
                </a:lnTo>
                <a:lnTo>
                  <a:pt x="1078517" y="648752"/>
                </a:lnTo>
                <a:lnTo>
                  <a:pt x="1090715" y="604219"/>
                </a:lnTo>
                <a:lnTo>
                  <a:pt x="1099169" y="558373"/>
                </a:lnTo>
                <a:lnTo>
                  <a:pt x="1103831" y="511715"/>
                </a:lnTo>
                <a:lnTo>
                  <a:pt x="1104650" y="464745"/>
                </a:lnTo>
                <a:lnTo>
                  <a:pt x="1101577" y="417962"/>
                </a:lnTo>
                <a:lnTo>
                  <a:pt x="1094562" y="371868"/>
                </a:lnTo>
                <a:lnTo>
                  <a:pt x="1083557" y="326963"/>
                </a:lnTo>
                <a:lnTo>
                  <a:pt x="1068511" y="283746"/>
                </a:lnTo>
                <a:lnTo>
                  <a:pt x="1049375" y="242718"/>
                </a:lnTo>
                <a:lnTo>
                  <a:pt x="1026099" y="204380"/>
                </a:lnTo>
                <a:lnTo>
                  <a:pt x="998633" y="169232"/>
                </a:lnTo>
                <a:lnTo>
                  <a:pt x="966929" y="137774"/>
                </a:lnTo>
                <a:lnTo>
                  <a:pt x="930936" y="110505"/>
                </a:lnTo>
                <a:lnTo>
                  <a:pt x="890089" y="85808"/>
                </a:lnTo>
                <a:lnTo>
                  <a:pt x="847145" y="64267"/>
                </a:lnTo>
                <a:lnTo>
                  <a:pt x="802483" y="45938"/>
                </a:lnTo>
                <a:lnTo>
                  <a:pt x="756484" y="30879"/>
                </a:lnTo>
                <a:lnTo>
                  <a:pt x="709526" y="19145"/>
                </a:lnTo>
                <a:lnTo>
                  <a:pt x="661988" y="10794"/>
                </a:lnTo>
                <a:lnTo>
                  <a:pt x="567200" y="946"/>
                </a:lnTo>
                <a:lnTo>
                  <a:pt x="520111" y="0"/>
                </a:lnTo>
                <a:close/>
              </a:path>
            </a:pathLst>
          </a:custGeom>
          <a:solidFill>
            <a:srgbClr val="FFD47B"/>
          </a:solidFill>
        </p:spPr>
        <p:txBody>
          <a:bodyPr wrap="square" lIns="0" tIns="0" rIns="0" bIns="0" rtlCol="0"/>
          <a:lstStyle/>
          <a:p>
            <a:endParaRPr/>
          </a:p>
        </p:txBody>
      </p:sp>
      <p:sp>
        <p:nvSpPr>
          <p:cNvPr id="18" name="bg object 18"/>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19" name="bg object 19"/>
          <p:cNvPicPr/>
          <p:nvPr/>
        </p:nvPicPr>
        <p:blipFill>
          <a:blip r:embed="rId2" cstate="print"/>
          <a:stretch>
            <a:fillRect/>
          </a:stretch>
        </p:blipFill>
        <p:spPr>
          <a:xfrm>
            <a:off x="12502" y="4323841"/>
            <a:ext cx="622670" cy="821182"/>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2/27/2024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A066A84-2E78-4D20-8869-82E1110C8C4E}"/>
              </a:ext>
            </a:extLst>
          </p:cNvPr>
          <p:cNvSpPr/>
          <p:nvPr userDrawn="1"/>
        </p:nvSpPr>
        <p:spPr>
          <a:xfrm>
            <a:off x="-8252" y="8289"/>
            <a:ext cx="9144000" cy="514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9" name="Google Shape;49;p1">
            <a:extLst>
              <a:ext uri="{FF2B5EF4-FFF2-40B4-BE49-F238E27FC236}">
                <a16:creationId xmlns:a16="http://schemas.microsoft.com/office/drawing/2014/main" id="{82C82927-8E2B-407B-9E30-5FF026C2FDAE}"/>
              </a:ext>
            </a:extLst>
          </p:cNvPr>
          <p:cNvSpPr/>
          <p:nvPr userDrawn="1"/>
        </p:nvSpPr>
        <p:spPr>
          <a:xfrm>
            <a:off x="0" y="-12582"/>
            <a:ext cx="9144000" cy="1908324"/>
          </a:xfrm>
          <a:prstGeom prst="rect">
            <a:avLst/>
          </a:prstGeom>
          <a:blipFill rotWithShape="1">
            <a:blip r:embed="rId2">
              <a:alphaModFix/>
            </a:blip>
            <a:stretch>
              <a:fillRect t="1" b="-88872"/>
            </a:stretch>
          </a:blipFill>
          <a:ln>
            <a:noFill/>
          </a:ln>
        </p:spPr>
        <p:txBody>
          <a:bodyPr spcFirstLastPara="1" wrap="square" lIns="0" tIns="0" rIns="0" bIns="0" anchor="t" anchorCtr="0">
            <a:noAutofit/>
          </a:bodyPr>
          <a:lstStyle/>
          <a:p>
            <a:pPr marL="0" marR="0" lvl="0" indent="0" algn="l" defTabSz="685800" rtl="0" eaLnBrk="1" fontAlgn="auto" latinLnBrk="0" hangingPunct="1">
              <a:lnSpc>
                <a:spcPct val="100000"/>
              </a:lnSpc>
              <a:spcBef>
                <a:spcPts val="0"/>
              </a:spcBef>
              <a:spcAft>
                <a:spcPts val="0"/>
              </a:spcAft>
              <a:buClr>
                <a:prstClr val="black"/>
              </a:buClr>
              <a:buSzTx/>
              <a:buFont typeface="Arial"/>
              <a:buNone/>
              <a:tabLst/>
              <a:defRPr/>
            </a:pPr>
            <a:endParaRPr kumimoji="0" sz="135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 name="Rectangle 19">
            <a:extLst>
              <a:ext uri="{FF2B5EF4-FFF2-40B4-BE49-F238E27FC236}">
                <a16:creationId xmlns:a16="http://schemas.microsoft.com/office/drawing/2014/main" id="{E57E5B2E-C1A5-4AB5-B060-415B9126D680}"/>
              </a:ext>
            </a:extLst>
          </p:cNvPr>
          <p:cNvSpPr/>
          <p:nvPr userDrawn="1"/>
        </p:nvSpPr>
        <p:spPr>
          <a:xfrm>
            <a:off x="402535" y="75775"/>
            <a:ext cx="2944468" cy="893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2" name="Picture 2" descr="G20 INDONESIA Logo PNG Vector (CDR) Free Download">
            <a:extLst>
              <a:ext uri="{FF2B5EF4-FFF2-40B4-BE49-F238E27FC236}">
                <a16:creationId xmlns:a16="http://schemas.microsoft.com/office/drawing/2014/main" id="{7A80299B-3C58-4BFE-A374-931D6D62334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32179" y="579041"/>
            <a:ext cx="730525" cy="36571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8598322B-1F06-4645-B6D9-6BF0A13646F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19882" y="446590"/>
            <a:ext cx="1106130" cy="620197"/>
          </a:xfrm>
          <a:prstGeom prst="rect">
            <a:avLst/>
          </a:prstGeom>
        </p:spPr>
      </p:pic>
      <p:sp>
        <p:nvSpPr>
          <p:cNvPr id="2" name="Title 1">
            <a:extLst>
              <a:ext uri="{FF2B5EF4-FFF2-40B4-BE49-F238E27FC236}">
                <a16:creationId xmlns:a16="http://schemas.microsoft.com/office/drawing/2014/main" id="{B365192E-EBC4-4F2E-8BA1-A97FF9EDECAA}"/>
              </a:ext>
            </a:extLst>
          </p:cNvPr>
          <p:cNvSpPr>
            <a:spLocks noGrp="1"/>
          </p:cNvSpPr>
          <p:nvPr>
            <p:ph type="ctrTitle"/>
          </p:nvPr>
        </p:nvSpPr>
        <p:spPr>
          <a:xfrm>
            <a:off x="1143000" y="1714528"/>
            <a:ext cx="6858000" cy="921194"/>
          </a:xfrm>
        </p:spPr>
        <p:txBody>
          <a:bodyPr anchor="b"/>
          <a:lstStyle>
            <a:lvl1pPr algn="ctr">
              <a:defRPr sz="4500"/>
            </a:lvl1pPr>
          </a:lstStyle>
          <a:p>
            <a:r>
              <a:rPr lang="en-US" dirty="0"/>
              <a:t>Click to edit Master title style</a:t>
            </a:r>
            <a:endParaRPr lang="en-ID" dirty="0"/>
          </a:p>
        </p:txBody>
      </p:sp>
      <p:sp>
        <p:nvSpPr>
          <p:cNvPr id="3" name="Subtitle 2">
            <a:extLst>
              <a:ext uri="{FF2B5EF4-FFF2-40B4-BE49-F238E27FC236}">
                <a16:creationId xmlns:a16="http://schemas.microsoft.com/office/drawing/2014/main" id="{962BBDB4-1520-4B69-8C46-AF3E47CDA869}"/>
              </a:ext>
            </a:extLst>
          </p:cNvPr>
          <p:cNvSpPr>
            <a:spLocks noGrp="1"/>
          </p:cNvSpPr>
          <p:nvPr>
            <p:ph type="subTitle" idx="1"/>
          </p:nvPr>
        </p:nvSpPr>
        <p:spPr>
          <a:xfrm>
            <a:off x="1143000" y="2704864"/>
            <a:ext cx="6858000" cy="124335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D"/>
          </a:p>
        </p:txBody>
      </p:sp>
      <p:sp>
        <p:nvSpPr>
          <p:cNvPr id="5" name="Footer Placeholder 4">
            <a:extLst>
              <a:ext uri="{FF2B5EF4-FFF2-40B4-BE49-F238E27FC236}">
                <a16:creationId xmlns:a16="http://schemas.microsoft.com/office/drawing/2014/main" id="{1564E231-4869-4F8C-AB1B-C9303CC7EDB7}"/>
              </a:ext>
            </a:extLst>
          </p:cNvPr>
          <p:cNvSpPr>
            <a:spLocks noGrp="1"/>
          </p:cNvSpPr>
          <p:nvPr>
            <p:ph type="ftr" sz="quarter" idx="11"/>
          </p:nvPr>
        </p:nvSpPr>
        <p:spPr/>
        <p:txBody>
          <a:bodyPr/>
          <a:lstStyle/>
          <a:p>
            <a:endParaRPr lang="en-ID" dirty="0"/>
          </a:p>
        </p:txBody>
      </p:sp>
      <p:sp>
        <p:nvSpPr>
          <p:cNvPr id="6" name="Slide Number Placeholder 5">
            <a:extLst>
              <a:ext uri="{FF2B5EF4-FFF2-40B4-BE49-F238E27FC236}">
                <a16:creationId xmlns:a16="http://schemas.microsoft.com/office/drawing/2014/main" id="{63930DD3-8891-4EFD-8045-6A1D933C2ED5}"/>
              </a:ext>
            </a:extLst>
          </p:cNvPr>
          <p:cNvSpPr>
            <a:spLocks noGrp="1"/>
          </p:cNvSpPr>
          <p:nvPr>
            <p:ph type="sldNum" sz="quarter" idx="12"/>
          </p:nvPr>
        </p:nvSpPr>
        <p:spPr/>
        <p:txBody>
          <a:bodyPr/>
          <a:lstStyle/>
          <a:p>
            <a:fld id="{40C3D71A-716D-4DB9-8347-0895CAE0CCF4}" type="slidenum">
              <a:rPr lang="en-ID" smtClean="0"/>
              <a:t>‹#›</a:t>
            </a:fld>
            <a:endParaRPr lang="en-ID"/>
          </a:p>
        </p:txBody>
      </p:sp>
      <p:pic>
        <p:nvPicPr>
          <p:cNvPr id="7" name="Picture 6">
            <a:extLst>
              <a:ext uri="{FF2B5EF4-FFF2-40B4-BE49-F238E27FC236}">
                <a16:creationId xmlns:a16="http://schemas.microsoft.com/office/drawing/2014/main" id="{E220AE89-97E3-AB67-B55B-7B98F328718D}"/>
              </a:ext>
            </a:extLst>
          </p:cNvPr>
          <p:cNvPicPr>
            <a:picLocks noChangeAspect="1"/>
          </p:cNvPicPr>
          <p:nvPr userDrawn="1"/>
        </p:nvPicPr>
        <p:blipFill>
          <a:blip r:embed="rId5"/>
          <a:stretch>
            <a:fillRect/>
          </a:stretch>
        </p:blipFill>
        <p:spPr>
          <a:xfrm>
            <a:off x="1042773" y="32078"/>
            <a:ext cx="1292280" cy="1168817"/>
          </a:xfrm>
          <a:prstGeom prst="rect">
            <a:avLst/>
          </a:prstGeom>
        </p:spPr>
      </p:pic>
      <p:sp>
        <p:nvSpPr>
          <p:cNvPr id="16" name="Title 1">
            <a:extLst>
              <a:ext uri="{FF2B5EF4-FFF2-40B4-BE49-F238E27FC236}">
                <a16:creationId xmlns:a16="http://schemas.microsoft.com/office/drawing/2014/main" id="{9B342722-839E-E254-2B28-9CFA27A84965}"/>
              </a:ext>
            </a:extLst>
          </p:cNvPr>
          <p:cNvSpPr txBox="1">
            <a:spLocks/>
          </p:cNvSpPr>
          <p:nvPr userDrawn="1"/>
        </p:nvSpPr>
        <p:spPr>
          <a:xfrm>
            <a:off x="450731" y="1826002"/>
            <a:ext cx="8242539" cy="149784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sz="3300" b="1" noProof="0" dirty="0">
                <a:solidFill>
                  <a:schemeClr val="accent2"/>
                </a:solidFill>
                <a:effectLst>
                  <a:outerShdw blurRad="38100" dist="38100" dir="2700000" algn="tl">
                    <a:srgbClr val="000000">
                      <a:alpha val="43137"/>
                    </a:srgbClr>
                  </a:outerShdw>
                </a:effectLst>
                <a:latin typeface="Gill Sans MT" panose="020B0502020104020203" pitchFamily="34" charset="0"/>
                <a:ea typeface="+mn-ea"/>
                <a:cs typeface="+mn-cs"/>
              </a:rPr>
              <a:t>Projek Penguatan Profil Pelajar Pancasila dan Profil Pelajar Rahmatan Lil Alamin</a:t>
            </a:r>
            <a:endParaRPr lang="id-ID" sz="3300" noProof="0" dirty="0">
              <a:solidFill>
                <a:schemeClr val="accent2"/>
              </a:solidFill>
              <a:latin typeface="Aharoni" panose="02010803020104030203" pitchFamily="2" charset="-79"/>
              <a:cs typeface="Aharoni" panose="02010803020104030203" pitchFamily="2" charset="-79"/>
            </a:endParaRPr>
          </a:p>
        </p:txBody>
      </p:sp>
      <p:sp>
        <p:nvSpPr>
          <p:cNvPr id="21" name="Rectangle 20">
            <a:extLst>
              <a:ext uri="{FF2B5EF4-FFF2-40B4-BE49-F238E27FC236}">
                <a16:creationId xmlns:a16="http://schemas.microsoft.com/office/drawing/2014/main" id="{449D98B1-5B17-8747-EACC-ACF4950ED27E}"/>
              </a:ext>
            </a:extLst>
          </p:cNvPr>
          <p:cNvSpPr/>
          <p:nvPr userDrawn="1"/>
        </p:nvSpPr>
        <p:spPr>
          <a:xfrm>
            <a:off x="0" y="4865593"/>
            <a:ext cx="9144000" cy="208483"/>
          </a:xfrm>
          <a:prstGeom prst="rect">
            <a:avLst/>
          </a:prstGeom>
          <a:solidFill>
            <a:srgbClr val="00B050"/>
          </a:solidFill>
          <a:ln>
            <a:solidFill>
              <a:srgbClr val="14AC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Rectangle 23">
            <a:extLst>
              <a:ext uri="{FF2B5EF4-FFF2-40B4-BE49-F238E27FC236}">
                <a16:creationId xmlns:a16="http://schemas.microsoft.com/office/drawing/2014/main" id="{110DE255-5CB4-D345-823C-5E1C82B9EF1A}"/>
              </a:ext>
            </a:extLst>
          </p:cNvPr>
          <p:cNvSpPr/>
          <p:nvPr userDrawn="1"/>
        </p:nvSpPr>
        <p:spPr>
          <a:xfrm>
            <a:off x="0" y="4773148"/>
            <a:ext cx="9144000" cy="92445"/>
          </a:xfrm>
          <a:prstGeom prst="rect">
            <a:avLst/>
          </a:prstGeom>
          <a:solidFill>
            <a:srgbClr val="108A2D"/>
          </a:solidFill>
          <a:ln>
            <a:solidFill>
              <a:srgbClr val="108A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Rectangle 25">
            <a:extLst>
              <a:ext uri="{FF2B5EF4-FFF2-40B4-BE49-F238E27FC236}">
                <a16:creationId xmlns:a16="http://schemas.microsoft.com/office/drawing/2014/main" id="{E36CE325-8855-E7BE-438E-938789D89EBA}"/>
              </a:ext>
            </a:extLst>
          </p:cNvPr>
          <p:cNvSpPr/>
          <p:nvPr userDrawn="1"/>
        </p:nvSpPr>
        <p:spPr>
          <a:xfrm>
            <a:off x="0" y="5067764"/>
            <a:ext cx="9144000" cy="9244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608051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7FE6E-9748-4753-8308-75CEF244356E}"/>
              </a:ext>
            </a:extLst>
          </p:cNvPr>
          <p:cNvSpPr>
            <a:spLocks noGrp="1"/>
          </p:cNvSpPr>
          <p:nvPr>
            <p:ph type="title"/>
          </p:nvPr>
        </p:nvSpPr>
        <p:spPr>
          <a:xfrm>
            <a:off x="628650" y="241793"/>
            <a:ext cx="7886700" cy="995400"/>
          </a:xfrm>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57B05BAF-120E-4510-A348-CEDF5E2EEBE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Footer Placeholder 4">
            <a:extLst>
              <a:ext uri="{FF2B5EF4-FFF2-40B4-BE49-F238E27FC236}">
                <a16:creationId xmlns:a16="http://schemas.microsoft.com/office/drawing/2014/main" id="{803C648D-88D7-45AD-A5E9-B33E424CB0F2}"/>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A24EA5B9-6F2C-4D47-8E2D-9E0394F5710B}"/>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2262682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9B425-C10F-499B-86EB-BB99C7BEE27B}"/>
              </a:ext>
            </a:extLst>
          </p:cNvPr>
          <p:cNvSpPr>
            <a:spLocks noGrp="1"/>
          </p:cNvSpPr>
          <p:nvPr>
            <p:ph type="title"/>
          </p:nvPr>
        </p:nvSpPr>
        <p:spPr>
          <a:xfrm>
            <a:off x="623888" y="1283887"/>
            <a:ext cx="7886700" cy="2142194"/>
          </a:xfrm>
        </p:spPr>
        <p:txBody>
          <a:bodyPr anchor="b"/>
          <a:lstStyle>
            <a:lvl1pPr>
              <a:defRPr sz="45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id="{4D25973B-F7E9-48B9-95A1-95E08F526925}"/>
              </a:ext>
            </a:extLst>
          </p:cNvPr>
          <p:cNvSpPr>
            <a:spLocks noGrp="1"/>
          </p:cNvSpPr>
          <p:nvPr>
            <p:ph type="body" idx="1"/>
          </p:nvPr>
        </p:nvSpPr>
        <p:spPr>
          <a:xfrm>
            <a:off x="623888" y="3446347"/>
            <a:ext cx="7886700" cy="1126529"/>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0CB87A56-F56F-4FD1-8FF2-32B57245D6FE}"/>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2510CD19-727B-49AB-9DD4-912511404ED4}"/>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359465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A3466-C19B-4923-97D2-CCD8636BD4DB}"/>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1C7BAD92-ADE4-4587-8575-971F5D79E4A3}"/>
              </a:ext>
            </a:extLst>
          </p:cNvPr>
          <p:cNvSpPr>
            <a:spLocks noGrp="1"/>
          </p:cNvSpPr>
          <p:nvPr>
            <p:ph sz="half" idx="1"/>
          </p:nvPr>
        </p:nvSpPr>
        <p:spPr>
          <a:xfrm>
            <a:off x="628650" y="1370909"/>
            <a:ext cx="3886200" cy="32675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id="{84E5D138-6EC0-4DB1-9604-81DBC36D2D3E}"/>
              </a:ext>
            </a:extLst>
          </p:cNvPr>
          <p:cNvSpPr>
            <a:spLocks noGrp="1"/>
          </p:cNvSpPr>
          <p:nvPr>
            <p:ph sz="half" idx="2"/>
          </p:nvPr>
        </p:nvSpPr>
        <p:spPr>
          <a:xfrm>
            <a:off x="4629150" y="1370909"/>
            <a:ext cx="3886200" cy="32675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a:extLst>
              <a:ext uri="{FF2B5EF4-FFF2-40B4-BE49-F238E27FC236}">
                <a16:creationId xmlns:a16="http://schemas.microsoft.com/office/drawing/2014/main" id="{7ED018BC-6DCD-45CE-8405-961ED51E0291}"/>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18FD8975-BE51-4D04-9E50-DD43EEC93B6B}"/>
              </a:ext>
            </a:extLst>
          </p:cNvPr>
          <p:cNvSpPr>
            <a:spLocks noGrp="1"/>
          </p:cNvSpPr>
          <p:nvPr>
            <p:ph type="sldNum" sz="quarter" idx="12"/>
          </p:nvPr>
        </p:nvSpPr>
        <p:spPr/>
        <p:txBody>
          <a:bodyPr/>
          <a:lstStyle/>
          <a:p>
            <a:fld id="{40C3D71A-716D-4DB9-8347-0895CAE0CCF4}" type="slidenum">
              <a:rPr lang="en-ID" smtClean="0"/>
              <a:t>‹#›</a:t>
            </a:fld>
            <a:endParaRPr lang="en-ID"/>
          </a:p>
        </p:txBody>
      </p:sp>
    </p:spTree>
    <p:extLst>
      <p:ext uri="{BB962C8B-B14F-4D97-AF65-F5344CB8AC3E}">
        <p14:creationId xmlns:p14="http://schemas.microsoft.com/office/powerpoint/2010/main" val="33468846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4.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image" Target="../media/image3.jpeg"/><Relationship Id="rId2" Type="http://schemas.openxmlformats.org/officeDocument/2006/relationships/slideLayout" Target="../slideLayouts/slideLayout7.xml"/><Relationship Id="rId16" Type="http://schemas.openxmlformats.org/officeDocument/2006/relationships/theme" Target="../theme/theme2.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image" Target="../media/image5.png"/><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5405"/>
          </a:xfrm>
          <a:custGeom>
            <a:avLst/>
            <a:gdLst/>
            <a:ahLst/>
            <a:cxnLst/>
            <a:rect l="l" t="t" r="r" b="b"/>
            <a:pathLst>
              <a:path w="9144000" h="5145405">
                <a:moveTo>
                  <a:pt x="9144000" y="0"/>
                </a:moveTo>
                <a:lnTo>
                  <a:pt x="0" y="0"/>
                </a:lnTo>
                <a:lnTo>
                  <a:pt x="0" y="5145024"/>
                </a:lnTo>
                <a:lnTo>
                  <a:pt x="9144000" y="5145024"/>
                </a:lnTo>
                <a:lnTo>
                  <a:pt x="9144000" y="0"/>
                </a:lnTo>
                <a:close/>
              </a:path>
            </a:pathLst>
          </a:custGeom>
          <a:solidFill>
            <a:srgbClr val="A0C4FC"/>
          </a:solidFill>
        </p:spPr>
        <p:txBody>
          <a:bodyPr wrap="square" lIns="0" tIns="0" rIns="0" bIns="0" rtlCol="0"/>
          <a:lstStyle/>
          <a:p>
            <a:endParaRPr/>
          </a:p>
        </p:txBody>
      </p:sp>
      <p:sp>
        <p:nvSpPr>
          <p:cNvPr id="2" name="Holder 2"/>
          <p:cNvSpPr>
            <a:spLocks noGrp="1"/>
          </p:cNvSpPr>
          <p:nvPr>
            <p:ph type="title"/>
          </p:nvPr>
        </p:nvSpPr>
        <p:spPr>
          <a:xfrm>
            <a:off x="1274826" y="561797"/>
            <a:ext cx="6594347" cy="483234"/>
          </a:xfrm>
          <a:prstGeom prst="rect">
            <a:avLst/>
          </a:prstGeom>
        </p:spPr>
        <p:txBody>
          <a:bodyPr wrap="square" lIns="0" tIns="0" rIns="0" bIns="0">
            <a:spAutoFit/>
          </a:bodyPr>
          <a:lstStyle>
            <a:lvl1pPr>
              <a:defRPr sz="2400" b="1" i="0">
                <a:solidFill>
                  <a:srgbClr val="181818"/>
                </a:solidFill>
                <a:latin typeface="Arial"/>
                <a:cs typeface="Arial"/>
              </a:defRPr>
            </a:lvl1pPr>
          </a:lstStyle>
          <a:p>
            <a:endParaRPr/>
          </a:p>
        </p:txBody>
      </p:sp>
      <p:sp>
        <p:nvSpPr>
          <p:cNvPr id="3" name="Holder 3"/>
          <p:cNvSpPr>
            <a:spLocks noGrp="1"/>
          </p:cNvSpPr>
          <p:nvPr>
            <p:ph type="body" idx="1"/>
          </p:nvPr>
        </p:nvSpPr>
        <p:spPr>
          <a:xfrm>
            <a:off x="605739" y="1326006"/>
            <a:ext cx="7889240" cy="2159000"/>
          </a:xfrm>
          <a:prstGeom prst="rect">
            <a:avLst/>
          </a:prstGeom>
        </p:spPr>
        <p:txBody>
          <a:bodyPr wrap="square" lIns="0" tIns="0" rIns="0" bIns="0">
            <a:spAutoFit/>
          </a:bodyPr>
          <a:lstStyle>
            <a:lvl1pPr>
              <a:defRPr sz="1400" b="1" i="0">
                <a:solidFill>
                  <a:schemeClr val="tx1"/>
                </a:solidFill>
                <a:latin typeface="Arial"/>
                <a:cs typeface="Arial"/>
              </a:defRPr>
            </a:lvl1pPr>
          </a:lstStyle>
          <a:p>
            <a:endParaRPr/>
          </a:p>
        </p:txBody>
      </p:sp>
      <p:sp>
        <p:nvSpPr>
          <p:cNvPr id="4" name="Holder 4"/>
          <p:cNvSpPr>
            <a:spLocks noGrp="1"/>
          </p:cNvSpPr>
          <p:nvPr>
            <p:ph type="ftr" sz="quarter" idx="5"/>
          </p:nvPr>
        </p:nvSpPr>
        <p:spPr>
          <a:xfrm>
            <a:off x="3108960" y="4789360"/>
            <a:ext cx="2926080" cy="25749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9360"/>
            <a:ext cx="2103120" cy="25749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2/27/2024</a:t>
            </a:fld>
            <a:endParaRPr lang="en-US"/>
          </a:p>
        </p:txBody>
      </p:sp>
      <p:sp>
        <p:nvSpPr>
          <p:cNvPr id="6" name="Holder 6"/>
          <p:cNvSpPr>
            <a:spLocks noGrp="1"/>
          </p:cNvSpPr>
          <p:nvPr>
            <p:ph type="sldNum" sz="quarter" idx="7"/>
          </p:nvPr>
        </p:nvSpPr>
        <p:spPr>
          <a:xfrm>
            <a:off x="6583680" y="4789360"/>
            <a:ext cx="2103120" cy="25749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Google Shape;21;p31">
            <a:extLst>
              <a:ext uri="{FF2B5EF4-FFF2-40B4-BE49-F238E27FC236}">
                <a16:creationId xmlns:a16="http://schemas.microsoft.com/office/drawing/2014/main" id="{796413F6-50E4-4555-8B38-EF058C1E9448}"/>
              </a:ext>
            </a:extLst>
          </p:cNvPr>
          <p:cNvSpPr/>
          <p:nvPr userDrawn="1"/>
        </p:nvSpPr>
        <p:spPr>
          <a:xfrm>
            <a:off x="0" y="0"/>
            <a:ext cx="8790039" cy="5149848"/>
          </a:xfrm>
          <a:prstGeom prst="rect">
            <a:avLst/>
          </a:prstGeom>
          <a:blipFill rotWithShape="1">
            <a:blip r:embed="rId17">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350">
              <a:solidFill>
                <a:schemeClr val="dk1"/>
              </a:solidFill>
              <a:latin typeface="Calibri"/>
              <a:ea typeface="Calibri"/>
              <a:cs typeface="Calibri"/>
              <a:sym typeface="Calibri"/>
            </a:endParaRPr>
          </a:p>
        </p:txBody>
      </p:sp>
      <p:sp>
        <p:nvSpPr>
          <p:cNvPr id="22" name="Rectangle 21">
            <a:extLst>
              <a:ext uri="{FF2B5EF4-FFF2-40B4-BE49-F238E27FC236}">
                <a16:creationId xmlns:a16="http://schemas.microsoft.com/office/drawing/2014/main" id="{9B457A19-D224-493E-BD0B-BD77FD4F943A}"/>
              </a:ext>
            </a:extLst>
          </p:cNvPr>
          <p:cNvSpPr/>
          <p:nvPr userDrawn="1"/>
        </p:nvSpPr>
        <p:spPr>
          <a:xfrm>
            <a:off x="5018839" y="4429979"/>
            <a:ext cx="4114800" cy="7198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11">
            <a:extLst>
              <a:ext uri="{FF2B5EF4-FFF2-40B4-BE49-F238E27FC236}">
                <a16:creationId xmlns:a16="http://schemas.microsoft.com/office/drawing/2014/main" id="{80D0D0B5-ED7B-47B0-8FF8-4AC750C83761}"/>
              </a:ext>
            </a:extLst>
          </p:cNvPr>
          <p:cNvSpPr/>
          <p:nvPr userDrawn="1"/>
        </p:nvSpPr>
        <p:spPr>
          <a:xfrm>
            <a:off x="832844" y="4247947"/>
            <a:ext cx="1695450" cy="9078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Placeholder 1">
            <a:extLst>
              <a:ext uri="{FF2B5EF4-FFF2-40B4-BE49-F238E27FC236}">
                <a16:creationId xmlns:a16="http://schemas.microsoft.com/office/drawing/2014/main" id="{A168EE0D-62D7-4F55-B973-96566E9B379E}"/>
              </a:ext>
            </a:extLst>
          </p:cNvPr>
          <p:cNvSpPr>
            <a:spLocks noGrp="1"/>
          </p:cNvSpPr>
          <p:nvPr>
            <p:ph type="title"/>
          </p:nvPr>
        </p:nvSpPr>
        <p:spPr>
          <a:xfrm>
            <a:off x="628650" y="274182"/>
            <a:ext cx="7886700" cy="995400"/>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9FDA64D1-CE88-4615-AC20-4B9C78009115}"/>
              </a:ext>
            </a:extLst>
          </p:cNvPr>
          <p:cNvSpPr>
            <a:spLocks noGrp="1"/>
          </p:cNvSpPr>
          <p:nvPr>
            <p:ph type="body" idx="1"/>
          </p:nvPr>
        </p:nvSpPr>
        <p:spPr>
          <a:xfrm>
            <a:off x="628650" y="1370909"/>
            <a:ext cx="7886700" cy="305906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5" name="Footer Placeholder 4">
            <a:extLst>
              <a:ext uri="{FF2B5EF4-FFF2-40B4-BE49-F238E27FC236}">
                <a16:creationId xmlns:a16="http://schemas.microsoft.com/office/drawing/2014/main" id="{A7C5F8EA-9505-4A32-9998-75516199F691}"/>
              </a:ext>
            </a:extLst>
          </p:cNvPr>
          <p:cNvSpPr>
            <a:spLocks noGrp="1"/>
          </p:cNvSpPr>
          <p:nvPr>
            <p:ph type="ftr" sz="quarter" idx="3"/>
          </p:nvPr>
        </p:nvSpPr>
        <p:spPr>
          <a:xfrm>
            <a:off x="3028950" y="4773148"/>
            <a:ext cx="3086100" cy="27418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1F892162-61DD-48F0-AC31-478371399C83}"/>
              </a:ext>
            </a:extLst>
          </p:cNvPr>
          <p:cNvSpPr>
            <a:spLocks noGrp="1"/>
          </p:cNvSpPr>
          <p:nvPr>
            <p:ph type="sldNum" sz="quarter" idx="4"/>
          </p:nvPr>
        </p:nvSpPr>
        <p:spPr>
          <a:xfrm>
            <a:off x="6457950" y="4773148"/>
            <a:ext cx="2057400" cy="274182"/>
          </a:xfrm>
          <a:prstGeom prst="rect">
            <a:avLst/>
          </a:prstGeom>
        </p:spPr>
        <p:txBody>
          <a:bodyPr vert="horz" lIns="91440" tIns="45720" rIns="91440" bIns="45720" rtlCol="0" anchor="ctr"/>
          <a:lstStyle>
            <a:lvl1pPr algn="r">
              <a:defRPr sz="900">
                <a:solidFill>
                  <a:schemeClr val="tx1">
                    <a:tint val="75000"/>
                  </a:schemeClr>
                </a:solidFill>
              </a:defRPr>
            </a:lvl1pPr>
          </a:lstStyle>
          <a:p>
            <a:fld id="{40C3D71A-716D-4DB9-8347-0895CAE0CCF4}" type="slidenum">
              <a:rPr lang="en-ID" smtClean="0"/>
              <a:t>‹#›</a:t>
            </a:fld>
            <a:endParaRPr lang="en-ID"/>
          </a:p>
        </p:txBody>
      </p:sp>
      <p:pic>
        <p:nvPicPr>
          <p:cNvPr id="8" name="Picture 2" descr="G20 INDONESIA Logo PNG Vector (CDR) Free Download">
            <a:extLst>
              <a:ext uri="{FF2B5EF4-FFF2-40B4-BE49-F238E27FC236}">
                <a16:creationId xmlns:a16="http://schemas.microsoft.com/office/drawing/2014/main" id="{BC7EEA93-0686-4FA4-99BB-67B8E17AB513}"/>
              </a:ext>
            </a:extLst>
          </p:cNvPr>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7819774" y="136516"/>
            <a:ext cx="505195" cy="2529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3A50E58-637F-440C-97F1-83B4324AEACD}"/>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8272385" y="58573"/>
            <a:ext cx="693706" cy="388955"/>
          </a:xfrm>
          <a:prstGeom prst="rect">
            <a:avLst/>
          </a:prstGeom>
        </p:spPr>
      </p:pic>
    </p:spTree>
    <p:extLst>
      <p:ext uri="{BB962C8B-B14F-4D97-AF65-F5344CB8AC3E}">
        <p14:creationId xmlns:p14="http://schemas.microsoft.com/office/powerpoint/2010/main" val="122543488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hyperlink" Target="mailto:wi@gmail.com" TargetMode="External"/><Relationship Id="rId4" Type="http://schemas.openxmlformats.org/officeDocument/2006/relationships/image" Target="../media/image11.jp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6" Type="http://schemas.openxmlformats.org/officeDocument/2006/relationships/image" Target="../media/image51.jpg"/><Relationship Id="rId5" Type="http://schemas.openxmlformats.org/officeDocument/2006/relationships/image" Target="../media/image50.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866971" y="3928871"/>
            <a:ext cx="1733550" cy="1216660"/>
          </a:xfrm>
          <a:custGeom>
            <a:avLst/>
            <a:gdLst/>
            <a:ahLst/>
            <a:cxnLst/>
            <a:rect l="l" t="t" r="r" b="b"/>
            <a:pathLst>
              <a:path w="1733550" h="1216660">
                <a:moveTo>
                  <a:pt x="1047414" y="0"/>
                </a:moveTo>
                <a:lnTo>
                  <a:pt x="1000116" y="1387"/>
                </a:lnTo>
                <a:lnTo>
                  <a:pt x="952744" y="5299"/>
                </a:lnTo>
                <a:lnTo>
                  <a:pt x="905343" y="11358"/>
                </a:lnTo>
                <a:lnTo>
                  <a:pt x="857961" y="19188"/>
                </a:lnTo>
                <a:lnTo>
                  <a:pt x="810645" y="28410"/>
                </a:lnTo>
                <a:lnTo>
                  <a:pt x="763442" y="38649"/>
                </a:lnTo>
                <a:lnTo>
                  <a:pt x="622980" y="71691"/>
                </a:lnTo>
                <a:lnTo>
                  <a:pt x="579866" y="81224"/>
                </a:lnTo>
                <a:lnTo>
                  <a:pt x="444024" y="109042"/>
                </a:lnTo>
                <a:lnTo>
                  <a:pt x="398118" y="119620"/>
                </a:lnTo>
                <a:lnTo>
                  <a:pt x="352672" y="131632"/>
                </a:lnTo>
                <a:lnTo>
                  <a:pt x="308147" y="145548"/>
                </a:lnTo>
                <a:lnTo>
                  <a:pt x="265006" y="161838"/>
                </a:lnTo>
                <a:lnTo>
                  <a:pt x="223711" y="180972"/>
                </a:lnTo>
                <a:lnTo>
                  <a:pt x="184726" y="203418"/>
                </a:lnTo>
                <a:lnTo>
                  <a:pt x="148513" y="229647"/>
                </a:lnTo>
                <a:lnTo>
                  <a:pt x="115534" y="260128"/>
                </a:lnTo>
                <a:lnTo>
                  <a:pt x="86253" y="295331"/>
                </a:lnTo>
                <a:lnTo>
                  <a:pt x="61132" y="335724"/>
                </a:lnTo>
                <a:lnTo>
                  <a:pt x="41674" y="377315"/>
                </a:lnTo>
                <a:lnTo>
                  <a:pt x="26247" y="421255"/>
                </a:lnTo>
                <a:lnTo>
                  <a:pt x="14608" y="467158"/>
                </a:lnTo>
                <a:lnTo>
                  <a:pt x="6515" y="514636"/>
                </a:lnTo>
                <a:lnTo>
                  <a:pt x="1726" y="563305"/>
                </a:lnTo>
                <a:lnTo>
                  <a:pt x="0" y="612777"/>
                </a:lnTo>
                <a:lnTo>
                  <a:pt x="1092" y="662666"/>
                </a:lnTo>
                <a:lnTo>
                  <a:pt x="4763" y="712587"/>
                </a:lnTo>
                <a:lnTo>
                  <a:pt x="10769" y="762153"/>
                </a:lnTo>
                <a:lnTo>
                  <a:pt x="18868" y="810977"/>
                </a:lnTo>
                <a:lnTo>
                  <a:pt x="28818" y="858673"/>
                </a:lnTo>
                <a:lnTo>
                  <a:pt x="40378" y="904855"/>
                </a:lnTo>
                <a:lnTo>
                  <a:pt x="53304" y="949137"/>
                </a:lnTo>
                <a:lnTo>
                  <a:pt x="67355" y="991133"/>
                </a:lnTo>
                <a:lnTo>
                  <a:pt x="85006" y="1036122"/>
                </a:lnTo>
                <a:lnTo>
                  <a:pt x="105198" y="1079969"/>
                </a:lnTo>
                <a:lnTo>
                  <a:pt x="127847" y="1122553"/>
                </a:lnTo>
                <a:lnTo>
                  <a:pt x="152867" y="1163753"/>
                </a:lnTo>
                <a:lnTo>
                  <a:pt x="180177" y="1203449"/>
                </a:lnTo>
                <a:lnTo>
                  <a:pt x="190023" y="1216151"/>
                </a:lnTo>
                <a:lnTo>
                  <a:pt x="1518911" y="1216151"/>
                </a:lnTo>
                <a:lnTo>
                  <a:pt x="1570122" y="1159897"/>
                </a:lnTo>
                <a:lnTo>
                  <a:pt x="1602058" y="1119564"/>
                </a:lnTo>
                <a:lnTo>
                  <a:pt x="1631785" y="1077653"/>
                </a:lnTo>
                <a:lnTo>
                  <a:pt x="1659173" y="1034275"/>
                </a:lnTo>
                <a:lnTo>
                  <a:pt x="1680386" y="995030"/>
                </a:lnTo>
                <a:lnTo>
                  <a:pt x="1697880" y="954460"/>
                </a:lnTo>
                <a:lnTo>
                  <a:pt x="1711768" y="912742"/>
                </a:lnTo>
                <a:lnTo>
                  <a:pt x="1722158" y="870057"/>
                </a:lnTo>
                <a:lnTo>
                  <a:pt x="1729163" y="826582"/>
                </a:lnTo>
                <a:lnTo>
                  <a:pt x="1732893" y="782497"/>
                </a:lnTo>
                <a:lnTo>
                  <a:pt x="1733459" y="737980"/>
                </a:lnTo>
                <a:lnTo>
                  <a:pt x="1730972" y="693210"/>
                </a:lnTo>
                <a:lnTo>
                  <a:pt x="1725543" y="648367"/>
                </a:lnTo>
                <a:lnTo>
                  <a:pt x="1717282" y="603629"/>
                </a:lnTo>
                <a:lnTo>
                  <a:pt x="1706301" y="559175"/>
                </a:lnTo>
                <a:lnTo>
                  <a:pt x="1692709" y="515183"/>
                </a:lnTo>
                <a:lnTo>
                  <a:pt x="1676619" y="471833"/>
                </a:lnTo>
                <a:lnTo>
                  <a:pt x="1658141" y="429304"/>
                </a:lnTo>
                <a:lnTo>
                  <a:pt x="1637386" y="387774"/>
                </a:lnTo>
                <a:lnTo>
                  <a:pt x="1614465" y="347422"/>
                </a:lnTo>
                <a:lnTo>
                  <a:pt x="1589488" y="308427"/>
                </a:lnTo>
                <a:lnTo>
                  <a:pt x="1562566" y="270968"/>
                </a:lnTo>
                <a:lnTo>
                  <a:pt x="1533811" y="235224"/>
                </a:lnTo>
                <a:lnTo>
                  <a:pt x="1503333" y="201374"/>
                </a:lnTo>
                <a:lnTo>
                  <a:pt x="1471242" y="169596"/>
                </a:lnTo>
                <a:lnTo>
                  <a:pt x="1437651" y="140070"/>
                </a:lnTo>
                <a:lnTo>
                  <a:pt x="1402670" y="112974"/>
                </a:lnTo>
                <a:lnTo>
                  <a:pt x="1366409" y="88487"/>
                </a:lnTo>
                <a:lnTo>
                  <a:pt x="1328979" y="66788"/>
                </a:lnTo>
                <a:lnTo>
                  <a:pt x="1290492" y="48056"/>
                </a:lnTo>
                <a:lnTo>
                  <a:pt x="1242449" y="29623"/>
                </a:lnTo>
                <a:lnTo>
                  <a:pt x="1194065" y="16025"/>
                </a:lnTo>
                <a:lnTo>
                  <a:pt x="1145395" y="6839"/>
                </a:lnTo>
                <a:lnTo>
                  <a:pt x="1096493" y="1639"/>
                </a:lnTo>
                <a:lnTo>
                  <a:pt x="1047414" y="0"/>
                </a:lnTo>
                <a:close/>
              </a:path>
            </a:pathLst>
          </a:custGeom>
          <a:solidFill>
            <a:srgbClr val="FFD47B"/>
          </a:solidFill>
        </p:spPr>
        <p:txBody>
          <a:bodyPr wrap="square" lIns="0" tIns="0" rIns="0" bIns="0" rtlCol="0"/>
          <a:lstStyle/>
          <a:p>
            <a:endParaRPr/>
          </a:p>
        </p:txBody>
      </p:sp>
      <p:grpSp>
        <p:nvGrpSpPr>
          <p:cNvPr id="3" name="object 3"/>
          <p:cNvGrpSpPr/>
          <p:nvPr/>
        </p:nvGrpSpPr>
        <p:grpSpPr>
          <a:xfrm>
            <a:off x="502919" y="432815"/>
            <a:ext cx="8522970" cy="4715510"/>
            <a:chOff x="502919" y="432815"/>
            <a:chExt cx="8522970" cy="4715510"/>
          </a:xfrm>
        </p:grpSpPr>
        <p:sp>
          <p:nvSpPr>
            <p:cNvPr id="4" name="object 4"/>
            <p:cNvSpPr/>
            <p:nvPr/>
          </p:nvSpPr>
          <p:spPr>
            <a:xfrm>
              <a:off x="7900666" y="2447543"/>
              <a:ext cx="1125220" cy="1069975"/>
            </a:xfrm>
            <a:custGeom>
              <a:avLst/>
              <a:gdLst/>
              <a:ahLst/>
              <a:cxnLst/>
              <a:rect l="l" t="t" r="r" b="b"/>
              <a:pathLst>
                <a:path w="1125220" h="1069975">
                  <a:moveTo>
                    <a:pt x="578106" y="0"/>
                  </a:moveTo>
                  <a:lnTo>
                    <a:pt x="555068" y="482"/>
                  </a:lnTo>
                  <a:lnTo>
                    <a:pt x="547372" y="888"/>
                  </a:lnTo>
                  <a:lnTo>
                    <a:pt x="527179" y="507"/>
                  </a:lnTo>
                  <a:lnTo>
                    <a:pt x="473246" y="2675"/>
                  </a:lnTo>
                  <a:lnTo>
                    <a:pt x="419432" y="9125"/>
                  </a:lnTo>
                  <a:lnTo>
                    <a:pt x="366175" y="19780"/>
                  </a:lnTo>
                  <a:lnTo>
                    <a:pt x="313913" y="34562"/>
                  </a:lnTo>
                  <a:lnTo>
                    <a:pt x="263084" y="53395"/>
                  </a:lnTo>
                  <a:lnTo>
                    <a:pt x="214124" y="76200"/>
                  </a:lnTo>
                  <a:lnTo>
                    <a:pt x="175097" y="100205"/>
                  </a:lnTo>
                  <a:lnTo>
                    <a:pt x="139994" y="128854"/>
                  </a:lnTo>
                  <a:lnTo>
                    <a:pt x="108813" y="161640"/>
                  </a:lnTo>
                  <a:lnTo>
                    <a:pt x="81548" y="198056"/>
                  </a:lnTo>
                  <a:lnTo>
                    <a:pt x="58196" y="237597"/>
                  </a:lnTo>
                  <a:lnTo>
                    <a:pt x="38754" y="279756"/>
                  </a:lnTo>
                  <a:lnTo>
                    <a:pt x="23217" y="324027"/>
                  </a:lnTo>
                  <a:lnTo>
                    <a:pt x="11581" y="369904"/>
                  </a:lnTo>
                  <a:lnTo>
                    <a:pt x="3844" y="416881"/>
                  </a:lnTo>
                  <a:lnTo>
                    <a:pt x="0" y="464450"/>
                  </a:lnTo>
                  <a:lnTo>
                    <a:pt x="45" y="512107"/>
                  </a:lnTo>
                  <a:lnTo>
                    <a:pt x="3977" y="559344"/>
                  </a:lnTo>
                  <a:lnTo>
                    <a:pt x="11791" y="605656"/>
                  </a:lnTo>
                  <a:lnTo>
                    <a:pt x="23483" y="650537"/>
                  </a:lnTo>
                  <a:lnTo>
                    <a:pt x="39050" y="693479"/>
                  </a:lnTo>
                  <a:lnTo>
                    <a:pt x="58487" y="733977"/>
                  </a:lnTo>
                  <a:lnTo>
                    <a:pt x="81790" y="771525"/>
                  </a:lnTo>
                  <a:lnTo>
                    <a:pt x="114719" y="812158"/>
                  </a:lnTo>
                  <a:lnTo>
                    <a:pt x="151716" y="846949"/>
                  </a:lnTo>
                  <a:lnTo>
                    <a:pt x="192177" y="876676"/>
                  </a:lnTo>
                  <a:lnTo>
                    <a:pt x="235494" y="902120"/>
                  </a:lnTo>
                  <a:lnTo>
                    <a:pt x="281062" y="924060"/>
                  </a:lnTo>
                  <a:lnTo>
                    <a:pt x="328274" y="943276"/>
                  </a:lnTo>
                  <a:lnTo>
                    <a:pt x="376524" y="960547"/>
                  </a:lnTo>
                  <a:lnTo>
                    <a:pt x="425205" y="976655"/>
                  </a:lnTo>
                  <a:lnTo>
                    <a:pt x="473712" y="992378"/>
                  </a:lnTo>
                  <a:lnTo>
                    <a:pt x="520102" y="1008302"/>
                  </a:lnTo>
                  <a:lnTo>
                    <a:pt x="567928" y="1025501"/>
                  </a:lnTo>
                  <a:lnTo>
                    <a:pt x="616762" y="1042114"/>
                  </a:lnTo>
                  <a:lnTo>
                    <a:pt x="666179" y="1056282"/>
                  </a:lnTo>
                  <a:lnTo>
                    <a:pt x="715750" y="1066146"/>
                  </a:lnTo>
                  <a:lnTo>
                    <a:pt x="765050" y="1069848"/>
                  </a:lnTo>
                  <a:lnTo>
                    <a:pt x="796818" y="1068050"/>
                  </a:lnTo>
                  <a:lnTo>
                    <a:pt x="859116" y="1052167"/>
                  </a:lnTo>
                  <a:lnTo>
                    <a:pt x="928262" y="1009813"/>
                  </a:lnTo>
                  <a:lnTo>
                    <a:pt x="963690" y="976120"/>
                  </a:lnTo>
                  <a:lnTo>
                    <a:pt x="995654" y="937180"/>
                  </a:lnTo>
                  <a:lnTo>
                    <a:pt x="1024137" y="894169"/>
                  </a:lnTo>
                  <a:lnTo>
                    <a:pt x="1049124" y="848265"/>
                  </a:lnTo>
                  <a:lnTo>
                    <a:pt x="1070598" y="800645"/>
                  </a:lnTo>
                  <a:lnTo>
                    <a:pt x="1088545" y="752486"/>
                  </a:lnTo>
                  <a:lnTo>
                    <a:pt x="1102948" y="704964"/>
                  </a:lnTo>
                  <a:lnTo>
                    <a:pt x="1113792" y="659257"/>
                  </a:lnTo>
                  <a:lnTo>
                    <a:pt x="1121469" y="612800"/>
                  </a:lnTo>
                  <a:lnTo>
                    <a:pt x="1125213" y="565997"/>
                  </a:lnTo>
                  <a:lnTo>
                    <a:pt x="1125053" y="519143"/>
                  </a:lnTo>
                  <a:lnTo>
                    <a:pt x="1121017" y="472529"/>
                  </a:lnTo>
                  <a:lnTo>
                    <a:pt x="1113134" y="426451"/>
                  </a:lnTo>
                  <a:lnTo>
                    <a:pt x="1101431" y="381202"/>
                  </a:lnTo>
                  <a:lnTo>
                    <a:pt x="1085937" y="337075"/>
                  </a:lnTo>
                  <a:lnTo>
                    <a:pt x="1066680" y="294365"/>
                  </a:lnTo>
                  <a:lnTo>
                    <a:pt x="1043688" y="253365"/>
                  </a:lnTo>
                  <a:lnTo>
                    <a:pt x="1013560" y="210394"/>
                  </a:lnTo>
                  <a:lnTo>
                    <a:pt x="980049" y="171231"/>
                  </a:lnTo>
                  <a:lnTo>
                    <a:pt x="943470" y="135934"/>
                  </a:lnTo>
                  <a:lnTo>
                    <a:pt x="904138" y="104566"/>
                  </a:lnTo>
                  <a:lnTo>
                    <a:pt x="862366" y="77184"/>
                  </a:lnTo>
                  <a:lnTo>
                    <a:pt x="818468" y="53850"/>
                  </a:lnTo>
                  <a:lnTo>
                    <a:pt x="772760" y="34624"/>
                  </a:lnTo>
                  <a:lnTo>
                    <a:pt x="725556" y="19566"/>
                  </a:lnTo>
                  <a:lnTo>
                    <a:pt x="677169" y="8736"/>
                  </a:lnTo>
                  <a:lnTo>
                    <a:pt x="627915" y="2194"/>
                  </a:lnTo>
                  <a:lnTo>
                    <a:pt x="578106" y="0"/>
                  </a:lnTo>
                  <a:close/>
                </a:path>
              </a:pathLst>
            </a:custGeom>
            <a:solidFill>
              <a:srgbClr val="FFD47B"/>
            </a:solidFill>
          </p:spPr>
          <p:txBody>
            <a:bodyPr wrap="square" lIns="0" tIns="0" rIns="0" bIns="0" rtlCol="0"/>
            <a:lstStyle/>
            <a:p>
              <a:endParaRPr/>
            </a:p>
          </p:txBody>
        </p:sp>
        <p:sp>
          <p:nvSpPr>
            <p:cNvPr id="5" name="object 5"/>
            <p:cNvSpPr/>
            <p:nvPr/>
          </p:nvSpPr>
          <p:spPr>
            <a:xfrm>
              <a:off x="6379463" y="3377183"/>
              <a:ext cx="1978660" cy="1765300"/>
            </a:xfrm>
            <a:custGeom>
              <a:avLst/>
              <a:gdLst/>
              <a:ahLst/>
              <a:cxnLst/>
              <a:rect l="l" t="t" r="r" b="b"/>
              <a:pathLst>
                <a:path w="1978659" h="1765300">
                  <a:moveTo>
                    <a:pt x="1978152" y="0"/>
                  </a:moveTo>
                  <a:lnTo>
                    <a:pt x="1836140" y="251852"/>
                  </a:lnTo>
                  <a:lnTo>
                    <a:pt x="1434607" y="818668"/>
                  </a:lnTo>
                  <a:lnTo>
                    <a:pt x="810309" y="1417337"/>
                  </a:lnTo>
                  <a:lnTo>
                    <a:pt x="0" y="1764749"/>
                  </a:lnTo>
                </a:path>
              </a:pathLst>
            </a:custGeom>
            <a:ln w="12192">
              <a:solidFill>
                <a:srgbClr val="FFFFFF"/>
              </a:solidFill>
            </a:ln>
          </p:spPr>
          <p:txBody>
            <a:bodyPr wrap="square" lIns="0" tIns="0" rIns="0" bIns="0" rtlCol="0"/>
            <a:lstStyle/>
            <a:p>
              <a:endParaRPr/>
            </a:p>
          </p:txBody>
        </p:sp>
        <p:sp>
          <p:nvSpPr>
            <p:cNvPr id="6" name="object 6"/>
            <p:cNvSpPr/>
            <p:nvPr/>
          </p:nvSpPr>
          <p:spPr>
            <a:xfrm>
              <a:off x="6802310" y="2447543"/>
              <a:ext cx="2171065" cy="2569845"/>
            </a:xfrm>
            <a:custGeom>
              <a:avLst/>
              <a:gdLst/>
              <a:ahLst/>
              <a:cxnLst/>
              <a:rect l="l" t="t" r="r" b="b"/>
              <a:pathLst>
                <a:path w="2171065" h="2569845">
                  <a:moveTo>
                    <a:pt x="1540700" y="947928"/>
                  </a:moveTo>
                  <a:lnTo>
                    <a:pt x="1553289" y="875934"/>
                  </a:lnTo>
                  <a:lnTo>
                    <a:pt x="1594010" y="773102"/>
                  </a:lnTo>
                  <a:lnTo>
                    <a:pt x="1679892" y="614299"/>
                  </a:lnTo>
                  <a:lnTo>
                    <a:pt x="1798847" y="412122"/>
                  </a:lnTo>
                  <a:lnTo>
                    <a:pt x="1913445" y="212756"/>
                  </a:lnTo>
                  <a:lnTo>
                    <a:pt x="1999753" y="60586"/>
                  </a:lnTo>
                  <a:lnTo>
                    <a:pt x="2033841" y="0"/>
                  </a:lnTo>
                  <a:lnTo>
                    <a:pt x="1996936" y="119378"/>
                  </a:lnTo>
                  <a:lnTo>
                    <a:pt x="1894331" y="397335"/>
                  </a:lnTo>
                  <a:lnTo>
                    <a:pt x="1738197" y="713607"/>
                  </a:lnTo>
                  <a:lnTo>
                    <a:pt x="1540700" y="947928"/>
                  </a:lnTo>
                  <a:close/>
                </a:path>
                <a:path w="2171065" h="2569845">
                  <a:moveTo>
                    <a:pt x="376999" y="2356104"/>
                  </a:moveTo>
                  <a:lnTo>
                    <a:pt x="370766" y="2340681"/>
                  </a:lnTo>
                  <a:lnTo>
                    <a:pt x="360092" y="2284860"/>
                  </a:lnTo>
                  <a:lnTo>
                    <a:pt x="357014" y="2174313"/>
                  </a:lnTo>
                  <a:lnTo>
                    <a:pt x="373570" y="1994712"/>
                  </a:lnTo>
                  <a:lnTo>
                    <a:pt x="404036" y="1760871"/>
                  </a:lnTo>
                  <a:lnTo>
                    <a:pt x="431561" y="1532123"/>
                  </a:lnTo>
                  <a:lnTo>
                    <a:pt x="451490" y="1358317"/>
                  </a:lnTo>
                  <a:lnTo>
                    <a:pt x="459168" y="1289304"/>
                  </a:lnTo>
                  <a:lnTo>
                    <a:pt x="471868" y="1413968"/>
                  </a:lnTo>
                  <a:lnTo>
                    <a:pt x="486187" y="1710642"/>
                  </a:lnTo>
                  <a:lnTo>
                    <a:pt x="466455" y="2063347"/>
                  </a:lnTo>
                  <a:lnTo>
                    <a:pt x="376999" y="2356104"/>
                  </a:lnTo>
                  <a:close/>
                </a:path>
                <a:path w="2171065" h="2569845">
                  <a:moveTo>
                    <a:pt x="3492" y="2569464"/>
                  </a:moveTo>
                  <a:lnTo>
                    <a:pt x="234" y="2553176"/>
                  </a:lnTo>
                  <a:lnTo>
                    <a:pt x="0" y="2496429"/>
                  </a:lnTo>
                  <a:lnTo>
                    <a:pt x="17101" y="2387394"/>
                  </a:lnTo>
                  <a:lnTo>
                    <a:pt x="65849" y="2214245"/>
                  </a:lnTo>
                  <a:lnTo>
                    <a:pt x="137556" y="1990170"/>
                  </a:lnTo>
                  <a:lnTo>
                    <a:pt x="205168" y="1770214"/>
                  </a:lnTo>
                  <a:lnTo>
                    <a:pt x="255444" y="1602761"/>
                  </a:lnTo>
                  <a:lnTo>
                    <a:pt x="275145" y="1536192"/>
                  </a:lnTo>
                  <a:lnTo>
                    <a:pt x="265525" y="1660868"/>
                  </a:lnTo>
                  <a:lnTo>
                    <a:pt x="226853" y="1954768"/>
                  </a:lnTo>
                  <a:lnTo>
                    <a:pt x="144414" y="2297697"/>
                  </a:lnTo>
                  <a:lnTo>
                    <a:pt x="3492" y="2569464"/>
                  </a:lnTo>
                  <a:close/>
                </a:path>
                <a:path w="2171065" h="2569845">
                  <a:moveTo>
                    <a:pt x="1378521" y="1243584"/>
                  </a:moveTo>
                  <a:lnTo>
                    <a:pt x="1415764" y="1180607"/>
                  </a:lnTo>
                  <a:lnTo>
                    <a:pt x="1489642" y="1098333"/>
                  </a:lnTo>
                  <a:lnTo>
                    <a:pt x="1624647" y="979043"/>
                  </a:lnTo>
                  <a:lnTo>
                    <a:pt x="1806938" y="831467"/>
                  </a:lnTo>
                  <a:lnTo>
                    <a:pt x="1983978" y="684736"/>
                  </a:lnTo>
                  <a:lnTo>
                    <a:pt x="2117941" y="572224"/>
                  </a:lnTo>
                  <a:lnTo>
                    <a:pt x="2171001" y="527304"/>
                  </a:lnTo>
                  <a:lnTo>
                    <a:pt x="2094610" y="626381"/>
                  </a:lnTo>
                  <a:lnTo>
                    <a:pt x="1901253" y="851201"/>
                  </a:lnTo>
                  <a:lnTo>
                    <a:pt x="1644649" y="1093142"/>
                  </a:lnTo>
                  <a:lnTo>
                    <a:pt x="1378521" y="1243584"/>
                  </a:lnTo>
                  <a:close/>
                </a:path>
                <a:path w="2171065" h="2569845">
                  <a:moveTo>
                    <a:pt x="1152969" y="1578864"/>
                  </a:moveTo>
                  <a:lnTo>
                    <a:pt x="1198673" y="1522172"/>
                  </a:lnTo>
                  <a:lnTo>
                    <a:pt x="1283753" y="1451792"/>
                  </a:lnTo>
                  <a:lnTo>
                    <a:pt x="1435163" y="1353820"/>
                  </a:lnTo>
                  <a:lnTo>
                    <a:pt x="1636976" y="1233803"/>
                  </a:lnTo>
                  <a:lnTo>
                    <a:pt x="1832943" y="1113774"/>
                  </a:lnTo>
                  <a:lnTo>
                    <a:pt x="1981213" y="1021439"/>
                  </a:lnTo>
                  <a:lnTo>
                    <a:pt x="2039937" y="984504"/>
                  </a:lnTo>
                  <a:lnTo>
                    <a:pt x="1950301" y="1071364"/>
                  </a:lnTo>
                  <a:lnTo>
                    <a:pt x="1726993" y="1265662"/>
                  </a:lnTo>
                  <a:lnTo>
                    <a:pt x="1438415" y="1467971"/>
                  </a:lnTo>
                  <a:lnTo>
                    <a:pt x="1152969" y="1578864"/>
                  </a:lnTo>
                  <a:close/>
                </a:path>
                <a:path w="2171065" h="2569845">
                  <a:moveTo>
                    <a:pt x="375729" y="2355138"/>
                  </a:moveTo>
                  <a:lnTo>
                    <a:pt x="437356" y="2316045"/>
                  </a:lnTo>
                  <a:lnTo>
                    <a:pt x="540750" y="2276957"/>
                  </a:lnTo>
                  <a:lnTo>
                    <a:pt x="715962" y="2233536"/>
                  </a:lnTo>
                  <a:lnTo>
                    <a:pt x="946247" y="2185404"/>
                  </a:lnTo>
                  <a:lnTo>
                    <a:pt x="1170924" y="2135966"/>
                  </a:lnTo>
                  <a:lnTo>
                    <a:pt x="1341379" y="2097385"/>
                  </a:lnTo>
                  <a:lnTo>
                    <a:pt x="1409001" y="2081822"/>
                  </a:lnTo>
                  <a:lnTo>
                    <a:pt x="1295719" y="2134950"/>
                  </a:lnTo>
                  <a:lnTo>
                    <a:pt x="1020810" y="2246274"/>
                  </a:lnTo>
                  <a:lnTo>
                    <a:pt x="681678" y="2343701"/>
                  </a:lnTo>
                  <a:lnTo>
                    <a:pt x="375729" y="2355138"/>
                  </a:lnTo>
                  <a:close/>
                </a:path>
              </a:pathLst>
            </a:custGeom>
            <a:ln w="12192">
              <a:solidFill>
                <a:srgbClr val="FFFFFF"/>
              </a:solidFill>
            </a:ln>
          </p:spPr>
          <p:txBody>
            <a:bodyPr wrap="square" lIns="0" tIns="0" rIns="0" bIns="0" rtlCol="0"/>
            <a:lstStyle/>
            <a:p>
              <a:endParaRPr/>
            </a:p>
          </p:txBody>
        </p:sp>
        <p:sp>
          <p:nvSpPr>
            <p:cNvPr id="7" name="object 7"/>
            <p:cNvSpPr/>
            <p:nvPr/>
          </p:nvSpPr>
          <p:spPr>
            <a:xfrm>
              <a:off x="6806184" y="4913414"/>
              <a:ext cx="1064260" cy="142240"/>
            </a:xfrm>
            <a:custGeom>
              <a:avLst/>
              <a:gdLst/>
              <a:ahLst/>
              <a:cxnLst/>
              <a:rect l="l" t="t" r="r" b="b"/>
              <a:pathLst>
                <a:path w="1064259" h="142239">
                  <a:moveTo>
                    <a:pt x="0" y="104216"/>
                  </a:moveTo>
                  <a:lnTo>
                    <a:pt x="67516" y="75698"/>
                  </a:lnTo>
                  <a:lnTo>
                    <a:pt x="176111" y="53895"/>
                  </a:lnTo>
                  <a:lnTo>
                    <a:pt x="356108" y="39370"/>
                  </a:lnTo>
                  <a:lnTo>
                    <a:pt x="591085" y="28337"/>
                  </a:lnTo>
                  <a:lnTo>
                    <a:pt x="820515" y="15346"/>
                  </a:lnTo>
                  <a:lnTo>
                    <a:pt x="994652" y="4524"/>
                  </a:lnTo>
                  <a:lnTo>
                    <a:pt x="1063752" y="0"/>
                  </a:lnTo>
                  <a:lnTo>
                    <a:pt x="943546" y="34192"/>
                  </a:lnTo>
                  <a:lnTo>
                    <a:pt x="654557" y="99864"/>
                  </a:lnTo>
                  <a:lnTo>
                    <a:pt x="304228" y="141658"/>
                  </a:lnTo>
                  <a:lnTo>
                    <a:pt x="0" y="104216"/>
                  </a:lnTo>
                  <a:close/>
                </a:path>
              </a:pathLst>
            </a:custGeom>
            <a:ln w="12192">
              <a:solidFill>
                <a:srgbClr val="FFFFFF"/>
              </a:solidFill>
            </a:ln>
          </p:spPr>
          <p:txBody>
            <a:bodyPr wrap="square" lIns="0" tIns="0" rIns="0" bIns="0" rtlCol="0"/>
            <a:lstStyle/>
            <a:p>
              <a:endParaRPr/>
            </a:p>
          </p:txBody>
        </p:sp>
        <p:sp>
          <p:nvSpPr>
            <p:cNvPr id="8" name="object 8"/>
            <p:cNvSpPr/>
            <p:nvPr/>
          </p:nvSpPr>
          <p:spPr>
            <a:xfrm>
              <a:off x="502919" y="432815"/>
              <a:ext cx="8138159" cy="4279900"/>
            </a:xfrm>
            <a:custGeom>
              <a:avLst/>
              <a:gdLst/>
              <a:ahLst/>
              <a:cxnLst/>
              <a:rect l="l" t="t" r="r" b="b"/>
              <a:pathLst>
                <a:path w="8138159" h="4279900">
                  <a:moveTo>
                    <a:pt x="8138159" y="0"/>
                  </a:moveTo>
                  <a:lnTo>
                    <a:pt x="0" y="0"/>
                  </a:lnTo>
                  <a:lnTo>
                    <a:pt x="0" y="4279392"/>
                  </a:lnTo>
                  <a:lnTo>
                    <a:pt x="8138159" y="4279392"/>
                  </a:lnTo>
                  <a:lnTo>
                    <a:pt x="8138159" y="0"/>
                  </a:lnTo>
                  <a:close/>
                </a:path>
              </a:pathLst>
            </a:custGeom>
            <a:solidFill>
              <a:srgbClr val="FFFFFF"/>
            </a:solidFill>
          </p:spPr>
          <p:txBody>
            <a:bodyPr wrap="square" lIns="0" tIns="0" rIns="0" bIns="0" rtlCol="0"/>
            <a:lstStyle/>
            <a:p>
              <a:endParaRPr/>
            </a:p>
          </p:txBody>
        </p:sp>
        <p:sp>
          <p:nvSpPr>
            <p:cNvPr id="9" name="object 9"/>
            <p:cNvSpPr/>
            <p:nvPr/>
          </p:nvSpPr>
          <p:spPr>
            <a:xfrm>
              <a:off x="7809357" y="3864863"/>
              <a:ext cx="1163955" cy="1073150"/>
            </a:xfrm>
            <a:custGeom>
              <a:avLst/>
              <a:gdLst/>
              <a:ahLst/>
              <a:cxnLst/>
              <a:rect l="l" t="t" r="r" b="b"/>
              <a:pathLst>
                <a:path w="1163954" h="1073150">
                  <a:moveTo>
                    <a:pt x="54483" y="327342"/>
                  </a:moveTo>
                  <a:lnTo>
                    <a:pt x="41465" y="287705"/>
                  </a:lnTo>
                  <a:lnTo>
                    <a:pt x="14097" y="259880"/>
                  </a:lnTo>
                  <a:lnTo>
                    <a:pt x="11938" y="259080"/>
                  </a:lnTo>
                  <a:lnTo>
                    <a:pt x="9906" y="259080"/>
                  </a:lnTo>
                  <a:lnTo>
                    <a:pt x="6350" y="259080"/>
                  </a:lnTo>
                  <a:lnTo>
                    <a:pt x="3048" y="261620"/>
                  </a:lnTo>
                  <a:lnTo>
                    <a:pt x="1905" y="266674"/>
                  </a:lnTo>
                  <a:lnTo>
                    <a:pt x="0" y="279412"/>
                  </a:lnTo>
                  <a:lnTo>
                    <a:pt x="2082" y="292061"/>
                  </a:lnTo>
                  <a:lnTo>
                    <a:pt x="28016" y="323024"/>
                  </a:lnTo>
                  <a:lnTo>
                    <a:pt x="42799" y="332232"/>
                  </a:lnTo>
                  <a:lnTo>
                    <a:pt x="49022" y="332232"/>
                  </a:lnTo>
                  <a:lnTo>
                    <a:pt x="54483" y="327342"/>
                  </a:lnTo>
                  <a:close/>
                </a:path>
                <a:path w="1163954" h="1073150">
                  <a:moveTo>
                    <a:pt x="103251" y="579056"/>
                  </a:moveTo>
                  <a:lnTo>
                    <a:pt x="80683" y="529450"/>
                  </a:lnTo>
                  <a:lnTo>
                    <a:pt x="63246" y="515150"/>
                  </a:lnTo>
                  <a:lnTo>
                    <a:pt x="61468" y="515150"/>
                  </a:lnTo>
                  <a:lnTo>
                    <a:pt x="58166" y="515150"/>
                  </a:lnTo>
                  <a:lnTo>
                    <a:pt x="55118" y="517677"/>
                  </a:lnTo>
                  <a:lnTo>
                    <a:pt x="53467" y="522770"/>
                  </a:lnTo>
                  <a:lnTo>
                    <a:pt x="51676" y="535622"/>
                  </a:lnTo>
                  <a:lnTo>
                    <a:pt x="53797" y="548284"/>
                  </a:lnTo>
                  <a:lnTo>
                    <a:pt x="59550" y="559638"/>
                  </a:lnTo>
                  <a:lnTo>
                    <a:pt x="68707" y="568515"/>
                  </a:lnTo>
                  <a:lnTo>
                    <a:pt x="73406" y="574268"/>
                  </a:lnTo>
                  <a:lnTo>
                    <a:pt x="97790" y="588225"/>
                  </a:lnTo>
                  <a:lnTo>
                    <a:pt x="103251" y="584276"/>
                  </a:lnTo>
                  <a:lnTo>
                    <a:pt x="103251" y="579056"/>
                  </a:lnTo>
                  <a:close/>
                </a:path>
                <a:path w="1163954" h="1073150">
                  <a:moveTo>
                    <a:pt x="103251" y="68732"/>
                  </a:moveTo>
                  <a:lnTo>
                    <a:pt x="101854" y="63246"/>
                  </a:lnTo>
                  <a:lnTo>
                    <a:pt x="98005" y="44945"/>
                  </a:lnTo>
                  <a:lnTo>
                    <a:pt x="90487" y="28359"/>
                  </a:lnTo>
                  <a:lnTo>
                    <a:pt x="79527" y="13919"/>
                  </a:lnTo>
                  <a:lnTo>
                    <a:pt x="63754" y="635"/>
                  </a:lnTo>
                  <a:lnTo>
                    <a:pt x="61976" y="0"/>
                  </a:lnTo>
                  <a:lnTo>
                    <a:pt x="60198" y="0"/>
                  </a:lnTo>
                  <a:lnTo>
                    <a:pt x="56261" y="0"/>
                  </a:lnTo>
                  <a:lnTo>
                    <a:pt x="52578" y="2921"/>
                  </a:lnTo>
                  <a:lnTo>
                    <a:pt x="51435" y="7239"/>
                  </a:lnTo>
                  <a:lnTo>
                    <a:pt x="49212" y="20142"/>
                  </a:lnTo>
                  <a:lnTo>
                    <a:pt x="51320" y="33058"/>
                  </a:lnTo>
                  <a:lnTo>
                    <a:pt x="57162" y="44653"/>
                  </a:lnTo>
                  <a:lnTo>
                    <a:pt x="66167" y="53619"/>
                  </a:lnTo>
                  <a:lnTo>
                    <a:pt x="71424" y="59207"/>
                  </a:lnTo>
                  <a:lnTo>
                    <a:pt x="76847" y="64135"/>
                  </a:lnTo>
                  <a:lnTo>
                    <a:pt x="82575" y="68402"/>
                  </a:lnTo>
                  <a:lnTo>
                    <a:pt x="90170" y="72758"/>
                  </a:lnTo>
                  <a:lnTo>
                    <a:pt x="91694" y="73113"/>
                  </a:lnTo>
                  <a:lnTo>
                    <a:pt x="98298" y="73113"/>
                  </a:lnTo>
                  <a:lnTo>
                    <a:pt x="103251" y="68732"/>
                  </a:lnTo>
                  <a:close/>
                </a:path>
                <a:path w="1163954" h="1073150">
                  <a:moveTo>
                    <a:pt x="145923" y="236842"/>
                  </a:moveTo>
                  <a:lnTo>
                    <a:pt x="144526" y="230860"/>
                  </a:lnTo>
                  <a:lnTo>
                    <a:pt x="140677" y="212610"/>
                  </a:lnTo>
                  <a:lnTo>
                    <a:pt x="133159" y="196075"/>
                  </a:lnTo>
                  <a:lnTo>
                    <a:pt x="122199" y="181673"/>
                  </a:lnTo>
                  <a:lnTo>
                    <a:pt x="106299" y="168351"/>
                  </a:lnTo>
                  <a:lnTo>
                    <a:pt x="104394" y="167678"/>
                  </a:lnTo>
                  <a:lnTo>
                    <a:pt x="102489" y="167678"/>
                  </a:lnTo>
                  <a:lnTo>
                    <a:pt x="98806" y="167678"/>
                  </a:lnTo>
                  <a:lnTo>
                    <a:pt x="95250" y="170370"/>
                  </a:lnTo>
                  <a:lnTo>
                    <a:pt x="94107" y="175031"/>
                  </a:lnTo>
                  <a:lnTo>
                    <a:pt x="91884" y="187896"/>
                  </a:lnTo>
                  <a:lnTo>
                    <a:pt x="93992" y="200761"/>
                  </a:lnTo>
                  <a:lnTo>
                    <a:pt x="99834" y="212331"/>
                  </a:lnTo>
                  <a:lnTo>
                    <a:pt x="108839" y="221272"/>
                  </a:lnTo>
                  <a:lnTo>
                    <a:pt x="114096" y="226834"/>
                  </a:lnTo>
                  <a:lnTo>
                    <a:pt x="134874" y="240792"/>
                  </a:lnTo>
                  <a:lnTo>
                    <a:pt x="141732" y="240792"/>
                  </a:lnTo>
                  <a:lnTo>
                    <a:pt x="145923" y="236842"/>
                  </a:lnTo>
                  <a:close/>
                </a:path>
                <a:path w="1163954" h="1073150">
                  <a:moveTo>
                    <a:pt x="170307" y="417169"/>
                  </a:moveTo>
                  <a:lnTo>
                    <a:pt x="146545" y="367868"/>
                  </a:lnTo>
                  <a:lnTo>
                    <a:pt x="128143" y="353606"/>
                  </a:lnTo>
                  <a:lnTo>
                    <a:pt x="126111" y="353606"/>
                  </a:lnTo>
                  <a:lnTo>
                    <a:pt x="122682" y="353606"/>
                  </a:lnTo>
                  <a:lnTo>
                    <a:pt x="119507" y="356120"/>
                  </a:lnTo>
                  <a:lnTo>
                    <a:pt x="117729" y="361175"/>
                  </a:lnTo>
                  <a:lnTo>
                    <a:pt x="115849" y="373964"/>
                  </a:lnTo>
                  <a:lnTo>
                    <a:pt x="118071" y="386562"/>
                  </a:lnTo>
                  <a:lnTo>
                    <a:pt x="124155" y="397852"/>
                  </a:lnTo>
                  <a:lnTo>
                    <a:pt x="133858" y="406692"/>
                  </a:lnTo>
                  <a:lnTo>
                    <a:pt x="138836" y="412407"/>
                  </a:lnTo>
                  <a:lnTo>
                    <a:pt x="144411" y="417626"/>
                  </a:lnTo>
                  <a:lnTo>
                    <a:pt x="150482" y="422186"/>
                  </a:lnTo>
                  <a:lnTo>
                    <a:pt x="157988" y="426466"/>
                  </a:lnTo>
                  <a:lnTo>
                    <a:pt x="159131" y="426681"/>
                  </a:lnTo>
                  <a:lnTo>
                    <a:pt x="165227" y="426681"/>
                  </a:lnTo>
                  <a:lnTo>
                    <a:pt x="170307" y="422783"/>
                  </a:lnTo>
                  <a:lnTo>
                    <a:pt x="170307" y="417169"/>
                  </a:lnTo>
                  <a:close/>
                </a:path>
                <a:path w="1163954" h="1073150">
                  <a:moveTo>
                    <a:pt x="222123" y="608482"/>
                  </a:moveTo>
                  <a:lnTo>
                    <a:pt x="210286" y="572198"/>
                  </a:lnTo>
                  <a:lnTo>
                    <a:pt x="184150" y="543242"/>
                  </a:lnTo>
                  <a:lnTo>
                    <a:pt x="182372" y="542544"/>
                  </a:lnTo>
                  <a:lnTo>
                    <a:pt x="180594" y="542544"/>
                  </a:lnTo>
                  <a:lnTo>
                    <a:pt x="177165" y="542544"/>
                  </a:lnTo>
                  <a:lnTo>
                    <a:pt x="173990" y="545401"/>
                  </a:lnTo>
                  <a:lnTo>
                    <a:pt x="172339" y="550227"/>
                  </a:lnTo>
                  <a:lnTo>
                    <a:pt x="170548" y="563664"/>
                  </a:lnTo>
                  <a:lnTo>
                    <a:pt x="172656" y="577088"/>
                  </a:lnTo>
                  <a:lnTo>
                    <a:pt x="178371" y="589140"/>
                  </a:lnTo>
                  <a:lnTo>
                    <a:pt x="187452" y="598474"/>
                  </a:lnTo>
                  <a:lnTo>
                    <a:pt x="192214" y="603897"/>
                  </a:lnTo>
                  <a:lnTo>
                    <a:pt x="197523" y="609066"/>
                  </a:lnTo>
                  <a:lnTo>
                    <a:pt x="203288" y="613714"/>
                  </a:lnTo>
                  <a:lnTo>
                    <a:pt x="210566" y="618375"/>
                  </a:lnTo>
                  <a:lnTo>
                    <a:pt x="211836" y="618744"/>
                  </a:lnTo>
                  <a:lnTo>
                    <a:pt x="217551" y="618744"/>
                  </a:lnTo>
                  <a:lnTo>
                    <a:pt x="222123" y="614184"/>
                  </a:lnTo>
                  <a:lnTo>
                    <a:pt x="222123" y="608482"/>
                  </a:lnTo>
                  <a:close/>
                </a:path>
                <a:path w="1163954" h="1073150">
                  <a:moveTo>
                    <a:pt x="249555" y="105257"/>
                  </a:moveTo>
                  <a:lnTo>
                    <a:pt x="236550" y="65112"/>
                  </a:lnTo>
                  <a:lnTo>
                    <a:pt x="209423" y="36995"/>
                  </a:lnTo>
                  <a:lnTo>
                    <a:pt x="207772" y="36614"/>
                  </a:lnTo>
                  <a:lnTo>
                    <a:pt x="206121" y="36614"/>
                  </a:lnTo>
                  <a:lnTo>
                    <a:pt x="202057" y="36614"/>
                  </a:lnTo>
                  <a:lnTo>
                    <a:pt x="198247" y="38963"/>
                  </a:lnTo>
                  <a:lnTo>
                    <a:pt x="196977" y="43980"/>
                  </a:lnTo>
                  <a:lnTo>
                    <a:pt x="195084" y="56896"/>
                  </a:lnTo>
                  <a:lnTo>
                    <a:pt x="197180" y="69646"/>
                  </a:lnTo>
                  <a:lnTo>
                    <a:pt x="202920" y="81064"/>
                  </a:lnTo>
                  <a:lnTo>
                    <a:pt x="211963" y="89992"/>
                  </a:lnTo>
                  <a:lnTo>
                    <a:pt x="217360" y="95758"/>
                  </a:lnTo>
                  <a:lnTo>
                    <a:pt x="223100" y="100952"/>
                  </a:lnTo>
                  <a:lnTo>
                    <a:pt x="229171" y="105308"/>
                  </a:lnTo>
                  <a:lnTo>
                    <a:pt x="235585" y="108585"/>
                  </a:lnTo>
                  <a:lnTo>
                    <a:pt x="236855" y="109372"/>
                  </a:lnTo>
                  <a:lnTo>
                    <a:pt x="238125" y="109689"/>
                  </a:lnTo>
                  <a:lnTo>
                    <a:pt x="244348" y="109689"/>
                  </a:lnTo>
                  <a:lnTo>
                    <a:pt x="249555" y="105257"/>
                  </a:lnTo>
                  <a:close/>
                </a:path>
                <a:path w="1163954" h="1073150">
                  <a:moveTo>
                    <a:pt x="283083" y="281622"/>
                  </a:moveTo>
                  <a:lnTo>
                    <a:pt x="270471" y="241985"/>
                  </a:lnTo>
                  <a:lnTo>
                    <a:pt x="243840" y="214134"/>
                  </a:lnTo>
                  <a:lnTo>
                    <a:pt x="241808" y="213360"/>
                  </a:lnTo>
                  <a:lnTo>
                    <a:pt x="239776" y="213360"/>
                  </a:lnTo>
                  <a:lnTo>
                    <a:pt x="236347" y="213360"/>
                  </a:lnTo>
                  <a:lnTo>
                    <a:pt x="233045" y="215900"/>
                  </a:lnTo>
                  <a:lnTo>
                    <a:pt x="229222" y="234061"/>
                  </a:lnTo>
                  <a:lnTo>
                    <a:pt x="230835" y="246672"/>
                  </a:lnTo>
                  <a:lnTo>
                    <a:pt x="236474" y="257987"/>
                  </a:lnTo>
                  <a:lnTo>
                    <a:pt x="245745" y="267157"/>
                  </a:lnTo>
                  <a:lnTo>
                    <a:pt x="250482" y="272351"/>
                  </a:lnTo>
                  <a:lnTo>
                    <a:pt x="256006" y="277304"/>
                  </a:lnTo>
                  <a:lnTo>
                    <a:pt x="262369" y="281762"/>
                  </a:lnTo>
                  <a:lnTo>
                    <a:pt x="269621" y="285483"/>
                  </a:lnTo>
                  <a:lnTo>
                    <a:pt x="270637" y="286194"/>
                  </a:lnTo>
                  <a:lnTo>
                    <a:pt x="271780" y="286473"/>
                  </a:lnTo>
                  <a:lnTo>
                    <a:pt x="277749" y="286473"/>
                  </a:lnTo>
                  <a:lnTo>
                    <a:pt x="283083" y="281622"/>
                  </a:lnTo>
                  <a:close/>
                </a:path>
                <a:path w="1163954" h="1073150">
                  <a:moveTo>
                    <a:pt x="319659" y="438505"/>
                  </a:moveTo>
                  <a:lnTo>
                    <a:pt x="295846" y="389178"/>
                  </a:lnTo>
                  <a:lnTo>
                    <a:pt x="277368" y="374904"/>
                  </a:lnTo>
                  <a:lnTo>
                    <a:pt x="275463" y="374904"/>
                  </a:lnTo>
                  <a:lnTo>
                    <a:pt x="272034" y="374904"/>
                  </a:lnTo>
                  <a:lnTo>
                    <a:pt x="268859" y="377418"/>
                  </a:lnTo>
                  <a:lnTo>
                    <a:pt x="267081" y="382485"/>
                  </a:lnTo>
                  <a:lnTo>
                    <a:pt x="265201" y="395274"/>
                  </a:lnTo>
                  <a:lnTo>
                    <a:pt x="267411" y="407885"/>
                  </a:lnTo>
                  <a:lnTo>
                    <a:pt x="273456" y="419176"/>
                  </a:lnTo>
                  <a:lnTo>
                    <a:pt x="283083" y="428015"/>
                  </a:lnTo>
                  <a:lnTo>
                    <a:pt x="288061" y="433730"/>
                  </a:lnTo>
                  <a:lnTo>
                    <a:pt x="293649" y="438962"/>
                  </a:lnTo>
                  <a:lnTo>
                    <a:pt x="299758" y="443534"/>
                  </a:lnTo>
                  <a:lnTo>
                    <a:pt x="307340" y="447802"/>
                  </a:lnTo>
                  <a:lnTo>
                    <a:pt x="308483" y="448030"/>
                  </a:lnTo>
                  <a:lnTo>
                    <a:pt x="314452" y="448030"/>
                  </a:lnTo>
                  <a:lnTo>
                    <a:pt x="319659" y="444119"/>
                  </a:lnTo>
                  <a:lnTo>
                    <a:pt x="319659" y="438505"/>
                  </a:lnTo>
                  <a:close/>
                </a:path>
                <a:path w="1163954" h="1073150">
                  <a:moveTo>
                    <a:pt x="344043" y="800722"/>
                  </a:moveTo>
                  <a:lnTo>
                    <a:pt x="331190" y="760133"/>
                  </a:lnTo>
                  <a:lnTo>
                    <a:pt x="304292" y="732231"/>
                  </a:lnTo>
                  <a:lnTo>
                    <a:pt x="302387" y="731558"/>
                  </a:lnTo>
                  <a:lnTo>
                    <a:pt x="300482" y="731558"/>
                  </a:lnTo>
                  <a:lnTo>
                    <a:pt x="296799" y="731558"/>
                  </a:lnTo>
                  <a:lnTo>
                    <a:pt x="293370" y="734275"/>
                  </a:lnTo>
                  <a:lnTo>
                    <a:pt x="292227" y="738962"/>
                  </a:lnTo>
                  <a:lnTo>
                    <a:pt x="290004" y="751903"/>
                  </a:lnTo>
                  <a:lnTo>
                    <a:pt x="292112" y="764844"/>
                  </a:lnTo>
                  <a:lnTo>
                    <a:pt x="317855" y="795667"/>
                  </a:lnTo>
                  <a:lnTo>
                    <a:pt x="331978" y="804672"/>
                  </a:lnTo>
                  <a:lnTo>
                    <a:pt x="338582" y="804672"/>
                  </a:lnTo>
                  <a:lnTo>
                    <a:pt x="344043" y="800722"/>
                  </a:lnTo>
                  <a:close/>
                </a:path>
                <a:path w="1163954" h="1073150">
                  <a:moveTo>
                    <a:pt x="356235" y="616902"/>
                  </a:moveTo>
                  <a:lnTo>
                    <a:pt x="343230" y="577265"/>
                  </a:lnTo>
                  <a:lnTo>
                    <a:pt x="315849" y="549440"/>
                  </a:lnTo>
                  <a:lnTo>
                    <a:pt x="313817" y="548640"/>
                  </a:lnTo>
                  <a:lnTo>
                    <a:pt x="311912" y="548640"/>
                  </a:lnTo>
                  <a:lnTo>
                    <a:pt x="308483" y="548640"/>
                  </a:lnTo>
                  <a:lnTo>
                    <a:pt x="305308" y="551180"/>
                  </a:lnTo>
                  <a:lnTo>
                    <a:pt x="303657" y="556234"/>
                  </a:lnTo>
                  <a:lnTo>
                    <a:pt x="301777" y="568972"/>
                  </a:lnTo>
                  <a:lnTo>
                    <a:pt x="303949" y="581621"/>
                  </a:lnTo>
                  <a:lnTo>
                    <a:pt x="309918" y="593140"/>
                  </a:lnTo>
                  <a:lnTo>
                    <a:pt x="319405" y="602437"/>
                  </a:lnTo>
                  <a:lnTo>
                    <a:pt x="324358" y="607631"/>
                  </a:lnTo>
                  <a:lnTo>
                    <a:pt x="329882" y="612584"/>
                  </a:lnTo>
                  <a:lnTo>
                    <a:pt x="335864" y="617042"/>
                  </a:lnTo>
                  <a:lnTo>
                    <a:pt x="343408" y="621474"/>
                  </a:lnTo>
                  <a:lnTo>
                    <a:pt x="344551" y="621792"/>
                  </a:lnTo>
                  <a:lnTo>
                    <a:pt x="350774" y="621792"/>
                  </a:lnTo>
                  <a:lnTo>
                    <a:pt x="356235" y="616902"/>
                  </a:lnTo>
                  <a:close/>
                </a:path>
                <a:path w="1163954" h="1073150">
                  <a:moveTo>
                    <a:pt x="398907" y="144945"/>
                  </a:moveTo>
                  <a:lnTo>
                    <a:pt x="385889" y="105003"/>
                  </a:lnTo>
                  <a:lnTo>
                    <a:pt x="358648" y="76784"/>
                  </a:lnTo>
                  <a:lnTo>
                    <a:pt x="356870" y="76200"/>
                  </a:lnTo>
                  <a:lnTo>
                    <a:pt x="355092" y="76200"/>
                  </a:lnTo>
                  <a:lnTo>
                    <a:pt x="351409" y="76200"/>
                  </a:lnTo>
                  <a:lnTo>
                    <a:pt x="348107" y="78714"/>
                  </a:lnTo>
                  <a:lnTo>
                    <a:pt x="346329" y="84023"/>
                  </a:lnTo>
                  <a:lnTo>
                    <a:pt x="344449" y="96418"/>
                  </a:lnTo>
                  <a:lnTo>
                    <a:pt x="346621" y="109042"/>
                  </a:lnTo>
                  <a:lnTo>
                    <a:pt x="352590" y="120510"/>
                  </a:lnTo>
                  <a:lnTo>
                    <a:pt x="362077" y="129451"/>
                  </a:lnTo>
                  <a:lnTo>
                    <a:pt x="366534" y="135166"/>
                  </a:lnTo>
                  <a:lnTo>
                    <a:pt x="371881" y="140373"/>
                  </a:lnTo>
                  <a:lnTo>
                    <a:pt x="378040" y="144919"/>
                  </a:lnTo>
                  <a:lnTo>
                    <a:pt x="385953" y="149123"/>
                  </a:lnTo>
                  <a:lnTo>
                    <a:pt x="386969" y="149352"/>
                  </a:lnTo>
                  <a:lnTo>
                    <a:pt x="393192" y="149352"/>
                  </a:lnTo>
                  <a:lnTo>
                    <a:pt x="398907" y="144945"/>
                  </a:lnTo>
                  <a:close/>
                </a:path>
                <a:path w="1163954" h="1073150">
                  <a:moveTo>
                    <a:pt x="453771" y="336994"/>
                  </a:moveTo>
                  <a:lnTo>
                    <a:pt x="452374" y="331520"/>
                  </a:lnTo>
                  <a:lnTo>
                    <a:pt x="448475" y="313258"/>
                  </a:lnTo>
                  <a:lnTo>
                    <a:pt x="440956" y="296710"/>
                  </a:lnTo>
                  <a:lnTo>
                    <a:pt x="430022" y="282282"/>
                  </a:lnTo>
                  <a:lnTo>
                    <a:pt x="414147" y="268897"/>
                  </a:lnTo>
                  <a:lnTo>
                    <a:pt x="412242" y="268224"/>
                  </a:lnTo>
                  <a:lnTo>
                    <a:pt x="410337" y="268224"/>
                  </a:lnTo>
                  <a:lnTo>
                    <a:pt x="406654" y="268224"/>
                  </a:lnTo>
                  <a:lnTo>
                    <a:pt x="403098" y="270967"/>
                  </a:lnTo>
                  <a:lnTo>
                    <a:pt x="401955" y="275602"/>
                  </a:lnTo>
                  <a:lnTo>
                    <a:pt x="399732" y="288505"/>
                  </a:lnTo>
                  <a:lnTo>
                    <a:pt x="401853" y="301396"/>
                  </a:lnTo>
                  <a:lnTo>
                    <a:pt x="407733" y="312978"/>
                  </a:lnTo>
                  <a:lnTo>
                    <a:pt x="416814" y="321919"/>
                  </a:lnTo>
                  <a:lnTo>
                    <a:pt x="421995" y="327494"/>
                  </a:lnTo>
                  <a:lnTo>
                    <a:pt x="427380" y="332409"/>
                  </a:lnTo>
                  <a:lnTo>
                    <a:pt x="433095" y="336664"/>
                  </a:lnTo>
                  <a:lnTo>
                    <a:pt x="440690" y="341020"/>
                  </a:lnTo>
                  <a:lnTo>
                    <a:pt x="442087" y="341376"/>
                  </a:lnTo>
                  <a:lnTo>
                    <a:pt x="448691" y="341376"/>
                  </a:lnTo>
                  <a:lnTo>
                    <a:pt x="453771" y="336994"/>
                  </a:lnTo>
                  <a:close/>
                </a:path>
                <a:path w="1163954" h="1073150">
                  <a:moveTo>
                    <a:pt x="499491" y="720966"/>
                  </a:moveTo>
                  <a:lnTo>
                    <a:pt x="485965" y="681012"/>
                  </a:lnTo>
                  <a:lnTo>
                    <a:pt x="457581" y="653046"/>
                  </a:lnTo>
                  <a:lnTo>
                    <a:pt x="455422" y="652272"/>
                  </a:lnTo>
                  <a:lnTo>
                    <a:pt x="453263" y="652272"/>
                  </a:lnTo>
                  <a:lnTo>
                    <a:pt x="449580" y="652272"/>
                  </a:lnTo>
                  <a:lnTo>
                    <a:pt x="446151" y="654786"/>
                  </a:lnTo>
                  <a:lnTo>
                    <a:pt x="444881" y="659866"/>
                  </a:lnTo>
                  <a:lnTo>
                    <a:pt x="442556" y="672668"/>
                  </a:lnTo>
                  <a:lnTo>
                    <a:pt x="444766" y="685279"/>
                  </a:lnTo>
                  <a:lnTo>
                    <a:pt x="471906" y="715403"/>
                  </a:lnTo>
                  <a:lnTo>
                    <a:pt x="486537" y="725385"/>
                  </a:lnTo>
                  <a:lnTo>
                    <a:pt x="493522" y="725385"/>
                  </a:lnTo>
                  <a:lnTo>
                    <a:pt x="499491" y="720966"/>
                  </a:lnTo>
                  <a:close/>
                </a:path>
                <a:path w="1163954" h="1073150">
                  <a:moveTo>
                    <a:pt x="508635" y="870826"/>
                  </a:moveTo>
                  <a:lnTo>
                    <a:pt x="495617" y="830237"/>
                  </a:lnTo>
                  <a:lnTo>
                    <a:pt x="468376" y="802335"/>
                  </a:lnTo>
                  <a:lnTo>
                    <a:pt x="466471" y="801662"/>
                  </a:lnTo>
                  <a:lnTo>
                    <a:pt x="464693" y="801662"/>
                  </a:lnTo>
                  <a:lnTo>
                    <a:pt x="461137" y="801662"/>
                  </a:lnTo>
                  <a:lnTo>
                    <a:pt x="457835" y="804379"/>
                  </a:lnTo>
                  <a:lnTo>
                    <a:pt x="456057" y="809066"/>
                  </a:lnTo>
                  <a:lnTo>
                    <a:pt x="454177" y="822007"/>
                  </a:lnTo>
                  <a:lnTo>
                    <a:pt x="456349" y="834948"/>
                  </a:lnTo>
                  <a:lnTo>
                    <a:pt x="462318" y="846582"/>
                  </a:lnTo>
                  <a:lnTo>
                    <a:pt x="471805" y="855560"/>
                  </a:lnTo>
                  <a:lnTo>
                    <a:pt x="476758" y="861161"/>
                  </a:lnTo>
                  <a:lnTo>
                    <a:pt x="496951" y="874776"/>
                  </a:lnTo>
                  <a:lnTo>
                    <a:pt x="503174" y="874776"/>
                  </a:lnTo>
                  <a:lnTo>
                    <a:pt x="508635" y="870826"/>
                  </a:lnTo>
                  <a:close/>
                </a:path>
                <a:path w="1163954" h="1073150">
                  <a:moveTo>
                    <a:pt x="508635" y="535089"/>
                  </a:moveTo>
                  <a:lnTo>
                    <a:pt x="495630" y="494792"/>
                  </a:lnTo>
                  <a:lnTo>
                    <a:pt x="468376" y="467017"/>
                  </a:lnTo>
                  <a:lnTo>
                    <a:pt x="466344" y="466344"/>
                  </a:lnTo>
                  <a:lnTo>
                    <a:pt x="464439" y="466344"/>
                  </a:lnTo>
                  <a:lnTo>
                    <a:pt x="460756" y="466344"/>
                  </a:lnTo>
                  <a:lnTo>
                    <a:pt x="457200" y="469049"/>
                  </a:lnTo>
                  <a:lnTo>
                    <a:pt x="456057" y="473722"/>
                  </a:lnTo>
                  <a:lnTo>
                    <a:pt x="454025" y="486359"/>
                  </a:lnTo>
                  <a:lnTo>
                    <a:pt x="455815" y="498843"/>
                  </a:lnTo>
                  <a:lnTo>
                    <a:pt x="481088" y="530529"/>
                  </a:lnTo>
                  <a:lnTo>
                    <a:pt x="494792" y="538365"/>
                  </a:lnTo>
                  <a:lnTo>
                    <a:pt x="495935" y="539140"/>
                  </a:lnTo>
                  <a:lnTo>
                    <a:pt x="497205" y="539496"/>
                  </a:lnTo>
                  <a:lnTo>
                    <a:pt x="503428" y="539496"/>
                  </a:lnTo>
                  <a:lnTo>
                    <a:pt x="508635" y="535089"/>
                  </a:lnTo>
                  <a:close/>
                </a:path>
                <a:path w="1163954" h="1073150">
                  <a:moveTo>
                    <a:pt x="542163" y="245554"/>
                  </a:moveTo>
                  <a:lnTo>
                    <a:pt x="528510" y="205244"/>
                  </a:lnTo>
                  <a:lnTo>
                    <a:pt x="501904" y="177457"/>
                  </a:lnTo>
                  <a:lnTo>
                    <a:pt x="499999" y="176784"/>
                  </a:lnTo>
                  <a:lnTo>
                    <a:pt x="498221" y="176784"/>
                  </a:lnTo>
                  <a:lnTo>
                    <a:pt x="494665" y="176784"/>
                  </a:lnTo>
                  <a:lnTo>
                    <a:pt x="491236" y="179527"/>
                  </a:lnTo>
                  <a:lnTo>
                    <a:pt x="489585" y="184162"/>
                  </a:lnTo>
                  <a:lnTo>
                    <a:pt x="487705" y="197065"/>
                  </a:lnTo>
                  <a:lnTo>
                    <a:pt x="489877" y="209956"/>
                  </a:lnTo>
                  <a:lnTo>
                    <a:pt x="495846" y="221526"/>
                  </a:lnTo>
                  <a:lnTo>
                    <a:pt x="505333" y="230479"/>
                  </a:lnTo>
                  <a:lnTo>
                    <a:pt x="510298" y="236054"/>
                  </a:lnTo>
                  <a:lnTo>
                    <a:pt x="515823" y="240969"/>
                  </a:lnTo>
                  <a:lnTo>
                    <a:pt x="521843" y="245224"/>
                  </a:lnTo>
                  <a:lnTo>
                    <a:pt x="528320" y="248805"/>
                  </a:lnTo>
                  <a:lnTo>
                    <a:pt x="529463" y="249580"/>
                  </a:lnTo>
                  <a:lnTo>
                    <a:pt x="530733" y="249936"/>
                  </a:lnTo>
                  <a:lnTo>
                    <a:pt x="536956" y="249936"/>
                  </a:lnTo>
                  <a:lnTo>
                    <a:pt x="542163" y="245554"/>
                  </a:lnTo>
                  <a:close/>
                </a:path>
                <a:path w="1163954" h="1073150">
                  <a:moveTo>
                    <a:pt x="542163" y="93116"/>
                  </a:moveTo>
                  <a:lnTo>
                    <a:pt x="529170" y="53378"/>
                  </a:lnTo>
                  <a:lnTo>
                    <a:pt x="502031" y="24993"/>
                  </a:lnTo>
                  <a:lnTo>
                    <a:pt x="500380" y="24384"/>
                  </a:lnTo>
                  <a:lnTo>
                    <a:pt x="498856" y="24384"/>
                  </a:lnTo>
                  <a:lnTo>
                    <a:pt x="495300" y="24384"/>
                  </a:lnTo>
                  <a:lnTo>
                    <a:pt x="491998" y="27584"/>
                  </a:lnTo>
                  <a:lnTo>
                    <a:pt x="489585" y="32461"/>
                  </a:lnTo>
                  <a:lnTo>
                    <a:pt x="487705" y="44881"/>
                  </a:lnTo>
                  <a:lnTo>
                    <a:pt x="489877" y="57531"/>
                  </a:lnTo>
                  <a:lnTo>
                    <a:pt x="495846" y="69037"/>
                  </a:lnTo>
                  <a:lnTo>
                    <a:pt x="505333" y="77990"/>
                  </a:lnTo>
                  <a:lnTo>
                    <a:pt x="510298" y="83578"/>
                  </a:lnTo>
                  <a:lnTo>
                    <a:pt x="515823" y="88519"/>
                  </a:lnTo>
                  <a:lnTo>
                    <a:pt x="521843" y="92786"/>
                  </a:lnTo>
                  <a:lnTo>
                    <a:pt x="528320" y="96405"/>
                  </a:lnTo>
                  <a:lnTo>
                    <a:pt x="529463" y="97180"/>
                  </a:lnTo>
                  <a:lnTo>
                    <a:pt x="530733" y="97497"/>
                  </a:lnTo>
                  <a:lnTo>
                    <a:pt x="536956" y="97497"/>
                  </a:lnTo>
                  <a:lnTo>
                    <a:pt x="542163" y="93116"/>
                  </a:lnTo>
                  <a:close/>
                </a:path>
                <a:path w="1163954" h="1073150">
                  <a:moveTo>
                    <a:pt x="597027" y="431406"/>
                  </a:moveTo>
                  <a:lnTo>
                    <a:pt x="582904" y="391452"/>
                  </a:lnTo>
                  <a:lnTo>
                    <a:pt x="555117" y="362712"/>
                  </a:lnTo>
                  <a:lnTo>
                    <a:pt x="553212" y="362712"/>
                  </a:lnTo>
                  <a:lnTo>
                    <a:pt x="549529" y="362712"/>
                  </a:lnTo>
                  <a:lnTo>
                    <a:pt x="546354" y="365264"/>
                  </a:lnTo>
                  <a:lnTo>
                    <a:pt x="545211" y="370332"/>
                  </a:lnTo>
                  <a:lnTo>
                    <a:pt x="542988" y="383120"/>
                  </a:lnTo>
                  <a:lnTo>
                    <a:pt x="545096" y="395732"/>
                  </a:lnTo>
                  <a:lnTo>
                    <a:pt x="550938" y="407047"/>
                  </a:lnTo>
                  <a:lnTo>
                    <a:pt x="559943" y="415874"/>
                  </a:lnTo>
                  <a:lnTo>
                    <a:pt x="565200" y="421601"/>
                  </a:lnTo>
                  <a:lnTo>
                    <a:pt x="584835" y="435825"/>
                  </a:lnTo>
                  <a:lnTo>
                    <a:pt x="591439" y="435825"/>
                  </a:lnTo>
                  <a:lnTo>
                    <a:pt x="597027" y="431406"/>
                  </a:lnTo>
                  <a:close/>
                </a:path>
                <a:path w="1163954" h="1073150">
                  <a:moveTo>
                    <a:pt x="630555" y="860691"/>
                  </a:moveTo>
                  <a:lnTo>
                    <a:pt x="617550" y="820623"/>
                  </a:lnTo>
                  <a:lnTo>
                    <a:pt x="590423" y="792962"/>
                  </a:lnTo>
                  <a:lnTo>
                    <a:pt x="588772" y="792480"/>
                  </a:lnTo>
                  <a:lnTo>
                    <a:pt x="587121" y="792480"/>
                  </a:lnTo>
                  <a:lnTo>
                    <a:pt x="583311" y="792480"/>
                  </a:lnTo>
                  <a:lnTo>
                    <a:pt x="579755" y="795083"/>
                  </a:lnTo>
                  <a:lnTo>
                    <a:pt x="577977" y="799338"/>
                  </a:lnTo>
                  <a:lnTo>
                    <a:pt x="576097" y="812228"/>
                  </a:lnTo>
                  <a:lnTo>
                    <a:pt x="578269" y="825017"/>
                  </a:lnTo>
                  <a:lnTo>
                    <a:pt x="584238" y="836663"/>
                  </a:lnTo>
                  <a:lnTo>
                    <a:pt x="593725" y="846074"/>
                  </a:lnTo>
                  <a:lnTo>
                    <a:pt x="598678" y="851331"/>
                  </a:lnTo>
                  <a:lnTo>
                    <a:pt x="604189" y="856322"/>
                  </a:lnTo>
                  <a:lnTo>
                    <a:pt x="610184" y="860831"/>
                  </a:lnTo>
                  <a:lnTo>
                    <a:pt x="617728" y="865276"/>
                  </a:lnTo>
                  <a:lnTo>
                    <a:pt x="618871" y="865593"/>
                  </a:lnTo>
                  <a:lnTo>
                    <a:pt x="625094" y="865593"/>
                  </a:lnTo>
                  <a:lnTo>
                    <a:pt x="630555" y="860691"/>
                  </a:lnTo>
                  <a:close/>
                </a:path>
                <a:path w="1163954" h="1073150">
                  <a:moveTo>
                    <a:pt x="636651" y="714870"/>
                  </a:moveTo>
                  <a:lnTo>
                    <a:pt x="623074" y="675589"/>
                  </a:lnTo>
                  <a:lnTo>
                    <a:pt x="596773" y="646988"/>
                  </a:lnTo>
                  <a:lnTo>
                    <a:pt x="594614" y="646176"/>
                  </a:lnTo>
                  <a:lnTo>
                    <a:pt x="592582" y="646176"/>
                  </a:lnTo>
                  <a:lnTo>
                    <a:pt x="588899" y="646176"/>
                  </a:lnTo>
                  <a:lnTo>
                    <a:pt x="585724" y="648728"/>
                  </a:lnTo>
                  <a:lnTo>
                    <a:pt x="584073" y="653796"/>
                  </a:lnTo>
                  <a:lnTo>
                    <a:pt x="582307" y="666584"/>
                  </a:lnTo>
                  <a:lnTo>
                    <a:pt x="584708" y="679196"/>
                  </a:lnTo>
                  <a:lnTo>
                    <a:pt x="590715" y="690511"/>
                  </a:lnTo>
                  <a:lnTo>
                    <a:pt x="599821" y="699338"/>
                  </a:lnTo>
                  <a:lnTo>
                    <a:pt x="604774" y="705065"/>
                  </a:lnTo>
                  <a:lnTo>
                    <a:pt x="624713" y="719289"/>
                  </a:lnTo>
                  <a:lnTo>
                    <a:pt x="630936" y="719289"/>
                  </a:lnTo>
                  <a:lnTo>
                    <a:pt x="636651" y="714870"/>
                  </a:lnTo>
                  <a:close/>
                </a:path>
                <a:path w="1163954" h="1073150">
                  <a:moveTo>
                    <a:pt x="654939" y="1047902"/>
                  </a:moveTo>
                  <a:lnTo>
                    <a:pt x="641934" y="1009319"/>
                  </a:lnTo>
                  <a:lnTo>
                    <a:pt x="614553" y="982243"/>
                  </a:lnTo>
                  <a:lnTo>
                    <a:pt x="612521" y="981456"/>
                  </a:lnTo>
                  <a:lnTo>
                    <a:pt x="610616" y="981456"/>
                  </a:lnTo>
                  <a:lnTo>
                    <a:pt x="607187" y="981456"/>
                  </a:lnTo>
                  <a:lnTo>
                    <a:pt x="604012" y="983932"/>
                  </a:lnTo>
                  <a:lnTo>
                    <a:pt x="602361" y="988847"/>
                  </a:lnTo>
                  <a:lnTo>
                    <a:pt x="600481" y="1001229"/>
                  </a:lnTo>
                  <a:lnTo>
                    <a:pt x="602653" y="1013460"/>
                  </a:lnTo>
                  <a:lnTo>
                    <a:pt x="608622" y="1024407"/>
                  </a:lnTo>
                  <a:lnTo>
                    <a:pt x="618109" y="1032967"/>
                  </a:lnTo>
                  <a:lnTo>
                    <a:pt x="623062" y="1038504"/>
                  </a:lnTo>
                  <a:lnTo>
                    <a:pt x="628586" y="1043470"/>
                  </a:lnTo>
                  <a:lnTo>
                    <a:pt x="634568" y="1047661"/>
                  </a:lnTo>
                  <a:lnTo>
                    <a:pt x="642112" y="1051306"/>
                  </a:lnTo>
                  <a:lnTo>
                    <a:pt x="643382" y="1051560"/>
                  </a:lnTo>
                  <a:lnTo>
                    <a:pt x="649478" y="1051560"/>
                  </a:lnTo>
                  <a:lnTo>
                    <a:pt x="654939" y="1047902"/>
                  </a:lnTo>
                  <a:close/>
                </a:path>
                <a:path w="1163954" h="1073150">
                  <a:moveTo>
                    <a:pt x="676275" y="312381"/>
                  </a:moveTo>
                  <a:lnTo>
                    <a:pt x="674878" y="306616"/>
                  </a:lnTo>
                  <a:lnTo>
                    <a:pt x="670979" y="288696"/>
                  </a:lnTo>
                  <a:lnTo>
                    <a:pt x="663448" y="272173"/>
                  </a:lnTo>
                  <a:lnTo>
                    <a:pt x="652475" y="257479"/>
                  </a:lnTo>
                  <a:lnTo>
                    <a:pt x="638302" y="245008"/>
                  </a:lnTo>
                  <a:lnTo>
                    <a:pt x="636905" y="244233"/>
                  </a:lnTo>
                  <a:lnTo>
                    <a:pt x="635127" y="243840"/>
                  </a:lnTo>
                  <a:lnTo>
                    <a:pt x="633476" y="243840"/>
                  </a:lnTo>
                  <a:lnTo>
                    <a:pt x="629539" y="243840"/>
                  </a:lnTo>
                  <a:lnTo>
                    <a:pt x="625729" y="246176"/>
                  </a:lnTo>
                  <a:lnTo>
                    <a:pt x="624459" y="251167"/>
                  </a:lnTo>
                  <a:lnTo>
                    <a:pt x="622236" y="264007"/>
                  </a:lnTo>
                  <a:lnTo>
                    <a:pt x="624344" y="276694"/>
                  </a:lnTo>
                  <a:lnTo>
                    <a:pt x="630186" y="288048"/>
                  </a:lnTo>
                  <a:lnTo>
                    <a:pt x="639191" y="296913"/>
                  </a:lnTo>
                  <a:lnTo>
                    <a:pt x="644448" y="302666"/>
                  </a:lnTo>
                  <a:lnTo>
                    <a:pt x="664083" y="316953"/>
                  </a:lnTo>
                  <a:lnTo>
                    <a:pt x="670687" y="316953"/>
                  </a:lnTo>
                  <a:lnTo>
                    <a:pt x="676275" y="312381"/>
                  </a:lnTo>
                  <a:close/>
                </a:path>
                <a:path w="1163954" h="1073150">
                  <a:moveTo>
                    <a:pt x="700659" y="608241"/>
                  </a:moveTo>
                  <a:lnTo>
                    <a:pt x="688390" y="569264"/>
                  </a:lnTo>
                  <a:lnTo>
                    <a:pt x="663067" y="540207"/>
                  </a:lnTo>
                  <a:lnTo>
                    <a:pt x="661035" y="539534"/>
                  </a:lnTo>
                  <a:lnTo>
                    <a:pt x="659257" y="539534"/>
                  </a:lnTo>
                  <a:lnTo>
                    <a:pt x="655574" y="539534"/>
                  </a:lnTo>
                  <a:lnTo>
                    <a:pt x="652526" y="542226"/>
                  </a:lnTo>
                  <a:lnTo>
                    <a:pt x="650875" y="546900"/>
                  </a:lnTo>
                  <a:lnTo>
                    <a:pt x="649185" y="559790"/>
                  </a:lnTo>
                  <a:lnTo>
                    <a:pt x="651459" y="572668"/>
                  </a:lnTo>
                  <a:lnTo>
                    <a:pt x="657174" y="584225"/>
                  </a:lnTo>
                  <a:lnTo>
                    <a:pt x="665861" y="593166"/>
                  </a:lnTo>
                  <a:lnTo>
                    <a:pt x="670534" y="598741"/>
                  </a:lnTo>
                  <a:lnTo>
                    <a:pt x="675741" y="603656"/>
                  </a:lnTo>
                  <a:lnTo>
                    <a:pt x="681405" y="607910"/>
                  </a:lnTo>
                  <a:lnTo>
                    <a:pt x="688594" y="612292"/>
                  </a:lnTo>
                  <a:lnTo>
                    <a:pt x="689864" y="612609"/>
                  </a:lnTo>
                  <a:lnTo>
                    <a:pt x="695706" y="612609"/>
                  </a:lnTo>
                  <a:lnTo>
                    <a:pt x="700659" y="608241"/>
                  </a:lnTo>
                  <a:close/>
                </a:path>
                <a:path w="1163954" h="1073150">
                  <a:moveTo>
                    <a:pt x="718947" y="172313"/>
                  </a:moveTo>
                  <a:lnTo>
                    <a:pt x="705942" y="132143"/>
                  </a:lnTo>
                  <a:lnTo>
                    <a:pt x="678815" y="104025"/>
                  </a:lnTo>
                  <a:lnTo>
                    <a:pt x="677291" y="103632"/>
                  </a:lnTo>
                  <a:lnTo>
                    <a:pt x="675640" y="103632"/>
                  </a:lnTo>
                  <a:lnTo>
                    <a:pt x="671830" y="103632"/>
                  </a:lnTo>
                  <a:lnTo>
                    <a:pt x="668147" y="105981"/>
                  </a:lnTo>
                  <a:lnTo>
                    <a:pt x="666369" y="111010"/>
                  </a:lnTo>
                  <a:lnTo>
                    <a:pt x="664489" y="123939"/>
                  </a:lnTo>
                  <a:lnTo>
                    <a:pt x="666661" y="136690"/>
                  </a:lnTo>
                  <a:lnTo>
                    <a:pt x="672630" y="148107"/>
                  </a:lnTo>
                  <a:lnTo>
                    <a:pt x="682117" y="157035"/>
                  </a:lnTo>
                  <a:lnTo>
                    <a:pt x="687070" y="162826"/>
                  </a:lnTo>
                  <a:lnTo>
                    <a:pt x="692581" y="168021"/>
                  </a:lnTo>
                  <a:lnTo>
                    <a:pt x="698576" y="172377"/>
                  </a:lnTo>
                  <a:lnTo>
                    <a:pt x="704977" y="175641"/>
                  </a:lnTo>
                  <a:lnTo>
                    <a:pt x="706247" y="176428"/>
                  </a:lnTo>
                  <a:lnTo>
                    <a:pt x="707517" y="176784"/>
                  </a:lnTo>
                  <a:lnTo>
                    <a:pt x="713740" y="176784"/>
                  </a:lnTo>
                  <a:lnTo>
                    <a:pt x="718947" y="172313"/>
                  </a:lnTo>
                  <a:close/>
                </a:path>
                <a:path w="1163954" h="1073150">
                  <a:moveTo>
                    <a:pt x="761619" y="501535"/>
                  </a:moveTo>
                  <a:lnTo>
                    <a:pt x="748614" y="461683"/>
                  </a:lnTo>
                  <a:lnTo>
                    <a:pt x="721360" y="433400"/>
                  </a:lnTo>
                  <a:lnTo>
                    <a:pt x="719582" y="432816"/>
                  </a:lnTo>
                  <a:lnTo>
                    <a:pt x="717804" y="432816"/>
                  </a:lnTo>
                  <a:lnTo>
                    <a:pt x="714248" y="432816"/>
                  </a:lnTo>
                  <a:lnTo>
                    <a:pt x="710819" y="435368"/>
                  </a:lnTo>
                  <a:lnTo>
                    <a:pt x="709041" y="440690"/>
                  </a:lnTo>
                  <a:lnTo>
                    <a:pt x="707161" y="453517"/>
                  </a:lnTo>
                  <a:lnTo>
                    <a:pt x="709333" y="466178"/>
                  </a:lnTo>
                  <a:lnTo>
                    <a:pt x="715302" y="477520"/>
                  </a:lnTo>
                  <a:lnTo>
                    <a:pt x="724789" y="486371"/>
                  </a:lnTo>
                  <a:lnTo>
                    <a:pt x="729754" y="492099"/>
                  </a:lnTo>
                  <a:lnTo>
                    <a:pt x="735279" y="497243"/>
                  </a:lnTo>
                  <a:lnTo>
                    <a:pt x="741299" y="501573"/>
                  </a:lnTo>
                  <a:lnTo>
                    <a:pt x="747776" y="504837"/>
                  </a:lnTo>
                  <a:lnTo>
                    <a:pt x="748919" y="505574"/>
                  </a:lnTo>
                  <a:lnTo>
                    <a:pt x="750189" y="505929"/>
                  </a:lnTo>
                  <a:lnTo>
                    <a:pt x="756412" y="505929"/>
                  </a:lnTo>
                  <a:lnTo>
                    <a:pt x="761619" y="501535"/>
                  </a:lnTo>
                  <a:close/>
                </a:path>
                <a:path w="1163954" h="1073150">
                  <a:moveTo>
                    <a:pt x="764667" y="909548"/>
                  </a:moveTo>
                  <a:lnTo>
                    <a:pt x="752309" y="869873"/>
                  </a:lnTo>
                  <a:lnTo>
                    <a:pt x="724408" y="841286"/>
                  </a:lnTo>
                  <a:lnTo>
                    <a:pt x="722503" y="841286"/>
                  </a:lnTo>
                  <a:lnTo>
                    <a:pt x="719074" y="841286"/>
                  </a:lnTo>
                  <a:lnTo>
                    <a:pt x="715899" y="843788"/>
                  </a:lnTo>
                  <a:lnTo>
                    <a:pt x="714883" y="848842"/>
                  </a:lnTo>
                  <a:lnTo>
                    <a:pt x="713066" y="861593"/>
                  </a:lnTo>
                  <a:lnTo>
                    <a:pt x="715022" y="874255"/>
                  </a:lnTo>
                  <a:lnTo>
                    <a:pt x="739648" y="905217"/>
                  </a:lnTo>
                  <a:lnTo>
                    <a:pt x="753618" y="914400"/>
                  </a:lnTo>
                  <a:lnTo>
                    <a:pt x="759460" y="914400"/>
                  </a:lnTo>
                  <a:lnTo>
                    <a:pt x="764667" y="909548"/>
                  </a:lnTo>
                  <a:close/>
                </a:path>
                <a:path w="1163954" h="1073150">
                  <a:moveTo>
                    <a:pt x="804291" y="1068616"/>
                  </a:moveTo>
                  <a:lnTo>
                    <a:pt x="802894" y="1063320"/>
                  </a:lnTo>
                  <a:lnTo>
                    <a:pt x="799045" y="1046048"/>
                  </a:lnTo>
                  <a:lnTo>
                    <a:pt x="791514" y="1030122"/>
                  </a:lnTo>
                  <a:lnTo>
                    <a:pt x="780567" y="1015949"/>
                  </a:lnTo>
                  <a:lnTo>
                    <a:pt x="766445" y="1003922"/>
                  </a:lnTo>
                  <a:lnTo>
                    <a:pt x="764921" y="1003173"/>
                  </a:lnTo>
                  <a:lnTo>
                    <a:pt x="763270" y="1002792"/>
                  </a:lnTo>
                  <a:lnTo>
                    <a:pt x="761492" y="1002792"/>
                  </a:lnTo>
                  <a:lnTo>
                    <a:pt x="757555" y="1002792"/>
                  </a:lnTo>
                  <a:lnTo>
                    <a:pt x="753745" y="1005039"/>
                  </a:lnTo>
                  <a:lnTo>
                    <a:pt x="752475" y="1009865"/>
                  </a:lnTo>
                  <a:lnTo>
                    <a:pt x="750252" y="1021892"/>
                  </a:lnTo>
                  <a:lnTo>
                    <a:pt x="752360" y="1034148"/>
                  </a:lnTo>
                  <a:lnTo>
                    <a:pt x="758202" y="1045298"/>
                  </a:lnTo>
                  <a:lnTo>
                    <a:pt x="767207" y="1053973"/>
                  </a:lnTo>
                  <a:lnTo>
                    <a:pt x="772464" y="1059383"/>
                  </a:lnTo>
                  <a:lnTo>
                    <a:pt x="777887" y="1064158"/>
                  </a:lnTo>
                  <a:lnTo>
                    <a:pt x="783615" y="1068298"/>
                  </a:lnTo>
                  <a:lnTo>
                    <a:pt x="791210" y="1072553"/>
                  </a:lnTo>
                  <a:lnTo>
                    <a:pt x="792734" y="1072870"/>
                  </a:lnTo>
                  <a:lnTo>
                    <a:pt x="799338" y="1072870"/>
                  </a:lnTo>
                  <a:lnTo>
                    <a:pt x="804291" y="1068616"/>
                  </a:lnTo>
                  <a:close/>
                </a:path>
                <a:path w="1163954" h="1073150">
                  <a:moveTo>
                    <a:pt x="819531" y="805827"/>
                  </a:moveTo>
                  <a:lnTo>
                    <a:pt x="806615" y="765784"/>
                  </a:lnTo>
                  <a:lnTo>
                    <a:pt x="780034" y="738136"/>
                  </a:lnTo>
                  <a:lnTo>
                    <a:pt x="778129" y="737654"/>
                  </a:lnTo>
                  <a:lnTo>
                    <a:pt x="776351" y="737654"/>
                  </a:lnTo>
                  <a:lnTo>
                    <a:pt x="772287" y="737654"/>
                  </a:lnTo>
                  <a:lnTo>
                    <a:pt x="768731" y="740219"/>
                  </a:lnTo>
                  <a:lnTo>
                    <a:pt x="766953" y="744499"/>
                  </a:lnTo>
                  <a:lnTo>
                    <a:pt x="765073" y="757389"/>
                  </a:lnTo>
                  <a:lnTo>
                    <a:pt x="767245" y="770178"/>
                  </a:lnTo>
                  <a:lnTo>
                    <a:pt x="773214" y="781812"/>
                  </a:lnTo>
                  <a:lnTo>
                    <a:pt x="782701" y="791210"/>
                  </a:lnTo>
                  <a:lnTo>
                    <a:pt x="787654" y="796455"/>
                  </a:lnTo>
                  <a:lnTo>
                    <a:pt x="793178" y="801458"/>
                  </a:lnTo>
                  <a:lnTo>
                    <a:pt x="799160" y="805954"/>
                  </a:lnTo>
                  <a:lnTo>
                    <a:pt x="806704" y="810412"/>
                  </a:lnTo>
                  <a:lnTo>
                    <a:pt x="807847" y="810729"/>
                  </a:lnTo>
                  <a:lnTo>
                    <a:pt x="814070" y="810729"/>
                  </a:lnTo>
                  <a:lnTo>
                    <a:pt x="819531" y="805827"/>
                  </a:lnTo>
                  <a:close/>
                </a:path>
                <a:path w="1163954" h="1073150">
                  <a:moveTo>
                    <a:pt x="822579" y="342557"/>
                  </a:moveTo>
                  <a:lnTo>
                    <a:pt x="809574" y="302729"/>
                  </a:lnTo>
                  <a:lnTo>
                    <a:pt x="782447" y="274967"/>
                  </a:lnTo>
                  <a:lnTo>
                    <a:pt x="780669" y="274358"/>
                  </a:lnTo>
                  <a:lnTo>
                    <a:pt x="778891" y="274358"/>
                  </a:lnTo>
                  <a:lnTo>
                    <a:pt x="774954" y="274358"/>
                  </a:lnTo>
                  <a:lnTo>
                    <a:pt x="771144" y="277329"/>
                  </a:lnTo>
                  <a:lnTo>
                    <a:pt x="770001" y="281559"/>
                  </a:lnTo>
                  <a:lnTo>
                    <a:pt x="768108" y="294373"/>
                  </a:lnTo>
                  <a:lnTo>
                    <a:pt x="770204" y="307098"/>
                  </a:lnTo>
                  <a:lnTo>
                    <a:pt x="796124" y="338213"/>
                  </a:lnTo>
                  <a:lnTo>
                    <a:pt x="810895" y="347433"/>
                  </a:lnTo>
                  <a:lnTo>
                    <a:pt x="817118" y="347433"/>
                  </a:lnTo>
                  <a:lnTo>
                    <a:pt x="822579" y="342557"/>
                  </a:lnTo>
                  <a:close/>
                </a:path>
                <a:path w="1163954" h="1073150">
                  <a:moveTo>
                    <a:pt x="846963" y="675259"/>
                  </a:moveTo>
                  <a:lnTo>
                    <a:pt x="833958" y="635317"/>
                  </a:lnTo>
                  <a:lnTo>
                    <a:pt x="806831" y="607072"/>
                  </a:lnTo>
                  <a:lnTo>
                    <a:pt x="805307" y="606590"/>
                  </a:lnTo>
                  <a:lnTo>
                    <a:pt x="803783" y="606590"/>
                  </a:lnTo>
                  <a:lnTo>
                    <a:pt x="800100" y="606590"/>
                  </a:lnTo>
                  <a:lnTo>
                    <a:pt x="796798" y="609346"/>
                  </a:lnTo>
                  <a:lnTo>
                    <a:pt x="794385" y="614273"/>
                  </a:lnTo>
                  <a:lnTo>
                    <a:pt x="792505" y="627151"/>
                  </a:lnTo>
                  <a:lnTo>
                    <a:pt x="794677" y="639838"/>
                  </a:lnTo>
                  <a:lnTo>
                    <a:pt x="800646" y="651205"/>
                  </a:lnTo>
                  <a:lnTo>
                    <a:pt x="810133" y="660095"/>
                  </a:lnTo>
                  <a:lnTo>
                    <a:pt x="815086" y="665835"/>
                  </a:lnTo>
                  <a:lnTo>
                    <a:pt x="820610" y="670991"/>
                  </a:lnTo>
                  <a:lnTo>
                    <a:pt x="826592" y="675322"/>
                  </a:lnTo>
                  <a:lnTo>
                    <a:pt x="832993" y="678573"/>
                  </a:lnTo>
                  <a:lnTo>
                    <a:pt x="834263" y="679348"/>
                  </a:lnTo>
                  <a:lnTo>
                    <a:pt x="835533" y="679704"/>
                  </a:lnTo>
                  <a:lnTo>
                    <a:pt x="841756" y="679704"/>
                  </a:lnTo>
                  <a:lnTo>
                    <a:pt x="846963" y="675259"/>
                  </a:lnTo>
                  <a:close/>
                </a:path>
                <a:path w="1163954" h="1073150">
                  <a:moveTo>
                    <a:pt x="883539" y="510501"/>
                  </a:moveTo>
                  <a:lnTo>
                    <a:pt x="870521" y="470319"/>
                  </a:lnTo>
                  <a:lnTo>
                    <a:pt x="843407" y="442379"/>
                  </a:lnTo>
                  <a:lnTo>
                    <a:pt x="841756" y="441998"/>
                  </a:lnTo>
                  <a:lnTo>
                    <a:pt x="840105" y="441998"/>
                  </a:lnTo>
                  <a:lnTo>
                    <a:pt x="836041" y="441998"/>
                  </a:lnTo>
                  <a:lnTo>
                    <a:pt x="832231" y="444322"/>
                  </a:lnTo>
                  <a:lnTo>
                    <a:pt x="830961" y="449326"/>
                  </a:lnTo>
                  <a:lnTo>
                    <a:pt x="829068" y="462153"/>
                  </a:lnTo>
                  <a:lnTo>
                    <a:pt x="831164" y="474827"/>
                  </a:lnTo>
                  <a:lnTo>
                    <a:pt x="836904" y="486181"/>
                  </a:lnTo>
                  <a:lnTo>
                    <a:pt x="845947" y="495046"/>
                  </a:lnTo>
                  <a:lnTo>
                    <a:pt x="851344" y="500799"/>
                  </a:lnTo>
                  <a:lnTo>
                    <a:pt x="871601" y="515073"/>
                  </a:lnTo>
                  <a:lnTo>
                    <a:pt x="877697" y="515073"/>
                  </a:lnTo>
                  <a:lnTo>
                    <a:pt x="883539" y="510501"/>
                  </a:lnTo>
                  <a:close/>
                </a:path>
                <a:path w="1163954" h="1073150">
                  <a:moveTo>
                    <a:pt x="938403" y="964819"/>
                  </a:moveTo>
                  <a:lnTo>
                    <a:pt x="924915" y="924229"/>
                  </a:lnTo>
                  <a:lnTo>
                    <a:pt x="896747" y="896632"/>
                  </a:lnTo>
                  <a:lnTo>
                    <a:pt x="894969" y="896112"/>
                  </a:lnTo>
                  <a:lnTo>
                    <a:pt x="893191" y="896112"/>
                  </a:lnTo>
                  <a:lnTo>
                    <a:pt x="889000" y="896112"/>
                  </a:lnTo>
                  <a:lnTo>
                    <a:pt x="885190" y="898702"/>
                  </a:lnTo>
                  <a:lnTo>
                    <a:pt x="883920" y="902995"/>
                  </a:lnTo>
                  <a:lnTo>
                    <a:pt x="881545" y="915974"/>
                  </a:lnTo>
                  <a:lnTo>
                    <a:pt x="883754" y="928954"/>
                  </a:lnTo>
                  <a:lnTo>
                    <a:pt x="889914" y="940612"/>
                  </a:lnTo>
                  <a:lnTo>
                    <a:pt x="899414" y="949629"/>
                  </a:lnTo>
                  <a:lnTo>
                    <a:pt x="905014" y="955243"/>
                  </a:lnTo>
                  <a:lnTo>
                    <a:pt x="910882" y="960196"/>
                  </a:lnTo>
                  <a:lnTo>
                    <a:pt x="916927" y="964501"/>
                  </a:lnTo>
                  <a:lnTo>
                    <a:pt x="924433" y="968908"/>
                  </a:lnTo>
                  <a:lnTo>
                    <a:pt x="925957" y="969225"/>
                  </a:lnTo>
                  <a:lnTo>
                    <a:pt x="932942" y="969225"/>
                  </a:lnTo>
                  <a:lnTo>
                    <a:pt x="938403" y="964819"/>
                  </a:lnTo>
                  <a:close/>
                </a:path>
                <a:path w="1163954" h="1073150">
                  <a:moveTo>
                    <a:pt x="959739" y="376555"/>
                  </a:moveTo>
                  <a:lnTo>
                    <a:pt x="946734" y="335965"/>
                  </a:lnTo>
                  <a:lnTo>
                    <a:pt x="919607" y="308368"/>
                  </a:lnTo>
                  <a:lnTo>
                    <a:pt x="917829" y="307848"/>
                  </a:lnTo>
                  <a:lnTo>
                    <a:pt x="916178" y="307848"/>
                  </a:lnTo>
                  <a:lnTo>
                    <a:pt x="912495" y="307848"/>
                  </a:lnTo>
                  <a:lnTo>
                    <a:pt x="908939" y="310438"/>
                  </a:lnTo>
                  <a:lnTo>
                    <a:pt x="907161" y="314731"/>
                  </a:lnTo>
                  <a:lnTo>
                    <a:pt x="905281" y="327710"/>
                  </a:lnTo>
                  <a:lnTo>
                    <a:pt x="907453" y="340690"/>
                  </a:lnTo>
                  <a:lnTo>
                    <a:pt x="913422" y="352348"/>
                  </a:lnTo>
                  <a:lnTo>
                    <a:pt x="922909" y="361365"/>
                  </a:lnTo>
                  <a:lnTo>
                    <a:pt x="927874" y="366979"/>
                  </a:lnTo>
                  <a:lnTo>
                    <a:pt x="933399" y="371932"/>
                  </a:lnTo>
                  <a:lnTo>
                    <a:pt x="939419" y="376237"/>
                  </a:lnTo>
                  <a:lnTo>
                    <a:pt x="945896" y="379869"/>
                  </a:lnTo>
                  <a:lnTo>
                    <a:pt x="947039" y="380644"/>
                  </a:lnTo>
                  <a:lnTo>
                    <a:pt x="948309" y="380961"/>
                  </a:lnTo>
                  <a:lnTo>
                    <a:pt x="954532" y="380961"/>
                  </a:lnTo>
                  <a:lnTo>
                    <a:pt x="959739" y="376555"/>
                  </a:lnTo>
                  <a:close/>
                </a:path>
                <a:path w="1163954" h="1073150">
                  <a:moveTo>
                    <a:pt x="987171" y="670153"/>
                  </a:moveTo>
                  <a:lnTo>
                    <a:pt x="965428" y="621157"/>
                  </a:lnTo>
                  <a:lnTo>
                    <a:pt x="948182" y="606590"/>
                  </a:lnTo>
                  <a:lnTo>
                    <a:pt x="946277" y="606590"/>
                  </a:lnTo>
                  <a:lnTo>
                    <a:pt x="942721" y="606590"/>
                  </a:lnTo>
                  <a:lnTo>
                    <a:pt x="939292" y="609307"/>
                  </a:lnTo>
                  <a:lnTo>
                    <a:pt x="938276" y="613994"/>
                  </a:lnTo>
                  <a:lnTo>
                    <a:pt x="936078" y="626935"/>
                  </a:lnTo>
                  <a:lnTo>
                    <a:pt x="938098" y="639889"/>
                  </a:lnTo>
                  <a:lnTo>
                    <a:pt x="943749" y="651522"/>
                  </a:lnTo>
                  <a:lnTo>
                    <a:pt x="952500" y="660514"/>
                  </a:lnTo>
                  <a:lnTo>
                    <a:pt x="957643" y="666115"/>
                  </a:lnTo>
                  <a:lnTo>
                    <a:pt x="976884" y="679704"/>
                  </a:lnTo>
                  <a:lnTo>
                    <a:pt x="982853" y="679704"/>
                  </a:lnTo>
                  <a:lnTo>
                    <a:pt x="987171" y="675754"/>
                  </a:lnTo>
                  <a:lnTo>
                    <a:pt x="987171" y="670153"/>
                  </a:lnTo>
                  <a:close/>
                </a:path>
                <a:path w="1163954" h="1073150">
                  <a:moveTo>
                    <a:pt x="1026795" y="839876"/>
                  </a:moveTo>
                  <a:lnTo>
                    <a:pt x="1013802" y="799490"/>
                  </a:lnTo>
                  <a:lnTo>
                    <a:pt x="986663" y="771753"/>
                  </a:lnTo>
                  <a:lnTo>
                    <a:pt x="984885" y="771144"/>
                  </a:lnTo>
                  <a:lnTo>
                    <a:pt x="983234" y="771144"/>
                  </a:lnTo>
                  <a:lnTo>
                    <a:pt x="979551" y="771144"/>
                  </a:lnTo>
                  <a:lnTo>
                    <a:pt x="975995" y="774115"/>
                  </a:lnTo>
                  <a:lnTo>
                    <a:pt x="974217" y="778344"/>
                  </a:lnTo>
                  <a:lnTo>
                    <a:pt x="972337" y="791273"/>
                  </a:lnTo>
                  <a:lnTo>
                    <a:pt x="974534" y="804202"/>
                  </a:lnTo>
                  <a:lnTo>
                    <a:pt x="980528" y="815797"/>
                  </a:lnTo>
                  <a:lnTo>
                    <a:pt x="990092" y="824763"/>
                  </a:lnTo>
                  <a:lnTo>
                    <a:pt x="994981" y="829983"/>
                  </a:lnTo>
                  <a:lnTo>
                    <a:pt x="1000467" y="834948"/>
                  </a:lnTo>
                  <a:lnTo>
                    <a:pt x="1006475" y="839431"/>
                  </a:lnTo>
                  <a:lnTo>
                    <a:pt x="1014095" y="843902"/>
                  </a:lnTo>
                  <a:lnTo>
                    <a:pt x="1015365" y="844257"/>
                  </a:lnTo>
                  <a:lnTo>
                    <a:pt x="1021588" y="844257"/>
                  </a:lnTo>
                  <a:lnTo>
                    <a:pt x="1026795" y="839876"/>
                  </a:lnTo>
                  <a:close/>
                </a:path>
                <a:path w="1163954" h="1073150">
                  <a:moveTo>
                    <a:pt x="1038987" y="568083"/>
                  </a:moveTo>
                  <a:lnTo>
                    <a:pt x="1025969" y="528027"/>
                  </a:lnTo>
                  <a:lnTo>
                    <a:pt x="998855" y="500392"/>
                  </a:lnTo>
                  <a:lnTo>
                    <a:pt x="997077" y="499910"/>
                  </a:lnTo>
                  <a:lnTo>
                    <a:pt x="995299" y="499910"/>
                  </a:lnTo>
                  <a:lnTo>
                    <a:pt x="991362" y="499910"/>
                  </a:lnTo>
                  <a:lnTo>
                    <a:pt x="987552" y="502475"/>
                  </a:lnTo>
                  <a:lnTo>
                    <a:pt x="986409" y="506755"/>
                  </a:lnTo>
                  <a:lnTo>
                    <a:pt x="984529" y="519633"/>
                  </a:lnTo>
                  <a:lnTo>
                    <a:pt x="986701" y="532434"/>
                  </a:lnTo>
                  <a:lnTo>
                    <a:pt x="992670" y="544068"/>
                  </a:lnTo>
                  <a:lnTo>
                    <a:pt x="1002157" y="553466"/>
                  </a:lnTo>
                  <a:lnTo>
                    <a:pt x="1007110" y="558723"/>
                  </a:lnTo>
                  <a:lnTo>
                    <a:pt x="1012634" y="563714"/>
                  </a:lnTo>
                  <a:lnTo>
                    <a:pt x="1018616" y="568223"/>
                  </a:lnTo>
                  <a:lnTo>
                    <a:pt x="1026160" y="572693"/>
                  </a:lnTo>
                  <a:lnTo>
                    <a:pt x="1027303" y="573024"/>
                  </a:lnTo>
                  <a:lnTo>
                    <a:pt x="1033526" y="573024"/>
                  </a:lnTo>
                  <a:lnTo>
                    <a:pt x="1038987" y="568083"/>
                  </a:lnTo>
                  <a:close/>
                </a:path>
                <a:path w="1163954" h="1073150">
                  <a:moveTo>
                    <a:pt x="1163955" y="660019"/>
                  </a:moveTo>
                  <a:lnTo>
                    <a:pt x="1150950" y="619429"/>
                  </a:lnTo>
                  <a:lnTo>
                    <a:pt x="1123823" y="591832"/>
                  </a:lnTo>
                  <a:lnTo>
                    <a:pt x="1122045" y="591350"/>
                  </a:lnTo>
                  <a:lnTo>
                    <a:pt x="1120267" y="591350"/>
                  </a:lnTo>
                  <a:lnTo>
                    <a:pt x="1116330" y="591350"/>
                  </a:lnTo>
                  <a:lnTo>
                    <a:pt x="1112520" y="593902"/>
                  </a:lnTo>
                  <a:lnTo>
                    <a:pt x="1111377" y="598195"/>
                  </a:lnTo>
                  <a:lnTo>
                    <a:pt x="1109472" y="611174"/>
                  </a:lnTo>
                  <a:lnTo>
                    <a:pt x="1111567" y="624154"/>
                  </a:lnTo>
                  <a:lnTo>
                    <a:pt x="1137488" y="655434"/>
                  </a:lnTo>
                  <a:lnTo>
                    <a:pt x="1152525" y="664464"/>
                  </a:lnTo>
                  <a:lnTo>
                    <a:pt x="1158748" y="664464"/>
                  </a:lnTo>
                  <a:lnTo>
                    <a:pt x="1163955" y="660019"/>
                  </a:lnTo>
                  <a:close/>
                </a:path>
              </a:pathLst>
            </a:custGeom>
            <a:solidFill>
              <a:srgbClr val="181818"/>
            </a:solidFill>
          </p:spPr>
          <p:txBody>
            <a:bodyPr wrap="square" lIns="0" tIns="0" rIns="0" bIns="0" rtlCol="0"/>
            <a:lstStyle/>
            <a:p>
              <a:endParaRPr/>
            </a:p>
          </p:txBody>
        </p:sp>
      </p:grpSp>
      <p:sp>
        <p:nvSpPr>
          <p:cNvPr id="10" name="object 10"/>
          <p:cNvSpPr txBox="1">
            <a:spLocks noGrp="1"/>
          </p:cNvSpPr>
          <p:nvPr>
            <p:ph type="title"/>
          </p:nvPr>
        </p:nvSpPr>
        <p:spPr>
          <a:xfrm>
            <a:off x="1371600" y="1735658"/>
            <a:ext cx="6529066" cy="2230098"/>
          </a:xfrm>
          <a:prstGeom prst="rect">
            <a:avLst/>
          </a:prstGeom>
        </p:spPr>
        <p:txBody>
          <a:bodyPr vert="horz" wrap="square" lIns="0" tIns="13970" rIns="0" bIns="0" rtlCol="0">
            <a:spAutoFit/>
          </a:bodyPr>
          <a:lstStyle/>
          <a:p>
            <a:pPr marL="12065" marR="5080" algn="ctr">
              <a:lnSpc>
                <a:spcPct val="100000"/>
              </a:lnSpc>
              <a:spcBef>
                <a:spcPts val="110"/>
              </a:spcBef>
            </a:pPr>
            <a:r>
              <a:rPr sz="3600" b="0" dirty="0">
                <a:latin typeface="Arial MT"/>
                <a:cs typeface="Arial MT"/>
              </a:rPr>
              <a:t>PENYUSUNAN</a:t>
            </a:r>
            <a:r>
              <a:rPr sz="3600" b="0" spc="-80" dirty="0">
                <a:latin typeface="Arial MT"/>
                <a:cs typeface="Arial MT"/>
              </a:rPr>
              <a:t> </a:t>
            </a:r>
            <a:br>
              <a:rPr lang="en-US" sz="3600" b="0" spc="-80" dirty="0">
                <a:latin typeface="Arial MT"/>
                <a:cs typeface="Arial MT"/>
              </a:rPr>
            </a:br>
            <a:r>
              <a:rPr sz="3600" b="0" dirty="0">
                <a:latin typeface="Arial MT"/>
                <a:cs typeface="Arial MT"/>
              </a:rPr>
              <a:t>INSTRUMEN</a:t>
            </a:r>
            <a:r>
              <a:rPr sz="3600" b="0" spc="-75" dirty="0">
                <a:latin typeface="Arial MT"/>
                <a:cs typeface="Arial MT"/>
              </a:rPr>
              <a:t> </a:t>
            </a:r>
            <a:r>
              <a:rPr sz="3600" b="0" spc="-20" dirty="0">
                <a:latin typeface="Arial MT"/>
                <a:cs typeface="Arial MT"/>
              </a:rPr>
              <a:t>SOAL </a:t>
            </a:r>
            <a:br>
              <a:rPr lang="en-US" sz="3600" b="0" spc="-20" dirty="0">
                <a:latin typeface="Arial MT"/>
                <a:cs typeface="Arial MT"/>
              </a:rPr>
            </a:br>
            <a:r>
              <a:rPr sz="3600" b="0" dirty="0">
                <a:latin typeface="Arial MT"/>
                <a:cs typeface="Arial MT"/>
              </a:rPr>
              <a:t>ASESMEN</a:t>
            </a:r>
            <a:r>
              <a:rPr sz="3600" b="0" spc="-90" dirty="0">
                <a:latin typeface="Arial MT"/>
                <a:cs typeface="Arial MT"/>
              </a:rPr>
              <a:t> </a:t>
            </a:r>
            <a:r>
              <a:rPr sz="3600" b="0" dirty="0">
                <a:latin typeface="Arial MT"/>
                <a:cs typeface="Arial MT"/>
              </a:rPr>
              <a:t>MADRASAH</a:t>
            </a:r>
            <a:r>
              <a:rPr sz="3600" b="0" spc="-75" dirty="0">
                <a:latin typeface="Arial MT"/>
                <a:cs typeface="Arial MT"/>
              </a:rPr>
              <a:t> </a:t>
            </a:r>
            <a:r>
              <a:rPr sz="3600" b="0" spc="-20" dirty="0">
                <a:latin typeface="Arial MT"/>
                <a:cs typeface="Arial MT"/>
              </a:rPr>
              <a:t>(AM)</a:t>
            </a:r>
            <a:r>
              <a:rPr lang="en-US" sz="3600" b="0" spc="-20" dirty="0">
                <a:latin typeface="Arial MT"/>
                <a:cs typeface="Arial MT"/>
              </a:rPr>
              <a:t> MTs</a:t>
            </a:r>
            <a:endParaRPr sz="3600" dirty="0">
              <a:latin typeface="Arial MT"/>
              <a:cs typeface="Arial M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502" y="298703"/>
            <a:ext cx="8839200" cy="4846320"/>
            <a:chOff x="12502" y="298703"/>
            <a:chExt cx="8839200" cy="4846320"/>
          </a:xfrm>
        </p:grpSpPr>
        <p:sp>
          <p:nvSpPr>
            <p:cNvPr id="3" name="object 3"/>
            <p:cNvSpPr/>
            <p:nvPr/>
          </p:nvSpPr>
          <p:spPr>
            <a:xfrm>
              <a:off x="57148" y="4064492"/>
              <a:ext cx="1104900" cy="1028700"/>
            </a:xfrm>
            <a:custGeom>
              <a:avLst/>
              <a:gdLst/>
              <a:ahLst/>
              <a:cxnLst/>
              <a:rect l="l" t="t" r="r" b="b"/>
              <a:pathLst>
                <a:path w="1104900" h="1028700">
                  <a:moveTo>
                    <a:pt x="520111" y="0"/>
                  </a:moveTo>
                  <a:lnTo>
                    <a:pt x="473263" y="3025"/>
                  </a:lnTo>
                  <a:lnTo>
                    <a:pt x="426936" y="10006"/>
                  </a:lnTo>
                  <a:lnTo>
                    <a:pt x="381409" y="20925"/>
                  </a:lnTo>
                  <a:lnTo>
                    <a:pt x="336964" y="35764"/>
                  </a:lnTo>
                  <a:lnTo>
                    <a:pt x="293879" y="54506"/>
                  </a:lnTo>
                  <a:lnTo>
                    <a:pt x="252436" y="77133"/>
                  </a:lnTo>
                  <a:lnTo>
                    <a:pt x="212913" y="103629"/>
                  </a:lnTo>
                  <a:lnTo>
                    <a:pt x="175592" y="133975"/>
                  </a:lnTo>
                  <a:lnTo>
                    <a:pt x="140753" y="168154"/>
                  </a:lnTo>
                  <a:lnTo>
                    <a:pt x="108675" y="206149"/>
                  </a:lnTo>
                  <a:lnTo>
                    <a:pt x="86841" y="237685"/>
                  </a:lnTo>
                  <a:lnTo>
                    <a:pt x="67350" y="270563"/>
                  </a:lnTo>
                  <a:lnTo>
                    <a:pt x="46149" y="313813"/>
                  </a:lnTo>
                  <a:lnTo>
                    <a:pt x="28854" y="358624"/>
                  </a:lnTo>
                  <a:lnTo>
                    <a:pt x="15528" y="404679"/>
                  </a:lnTo>
                  <a:lnTo>
                    <a:pt x="6234" y="451656"/>
                  </a:lnTo>
                  <a:lnTo>
                    <a:pt x="1037" y="499238"/>
                  </a:lnTo>
                  <a:lnTo>
                    <a:pt x="0" y="547103"/>
                  </a:lnTo>
                  <a:lnTo>
                    <a:pt x="3185" y="594934"/>
                  </a:lnTo>
                  <a:lnTo>
                    <a:pt x="9641" y="640317"/>
                  </a:lnTo>
                  <a:lnTo>
                    <a:pt x="19391" y="687813"/>
                  </a:lnTo>
                  <a:lnTo>
                    <a:pt x="32520" y="736283"/>
                  </a:lnTo>
                  <a:lnTo>
                    <a:pt x="49116" y="784588"/>
                  </a:lnTo>
                  <a:lnTo>
                    <a:pt x="69264" y="831587"/>
                  </a:lnTo>
                  <a:lnTo>
                    <a:pt x="93050" y="876141"/>
                  </a:lnTo>
                  <a:lnTo>
                    <a:pt x="120560" y="917110"/>
                  </a:lnTo>
                  <a:lnTo>
                    <a:pt x="151880" y="953355"/>
                  </a:lnTo>
                  <a:lnTo>
                    <a:pt x="187097" y="983736"/>
                  </a:lnTo>
                  <a:lnTo>
                    <a:pt x="228554" y="1007787"/>
                  </a:lnTo>
                  <a:lnTo>
                    <a:pt x="272219" y="1022117"/>
                  </a:lnTo>
                  <a:lnTo>
                    <a:pt x="317562" y="1028245"/>
                  </a:lnTo>
                  <a:lnTo>
                    <a:pt x="364049" y="1027691"/>
                  </a:lnTo>
                  <a:lnTo>
                    <a:pt x="411149" y="1021978"/>
                  </a:lnTo>
                  <a:lnTo>
                    <a:pt x="458330" y="1012625"/>
                  </a:lnTo>
                  <a:lnTo>
                    <a:pt x="505059" y="1001153"/>
                  </a:lnTo>
                  <a:lnTo>
                    <a:pt x="550805" y="989082"/>
                  </a:lnTo>
                  <a:lnTo>
                    <a:pt x="595034" y="977933"/>
                  </a:lnTo>
                  <a:lnTo>
                    <a:pt x="643675" y="967067"/>
                  </a:lnTo>
                  <a:lnTo>
                    <a:pt x="692546" y="955881"/>
                  </a:lnTo>
                  <a:lnTo>
                    <a:pt x="741118" y="943558"/>
                  </a:lnTo>
                  <a:lnTo>
                    <a:pt x="788860" y="929279"/>
                  </a:lnTo>
                  <a:lnTo>
                    <a:pt x="835244" y="912226"/>
                  </a:lnTo>
                  <a:lnTo>
                    <a:pt x="879739" y="891582"/>
                  </a:lnTo>
                  <a:lnTo>
                    <a:pt x="921816" y="866529"/>
                  </a:lnTo>
                  <a:lnTo>
                    <a:pt x="960945" y="836250"/>
                  </a:lnTo>
                  <a:lnTo>
                    <a:pt x="996595" y="799925"/>
                  </a:lnTo>
                  <a:lnTo>
                    <a:pt x="1021410" y="767364"/>
                  </a:lnTo>
                  <a:lnTo>
                    <a:pt x="1043090" y="731878"/>
                  </a:lnTo>
                  <a:lnTo>
                    <a:pt x="1062626" y="691472"/>
                  </a:lnTo>
                  <a:lnTo>
                    <a:pt x="1078517" y="648752"/>
                  </a:lnTo>
                  <a:lnTo>
                    <a:pt x="1090715" y="604219"/>
                  </a:lnTo>
                  <a:lnTo>
                    <a:pt x="1099169" y="558373"/>
                  </a:lnTo>
                  <a:lnTo>
                    <a:pt x="1103831" y="511715"/>
                  </a:lnTo>
                  <a:lnTo>
                    <a:pt x="1104650" y="464745"/>
                  </a:lnTo>
                  <a:lnTo>
                    <a:pt x="1101577" y="417962"/>
                  </a:lnTo>
                  <a:lnTo>
                    <a:pt x="1094562" y="371868"/>
                  </a:lnTo>
                  <a:lnTo>
                    <a:pt x="1083557" y="326963"/>
                  </a:lnTo>
                  <a:lnTo>
                    <a:pt x="1068511" y="283746"/>
                  </a:lnTo>
                  <a:lnTo>
                    <a:pt x="1049375" y="242718"/>
                  </a:lnTo>
                  <a:lnTo>
                    <a:pt x="1026099" y="204380"/>
                  </a:lnTo>
                  <a:lnTo>
                    <a:pt x="998633" y="169232"/>
                  </a:lnTo>
                  <a:lnTo>
                    <a:pt x="966929" y="137774"/>
                  </a:lnTo>
                  <a:lnTo>
                    <a:pt x="930936" y="110505"/>
                  </a:lnTo>
                  <a:lnTo>
                    <a:pt x="890089" y="85808"/>
                  </a:lnTo>
                  <a:lnTo>
                    <a:pt x="847145" y="64267"/>
                  </a:lnTo>
                  <a:lnTo>
                    <a:pt x="802483" y="45938"/>
                  </a:lnTo>
                  <a:lnTo>
                    <a:pt x="756484" y="30879"/>
                  </a:lnTo>
                  <a:lnTo>
                    <a:pt x="709526" y="19145"/>
                  </a:lnTo>
                  <a:lnTo>
                    <a:pt x="661988" y="10794"/>
                  </a:lnTo>
                  <a:lnTo>
                    <a:pt x="567200" y="946"/>
                  </a:lnTo>
                  <a:lnTo>
                    <a:pt x="520111" y="0"/>
                  </a:lnTo>
                  <a:close/>
                </a:path>
              </a:pathLst>
            </a:custGeom>
            <a:solidFill>
              <a:srgbClr val="FFD47B"/>
            </a:solidFill>
          </p:spPr>
          <p:txBody>
            <a:bodyPr wrap="square" lIns="0" tIns="0" rIns="0" bIns="0" rtlCol="0"/>
            <a:lstStyle/>
            <a:p>
              <a:endParaRPr/>
            </a:p>
          </p:txBody>
        </p:sp>
        <p:sp>
          <p:nvSpPr>
            <p:cNvPr id="4" name="object 4"/>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12502" y="4323841"/>
              <a:ext cx="622670" cy="821182"/>
            </a:xfrm>
            <a:prstGeom prst="rect">
              <a:avLst/>
            </a:prstGeom>
          </p:spPr>
        </p:pic>
      </p:grpSp>
      <p:sp>
        <p:nvSpPr>
          <p:cNvPr id="6" name="object 6"/>
          <p:cNvSpPr txBox="1">
            <a:spLocks noGrp="1"/>
          </p:cNvSpPr>
          <p:nvPr>
            <p:ph type="title"/>
          </p:nvPr>
        </p:nvSpPr>
        <p:spPr>
          <a:prstGeom prst="rect">
            <a:avLst/>
          </a:prstGeom>
        </p:spPr>
        <p:txBody>
          <a:bodyPr vert="horz" wrap="square" lIns="0" tIns="12700" rIns="0" bIns="0" rtlCol="0">
            <a:spAutoFit/>
          </a:bodyPr>
          <a:lstStyle/>
          <a:p>
            <a:pPr marL="1537335">
              <a:lnSpc>
                <a:spcPct val="100000"/>
              </a:lnSpc>
              <a:spcBef>
                <a:spcPts val="100"/>
              </a:spcBef>
            </a:pPr>
            <a:r>
              <a:rPr sz="3000" dirty="0"/>
              <a:t>Menyusun</a:t>
            </a:r>
            <a:r>
              <a:rPr sz="3000" spc="-45" dirty="0"/>
              <a:t> </a:t>
            </a:r>
            <a:r>
              <a:rPr sz="3000" spc="-10" dirty="0"/>
              <a:t>Kisi-</a:t>
            </a:r>
            <a:r>
              <a:rPr sz="3000" spc="-20" dirty="0"/>
              <a:t>Kisi</a:t>
            </a:r>
            <a:endParaRPr sz="3000"/>
          </a:p>
        </p:txBody>
      </p:sp>
      <p:pic>
        <p:nvPicPr>
          <p:cNvPr id="7" name="object 7"/>
          <p:cNvPicPr/>
          <p:nvPr/>
        </p:nvPicPr>
        <p:blipFill>
          <a:blip r:embed="rId3" cstate="print"/>
          <a:stretch>
            <a:fillRect/>
          </a:stretch>
        </p:blipFill>
        <p:spPr>
          <a:xfrm>
            <a:off x="1429511" y="1289253"/>
            <a:ext cx="5990717" cy="285432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92608" y="108711"/>
            <a:ext cx="8851900" cy="4737735"/>
            <a:chOff x="292608" y="108711"/>
            <a:chExt cx="8851900" cy="4737735"/>
          </a:xfrm>
        </p:grpSpPr>
        <p:sp>
          <p:nvSpPr>
            <p:cNvPr id="3" name="object 3"/>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4" name="object 4"/>
            <p:cNvPicPr/>
            <p:nvPr/>
          </p:nvPicPr>
          <p:blipFill>
            <a:blip r:embed="rId2" cstate="print"/>
            <a:stretch>
              <a:fillRect/>
            </a:stretch>
          </p:blipFill>
          <p:spPr>
            <a:xfrm>
              <a:off x="8216518" y="108711"/>
              <a:ext cx="927480" cy="866648"/>
            </a:xfrm>
            <a:prstGeom prst="rect">
              <a:avLst/>
            </a:prstGeom>
          </p:spPr>
        </p:pic>
      </p:grpSp>
      <p:sp>
        <p:nvSpPr>
          <p:cNvPr id="5" name="object 5"/>
          <p:cNvSpPr txBox="1">
            <a:spLocks noGrp="1"/>
          </p:cNvSpPr>
          <p:nvPr>
            <p:ph type="title"/>
          </p:nvPr>
        </p:nvSpPr>
        <p:spPr>
          <a:prstGeom prst="rect">
            <a:avLst/>
          </a:prstGeom>
        </p:spPr>
        <p:txBody>
          <a:bodyPr vert="horz" wrap="square" lIns="0" tIns="12700" rIns="0" bIns="0" rtlCol="0">
            <a:spAutoFit/>
          </a:bodyPr>
          <a:lstStyle/>
          <a:p>
            <a:pPr marL="1085850">
              <a:lnSpc>
                <a:spcPct val="100000"/>
              </a:lnSpc>
              <a:spcBef>
                <a:spcPts val="100"/>
              </a:spcBef>
            </a:pPr>
            <a:r>
              <a:rPr sz="3000" dirty="0"/>
              <a:t>BENTUK</a:t>
            </a:r>
            <a:r>
              <a:rPr sz="3000" spc="-60" dirty="0"/>
              <a:t> </a:t>
            </a:r>
            <a:r>
              <a:rPr sz="3000" dirty="0"/>
              <a:t>SOAL</a:t>
            </a:r>
            <a:r>
              <a:rPr sz="3000" spc="-15" dirty="0"/>
              <a:t> </a:t>
            </a:r>
            <a:r>
              <a:rPr sz="3000" spc="-10" dirty="0"/>
              <a:t>ASESMEN</a:t>
            </a:r>
            <a:endParaRPr sz="3000"/>
          </a:p>
        </p:txBody>
      </p:sp>
      <p:pic>
        <p:nvPicPr>
          <p:cNvPr id="6" name="object 6"/>
          <p:cNvPicPr/>
          <p:nvPr/>
        </p:nvPicPr>
        <p:blipFill>
          <a:blip r:embed="rId3" cstate="print"/>
          <a:stretch>
            <a:fillRect/>
          </a:stretch>
        </p:blipFill>
        <p:spPr>
          <a:xfrm>
            <a:off x="871727" y="1292351"/>
            <a:ext cx="7290816" cy="348691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38"/>
            <a:ext cx="9139174" cy="601814"/>
          </a:xfrm>
          <a:prstGeom prst="rect">
            <a:avLst/>
          </a:prstGeom>
        </p:spPr>
      </p:pic>
      <p:sp>
        <p:nvSpPr>
          <p:cNvPr id="3" name="object 3"/>
          <p:cNvSpPr txBox="1">
            <a:spLocks noGrp="1"/>
          </p:cNvSpPr>
          <p:nvPr>
            <p:ph type="title"/>
          </p:nvPr>
        </p:nvSpPr>
        <p:spPr>
          <a:xfrm>
            <a:off x="2159000" y="21081"/>
            <a:ext cx="4902200" cy="347345"/>
          </a:xfrm>
          <a:prstGeom prst="rect">
            <a:avLst/>
          </a:prstGeom>
        </p:spPr>
        <p:txBody>
          <a:bodyPr vert="horz" wrap="square" lIns="0" tIns="13970" rIns="0" bIns="0" rtlCol="0">
            <a:spAutoFit/>
          </a:bodyPr>
          <a:lstStyle/>
          <a:p>
            <a:pPr marL="12700">
              <a:lnSpc>
                <a:spcPct val="100000"/>
              </a:lnSpc>
              <a:spcBef>
                <a:spcPts val="110"/>
              </a:spcBef>
            </a:pPr>
            <a:r>
              <a:rPr sz="2100" b="0" spc="-10" dirty="0">
                <a:solidFill>
                  <a:srgbClr val="0058EA"/>
                </a:solidFill>
                <a:latin typeface="Trebuchet MS"/>
                <a:cs typeface="Trebuchet MS"/>
              </a:rPr>
              <a:t>Bentuk-bentuk</a:t>
            </a:r>
            <a:r>
              <a:rPr sz="2100" b="0" spc="-50" dirty="0">
                <a:solidFill>
                  <a:srgbClr val="0058EA"/>
                </a:solidFill>
                <a:latin typeface="Trebuchet MS"/>
                <a:cs typeface="Trebuchet MS"/>
              </a:rPr>
              <a:t> </a:t>
            </a:r>
            <a:r>
              <a:rPr sz="2100" b="0" dirty="0">
                <a:solidFill>
                  <a:srgbClr val="0058EA"/>
                </a:solidFill>
                <a:latin typeface="Trebuchet MS"/>
                <a:cs typeface="Trebuchet MS"/>
              </a:rPr>
              <a:t>Soal</a:t>
            </a:r>
            <a:r>
              <a:rPr sz="2100" b="0" spc="-20" dirty="0">
                <a:solidFill>
                  <a:srgbClr val="0058EA"/>
                </a:solidFill>
                <a:latin typeface="Trebuchet MS"/>
                <a:cs typeface="Trebuchet MS"/>
              </a:rPr>
              <a:t> </a:t>
            </a:r>
            <a:r>
              <a:rPr sz="2100" b="0" spc="275" dirty="0">
                <a:solidFill>
                  <a:srgbClr val="0058EA"/>
                </a:solidFill>
                <a:latin typeface="Trebuchet MS"/>
                <a:cs typeface="Trebuchet MS"/>
              </a:rPr>
              <a:t>–</a:t>
            </a:r>
            <a:r>
              <a:rPr sz="2100" b="0" spc="35" dirty="0">
                <a:solidFill>
                  <a:srgbClr val="0058EA"/>
                </a:solidFill>
                <a:latin typeface="Trebuchet MS"/>
                <a:cs typeface="Trebuchet MS"/>
              </a:rPr>
              <a:t> </a:t>
            </a:r>
            <a:r>
              <a:rPr sz="2100" b="0" dirty="0">
                <a:solidFill>
                  <a:srgbClr val="0058EA"/>
                </a:solidFill>
                <a:latin typeface="Trebuchet MS"/>
                <a:cs typeface="Trebuchet MS"/>
              </a:rPr>
              <a:t>Asesmen</a:t>
            </a:r>
            <a:r>
              <a:rPr sz="2100" b="0" spc="-35" dirty="0">
                <a:solidFill>
                  <a:srgbClr val="0058EA"/>
                </a:solidFill>
                <a:latin typeface="Trebuchet MS"/>
                <a:cs typeface="Trebuchet MS"/>
              </a:rPr>
              <a:t> </a:t>
            </a:r>
            <a:r>
              <a:rPr sz="2100" b="0" spc="-10" dirty="0">
                <a:solidFill>
                  <a:srgbClr val="0058EA"/>
                </a:solidFill>
                <a:latin typeface="Trebuchet MS"/>
                <a:cs typeface="Trebuchet MS"/>
              </a:rPr>
              <a:t>Madrasah</a:t>
            </a:r>
            <a:endParaRPr sz="2100">
              <a:latin typeface="Trebuchet MS"/>
              <a:cs typeface="Trebuchet MS"/>
            </a:endParaRPr>
          </a:p>
        </p:txBody>
      </p:sp>
      <p:pic>
        <p:nvPicPr>
          <p:cNvPr id="4" name="object 4"/>
          <p:cNvPicPr/>
          <p:nvPr/>
        </p:nvPicPr>
        <p:blipFill>
          <a:blip r:embed="rId3" cstate="print"/>
          <a:stretch>
            <a:fillRect/>
          </a:stretch>
        </p:blipFill>
        <p:spPr>
          <a:xfrm>
            <a:off x="146304" y="993647"/>
            <a:ext cx="1406652" cy="452627"/>
          </a:xfrm>
          <a:prstGeom prst="rect">
            <a:avLst/>
          </a:prstGeom>
        </p:spPr>
      </p:pic>
      <p:sp>
        <p:nvSpPr>
          <p:cNvPr id="5" name="object 5"/>
          <p:cNvSpPr txBox="1"/>
          <p:nvPr/>
        </p:nvSpPr>
        <p:spPr>
          <a:xfrm>
            <a:off x="293928" y="1095882"/>
            <a:ext cx="1113155" cy="179070"/>
          </a:xfrm>
          <a:prstGeom prst="rect">
            <a:avLst/>
          </a:prstGeom>
        </p:spPr>
        <p:txBody>
          <a:bodyPr vert="horz" wrap="square" lIns="0" tIns="13335" rIns="0" bIns="0" rtlCol="0">
            <a:spAutoFit/>
          </a:bodyPr>
          <a:lstStyle/>
          <a:p>
            <a:pPr marL="12700">
              <a:lnSpc>
                <a:spcPct val="100000"/>
              </a:lnSpc>
              <a:spcBef>
                <a:spcPts val="105"/>
              </a:spcBef>
            </a:pPr>
            <a:r>
              <a:rPr sz="1000" spc="-20" dirty="0">
                <a:solidFill>
                  <a:srgbClr val="C00000"/>
                </a:solidFill>
                <a:latin typeface="Trebuchet MS"/>
                <a:cs typeface="Trebuchet MS"/>
              </a:rPr>
              <a:t>Pilihan</a:t>
            </a:r>
            <a:r>
              <a:rPr sz="1000" spc="-55" dirty="0">
                <a:solidFill>
                  <a:srgbClr val="C00000"/>
                </a:solidFill>
                <a:latin typeface="Trebuchet MS"/>
                <a:cs typeface="Trebuchet MS"/>
              </a:rPr>
              <a:t> </a:t>
            </a:r>
            <a:r>
              <a:rPr sz="1000" dirty="0">
                <a:solidFill>
                  <a:srgbClr val="C00000"/>
                </a:solidFill>
                <a:latin typeface="Trebuchet MS"/>
                <a:cs typeface="Trebuchet MS"/>
              </a:rPr>
              <a:t>Ganda</a:t>
            </a:r>
            <a:r>
              <a:rPr sz="1000" spc="285" dirty="0">
                <a:solidFill>
                  <a:srgbClr val="C00000"/>
                </a:solidFill>
                <a:latin typeface="Trebuchet MS"/>
                <a:cs typeface="Trebuchet MS"/>
              </a:rPr>
              <a:t> </a:t>
            </a:r>
            <a:r>
              <a:rPr sz="1000" spc="-20" dirty="0">
                <a:solidFill>
                  <a:srgbClr val="C00000"/>
                </a:solidFill>
                <a:latin typeface="Trebuchet MS"/>
                <a:cs typeface="Trebuchet MS"/>
              </a:rPr>
              <a:t>(PG)</a:t>
            </a:r>
            <a:endParaRPr sz="1000">
              <a:latin typeface="Trebuchet MS"/>
              <a:cs typeface="Trebuchet MS"/>
            </a:endParaRPr>
          </a:p>
        </p:txBody>
      </p:sp>
      <p:pic>
        <p:nvPicPr>
          <p:cNvPr id="6" name="object 6"/>
          <p:cNvPicPr/>
          <p:nvPr/>
        </p:nvPicPr>
        <p:blipFill>
          <a:blip r:embed="rId4" cstate="print"/>
          <a:stretch>
            <a:fillRect/>
          </a:stretch>
        </p:blipFill>
        <p:spPr>
          <a:xfrm>
            <a:off x="179831" y="1362392"/>
            <a:ext cx="1336421" cy="3741754"/>
          </a:xfrm>
          <a:prstGeom prst="rect">
            <a:avLst/>
          </a:prstGeom>
        </p:spPr>
      </p:pic>
      <p:sp>
        <p:nvSpPr>
          <p:cNvPr id="7" name="object 7"/>
          <p:cNvSpPr txBox="1"/>
          <p:nvPr/>
        </p:nvSpPr>
        <p:spPr>
          <a:xfrm>
            <a:off x="236626" y="1341576"/>
            <a:ext cx="1191260" cy="1959896"/>
          </a:xfrm>
          <a:prstGeom prst="rect">
            <a:avLst/>
          </a:prstGeom>
        </p:spPr>
        <p:txBody>
          <a:bodyPr vert="horz" wrap="square" lIns="0" tIns="70485" rIns="0" bIns="0" rtlCol="0">
            <a:spAutoFit/>
          </a:bodyPr>
          <a:lstStyle/>
          <a:p>
            <a:pPr marL="69850" indent="-69850">
              <a:lnSpc>
                <a:spcPct val="100000"/>
              </a:lnSpc>
              <a:spcBef>
                <a:spcPts val="555"/>
              </a:spcBef>
              <a:buSzPct val="75000"/>
              <a:buChar char="•"/>
              <a:tabLst>
                <a:tab pos="69850" algn="l"/>
              </a:tabLst>
            </a:pPr>
            <a:r>
              <a:rPr sz="1000" spc="-20" dirty="0">
                <a:solidFill>
                  <a:srgbClr val="FF0000"/>
                </a:solidFill>
                <a:latin typeface="Trebuchet MS"/>
                <a:cs typeface="Trebuchet MS"/>
              </a:rPr>
              <a:t>OPSI</a:t>
            </a:r>
            <a:endParaRPr sz="1000" dirty="0">
              <a:latin typeface="Trebuchet MS"/>
              <a:cs typeface="Trebuchet MS"/>
            </a:endParaRPr>
          </a:p>
          <a:p>
            <a:pPr marL="70485" marR="66675" indent="-58419">
              <a:lnSpc>
                <a:spcPts val="1030"/>
              </a:lnSpc>
              <a:spcBef>
                <a:spcPts val="635"/>
              </a:spcBef>
              <a:buChar char="•"/>
              <a:tabLst>
                <a:tab pos="69215" algn="l"/>
                <a:tab pos="70485" algn="l"/>
              </a:tabLst>
            </a:pPr>
            <a:r>
              <a:rPr sz="1000" dirty="0">
                <a:solidFill>
                  <a:srgbClr val="181818"/>
                </a:solidFill>
                <a:latin typeface="Arial MT"/>
                <a:cs typeface="Arial MT"/>
              </a:rPr>
              <a:t>Hanya</a:t>
            </a:r>
            <a:r>
              <a:rPr sz="1000" spc="-15" dirty="0">
                <a:solidFill>
                  <a:srgbClr val="181818"/>
                </a:solidFill>
                <a:latin typeface="Arial MT"/>
                <a:cs typeface="Arial MT"/>
              </a:rPr>
              <a:t> </a:t>
            </a:r>
            <a:r>
              <a:rPr sz="1000" spc="-10" dirty="0">
                <a:solidFill>
                  <a:srgbClr val="181818"/>
                </a:solidFill>
                <a:latin typeface="Arial MT"/>
                <a:cs typeface="Arial MT"/>
              </a:rPr>
              <a:t>Dipilih</a:t>
            </a:r>
            <a:r>
              <a:rPr sz="1000" spc="500" dirty="0">
                <a:solidFill>
                  <a:srgbClr val="181818"/>
                </a:solidFill>
                <a:latin typeface="Arial MT"/>
                <a:cs typeface="Arial MT"/>
              </a:rPr>
              <a:t> </a:t>
            </a:r>
            <a:r>
              <a:rPr sz="1000" dirty="0">
                <a:solidFill>
                  <a:srgbClr val="181818"/>
                </a:solidFill>
                <a:latin typeface="Arial MT"/>
                <a:cs typeface="Arial MT"/>
              </a:rPr>
              <a:t>Satu</a:t>
            </a:r>
            <a:r>
              <a:rPr sz="1000" spc="5" dirty="0">
                <a:solidFill>
                  <a:srgbClr val="181818"/>
                </a:solidFill>
                <a:latin typeface="Arial MT"/>
                <a:cs typeface="Arial MT"/>
              </a:rPr>
              <a:t> </a:t>
            </a:r>
            <a:r>
              <a:rPr sz="1000" dirty="0">
                <a:solidFill>
                  <a:srgbClr val="181818"/>
                </a:solidFill>
                <a:latin typeface="Arial MT"/>
                <a:cs typeface="Arial MT"/>
              </a:rPr>
              <a:t>Yang</a:t>
            </a:r>
            <a:r>
              <a:rPr sz="1000" spc="5" dirty="0">
                <a:solidFill>
                  <a:srgbClr val="181818"/>
                </a:solidFill>
                <a:latin typeface="Arial MT"/>
                <a:cs typeface="Arial MT"/>
              </a:rPr>
              <a:t> </a:t>
            </a:r>
            <a:r>
              <a:rPr sz="1000" spc="-20" dirty="0">
                <a:solidFill>
                  <a:srgbClr val="181818"/>
                </a:solidFill>
                <a:latin typeface="Arial MT"/>
                <a:cs typeface="Arial MT"/>
              </a:rPr>
              <a:t>Benar</a:t>
            </a:r>
            <a:endParaRPr sz="1000" dirty="0">
              <a:latin typeface="Arial MT"/>
              <a:cs typeface="Arial MT"/>
            </a:endParaRPr>
          </a:p>
          <a:p>
            <a:pPr marL="69850" indent="-57150">
              <a:lnSpc>
                <a:spcPts val="1130"/>
              </a:lnSpc>
              <a:spcBef>
                <a:spcPts val="425"/>
              </a:spcBef>
              <a:buChar char="•"/>
              <a:tabLst>
                <a:tab pos="69850" algn="l"/>
              </a:tabLst>
            </a:pPr>
            <a:r>
              <a:rPr sz="1000" dirty="0" err="1">
                <a:solidFill>
                  <a:srgbClr val="181818"/>
                </a:solidFill>
                <a:latin typeface="Arial MT"/>
                <a:cs typeface="Arial MT"/>
              </a:rPr>
              <a:t>Pendek</a:t>
            </a:r>
            <a:r>
              <a:rPr sz="1000" spc="-25" dirty="0">
                <a:solidFill>
                  <a:srgbClr val="181818"/>
                </a:solidFill>
                <a:latin typeface="Arial MT"/>
                <a:cs typeface="Arial MT"/>
              </a:rPr>
              <a:t> </a:t>
            </a:r>
            <a:r>
              <a:rPr sz="1000" dirty="0">
                <a:solidFill>
                  <a:srgbClr val="181818"/>
                </a:solidFill>
                <a:latin typeface="Arial MT"/>
                <a:cs typeface="Arial MT"/>
              </a:rPr>
              <a:t>pararel</a:t>
            </a:r>
            <a:r>
              <a:rPr sz="1000" spc="-30" dirty="0">
                <a:solidFill>
                  <a:srgbClr val="181818"/>
                </a:solidFill>
                <a:latin typeface="Arial MT"/>
                <a:cs typeface="Arial MT"/>
              </a:rPr>
              <a:t> </a:t>
            </a:r>
            <a:r>
              <a:rPr sz="1000" spc="-25" dirty="0">
                <a:solidFill>
                  <a:srgbClr val="181818"/>
                </a:solidFill>
                <a:latin typeface="Arial MT"/>
                <a:cs typeface="Arial MT"/>
              </a:rPr>
              <a:t>dan</a:t>
            </a:r>
            <a:endParaRPr sz="1000" dirty="0">
              <a:latin typeface="Arial MT"/>
              <a:cs typeface="Arial MT"/>
            </a:endParaRPr>
          </a:p>
          <a:p>
            <a:pPr marL="70485">
              <a:lnSpc>
                <a:spcPts val="1130"/>
              </a:lnSpc>
            </a:pPr>
            <a:r>
              <a:rPr sz="1000" dirty="0">
                <a:solidFill>
                  <a:srgbClr val="181818"/>
                </a:solidFill>
                <a:latin typeface="Arial MT"/>
                <a:cs typeface="Arial MT"/>
              </a:rPr>
              <a:t>masuk</a:t>
            </a:r>
            <a:r>
              <a:rPr sz="1000" spc="-30" dirty="0">
                <a:solidFill>
                  <a:srgbClr val="181818"/>
                </a:solidFill>
                <a:latin typeface="Arial MT"/>
                <a:cs typeface="Arial MT"/>
              </a:rPr>
              <a:t> </a:t>
            </a:r>
            <a:r>
              <a:rPr sz="1000" spc="-20" dirty="0">
                <a:solidFill>
                  <a:srgbClr val="181818"/>
                </a:solidFill>
                <a:latin typeface="Arial MT"/>
                <a:cs typeface="Arial MT"/>
              </a:rPr>
              <a:t>akal</a:t>
            </a:r>
            <a:endParaRPr sz="1000" dirty="0">
              <a:latin typeface="Arial MT"/>
              <a:cs typeface="Arial MT"/>
            </a:endParaRPr>
          </a:p>
          <a:p>
            <a:pPr marL="70485" marR="184785" indent="-58419">
              <a:lnSpc>
                <a:spcPts val="1030"/>
              </a:lnSpc>
              <a:spcBef>
                <a:spcPts val="615"/>
              </a:spcBef>
              <a:buChar char="•"/>
              <a:tabLst>
                <a:tab pos="69215" algn="l"/>
                <a:tab pos="70485" algn="l"/>
              </a:tabLst>
            </a:pPr>
            <a:r>
              <a:rPr sz="1000" dirty="0" err="1">
                <a:solidFill>
                  <a:srgbClr val="181818"/>
                </a:solidFill>
                <a:latin typeface="Arial MT"/>
                <a:cs typeface="Arial MT"/>
              </a:rPr>
              <a:t>Pilihan</a:t>
            </a:r>
            <a:r>
              <a:rPr sz="1000" spc="-20" dirty="0">
                <a:solidFill>
                  <a:srgbClr val="181818"/>
                </a:solidFill>
                <a:latin typeface="Arial MT"/>
                <a:cs typeface="Arial MT"/>
              </a:rPr>
              <a:t> </a:t>
            </a:r>
            <a:r>
              <a:rPr sz="1000" spc="-10" dirty="0">
                <a:solidFill>
                  <a:srgbClr val="181818"/>
                </a:solidFill>
                <a:latin typeface="Arial MT"/>
                <a:cs typeface="Arial MT"/>
              </a:rPr>
              <a:t>kunci </a:t>
            </a:r>
            <a:r>
              <a:rPr sz="1000" dirty="0">
                <a:solidFill>
                  <a:srgbClr val="181818"/>
                </a:solidFill>
                <a:latin typeface="Arial MT"/>
                <a:cs typeface="Arial MT"/>
              </a:rPr>
              <a:t>jawaban</a:t>
            </a:r>
            <a:r>
              <a:rPr sz="1000" spc="-10" dirty="0">
                <a:solidFill>
                  <a:srgbClr val="181818"/>
                </a:solidFill>
                <a:latin typeface="Arial MT"/>
                <a:cs typeface="Arial MT"/>
              </a:rPr>
              <a:t> terbukti benar</a:t>
            </a:r>
            <a:endParaRPr sz="1000" dirty="0">
              <a:latin typeface="Arial MT"/>
              <a:cs typeface="Arial MT"/>
            </a:endParaRPr>
          </a:p>
          <a:p>
            <a:pPr marL="70485" marR="66675" indent="-58419">
              <a:lnSpc>
                <a:spcPct val="86100"/>
              </a:lnSpc>
              <a:spcBef>
                <a:spcPts val="595"/>
              </a:spcBef>
              <a:buChar char="•"/>
              <a:tabLst>
                <a:tab pos="69215" algn="l"/>
                <a:tab pos="70485" algn="l"/>
              </a:tabLst>
            </a:pPr>
            <a:r>
              <a:rPr sz="1000" dirty="0" err="1">
                <a:solidFill>
                  <a:srgbClr val="181818"/>
                </a:solidFill>
                <a:latin typeface="Arial MT"/>
                <a:cs typeface="Arial MT"/>
              </a:rPr>
              <a:t>Pengecoh</a:t>
            </a:r>
            <a:r>
              <a:rPr sz="1000" spc="-20" dirty="0">
                <a:solidFill>
                  <a:srgbClr val="181818"/>
                </a:solidFill>
                <a:latin typeface="Arial MT"/>
                <a:cs typeface="Arial MT"/>
              </a:rPr>
              <a:t> </a:t>
            </a:r>
            <a:r>
              <a:rPr sz="1000" spc="-10" dirty="0">
                <a:solidFill>
                  <a:srgbClr val="181818"/>
                </a:solidFill>
                <a:latin typeface="Arial MT"/>
                <a:cs typeface="Arial MT"/>
              </a:rPr>
              <a:t>adalah </a:t>
            </a:r>
            <a:r>
              <a:rPr sz="1000" dirty="0">
                <a:solidFill>
                  <a:srgbClr val="181818"/>
                </a:solidFill>
                <a:latin typeface="Arial MT"/>
                <a:cs typeface="Arial MT"/>
              </a:rPr>
              <a:t>pilihan</a:t>
            </a:r>
            <a:r>
              <a:rPr sz="1000" spc="-20" dirty="0">
                <a:solidFill>
                  <a:srgbClr val="181818"/>
                </a:solidFill>
                <a:latin typeface="Arial MT"/>
                <a:cs typeface="Arial MT"/>
              </a:rPr>
              <a:t> </a:t>
            </a:r>
            <a:r>
              <a:rPr sz="1000" spc="-10" dirty="0">
                <a:solidFill>
                  <a:srgbClr val="181818"/>
                </a:solidFill>
                <a:latin typeface="Arial MT"/>
                <a:cs typeface="Arial MT"/>
              </a:rPr>
              <a:t>jawaban </a:t>
            </a:r>
            <a:r>
              <a:rPr sz="1000" dirty="0">
                <a:solidFill>
                  <a:srgbClr val="181818"/>
                </a:solidFill>
                <a:latin typeface="Arial MT"/>
                <a:cs typeface="Arial MT"/>
              </a:rPr>
              <a:t>salah namun</a:t>
            </a:r>
            <a:r>
              <a:rPr sz="1000" spc="-25" dirty="0">
                <a:solidFill>
                  <a:srgbClr val="181818"/>
                </a:solidFill>
                <a:latin typeface="Arial MT"/>
                <a:cs typeface="Arial MT"/>
              </a:rPr>
              <a:t> </a:t>
            </a:r>
            <a:r>
              <a:rPr sz="1000" spc="-20" dirty="0">
                <a:solidFill>
                  <a:srgbClr val="181818"/>
                </a:solidFill>
                <a:latin typeface="Arial MT"/>
                <a:cs typeface="Arial MT"/>
              </a:rPr>
              <a:t>tetap </a:t>
            </a:r>
            <a:r>
              <a:rPr sz="1000" spc="-10" dirty="0">
                <a:solidFill>
                  <a:srgbClr val="181818"/>
                </a:solidFill>
                <a:latin typeface="Arial MT"/>
                <a:cs typeface="Arial MT"/>
              </a:rPr>
              <a:t>berbobot.</a:t>
            </a:r>
            <a:endParaRPr sz="1000" dirty="0">
              <a:latin typeface="Arial MT"/>
              <a:cs typeface="Arial MT"/>
            </a:endParaRPr>
          </a:p>
        </p:txBody>
      </p:sp>
      <p:grpSp>
        <p:nvGrpSpPr>
          <p:cNvPr id="8" name="object 8"/>
          <p:cNvGrpSpPr/>
          <p:nvPr/>
        </p:nvGrpSpPr>
        <p:grpSpPr>
          <a:xfrm>
            <a:off x="1639823" y="981468"/>
            <a:ext cx="1400810" cy="4122678"/>
            <a:chOff x="1639823" y="981468"/>
            <a:chExt cx="1400810" cy="3900170"/>
          </a:xfrm>
        </p:grpSpPr>
        <p:pic>
          <p:nvPicPr>
            <p:cNvPr id="9" name="object 9"/>
            <p:cNvPicPr/>
            <p:nvPr/>
          </p:nvPicPr>
          <p:blipFill>
            <a:blip r:embed="rId5" cstate="print"/>
            <a:stretch>
              <a:fillRect/>
            </a:stretch>
          </p:blipFill>
          <p:spPr>
            <a:xfrm>
              <a:off x="1639823" y="981468"/>
              <a:ext cx="1400428" cy="495160"/>
            </a:xfrm>
            <a:prstGeom prst="rect">
              <a:avLst/>
            </a:prstGeom>
          </p:spPr>
        </p:pic>
        <p:pic>
          <p:nvPicPr>
            <p:cNvPr id="10" name="object 10"/>
            <p:cNvPicPr/>
            <p:nvPr/>
          </p:nvPicPr>
          <p:blipFill>
            <a:blip r:embed="rId4" cstate="print"/>
            <a:stretch>
              <a:fillRect/>
            </a:stretch>
          </p:blipFill>
          <p:spPr>
            <a:xfrm>
              <a:off x="1670303" y="1362392"/>
              <a:ext cx="1339469" cy="3518789"/>
            </a:xfrm>
            <a:prstGeom prst="rect">
              <a:avLst/>
            </a:prstGeom>
          </p:spPr>
        </p:pic>
      </p:grpSp>
      <p:sp>
        <p:nvSpPr>
          <p:cNvPr id="11" name="object 11"/>
          <p:cNvSpPr txBox="1"/>
          <p:nvPr/>
        </p:nvSpPr>
        <p:spPr>
          <a:xfrm>
            <a:off x="1729232" y="1027556"/>
            <a:ext cx="1162685" cy="3048527"/>
          </a:xfrm>
          <a:prstGeom prst="rect">
            <a:avLst/>
          </a:prstGeom>
        </p:spPr>
        <p:txBody>
          <a:bodyPr vert="horz" wrap="square" lIns="0" tIns="30480" rIns="0" bIns="0" rtlCol="0">
            <a:spAutoFit/>
          </a:bodyPr>
          <a:lstStyle/>
          <a:p>
            <a:pPr marL="164465" marR="95885" indent="60960">
              <a:lnSpc>
                <a:spcPts val="1080"/>
              </a:lnSpc>
              <a:spcBef>
                <a:spcPts val="240"/>
              </a:spcBef>
            </a:pPr>
            <a:r>
              <a:rPr sz="1000" spc="-20" dirty="0">
                <a:solidFill>
                  <a:srgbClr val="C00000"/>
                </a:solidFill>
                <a:latin typeface="Trebuchet MS"/>
                <a:cs typeface="Trebuchet MS"/>
              </a:rPr>
              <a:t>Pilihan</a:t>
            </a:r>
            <a:r>
              <a:rPr sz="1000" spc="-30" dirty="0">
                <a:solidFill>
                  <a:srgbClr val="C00000"/>
                </a:solidFill>
                <a:latin typeface="Trebuchet MS"/>
                <a:cs typeface="Trebuchet MS"/>
              </a:rPr>
              <a:t> </a:t>
            </a:r>
            <a:r>
              <a:rPr sz="1000" spc="-10" dirty="0">
                <a:solidFill>
                  <a:srgbClr val="C00000"/>
                </a:solidFill>
                <a:latin typeface="Trebuchet MS"/>
                <a:cs typeface="Trebuchet MS"/>
              </a:rPr>
              <a:t>Ganda </a:t>
            </a:r>
            <a:r>
              <a:rPr sz="1000" dirty="0">
                <a:solidFill>
                  <a:srgbClr val="C00000"/>
                </a:solidFill>
                <a:latin typeface="Trebuchet MS"/>
                <a:cs typeface="Trebuchet MS"/>
              </a:rPr>
              <a:t>Kompleks</a:t>
            </a:r>
            <a:r>
              <a:rPr sz="1000" spc="-20" dirty="0">
                <a:solidFill>
                  <a:srgbClr val="C00000"/>
                </a:solidFill>
                <a:latin typeface="Trebuchet MS"/>
                <a:cs typeface="Trebuchet MS"/>
              </a:rPr>
              <a:t> (PGK)</a:t>
            </a:r>
            <a:endParaRPr sz="1000" dirty="0">
              <a:latin typeface="Trebuchet MS"/>
              <a:cs typeface="Trebuchet MS"/>
            </a:endParaRPr>
          </a:p>
          <a:p>
            <a:pPr marL="69850" indent="-69850">
              <a:lnSpc>
                <a:spcPct val="100000"/>
              </a:lnSpc>
              <a:spcBef>
                <a:spcPts val="625"/>
              </a:spcBef>
              <a:buSzPct val="75000"/>
              <a:buChar char="•"/>
              <a:tabLst>
                <a:tab pos="69850" algn="l"/>
              </a:tabLst>
            </a:pPr>
            <a:r>
              <a:rPr sz="1000" spc="-20" dirty="0">
                <a:solidFill>
                  <a:srgbClr val="FF0000"/>
                </a:solidFill>
                <a:latin typeface="Trebuchet MS"/>
                <a:cs typeface="Trebuchet MS"/>
              </a:rPr>
              <a:t>OPSI</a:t>
            </a:r>
            <a:endParaRPr sz="1000" dirty="0">
              <a:latin typeface="Trebuchet MS"/>
              <a:cs typeface="Trebuchet MS"/>
            </a:endParaRPr>
          </a:p>
          <a:p>
            <a:pPr marL="70485" marR="49530" indent="-58419">
              <a:lnSpc>
                <a:spcPts val="1030"/>
              </a:lnSpc>
              <a:spcBef>
                <a:spcPts val="635"/>
              </a:spcBef>
              <a:buChar char="•"/>
              <a:tabLst>
                <a:tab pos="69215" algn="l"/>
                <a:tab pos="70485" algn="l"/>
              </a:tabLst>
            </a:pPr>
            <a:r>
              <a:rPr sz="1000" dirty="0" err="1">
                <a:solidFill>
                  <a:srgbClr val="181818"/>
                </a:solidFill>
                <a:latin typeface="Arial MT"/>
                <a:cs typeface="Arial MT"/>
              </a:rPr>
              <a:t>Memilih</a:t>
            </a:r>
            <a:r>
              <a:rPr sz="1000" spc="-55" dirty="0">
                <a:solidFill>
                  <a:srgbClr val="181818"/>
                </a:solidFill>
                <a:latin typeface="Arial MT"/>
                <a:cs typeface="Arial MT"/>
              </a:rPr>
              <a:t> </a:t>
            </a:r>
            <a:r>
              <a:rPr sz="1000" dirty="0">
                <a:solidFill>
                  <a:srgbClr val="181818"/>
                </a:solidFill>
                <a:latin typeface="Arial MT"/>
                <a:cs typeface="Arial MT"/>
              </a:rPr>
              <a:t>Lebih</a:t>
            </a:r>
            <a:r>
              <a:rPr sz="1000" spc="25" dirty="0">
                <a:solidFill>
                  <a:srgbClr val="181818"/>
                </a:solidFill>
                <a:latin typeface="Arial MT"/>
                <a:cs typeface="Arial MT"/>
              </a:rPr>
              <a:t> </a:t>
            </a:r>
            <a:r>
              <a:rPr sz="1000" spc="-20" dirty="0">
                <a:solidFill>
                  <a:srgbClr val="181818"/>
                </a:solidFill>
                <a:latin typeface="Arial MT"/>
                <a:cs typeface="Arial MT"/>
              </a:rPr>
              <a:t>dari </a:t>
            </a:r>
            <a:r>
              <a:rPr sz="1000" dirty="0">
                <a:solidFill>
                  <a:srgbClr val="181818"/>
                </a:solidFill>
                <a:latin typeface="Arial MT"/>
                <a:cs typeface="Arial MT"/>
              </a:rPr>
              <a:t>Satu</a:t>
            </a:r>
            <a:r>
              <a:rPr sz="1000" spc="-5" dirty="0">
                <a:solidFill>
                  <a:srgbClr val="181818"/>
                </a:solidFill>
                <a:latin typeface="Arial MT"/>
                <a:cs typeface="Arial MT"/>
              </a:rPr>
              <a:t> </a:t>
            </a:r>
            <a:r>
              <a:rPr sz="1000" spc="-10" dirty="0">
                <a:solidFill>
                  <a:srgbClr val="181818"/>
                </a:solidFill>
                <a:latin typeface="Arial MT"/>
                <a:cs typeface="Arial MT"/>
              </a:rPr>
              <a:t>Jawaban</a:t>
            </a:r>
            <a:endParaRPr sz="1000" dirty="0">
              <a:latin typeface="Arial MT"/>
              <a:cs typeface="Arial MT"/>
            </a:endParaRPr>
          </a:p>
          <a:p>
            <a:pPr marL="70485" marR="5080" indent="-58419">
              <a:lnSpc>
                <a:spcPct val="86700"/>
              </a:lnSpc>
              <a:spcBef>
                <a:spcPts val="590"/>
              </a:spcBef>
              <a:buChar char="•"/>
              <a:tabLst>
                <a:tab pos="69215" algn="l"/>
                <a:tab pos="70485" algn="l"/>
              </a:tabLst>
            </a:pPr>
            <a:r>
              <a:rPr sz="1000" dirty="0">
                <a:solidFill>
                  <a:srgbClr val="181818"/>
                </a:solidFill>
                <a:latin typeface="Arial MT"/>
                <a:cs typeface="Arial MT"/>
              </a:rPr>
              <a:t>MI</a:t>
            </a:r>
            <a:r>
              <a:rPr sz="1000" spc="5" dirty="0">
                <a:solidFill>
                  <a:srgbClr val="181818"/>
                </a:solidFill>
                <a:latin typeface="Arial MT"/>
                <a:cs typeface="Arial MT"/>
              </a:rPr>
              <a:t> </a:t>
            </a:r>
            <a:r>
              <a:rPr sz="1000" dirty="0">
                <a:solidFill>
                  <a:srgbClr val="181818"/>
                </a:solidFill>
                <a:latin typeface="Arial MT"/>
                <a:cs typeface="Arial MT"/>
              </a:rPr>
              <a:t>&amp;</a:t>
            </a:r>
            <a:r>
              <a:rPr sz="1000" spc="-10" dirty="0">
                <a:solidFill>
                  <a:srgbClr val="181818"/>
                </a:solidFill>
                <a:latin typeface="Arial MT"/>
                <a:cs typeface="Arial MT"/>
              </a:rPr>
              <a:t> </a:t>
            </a:r>
            <a:r>
              <a:rPr sz="1000" dirty="0">
                <a:solidFill>
                  <a:srgbClr val="181818"/>
                </a:solidFill>
                <a:latin typeface="Arial MT"/>
                <a:cs typeface="Arial MT"/>
              </a:rPr>
              <a:t>MTs</a:t>
            </a:r>
            <a:r>
              <a:rPr sz="1000" spc="-5" dirty="0">
                <a:solidFill>
                  <a:srgbClr val="181818"/>
                </a:solidFill>
                <a:latin typeface="Arial MT"/>
                <a:cs typeface="Arial MT"/>
              </a:rPr>
              <a:t> </a:t>
            </a:r>
            <a:r>
              <a:rPr sz="1000" dirty="0">
                <a:solidFill>
                  <a:srgbClr val="181818"/>
                </a:solidFill>
                <a:latin typeface="Arial MT"/>
                <a:cs typeface="Arial MT"/>
              </a:rPr>
              <a:t>: </a:t>
            </a:r>
            <a:r>
              <a:rPr sz="1000" spc="-10" dirty="0">
                <a:solidFill>
                  <a:srgbClr val="181818"/>
                </a:solidFill>
                <a:latin typeface="Arial MT"/>
                <a:cs typeface="Arial MT"/>
              </a:rPr>
              <a:t>empat </a:t>
            </a:r>
            <a:r>
              <a:rPr sz="1000" dirty="0">
                <a:solidFill>
                  <a:srgbClr val="181818"/>
                </a:solidFill>
                <a:latin typeface="Arial MT"/>
                <a:cs typeface="Arial MT"/>
              </a:rPr>
              <a:t>pilihan</a:t>
            </a:r>
            <a:r>
              <a:rPr sz="1000" spc="-20" dirty="0">
                <a:solidFill>
                  <a:srgbClr val="181818"/>
                </a:solidFill>
                <a:latin typeface="Arial MT"/>
                <a:cs typeface="Arial MT"/>
              </a:rPr>
              <a:t> </a:t>
            </a:r>
            <a:r>
              <a:rPr sz="1000" dirty="0">
                <a:solidFill>
                  <a:srgbClr val="181818"/>
                </a:solidFill>
                <a:latin typeface="Arial MT"/>
                <a:cs typeface="Arial MT"/>
              </a:rPr>
              <a:t>dengan</a:t>
            </a:r>
            <a:r>
              <a:rPr sz="1000" spc="65" dirty="0">
                <a:solidFill>
                  <a:srgbClr val="181818"/>
                </a:solidFill>
                <a:latin typeface="Arial MT"/>
                <a:cs typeface="Arial MT"/>
              </a:rPr>
              <a:t> </a:t>
            </a:r>
            <a:r>
              <a:rPr sz="1000" spc="-25" dirty="0">
                <a:solidFill>
                  <a:srgbClr val="181818"/>
                </a:solidFill>
                <a:latin typeface="Arial MT"/>
                <a:cs typeface="Arial MT"/>
              </a:rPr>
              <a:t>dua </a:t>
            </a:r>
            <a:r>
              <a:rPr sz="1000" dirty="0">
                <a:solidFill>
                  <a:srgbClr val="181818"/>
                </a:solidFill>
                <a:latin typeface="Arial MT"/>
                <a:cs typeface="Arial MT"/>
              </a:rPr>
              <a:t>kunci</a:t>
            </a:r>
            <a:r>
              <a:rPr sz="1000" spc="-5" dirty="0">
                <a:solidFill>
                  <a:srgbClr val="181818"/>
                </a:solidFill>
                <a:latin typeface="Arial MT"/>
                <a:cs typeface="Arial MT"/>
              </a:rPr>
              <a:t> </a:t>
            </a:r>
            <a:r>
              <a:rPr sz="1000" spc="-10" dirty="0">
                <a:solidFill>
                  <a:srgbClr val="181818"/>
                </a:solidFill>
                <a:latin typeface="Arial MT"/>
                <a:cs typeface="Arial MT"/>
              </a:rPr>
              <a:t>jawaban benar),</a:t>
            </a:r>
            <a:endParaRPr sz="1000" dirty="0">
              <a:latin typeface="Arial MT"/>
              <a:cs typeface="Arial MT"/>
            </a:endParaRPr>
          </a:p>
          <a:p>
            <a:pPr marL="70485" marR="76200" indent="-59055">
              <a:lnSpc>
                <a:spcPct val="86100"/>
              </a:lnSpc>
              <a:spcBef>
                <a:spcPts val="600"/>
              </a:spcBef>
              <a:buChar char="•"/>
              <a:tabLst>
                <a:tab pos="68580" algn="l"/>
                <a:tab pos="70485" algn="l"/>
              </a:tabLst>
            </a:pPr>
            <a:r>
              <a:rPr sz="1000" dirty="0">
                <a:solidFill>
                  <a:srgbClr val="181818"/>
                </a:solidFill>
                <a:latin typeface="Arial MT"/>
                <a:cs typeface="Arial MT"/>
              </a:rPr>
              <a:t>MA</a:t>
            </a:r>
            <a:r>
              <a:rPr sz="1000" spc="20" dirty="0">
                <a:solidFill>
                  <a:srgbClr val="181818"/>
                </a:solidFill>
                <a:latin typeface="Arial MT"/>
                <a:cs typeface="Arial MT"/>
              </a:rPr>
              <a:t> </a:t>
            </a:r>
            <a:r>
              <a:rPr sz="1000" dirty="0">
                <a:solidFill>
                  <a:srgbClr val="181818"/>
                </a:solidFill>
                <a:latin typeface="Arial MT"/>
                <a:cs typeface="Arial MT"/>
              </a:rPr>
              <a:t>(lima</a:t>
            </a:r>
            <a:r>
              <a:rPr sz="1000" spc="-45" dirty="0">
                <a:solidFill>
                  <a:srgbClr val="181818"/>
                </a:solidFill>
                <a:latin typeface="Arial MT"/>
                <a:cs typeface="Arial MT"/>
              </a:rPr>
              <a:t> </a:t>
            </a:r>
            <a:r>
              <a:rPr sz="1000" spc="-10" dirty="0">
                <a:solidFill>
                  <a:srgbClr val="181818"/>
                </a:solidFill>
                <a:latin typeface="Arial MT"/>
                <a:cs typeface="Arial MT"/>
              </a:rPr>
              <a:t>pilihan </a:t>
            </a:r>
            <a:r>
              <a:rPr sz="1000" dirty="0">
                <a:solidFill>
                  <a:srgbClr val="181818"/>
                </a:solidFill>
                <a:latin typeface="Arial MT"/>
                <a:cs typeface="Arial MT"/>
              </a:rPr>
              <a:t>dengan</a:t>
            </a:r>
            <a:r>
              <a:rPr sz="1000" spc="10" dirty="0">
                <a:solidFill>
                  <a:srgbClr val="181818"/>
                </a:solidFill>
                <a:latin typeface="Arial MT"/>
                <a:cs typeface="Arial MT"/>
              </a:rPr>
              <a:t> </a:t>
            </a:r>
            <a:r>
              <a:rPr sz="1000" dirty="0">
                <a:solidFill>
                  <a:srgbClr val="181818"/>
                </a:solidFill>
                <a:latin typeface="Arial MT"/>
                <a:cs typeface="Arial MT"/>
              </a:rPr>
              <a:t>dua</a:t>
            </a:r>
            <a:r>
              <a:rPr sz="1000" spc="-5" dirty="0">
                <a:solidFill>
                  <a:srgbClr val="181818"/>
                </a:solidFill>
                <a:latin typeface="Arial MT"/>
                <a:cs typeface="Arial MT"/>
              </a:rPr>
              <a:t> </a:t>
            </a:r>
            <a:r>
              <a:rPr sz="1000" spc="-10" dirty="0">
                <a:solidFill>
                  <a:srgbClr val="181818"/>
                </a:solidFill>
                <a:latin typeface="Arial MT"/>
                <a:cs typeface="Arial MT"/>
              </a:rPr>
              <a:t>kunci </a:t>
            </a:r>
            <a:r>
              <a:rPr sz="1000" dirty="0">
                <a:solidFill>
                  <a:srgbClr val="181818"/>
                </a:solidFill>
                <a:latin typeface="Arial MT"/>
                <a:cs typeface="Arial MT"/>
              </a:rPr>
              <a:t>jawaban</a:t>
            </a:r>
            <a:r>
              <a:rPr sz="1000" spc="-5" dirty="0">
                <a:solidFill>
                  <a:srgbClr val="181818"/>
                </a:solidFill>
                <a:latin typeface="Arial MT"/>
                <a:cs typeface="Arial MT"/>
              </a:rPr>
              <a:t> </a:t>
            </a:r>
            <a:r>
              <a:rPr sz="1000" spc="-10" dirty="0">
                <a:solidFill>
                  <a:srgbClr val="181818"/>
                </a:solidFill>
                <a:latin typeface="Arial MT"/>
                <a:cs typeface="Arial MT"/>
              </a:rPr>
              <a:t>benar)</a:t>
            </a:r>
            <a:endParaRPr sz="1000" dirty="0">
              <a:latin typeface="Arial MT"/>
              <a:cs typeface="Arial MT"/>
            </a:endParaRPr>
          </a:p>
          <a:p>
            <a:pPr marL="70485" marR="152400" indent="-59055">
              <a:lnSpc>
                <a:spcPct val="87100"/>
              </a:lnSpc>
              <a:spcBef>
                <a:spcPts val="585"/>
              </a:spcBef>
              <a:buChar char="•"/>
              <a:tabLst>
                <a:tab pos="68580" algn="l"/>
                <a:tab pos="70485" algn="l"/>
              </a:tabLst>
            </a:pPr>
            <a:r>
              <a:rPr lang="en-ID" sz="1000" dirty="0" err="1">
                <a:solidFill>
                  <a:srgbClr val="181818"/>
                </a:solidFill>
                <a:latin typeface="Arial MT"/>
                <a:cs typeface="Arial MT"/>
              </a:rPr>
              <a:t>Pilihan</a:t>
            </a:r>
            <a:r>
              <a:rPr lang="en-ID" sz="1000" spc="10" dirty="0">
                <a:solidFill>
                  <a:srgbClr val="181818"/>
                </a:solidFill>
                <a:latin typeface="Arial MT"/>
                <a:cs typeface="Arial MT"/>
              </a:rPr>
              <a:t> </a:t>
            </a:r>
            <a:r>
              <a:rPr lang="en-ID" sz="1000" spc="-10" dirty="0" err="1">
                <a:solidFill>
                  <a:srgbClr val="181818"/>
                </a:solidFill>
                <a:latin typeface="Arial MT"/>
                <a:cs typeface="Arial MT"/>
              </a:rPr>
              <a:t>kunci</a:t>
            </a:r>
            <a:r>
              <a:rPr lang="en-ID" sz="1000" spc="-10" dirty="0">
                <a:solidFill>
                  <a:srgbClr val="181818"/>
                </a:solidFill>
                <a:latin typeface="Arial MT"/>
                <a:cs typeface="Arial MT"/>
              </a:rPr>
              <a:t> </a:t>
            </a:r>
            <a:r>
              <a:rPr lang="en-ID" sz="1000" dirty="0" err="1">
                <a:solidFill>
                  <a:srgbClr val="181818"/>
                </a:solidFill>
                <a:latin typeface="Arial MT"/>
                <a:cs typeface="Arial MT"/>
              </a:rPr>
              <a:t>jawaban</a:t>
            </a:r>
            <a:r>
              <a:rPr lang="en-ID" sz="1000" spc="-5" dirty="0">
                <a:solidFill>
                  <a:srgbClr val="181818"/>
                </a:solidFill>
                <a:latin typeface="Arial MT"/>
                <a:cs typeface="Arial MT"/>
              </a:rPr>
              <a:t> </a:t>
            </a:r>
            <a:r>
              <a:rPr lang="en-ID" sz="1000" spc="-10" dirty="0" err="1">
                <a:solidFill>
                  <a:srgbClr val="181818"/>
                </a:solidFill>
                <a:latin typeface="Arial MT"/>
                <a:cs typeface="Arial MT"/>
              </a:rPr>
              <a:t>terbukti</a:t>
            </a:r>
            <a:r>
              <a:rPr lang="en-ID" sz="1000" spc="-10" dirty="0">
                <a:solidFill>
                  <a:srgbClr val="181818"/>
                </a:solidFill>
                <a:latin typeface="Arial MT"/>
                <a:cs typeface="Arial MT"/>
              </a:rPr>
              <a:t> </a:t>
            </a:r>
            <a:r>
              <a:rPr lang="en-ID" sz="1000" spc="-10" dirty="0" err="1">
                <a:solidFill>
                  <a:srgbClr val="181818"/>
                </a:solidFill>
                <a:latin typeface="Arial MT"/>
                <a:cs typeface="Arial MT"/>
              </a:rPr>
              <a:t>benar</a:t>
            </a:r>
            <a:endParaRPr lang="en-ID" sz="1000" dirty="0">
              <a:latin typeface="Arial MT"/>
              <a:cs typeface="Arial MT"/>
            </a:endParaRPr>
          </a:p>
          <a:p>
            <a:pPr marL="70485" marR="33020" indent="-58419">
              <a:lnSpc>
                <a:spcPct val="86100"/>
              </a:lnSpc>
              <a:spcBef>
                <a:spcPts val="600"/>
              </a:spcBef>
              <a:buChar char="•"/>
              <a:tabLst>
                <a:tab pos="69215" algn="l"/>
                <a:tab pos="70485" algn="l"/>
              </a:tabLst>
            </a:pPr>
            <a:r>
              <a:rPr sz="1000" dirty="0" err="1">
                <a:solidFill>
                  <a:srgbClr val="181818"/>
                </a:solidFill>
                <a:latin typeface="Arial MT"/>
                <a:cs typeface="Arial MT"/>
              </a:rPr>
              <a:t>Pengecoh</a:t>
            </a:r>
            <a:r>
              <a:rPr sz="1000" spc="-5" dirty="0">
                <a:solidFill>
                  <a:srgbClr val="181818"/>
                </a:solidFill>
                <a:latin typeface="Arial MT"/>
                <a:cs typeface="Arial MT"/>
              </a:rPr>
              <a:t> </a:t>
            </a:r>
            <a:r>
              <a:rPr sz="1000" spc="-10" dirty="0">
                <a:solidFill>
                  <a:srgbClr val="181818"/>
                </a:solidFill>
                <a:latin typeface="Arial MT"/>
                <a:cs typeface="Arial MT"/>
              </a:rPr>
              <a:t>adalah </a:t>
            </a:r>
            <a:r>
              <a:rPr sz="1000" dirty="0">
                <a:solidFill>
                  <a:srgbClr val="181818"/>
                </a:solidFill>
                <a:latin typeface="Arial MT"/>
                <a:cs typeface="Arial MT"/>
              </a:rPr>
              <a:t>pilihan</a:t>
            </a:r>
            <a:r>
              <a:rPr sz="1000" spc="5" dirty="0">
                <a:solidFill>
                  <a:srgbClr val="181818"/>
                </a:solidFill>
                <a:latin typeface="Arial MT"/>
                <a:cs typeface="Arial MT"/>
              </a:rPr>
              <a:t> </a:t>
            </a:r>
            <a:r>
              <a:rPr sz="1000" spc="-10" dirty="0">
                <a:solidFill>
                  <a:srgbClr val="181818"/>
                </a:solidFill>
                <a:latin typeface="Arial MT"/>
                <a:cs typeface="Arial MT"/>
              </a:rPr>
              <a:t>jawaban </a:t>
            </a:r>
            <a:r>
              <a:rPr sz="1000" dirty="0">
                <a:solidFill>
                  <a:srgbClr val="181818"/>
                </a:solidFill>
                <a:latin typeface="Arial MT"/>
                <a:cs typeface="Arial MT"/>
              </a:rPr>
              <a:t>salah</a:t>
            </a:r>
            <a:r>
              <a:rPr sz="1000" spc="5" dirty="0">
                <a:solidFill>
                  <a:srgbClr val="181818"/>
                </a:solidFill>
                <a:latin typeface="Arial MT"/>
                <a:cs typeface="Arial MT"/>
              </a:rPr>
              <a:t> </a:t>
            </a:r>
            <a:r>
              <a:rPr sz="1000" dirty="0">
                <a:solidFill>
                  <a:srgbClr val="181818"/>
                </a:solidFill>
                <a:latin typeface="Arial MT"/>
                <a:cs typeface="Arial MT"/>
              </a:rPr>
              <a:t>namun</a:t>
            </a:r>
            <a:r>
              <a:rPr sz="1000" spc="-20" dirty="0">
                <a:solidFill>
                  <a:srgbClr val="181818"/>
                </a:solidFill>
                <a:latin typeface="Arial MT"/>
                <a:cs typeface="Arial MT"/>
              </a:rPr>
              <a:t> </a:t>
            </a:r>
            <a:r>
              <a:rPr sz="1000" spc="-10" dirty="0">
                <a:solidFill>
                  <a:srgbClr val="181818"/>
                </a:solidFill>
                <a:latin typeface="Arial MT"/>
                <a:cs typeface="Arial MT"/>
              </a:rPr>
              <a:t>tetap berbobot</a:t>
            </a:r>
            <a:endParaRPr sz="1000" dirty="0">
              <a:latin typeface="Arial MT"/>
              <a:cs typeface="Arial MT"/>
            </a:endParaRPr>
          </a:p>
        </p:txBody>
      </p:sp>
      <p:grpSp>
        <p:nvGrpSpPr>
          <p:cNvPr id="12" name="object 12"/>
          <p:cNvGrpSpPr/>
          <p:nvPr/>
        </p:nvGrpSpPr>
        <p:grpSpPr>
          <a:xfrm>
            <a:off x="3130295" y="981467"/>
            <a:ext cx="1403985" cy="4147301"/>
            <a:chOff x="3130295" y="981468"/>
            <a:chExt cx="1403985" cy="3900170"/>
          </a:xfrm>
        </p:grpSpPr>
        <p:pic>
          <p:nvPicPr>
            <p:cNvPr id="13" name="object 13"/>
            <p:cNvPicPr/>
            <p:nvPr/>
          </p:nvPicPr>
          <p:blipFill>
            <a:blip r:embed="rId6" cstate="print"/>
            <a:stretch>
              <a:fillRect/>
            </a:stretch>
          </p:blipFill>
          <p:spPr>
            <a:xfrm>
              <a:off x="3130295" y="981468"/>
              <a:ext cx="1403477" cy="495160"/>
            </a:xfrm>
            <a:prstGeom prst="rect">
              <a:avLst/>
            </a:prstGeom>
          </p:spPr>
        </p:pic>
        <p:pic>
          <p:nvPicPr>
            <p:cNvPr id="14" name="object 14"/>
            <p:cNvPicPr/>
            <p:nvPr/>
          </p:nvPicPr>
          <p:blipFill>
            <a:blip r:embed="rId7" cstate="print"/>
            <a:stretch>
              <a:fillRect/>
            </a:stretch>
          </p:blipFill>
          <p:spPr>
            <a:xfrm>
              <a:off x="3163823" y="1362392"/>
              <a:ext cx="1336421" cy="3518789"/>
            </a:xfrm>
            <a:prstGeom prst="rect">
              <a:avLst/>
            </a:prstGeom>
          </p:spPr>
        </p:pic>
      </p:grpSp>
      <p:sp>
        <p:nvSpPr>
          <p:cNvPr id="15" name="object 15"/>
          <p:cNvSpPr txBox="1"/>
          <p:nvPr/>
        </p:nvSpPr>
        <p:spPr>
          <a:xfrm>
            <a:off x="3234499" y="1027556"/>
            <a:ext cx="1194435" cy="3967240"/>
          </a:xfrm>
          <a:prstGeom prst="rect">
            <a:avLst/>
          </a:prstGeom>
        </p:spPr>
        <p:txBody>
          <a:bodyPr vert="horz" wrap="square" lIns="0" tIns="30480" rIns="0" bIns="0" rtlCol="0">
            <a:spAutoFit/>
          </a:bodyPr>
          <a:lstStyle/>
          <a:p>
            <a:pPr marL="334645" marR="236220" indent="-58419">
              <a:lnSpc>
                <a:spcPts val="1080"/>
              </a:lnSpc>
              <a:spcBef>
                <a:spcPts val="240"/>
              </a:spcBef>
            </a:pPr>
            <a:r>
              <a:rPr sz="1000" spc="-25" dirty="0">
                <a:solidFill>
                  <a:srgbClr val="C00000"/>
                </a:solidFill>
                <a:latin typeface="Trebuchet MS"/>
                <a:cs typeface="Trebuchet MS"/>
              </a:rPr>
              <a:t>Benar/Salah </a:t>
            </a:r>
            <a:r>
              <a:rPr sz="1000" dirty="0">
                <a:solidFill>
                  <a:srgbClr val="C00000"/>
                </a:solidFill>
                <a:latin typeface="Trebuchet MS"/>
                <a:cs typeface="Trebuchet MS"/>
              </a:rPr>
              <a:t>Ya</a:t>
            </a:r>
            <a:r>
              <a:rPr sz="1000" spc="-50" dirty="0">
                <a:solidFill>
                  <a:srgbClr val="C00000"/>
                </a:solidFill>
                <a:latin typeface="Trebuchet MS"/>
                <a:cs typeface="Trebuchet MS"/>
              </a:rPr>
              <a:t> </a:t>
            </a:r>
            <a:r>
              <a:rPr sz="1000" spc="-145" dirty="0">
                <a:solidFill>
                  <a:srgbClr val="C00000"/>
                </a:solidFill>
                <a:latin typeface="Trebuchet MS"/>
                <a:cs typeface="Trebuchet MS"/>
              </a:rPr>
              <a:t>/</a:t>
            </a:r>
            <a:r>
              <a:rPr sz="1000" spc="-45" dirty="0">
                <a:solidFill>
                  <a:srgbClr val="C00000"/>
                </a:solidFill>
                <a:latin typeface="Trebuchet MS"/>
                <a:cs typeface="Trebuchet MS"/>
              </a:rPr>
              <a:t> </a:t>
            </a:r>
            <a:r>
              <a:rPr sz="1000" spc="-10" dirty="0">
                <a:solidFill>
                  <a:srgbClr val="C00000"/>
                </a:solidFill>
                <a:latin typeface="Trebuchet MS"/>
                <a:cs typeface="Trebuchet MS"/>
              </a:rPr>
              <a:t>Tidak</a:t>
            </a:r>
            <a:endParaRPr sz="1000" dirty="0">
              <a:latin typeface="Trebuchet MS"/>
              <a:cs typeface="Trebuchet MS"/>
            </a:endParaRPr>
          </a:p>
          <a:p>
            <a:pPr marL="69850" indent="-69850">
              <a:lnSpc>
                <a:spcPct val="100000"/>
              </a:lnSpc>
              <a:spcBef>
                <a:spcPts val="625"/>
              </a:spcBef>
              <a:buSzPct val="75000"/>
              <a:buChar char="•"/>
              <a:tabLst>
                <a:tab pos="69850" algn="l"/>
              </a:tabLst>
            </a:pPr>
            <a:r>
              <a:rPr sz="1000" spc="-20" dirty="0">
                <a:solidFill>
                  <a:srgbClr val="FF0000"/>
                </a:solidFill>
                <a:latin typeface="Trebuchet MS"/>
                <a:cs typeface="Trebuchet MS"/>
              </a:rPr>
              <a:t>OPSI</a:t>
            </a:r>
            <a:endParaRPr sz="1000" dirty="0">
              <a:latin typeface="Trebuchet MS"/>
              <a:cs typeface="Trebuchet MS"/>
            </a:endParaRPr>
          </a:p>
          <a:p>
            <a:pPr marL="69850" marR="5080" indent="-69850">
              <a:lnSpc>
                <a:spcPct val="86700"/>
              </a:lnSpc>
              <a:spcBef>
                <a:spcPts val="620"/>
              </a:spcBef>
              <a:buChar char="•"/>
              <a:tabLst>
                <a:tab pos="69215" algn="l"/>
                <a:tab pos="70485" algn="l"/>
              </a:tabLst>
            </a:pPr>
            <a:r>
              <a:rPr sz="1000" spc="-10" dirty="0">
                <a:solidFill>
                  <a:srgbClr val="181818"/>
                </a:solidFill>
                <a:latin typeface="Arial MT"/>
                <a:cs typeface="Arial MT"/>
              </a:rPr>
              <a:t>	Mengidentifikasi </a:t>
            </a:r>
            <a:r>
              <a:rPr sz="1000" dirty="0">
                <a:solidFill>
                  <a:srgbClr val="181818"/>
                </a:solidFill>
                <a:latin typeface="Arial MT"/>
                <a:cs typeface="Arial MT"/>
              </a:rPr>
              <a:t>pernyataan</a:t>
            </a:r>
            <a:r>
              <a:rPr sz="1000" spc="-25" dirty="0">
                <a:solidFill>
                  <a:srgbClr val="181818"/>
                </a:solidFill>
                <a:latin typeface="Arial MT"/>
                <a:cs typeface="Arial MT"/>
              </a:rPr>
              <a:t> </a:t>
            </a:r>
            <a:r>
              <a:rPr sz="1000" spc="-10" dirty="0">
                <a:solidFill>
                  <a:srgbClr val="181818"/>
                </a:solidFill>
                <a:latin typeface="Arial MT"/>
                <a:cs typeface="Arial MT"/>
              </a:rPr>
              <a:t>BENAR </a:t>
            </a:r>
            <a:r>
              <a:rPr sz="1000" dirty="0">
                <a:solidFill>
                  <a:srgbClr val="181818"/>
                </a:solidFill>
                <a:latin typeface="Arial MT"/>
                <a:cs typeface="Arial MT"/>
              </a:rPr>
              <a:t>atau</a:t>
            </a:r>
            <a:r>
              <a:rPr sz="1000" spc="5" dirty="0">
                <a:solidFill>
                  <a:srgbClr val="181818"/>
                </a:solidFill>
                <a:latin typeface="Arial MT"/>
                <a:cs typeface="Arial MT"/>
              </a:rPr>
              <a:t> </a:t>
            </a:r>
            <a:r>
              <a:rPr sz="1000" dirty="0">
                <a:solidFill>
                  <a:srgbClr val="181818"/>
                </a:solidFill>
                <a:latin typeface="Arial MT"/>
                <a:cs typeface="Arial MT"/>
              </a:rPr>
              <a:t>SALAH</a:t>
            </a:r>
            <a:r>
              <a:rPr sz="1000" spc="-20" dirty="0">
                <a:solidFill>
                  <a:srgbClr val="181818"/>
                </a:solidFill>
                <a:latin typeface="Arial MT"/>
                <a:cs typeface="Arial MT"/>
              </a:rPr>
              <a:t> </a:t>
            </a:r>
            <a:r>
              <a:rPr sz="1000" dirty="0">
                <a:solidFill>
                  <a:srgbClr val="181818"/>
                </a:solidFill>
                <a:latin typeface="Arial MT"/>
                <a:cs typeface="Arial MT"/>
              </a:rPr>
              <a:t>/</a:t>
            </a:r>
            <a:r>
              <a:rPr sz="1000" spc="-5" dirty="0">
                <a:solidFill>
                  <a:srgbClr val="181818"/>
                </a:solidFill>
                <a:latin typeface="Arial MT"/>
                <a:cs typeface="Arial MT"/>
              </a:rPr>
              <a:t> </a:t>
            </a:r>
            <a:r>
              <a:rPr sz="1000" spc="-25" dirty="0">
                <a:solidFill>
                  <a:srgbClr val="181818"/>
                </a:solidFill>
                <a:latin typeface="Arial MT"/>
                <a:cs typeface="Arial MT"/>
              </a:rPr>
              <a:t>YA </a:t>
            </a:r>
            <a:r>
              <a:rPr sz="1000" dirty="0">
                <a:solidFill>
                  <a:srgbClr val="181818"/>
                </a:solidFill>
                <a:latin typeface="Arial MT"/>
                <a:cs typeface="Arial MT"/>
              </a:rPr>
              <a:t>atau</a:t>
            </a:r>
            <a:r>
              <a:rPr sz="1000" spc="5" dirty="0">
                <a:solidFill>
                  <a:srgbClr val="181818"/>
                </a:solidFill>
                <a:latin typeface="Arial MT"/>
                <a:cs typeface="Arial MT"/>
              </a:rPr>
              <a:t> </a:t>
            </a:r>
            <a:r>
              <a:rPr sz="1000" spc="-10" dirty="0">
                <a:solidFill>
                  <a:srgbClr val="181818"/>
                </a:solidFill>
                <a:latin typeface="Arial MT"/>
                <a:cs typeface="Arial MT"/>
              </a:rPr>
              <a:t>TIDAK</a:t>
            </a:r>
            <a:endParaRPr sz="1000" dirty="0">
              <a:latin typeface="Arial MT"/>
              <a:cs typeface="Arial MT"/>
            </a:endParaRPr>
          </a:p>
          <a:p>
            <a:pPr marL="70485" marR="285750" indent="-58419">
              <a:lnSpc>
                <a:spcPts val="1030"/>
              </a:lnSpc>
              <a:spcBef>
                <a:spcPts val="610"/>
              </a:spcBef>
              <a:buChar char="•"/>
              <a:tabLst>
                <a:tab pos="69215" algn="l"/>
                <a:tab pos="70485" algn="l"/>
              </a:tabLst>
            </a:pPr>
            <a:r>
              <a:rPr sz="1000" dirty="0">
                <a:solidFill>
                  <a:srgbClr val="181818"/>
                </a:solidFill>
                <a:latin typeface="Arial MT"/>
                <a:cs typeface="Arial MT"/>
              </a:rPr>
              <a:t>MI</a:t>
            </a:r>
            <a:r>
              <a:rPr sz="1000" spc="-10" dirty="0">
                <a:solidFill>
                  <a:srgbClr val="181818"/>
                </a:solidFill>
                <a:latin typeface="Arial MT"/>
                <a:cs typeface="Arial MT"/>
              </a:rPr>
              <a:t> </a:t>
            </a:r>
            <a:r>
              <a:rPr sz="1000" dirty="0">
                <a:solidFill>
                  <a:srgbClr val="181818"/>
                </a:solidFill>
                <a:latin typeface="Arial MT"/>
                <a:cs typeface="Arial MT"/>
              </a:rPr>
              <a:t>&amp;</a:t>
            </a:r>
            <a:r>
              <a:rPr sz="1000" spc="-10" dirty="0">
                <a:solidFill>
                  <a:srgbClr val="181818"/>
                </a:solidFill>
                <a:latin typeface="Arial MT"/>
                <a:cs typeface="Arial MT"/>
              </a:rPr>
              <a:t> </a:t>
            </a:r>
            <a:r>
              <a:rPr sz="1000" spc="-25" dirty="0">
                <a:solidFill>
                  <a:srgbClr val="181818"/>
                </a:solidFill>
                <a:latin typeface="Arial MT"/>
                <a:cs typeface="Arial MT"/>
              </a:rPr>
              <a:t>MTs</a:t>
            </a:r>
            <a:r>
              <a:rPr sz="1000" spc="500" dirty="0">
                <a:solidFill>
                  <a:srgbClr val="181818"/>
                </a:solidFill>
                <a:latin typeface="Arial MT"/>
                <a:cs typeface="Arial MT"/>
              </a:rPr>
              <a:t> </a:t>
            </a:r>
            <a:r>
              <a:rPr sz="1000" spc="-10" dirty="0">
                <a:solidFill>
                  <a:srgbClr val="181818"/>
                </a:solidFill>
                <a:latin typeface="Arial MT"/>
                <a:cs typeface="Arial MT"/>
              </a:rPr>
              <a:t>(tiga pernyataan)</a:t>
            </a:r>
            <a:endParaRPr sz="1000" dirty="0">
              <a:latin typeface="Arial MT"/>
              <a:cs typeface="Arial MT"/>
            </a:endParaRPr>
          </a:p>
          <a:p>
            <a:pPr marL="69215" indent="-57150">
              <a:lnSpc>
                <a:spcPts val="1115"/>
              </a:lnSpc>
              <a:spcBef>
                <a:spcPts val="430"/>
              </a:spcBef>
              <a:buChar char="•"/>
              <a:tabLst>
                <a:tab pos="69215" algn="l"/>
              </a:tabLst>
            </a:pPr>
            <a:r>
              <a:rPr sz="1000" dirty="0">
                <a:solidFill>
                  <a:srgbClr val="181818"/>
                </a:solidFill>
                <a:latin typeface="Arial MT"/>
                <a:cs typeface="Arial MT"/>
              </a:rPr>
              <a:t>MA</a:t>
            </a:r>
            <a:r>
              <a:rPr sz="1000" spc="-15" dirty="0">
                <a:solidFill>
                  <a:srgbClr val="181818"/>
                </a:solidFill>
                <a:latin typeface="Arial MT"/>
                <a:cs typeface="Arial MT"/>
              </a:rPr>
              <a:t> </a:t>
            </a:r>
            <a:r>
              <a:rPr sz="1000" spc="-10" dirty="0">
                <a:solidFill>
                  <a:srgbClr val="181818"/>
                </a:solidFill>
                <a:latin typeface="Arial MT"/>
                <a:cs typeface="Arial MT"/>
              </a:rPr>
              <a:t>(empat</a:t>
            </a:r>
            <a:endParaRPr sz="1000" dirty="0">
              <a:latin typeface="Arial MT"/>
              <a:cs typeface="Arial MT"/>
            </a:endParaRPr>
          </a:p>
          <a:p>
            <a:pPr marL="70485">
              <a:lnSpc>
                <a:spcPts val="1115"/>
              </a:lnSpc>
            </a:pPr>
            <a:r>
              <a:rPr sz="1000" spc="-10" dirty="0">
                <a:solidFill>
                  <a:srgbClr val="181818"/>
                </a:solidFill>
                <a:latin typeface="Arial MT"/>
                <a:cs typeface="Arial MT"/>
              </a:rPr>
              <a:t>pernyataan)</a:t>
            </a:r>
            <a:endParaRPr sz="1000" dirty="0">
              <a:latin typeface="Arial MT"/>
              <a:cs typeface="Arial MT"/>
            </a:endParaRPr>
          </a:p>
          <a:p>
            <a:pPr marL="70485" marR="40640" indent="-58419">
              <a:lnSpc>
                <a:spcPct val="86600"/>
              </a:lnSpc>
              <a:spcBef>
                <a:spcPts val="590"/>
              </a:spcBef>
              <a:buChar char="•"/>
              <a:tabLst>
                <a:tab pos="69215" algn="l"/>
                <a:tab pos="70485" algn="l"/>
              </a:tabLst>
            </a:pPr>
            <a:r>
              <a:rPr sz="1000" spc="-10" dirty="0" err="1">
                <a:solidFill>
                  <a:srgbClr val="181818"/>
                </a:solidFill>
                <a:latin typeface="Arial MT"/>
                <a:cs typeface="Arial MT"/>
              </a:rPr>
              <a:t>Buktikan</a:t>
            </a:r>
            <a:r>
              <a:rPr sz="1000" spc="-10" dirty="0">
                <a:solidFill>
                  <a:srgbClr val="181818"/>
                </a:solidFill>
                <a:latin typeface="Arial MT"/>
                <a:cs typeface="Arial MT"/>
              </a:rPr>
              <a:t>,</a:t>
            </a:r>
            <a:r>
              <a:rPr sz="1000" spc="500" dirty="0">
                <a:solidFill>
                  <a:srgbClr val="181818"/>
                </a:solidFill>
                <a:latin typeface="Arial MT"/>
                <a:cs typeface="Arial MT"/>
              </a:rPr>
              <a:t> </a:t>
            </a:r>
            <a:r>
              <a:rPr sz="1000" dirty="0">
                <a:solidFill>
                  <a:srgbClr val="181818"/>
                </a:solidFill>
                <a:latin typeface="Arial MT"/>
                <a:cs typeface="Arial MT"/>
              </a:rPr>
              <a:t>tunjukan, </a:t>
            </a:r>
            <a:r>
              <a:rPr sz="1000" spc="-20" dirty="0">
                <a:solidFill>
                  <a:srgbClr val="181818"/>
                </a:solidFill>
                <a:latin typeface="Arial MT"/>
                <a:cs typeface="Arial MT"/>
              </a:rPr>
              <a:t>atau </a:t>
            </a:r>
            <a:r>
              <a:rPr sz="1000" dirty="0">
                <a:solidFill>
                  <a:srgbClr val="181818"/>
                </a:solidFill>
                <a:latin typeface="Arial MT"/>
                <a:cs typeface="Arial MT"/>
              </a:rPr>
              <a:t>jelaskan</a:t>
            </a:r>
            <a:r>
              <a:rPr sz="1000" spc="-35" dirty="0">
                <a:solidFill>
                  <a:srgbClr val="181818"/>
                </a:solidFill>
                <a:latin typeface="Arial MT"/>
                <a:cs typeface="Arial MT"/>
              </a:rPr>
              <a:t> </a:t>
            </a:r>
            <a:r>
              <a:rPr sz="1000" spc="-10" dirty="0">
                <a:solidFill>
                  <a:srgbClr val="181818"/>
                </a:solidFill>
                <a:latin typeface="Arial MT"/>
                <a:cs typeface="Arial MT"/>
              </a:rPr>
              <a:t>nilai </a:t>
            </a:r>
            <a:r>
              <a:rPr sz="1000" dirty="0">
                <a:solidFill>
                  <a:srgbClr val="181818"/>
                </a:solidFill>
                <a:latin typeface="Arial MT"/>
                <a:cs typeface="Arial MT"/>
              </a:rPr>
              <a:t>kebenaran</a:t>
            </a:r>
            <a:r>
              <a:rPr sz="1000" spc="-35" dirty="0">
                <a:solidFill>
                  <a:srgbClr val="181818"/>
                </a:solidFill>
                <a:latin typeface="Arial MT"/>
                <a:cs typeface="Arial MT"/>
              </a:rPr>
              <a:t> </a:t>
            </a:r>
            <a:r>
              <a:rPr sz="1000" spc="-20" dirty="0">
                <a:solidFill>
                  <a:srgbClr val="181818"/>
                </a:solidFill>
                <a:latin typeface="Arial MT"/>
                <a:cs typeface="Arial MT"/>
              </a:rPr>
              <a:t>dari </a:t>
            </a:r>
            <a:r>
              <a:rPr sz="1000" spc="-10" dirty="0">
                <a:solidFill>
                  <a:srgbClr val="181818"/>
                </a:solidFill>
                <a:latin typeface="Arial MT"/>
                <a:cs typeface="Arial MT"/>
              </a:rPr>
              <a:t>masing-masing pernyataan.</a:t>
            </a:r>
            <a:endParaRPr sz="1000" dirty="0">
              <a:latin typeface="Arial MT"/>
              <a:cs typeface="Arial MT"/>
            </a:endParaRPr>
          </a:p>
          <a:p>
            <a:pPr marL="70485" marR="64769" indent="-59055">
              <a:lnSpc>
                <a:spcPct val="86300"/>
              </a:lnSpc>
              <a:spcBef>
                <a:spcPts val="600"/>
              </a:spcBef>
              <a:buChar char="•"/>
              <a:tabLst>
                <a:tab pos="68580" algn="l"/>
                <a:tab pos="70485" algn="l"/>
              </a:tabLst>
            </a:pPr>
            <a:r>
              <a:rPr sz="1000" dirty="0" err="1">
                <a:solidFill>
                  <a:srgbClr val="181818"/>
                </a:solidFill>
                <a:latin typeface="Arial MT"/>
                <a:cs typeface="Arial MT"/>
              </a:rPr>
              <a:t>Buktikan</a:t>
            </a:r>
            <a:r>
              <a:rPr sz="1000" dirty="0">
                <a:solidFill>
                  <a:srgbClr val="181818"/>
                </a:solidFill>
                <a:latin typeface="Arial MT"/>
                <a:cs typeface="Arial MT"/>
              </a:rPr>
              <a:t>,</a:t>
            </a:r>
            <a:r>
              <a:rPr sz="1000" spc="-30" dirty="0">
                <a:solidFill>
                  <a:srgbClr val="181818"/>
                </a:solidFill>
                <a:latin typeface="Arial MT"/>
                <a:cs typeface="Arial MT"/>
              </a:rPr>
              <a:t> </a:t>
            </a:r>
            <a:r>
              <a:rPr sz="1000" spc="-10" dirty="0">
                <a:solidFill>
                  <a:srgbClr val="181818"/>
                </a:solidFill>
                <a:latin typeface="Arial MT"/>
                <a:cs typeface="Arial MT"/>
              </a:rPr>
              <a:t>tunjukan </a:t>
            </a:r>
            <a:r>
              <a:rPr sz="1000" dirty="0">
                <a:solidFill>
                  <a:srgbClr val="181818"/>
                </a:solidFill>
                <a:latin typeface="Arial MT"/>
                <a:cs typeface="Arial MT"/>
              </a:rPr>
              <a:t>jawaban</a:t>
            </a:r>
            <a:r>
              <a:rPr sz="1000" spc="-10" dirty="0">
                <a:solidFill>
                  <a:srgbClr val="181818"/>
                </a:solidFill>
                <a:latin typeface="Arial MT"/>
                <a:cs typeface="Arial MT"/>
              </a:rPr>
              <a:t> TIDAK </a:t>
            </a:r>
            <a:r>
              <a:rPr sz="1000" dirty="0">
                <a:solidFill>
                  <a:srgbClr val="181818"/>
                </a:solidFill>
                <a:latin typeface="Arial MT"/>
                <a:cs typeface="Arial MT"/>
              </a:rPr>
              <a:t>ambigu</a:t>
            </a:r>
            <a:r>
              <a:rPr sz="1000" spc="-30" dirty="0">
                <a:solidFill>
                  <a:srgbClr val="181818"/>
                </a:solidFill>
                <a:latin typeface="Arial MT"/>
                <a:cs typeface="Arial MT"/>
              </a:rPr>
              <a:t> </a:t>
            </a:r>
            <a:r>
              <a:rPr sz="1000" spc="-10" dirty="0">
                <a:solidFill>
                  <a:srgbClr val="181818"/>
                </a:solidFill>
                <a:latin typeface="Arial MT"/>
                <a:cs typeface="Arial MT"/>
              </a:rPr>
              <a:t>dalam </a:t>
            </a:r>
            <a:r>
              <a:rPr sz="1000" dirty="0">
                <a:solidFill>
                  <a:srgbClr val="181818"/>
                </a:solidFill>
                <a:latin typeface="Arial MT"/>
                <a:cs typeface="Arial MT"/>
              </a:rPr>
              <a:t>pilihan</a:t>
            </a:r>
            <a:r>
              <a:rPr sz="1000" spc="-20" dirty="0">
                <a:solidFill>
                  <a:srgbClr val="181818"/>
                </a:solidFill>
                <a:latin typeface="Arial MT"/>
                <a:cs typeface="Arial MT"/>
              </a:rPr>
              <a:t> </a:t>
            </a:r>
            <a:r>
              <a:rPr sz="1000" spc="-10" dirty="0">
                <a:solidFill>
                  <a:srgbClr val="181818"/>
                </a:solidFill>
                <a:latin typeface="Arial MT"/>
                <a:cs typeface="Arial MT"/>
              </a:rPr>
              <a:t>jawaban </a:t>
            </a:r>
            <a:r>
              <a:rPr sz="1000" dirty="0">
                <a:solidFill>
                  <a:srgbClr val="181818"/>
                </a:solidFill>
                <a:latin typeface="Arial MT"/>
                <a:cs typeface="Arial MT"/>
              </a:rPr>
              <a:t>benar</a:t>
            </a:r>
            <a:r>
              <a:rPr sz="1000" spc="-5" dirty="0">
                <a:solidFill>
                  <a:srgbClr val="181818"/>
                </a:solidFill>
                <a:latin typeface="Arial MT"/>
                <a:cs typeface="Arial MT"/>
              </a:rPr>
              <a:t> </a:t>
            </a:r>
            <a:r>
              <a:rPr sz="1000" dirty="0">
                <a:solidFill>
                  <a:srgbClr val="181818"/>
                </a:solidFill>
                <a:latin typeface="Arial MT"/>
                <a:cs typeface="Arial MT"/>
              </a:rPr>
              <a:t>dan</a:t>
            </a:r>
            <a:r>
              <a:rPr sz="1000" spc="-15" dirty="0">
                <a:solidFill>
                  <a:srgbClr val="181818"/>
                </a:solidFill>
                <a:latin typeface="Arial MT"/>
                <a:cs typeface="Arial MT"/>
              </a:rPr>
              <a:t> </a:t>
            </a:r>
            <a:r>
              <a:rPr sz="1000" spc="-20" dirty="0">
                <a:solidFill>
                  <a:srgbClr val="181818"/>
                </a:solidFill>
                <a:latin typeface="Arial MT"/>
                <a:cs typeface="Arial MT"/>
              </a:rPr>
              <a:t>salah </a:t>
            </a:r>
            <a:r>
              <a:rPr sz="1000" dirty="0">
                <a:solidFill>
                  <a:srgbClr val="181818"/>
                </a:solidFill>
                <a:latin typeface="Arial MT"/>
                <a:cs typeface="Arial MT"/>
              </a:rPr>
              <a:t>akibat</a:t>
            </a:r>
            <a:r>
              <a:rPr sz="1000" spc="-15" dirty="0">
                <a:solidFill>
                  <a:srgbClr val="181818"/>
                </a:solidFill>
                <a:latin typeface="Arial MT"/>
                <a:cs typeface="Arial MT"/>
              </a:rPr>
              <a:t> </a:t>
            </a:r>
            <a:r>
              <a:rPr sz="1000" spc="-10" dirty="0">
                <a:solidFill>
                  <a:srgbClr val="181818"/>
                </a:solidFill>
                <a:latin typeface="Arial MT"/>
                <a:cs typeface="Arial MT"/>
              </a:rPr>
              <a:t>pernyataan </a:t>
            </a:r>
            <a:r>
              <a:rPr sz="1000" dirty="0">
                <a:solidFill>
                  <a:srgbClr val="181818"/>
                </a:solidFill>
                <a:latin typeface="Arial MT"/>
                <a:cs typeface="Arial MT"/>
              </a:rPr>
              <a:t>yang</a:t>
            </a:r>
            <a:r>
              <a:rPr sz="1000" spc="-5" dirty="0">
                <a:solidFill>
                  <a:srgbClr val="181818"/>
                </a:solidFill>
                <a:latin typeface="Arial MT"/>
                <a:cs typeface="Arial MT"/>
              </a:rPr>
              <a:t> </a:t>
            </a:r>
            <a:r>
              <a:rPr sz="1000" spc="-10" dirty="0">
                <a:solidFill>
                  <a:srgbClr val="181818"/>
                </a:solidFill>
                <a:latin typeface="Arial MT"/>
                <a:cs typeface="Arial MT"/>
              </a:rPr>
              <a:t>setimbang </a:t>
            </a:r>
            <a:r>
              <a:rPr sz="1000" dirty="0">
                <a:solidFill>
                  <a:srgbClr val="181818"/>
                </a:solidFill>
                <a:latin typeface="Arial MT"/>
                <a:cs typeface="Arial MT"/>
              </a:rPr>
              <a:t>atau</a:t>
            </a:r>
            <a:r>
              <a:rPr sz="1000" spc="-10" dirty="0">
                <a:solidFill>
                  <a:srgbClr val="181818"/>
                </a:solidFill>
                <a:latin typeface="Arial MT"/>
                <a:cs typeface="Arial MT"/>
              </a:rPr>
              <a:t> </a:t>
            </a:r>
            <a:r>
              <a:rPr sz="1000" dirty="0">
                <a:solidFill>
                  <a:srgbClr val="181818"/>
                </a:solidFill>
                <a:latin typeface="Arial MT"/>
                <a:cs typeface="Arial MT"/>
              </a:rPr>
              <a:t>kurang</a:t>
            </a:r>
            <a:r>
              <a:rPr sz="1000" spc="-5" dirty="0">
                <a:solidFill>
                  <a:srgbClr val="181818"/>
                </a:solidFill>
                <a:latin typeface="Arial MT"/>
                <a:cs typeface="Arial MT"/>
              </a:rPr>
              <a:t> </a:t>
            </a:r>
            <a:r>
              <a:rPr sz="1000" spc="-10" dirty="0">
                <a:solidFill>
                  <a:srgbClr val="181818"/>
                </a:solidFill>
                <a:latin typeface="Arial MT"/>
                <a:cs typeface="Arial MT"/>
              </a:rPr>
              <a:t>tegas.</a:t>
            </a:r>
            <a:endParaRPr sz="1000" dirty="0">
              <a:latin typeface="Arial MT"/>
              <a:cs typeface="Arial MT"/>
            </a:endParaRPr>
          </a:p>
        </p:txBody>
      </p:sp>
      <p:pic>
        <p:nvPicPr>
          <p:cNvPr id="16" name="object 16"/>
          <p:cNvPicPr/>
          <p:nvPr/>
        </p:nvPicPr>
        <p:blipFill>
          <a:blip r:embed="rId8" cstate="print"/>
          <a:stretch>
            <a:fillRect/>
          </a:stretch>
        </p:blipFill>
        <p:spPr>
          <a:xfrm>
            <a:off x="4623815" y="993647"/>
            <a:ext cx="1403603" cy="452627"/>
          </a:xfrm>
          <a:prstGeom prst="rect">
            <a:avLst/>
          </a:prstGeom>
        </p:spPr>
      </p:pic>
      <p:sp>
        <p:nvSpPr>
          <p:cNvPr id="17" name="object 17"/>
          <p:cNvSpPr txBox="1"/>
          <p:nvPr/>
        </p:nvSpPr>
        <p:spPr>
          <a:xfrm>
            <a:off x="4927853" y="1095882"/>
            <a:ext cx="801370" cy="179070"/>
          </a:xfrm>
          <a:prstGeom prst="rect">
            <a:avLst/>
          </a:prstGeom>
        </p:spPr>
        <p:txBody>
          <a:bodyPr vert="horz" wrap="square" lIns="0" tIns="13335" rIns="0" bIns="0" rtlCol="0">
            <a:spAutoFit/>
          </a:bodyPr>
          <a:lstStyle/>
          <a:p>
            <a:pPr marL="12700">
              <a:lnSpc>
                <a:spcPct val="100000"/>
              </a:lnSpc>
              <a:spcBef>
                <a:spcPts val="105"/>
              </a:spcBef>
            </a:pPr>
            <a:r>
              <a:rPr sz="1000" spc="-10" dirty="0">
                <a:solidFill>
                  <a:srgbClr val="C00000"/>
                </a:solidFill>
                <a:latin typeface="Trebuchet MS"/>
                <a:cs typeface="Trebuchet MS"/>
              </a:rPr>
              <a:t>Menjodohkan</a:t>
            </a:r>
            <a:endParaRPr sz="1000">
              <a:latin typeface="Trebuchet MS"/>
              <a:cs typeface="Trebuchet MS"/>
            </a:endParaRPr>
          </a:p>
        </p:txBody>
      </p:sp>
      <p:pic>
        <p:nvPicPr>
          <p:cNvPr id="18" name="object 18"/>
          <p:cNvPicPr/>
          <p:nvPr/>
        </p:nvPicPr>
        <p:blipFill>
          <a:blip r:embed="rId4" cstate="print"/>
          <a:stretch>
            <a:fillRect/>
          </a:stretch>
        </p:blipFill>
        <p:spPr>
          <a:xfrm>
            <a:off x="4654296" y="1362392"/>
            <a:ext cx="1339469" cy="3741271"/>
          </a:xfrm>
          <a:prstGeom prst="rect">
            <a:avLst/>
          </a:prstGeom>
        </p:spPr>
      </p:pic>
      <p:sp>
        <p:nvSpPr>
          <p:cNvPr id="19" name="object 19"/>
          <p:cNvSpPr txBox="1"/>
          <p:nvPr/>
        </p:nvSpPr>
        <p:spPr>
          <a:xfrm>
            <a:off x="4714747" y="1398523"/>
            <a:ext cx="1132840" cy="2067874"/>
          </a:xfrm>
          <a:prstGeom prst="rect">
            <a:avLst/>
          </a:prstGeom>
        </p:spPr>
        <p:txBody>
          <a:bodyPr vert="horz" wrap="square" lIns="0" tIns="13335" rIns="0" bIns="0" rtlCol="0">
            <a:spAutoFit/>
          </a:bodyPr>
          <a:lstStyle/>
          <a:p>
            <a:pPr marL="69850" indent="-69850">
              <a:lnSpc>
                <a:spcPts val="1140"/>
              </a:lnSpc>
              <a:spcBef>
                <a:spcPts val="105"/>
              </a:spcBef>
              <a:buSzPct val="75000"/>
              <a:buChar char="•"/>
              <a:tabLst>
                <a:tab pos="69850" algn="l"/>
              </a:tabLst>
            </a:pPr>
            <a:r>
              <a:rPr sz="1000" spc="-10" dirty="0">
                <a:solidFill>
                  <a:srgbClr val="FF0000"/>
                </a:solidFill>
                <a:latin typeface="Trebuchet MS"/>
                <a:cs typeface="Trebuchet MS"/>
              </a:rPr>
              <a:t>MENCARI</a:t>
            </a:r>
            <a:endParaRPr sz="1000" dirty="0">
              <a:latin typeface="Trebuchet MS"/>
              <a:cs typeface="Trebuchet MS"/>
            </a:endParaRPr>
          </a:p>
          <a:p>
            <a:pPr marL="70485">
              <a:lnSpc>
                <a:spcPts val="1140"/>
              </a:lnSpc>
            </a:pPr>
            <a:r>
              <a:rPr sz="1000" spc="45" dirty="0">
                <a:solidFill>
                  <a:srgbClr val="FF0000"/>
                </a:solidFill>
                <a:latin typeface="Trebuchet MS"/>
                <a:cs typeface="Trebuchet MS"/>
              </a:rPr>
              <a:t>PASANGAN</a:t>
            </a:r>
            <a:endParaRPr sz="1000" dirty="0">
              <a:latin typeface="Trebuchet MS"/>
              <a:cs typeface="Trebuchet MS"/>
            </a:endParaRPr>
          </a:p>
          <a:p>
            <a:pPr marL="70485" marR="5080" indent="-58419">
              <a:lnSpc>
                <a:spcPct val="86600"/>
              </a:lnSpc>
              <a:spcBef>
                <a:spcPts val="190"/>
              </a:spcBef>
              <a:buChar char="•"/>
              <a:tabLst>
                <a:tab pos="69215" algn="l"/>
                <a:tab pos="70485" algn="l"/>
              </a:tabLst>
            </a:pPr>
            <a:r>
              <a:rPr sz="1000" spc="-10" dirty="0" err="1">
                <a:solidFill>
                  <a:srgbClr val="181818"/>
                </a:solidFill>
                <a:latin typeface="Arial MT"/>
                <a:cs typeface="Arial MT"/>
              </a:rPr>
              <a:t>Memasangkan</a:t>
            </a:r>
            <a:r>
              <a:rPr sz="1000" spc="-10" dirty="0">
                <a:solidFill>
                  <a:srgbClr val="181818"/>
                </a:solidFill>
                <a:latin typeface="Arial MT"/>
                <a:cs typeface="Arial MT"/>
              </a:rPr>
              <a:t> </a:t>
            </a:r>
            <a:r>
              <a:rPr sz="1000" dirty="0">
                <a:solidFill>
                  <a:srgbClr val="181818"/>
                </a:solidFill>
                <a:latin typeface="Arial MT"/>
                <a:cs typeface="Arial MT"/>
              </a:rPr>
              <a:t>premis</a:t>
            </a:r>
            <a:r>
              <a:rPr sz="1000" spc="-40" dirty="0">
                <a:solidFill>
                  <a:srgbClr val="181818"/>
                </a:solidFill>
                <a:latin typeface="Arial MT"/>
                <a:cs typeface="Arial MT"/>
              </a:rPr>
              <a:t> </a:t>
            </a:r>
            <a:r>
              <a:rPr sz="1000" dirty="0">
                <a:solidFill>
                  <a:srgbClr val="181818"/>
                </a:solidFill>
                <a:latin typeface="Arial MT"/>
                <a:cs typeface="Arial MT"/>
              </a:rPr>
              <a:t>dan</a:t>
            </a:r>
            <a:r>
              <a:rPr sz="1000" spc="5" dirty="0">
                <a:solidFill>
                  <a:srgbClr val="181818"/>
                </a:solidFill>
                <a:latin typeface="Arial MT"/>
                <a:cs typeface="Arial MT"/>
              </a:rPr>
              <a:t> </a:t>
            </a:r>
            <a:r>
              <a:rPr sz="1000" spc="-10" dirty="0">
                <a:solidFill>
                  <a:srgbClr val="181818"/>
                </a:solidFill>
                <a:latin typeface="Arial MT"/>
                <a:cs typeface="Arial MT"/>
              </a:rPr>
              <a:t>respon </a:t>
            </a:r>
            <a:r>
              <a:rPr sz="1000" dirty="0">
                <a:solidFill>
                  <a:srgbClr val="181818"/>
                </a:solidFill>
                <a:latin typeface="Arial MT"/>
                <a:cs typeface="Arial MT"/>
              </a:rPr>
              <a:t>yang</a:t>
            </a:r>
            <a:r>
              <a:rPr sz="1000" spc="-35" dirty="0">
                <a:solidFill>
                  <a:srgbClr val="181818"/>
                </a:solidFill>
                <a:latin typeface="Arial MT"/>
                <a:cs typeface="Arial MT"/>
              </a:rPr>
              <a:t> </a:t>
            </a:r>
            <a:r>
              <a:rPr sz="1000" dirty="0">
                <a:solidFill>
                  <a:srgbClr val="181818"/>
                </a:solidFill>
                <a:latin typeface="Arial MT"/>
                <a:cs typeface="Arial MT"/>
              </a:rPr>
              <a:t>sesuai</a:t>
            </a:r>
            <a:r>
              <a:rPr sz="1000" spc="10" dirty="0">
                <a:solidFill>
                  <a:srgbClr val="181818"/>
                </a:solidFill>
                <a:latin typeface="Arial MT"/>
                <a:cs typeface="Arial MT"/>
              </a:rPr>
              <a:t> </a:t>
            </a:r>
            <a:r>
              <a:rPr sz="1000" spc="-25" dirty="0">
                <a:solidFill>
                  <a:srgbClr val="181818"/>
                </a:solidFill>
                <a:latin typeface="Arial MT"/>
                <a:cs typeface="Arial MT"/>
              </a:rPr>
              <a:t>di </a:t>
            </a:r>
            <a:r>
              <a:rPr sz="1000" dirty="0">
                <a:solidFill>
                  <a:srgbClr val="181818"/>
                </a:solidFill>
                <a:latin typeface="Arial MT"/>
                <a:cs typeface="Arial MT"/>
              </a:rPr>
              <a:t>antara</a:t>
            </a:r>
            <a:r>
              <a:rPr sz="1000" spc="-5" dirty="0">
                <a:solidFill>
                  <a:srgbClr val="181818"/>
                </a:solidFill>
                <a:latin typeface="Arial MT"/>
                <a:cs typeface="Arial MT"/>
              </a:rPr>
              <a:t> </a:t>
            </a:r>
            <a:r>
              <a:rPr sz="1000" spc="-10" dirty="0">
                <a:solidFill>
                  <a:srgbClr val="181818"/>
                </a:solidFill>
                <a:latin typeface="Arial MT"/>
                <a:cs typeface="Arial MT"/>
              </a:rPr>
              <a:t>pilihan tersedia.</a:t>
            </a:r>
            <a:endParaRPr sz="1000" dirty="0">
              <a:latin typeface="Arial MT"/>
              <a:cs typeface="Arial MT"/>
            </a:endParaRPr>
          </a:p>
          <a:p>
            <a:pPr marL="69850" indent="-57150">
              <a:lnSpc>
                <a:spcPts val="1115"/>
              </a:lnSpc>
              <a:buChar char="•"/>
              <a:tabLst>
                <a:tab pos="69850" algn="l"/>
              </a:tabLst>
            </a:pPr>
            <a:r>
              <a:rPr sz="1000" dirty="0">
                <a:solidFill>
                  <a:srgbClr val="181818"/>
                </a:solidFill>
                <a:latin typeface="Arial MT"/>
                <a:cs typeface="Arial MT"/>
              </a:rPr>
              <a:t>MI</a:t>
            </a:r>
            <a:r>
              <a:rPr sz="1000" spc="-10" dirty="0">
                <a:solidFill>
                  <a:srgbClr val="181818"/>
                </a:solidFill>
                <a:latin typeface="Arial MT"/>
                <a:cs typeface="Arial MT"/>
              </a:rPr>
              <a:t> </a:t>
            </a:r>
            <a:r>
              <a:rPr sz="1000" dirty="0">
                <a:solidFill>
                  <a:srgbClr val="181818"/>
                </a:solidFill>
                <a:latin typeface="Arial MT"/>
                <a:cs typeface="Arial MT"/>
              </a:rPr>
              <a:t>&amp;</a:t>
            </a:r>
            <a:r>
              <a:rPr sz="1000" spc="-10" dirty="0">
                <a:solidFill>
                  <a:srgbClr val="181818"/>
                </a:solidFill>
                <a:latin typeface="Arial MT"/>
                <a:cs typeface="Arial MT"/>
              </a:rPr>
              <a:t> </a:t>
            </a:r>
            <a:r>
              <a:rPr sz="1000" dirty="0">
                <a:solidFill>
                  <a:srgbClr val="181818"/>
                </a:solidFill>
                <a:latin typeface="Arial MT"/>
                <a:cs typeface="Arial MT"/>
              </a:rPr>
              <a:t>MTs</a:t>
            </a:r>
            <a:r>
              <a:rPr sz="1000" spc="-10" dirty="0">
                <a:solidFill>
                  <a:srgbClr val="181818"/>
                </a:solidFill>
                <a:latin typeface="Arial MT"/>
                <a:cs typeface="Arial MT"/>
              </a:rPr>
              <a:t> </a:t>
            </a:r>
            <a:r>
              <a:rPr sz="1000" spc="-50" dirty="0">
                <a:solidFill>
                  <a:srgbClr val="181818"/>
                </a:solidFill>
                <a:latin typeface="Arial MT"/>
                <a:cs typeface="Arial MT"/>
              </a:rPr>
              <a:t>:</a:t>
            </a:r>
            <a:endParaRPr sz="1000" dirty="0">
              <a:latin typeface="Arial MT"/>
              <a:cs typeface="Arial MT"/>
            </a:endParaRPr>
          </a:p>
          <a:p>
            <a:pPr marL="70485">
              <a:lnSpc>
                <a:spcPts val="1045"/>
              </a:lnSpc>
            </a:pPr>
            <a:r>
              <a:rPr sz="1000" dirty="0">
                <a:solidFill>
                  <a:srgbClr val="181818"/>
                </a:solidFill>
                <a:latin typeface="Arial MT"/>
                <a:cs typeface="Arial MT"/>
              </a:rPr>
              <a:t>Menyediakan</a:t>
            </a:r>
            <a:r>
              <a:rPr sz="1000" spc="-40" dirty="0">
                <a:solidFill>
                  <a:srgbClr val="181818"/>
                </a:solidFill>
                <a:latin typeface="Arial MT"/>
                <a:cs typeface="Arial MT"/>
              </a:rPr>
              <a:t> </a:t>
            </a:r>
            <a:r>
              <a:rPr sz="1000" spc="-50" dirty="0">
                <a:solidFill>
                  <a:srgbClr val="181818"/>
                </a:solidFill>
                <a:latin typeface="Arial MT"/>
                <a:cs typeface="Arial MT"/>
              </a:rPr>
              <a:t>2</a:t>
            </a:r>
            <a:endParaRPr sz="1000" dirty="0">
              <a:latin typeface="Arial MT"/>
              <a:cs typeface="Arial MT"/>
            </a:endParaRPr>
          </a:p>
          <a:p>
            <a:pPr marL="70485" marR="257175">
              <a:lnSpc>
                <a:spcPts val="1030"/>
              </a:lnSpc>
              <a:spcBef>
                <a:spcPts val="105"/>
              </a:spcBef>
            </a:pPr>
            <a:r>
              <a:rPr sz="1000" dirty="0">
                <a:solidFill>
                  <a:srgbClr val="181818"/>
                </a:solidFill>
                <a:latin typeface="Arial MT"/>
                <a:cs typeface="Arial MT"/>
              </a:rPr>
              <a:t>premis</a:t>
            </a:r>
            <a:r>
              <a:rPr sz="1000" spc="-40" dirty="0">
                <a:solidFill>
                  <a:srgbClr val="181818"/>
                </a:solidFill>
                <a:latin typeface="Arial MT"/>
                <a:cs typeface="Arial MT"/>
              </a:rPr>
              <a:t> </a:t>
            </a:r>
            <a:r>
              <a:rPr sz="1000" dirty="0">
                <a:solidFill>
                  <a:srgbClr val="181818"/>
                </a:solidFill>
                <a:latin typeface="Arial MT"/>
                <a:cs typeface="Arial MT"/>
              </a:rPr>
              <a:t>dan</a:t>
            </a:r>
            <a:r>
              <a:rPr sz="1000" spc="5" dirty="0">
                <a:solidFill>
                  <a:srgbClr val="181818"/>
                </a:solidFill>
                <a:latin typeface="Arial MT"/>
                <a:cs typeface="Arial MT"/>
              </a:rPr>
              <a:t> </a:t>
            </a:r>
            <a:r>
              <a:rPr sz="1000" spc="-50" dirty="0">
                <a:solidFill>
                  <a:srgbClr val="181818"/>
                </a:solidFill>
                <a:latin typeface="Arial MT"/>
                <a:cs typeface="Arial MT"/>
              </a:rPr>
              <a:t>3 </a:t>
            </a:r>
            <a:r>
              <a:rPr sz="1000" dirty="0">
                <a:solidFill>
                  <a:srgbClr val="181818"/>
                </a:solidFill>
                <a:latin typeface="Arial MT"/>
                <a:cs typeface="Arial MT"/>
              </a:rPr>
              <a:t>respon</a:t>
            </a:r>
            <a:r>
              <a:rPr sz="1000" spc="-20" dirty="0">
                <a:solidFill>
                  <a:srgbClr val="181818"/>
                </a:solidFill>
                <a:latin typeface="Arial MT"/>
                <a:cs typeface="Arial MT"/>
              </a:rPr>
              <a:t> </a:t>
            </a:r>
            <a:r>
              <a:rPr sz="1000" spc="-10" dirty="0">
                <a:solidFill>
                  <a:srgbClr val="181818"/>
                </a:solidFill>
                <a:latin typeface="Arial MT"/>
                <a:cs typeface="Arial MT"/>
              </a:rPr>
              <a:t>pilihan</a:t>
            </a:r>
            <a:endParaRPr sz="1000" dirty="0">
              <a:latin typeface="Arial MT"/>
              <a:cs typeface="Arial MT"/>
            </a:endParaRPr>
          </a:p>
          <a:p>
            <a:pPr marL="69850" indent="-57150">
              <a:lnSpc>
                <a:spcPts val="1110"/>
              </a:lnSpc>
              <a:buChar char="•"/>
              <a:tabLst>
                <a:tab pos="69850" algn="l"/>
              </a:tabLst>
            </a:pPr>
            <a:r>
              <a:rPr sz="1000" dirty="0">
                <a:solidFill>
                  <a:srgbClr val="181818"/>
                </a:solidFill>
                <a:latin typeface="Arial MT"/>
                <a:cs typeface="Arial MT"/>
              </a:rPr>
              <a:t>MA</a:t>
            </a:r>
            <a:r>
              <a:rPr sz="1000" spc="-15" dirty="0">
                <a:solidFill>
                  <a:srgbClr val="181818"/>
                </a:solidFill>
                <a:latin typeface="Arial MT"/>
                <a:cs typeface="Arial MT"/>
              </a:rPr>
              <a:t> </a:t>
            </a:r>
            <a:r>
              <a:rPr sz="1000" spc="-50" dirty="0">
                <a:solidFill>
                  <a:srgbClr val="181818"/>
                </a:solidFill>
                <a:latin typeface="Arial MT"/>
                <a:cs typeface="Arial MT"/>
              </a:rPr>
              <a:t>:</a:t>
            </a:r>
            <a:endParaRPr sz="1000" dirty="0">
              <a:latin typeface="Arial MT"/>
              <a:cs typeface="Arial MT"/>
            </a:endParaRPr>
          </a:p>
          <a:p>
            <a:pPr marL="70485">
              <a:lnSpc>
                <a:spcPts val="1035"/>
              </a:lnSpc>
            </a:pPr>
            <a:r>
              <a:rPr sz="1000" dirty="0">
                <a:solidFill>
                  <a:srgbClr val="181818"/>
                </a:solidFill>
                <a:latin typeface="Arial MT"/>
                <a:cs typeface="Arial MT"/>
              </a:rPr>
              <a:t>Menyediakan</a:t>
            </a:r>
            <a:r>
              <a:rPr sz="1000" spc="-40" dirty="0">
                <a:solidFill>
                  <a:srgbClr val="181818"/>
                </a:solidFill>
                <a:latin typeface="Arial MT"/>
                <a:cs typeface="Arial MT"/>
              </a:rPr>
              <a:t> </a:t>
            </a:r>
            <a:r>
              <a:rPr sz="1000" spc="-50" dirty="0">
                <a:solidFill>
                  <a:srgbClr val="181818"/>
                </a:solidFill>
                <a:latin typeface="Arial MT"/>
                <a:cs typeface="Arial MT"/>
              </a:rPr>
              <a:t>3</a:t>
            </a:r>
            <a:endParaRPr sz="1000" dirty="0">
              <a:latin typeface="Arial MT"/>
              <a:cs typeface="Arial MT"/>
            </a:endParaRPr>
          </a:p>
          <a:p>
            <a:pPr marL="70485" marR="257810">
              <a:lnSpc>
                <a:spcPts val="1030"/>
              </a:lnSpc>
              <a:spcBef>
                <a:spcPts val="90"/>
              </a:spcBef>
            </a:pPr>
            <a:r>
              <a:rPr sz="1000" dirty="0">
                <a:solidFill>
                  <a:srgbClr val="181818"/>
                </a:solidFill>
                <a:latin typeface="Arial MT"/>
                <a:cs typeface="Arial MT"/>
              </a:rPr>
              <a:t>premis</a:t>
            </a:r>
            <a:r>
              <a:rPr sz="1000" spc="-40" dirty="0">
                <a:solidFill>
                  <a:srgbClr val="181818"/>
                </a:solidFill>
                <a:latin typeface="Arial MT"/>
                <a:cs typeface="Arial MT"/>
              </a:rPr>
              <a:t> </a:t>
            </a:r>
            <a:r>
              <a:rPr sz="1000" dirty="0">
                <a:solidFill>
                  <a:srgbClr val="181818"/>
                </a:solidFill>
                <a:latin typeface="Arial MT"/>
                <a:cs typeface="Arial MT"/>
              </a:rPr>
              <a:t>dan</a:t>
            </a:r>
            <a:r>
              <a:rPr sz="1000" spc="5" dirty="0">
                <a:solidFill>
                  <a:srgbClr val="181818"/>
                </a:solidFill>
                <a:latin typeface="Arial MT"/>
                <a:cs typeface="Arial MT"/>
              </a:rPr>
              <a:t> </a:t>
            </a:r>
            <a:r>
              <a:rPr sz="1000" spc="-50" dirty="0">
                <a:solidFill>
                  <a:srgbClr val="181818"/>
                </a:solidFill>
                <a:latin typeface="Arial MT"/>
                <a:cs typeface="Arial MT"/>
              </a:rPr>
              <a:t>5 </a:t>
            </a:r>
            <a:r>
              <a:rPr sz="1000" dirty="0">
                <a:solidFill>
                  <a:srgbClr val="181818"/>
                </a:solidFill>
                <a:latin typeface="Arial MT"/>
                <a:cs typeface="Arial MT"/>
              </a:rPr>
              <a:t>respon</a:t>
            </a:r>
            <a:r>
              <a:rPr sz="1000" spc="-20" dirty="0">
                <a:solidFill>
                  <a:srgbClr val="181818"/>
                </a:solidFill>
                <a:latin typeface="Arial MT"/>
                <a:cs typeface="Arial MT"/>
              </a:rPr>
              <a:t> </a:t>
            </a:r>
            <a:r>
              <a:rPr sz="1000" spc="-10" dirty="0">
                <a:solidFill>
                  <a:srgbClr val="181818"/>
                </a:solidFill>
                <a:latin typeface="Arial MT"/>
                <a:cs typeface="Arial MT"/>
              </a:rPr>
              <a:t>pilihan</a:t>
            </a:r>
            <a:endParaRPr sz="1000" dirty="0">
              <a:latin typeface="Arial MT"/>
              <a:cs typeface="Arial MT"/>
            </a:endParaRPr>
          </a:p>
        </p:txBody>
      </p:sp>
      <p:pic>
        <p:nvPicPr>
          <p:cNvPr id="20" name="object 20"/>
          <p:cNvPicPr/>
          <p:nvPr/>
        </p:nvPicPr>
        <p:blipFill>
          <a:blip r:embed="rId9" cstate="print"/>
          <a:stretch>
            <a:fillRect/>
          </a:stretch>
        </p:blipFill>
        <p:spPr>
          <a:xfrm>
            <a:off x="6117335" y="993647"/>
            <a:ext cx="1403604" cy="452627"/>
          </a:xfrm>
          <a:prstGeom prst="rect">
            <a:avLst/>
          </a:prstGeom>
        </p:spPr>
      </p:pic>
      <p:sp>
        <p:nvSpPr>
          <p:cNvPr id="21" name="object 21"/>
          <p:cNvSpPr txBox="1"/>
          <p:nvPr/>
        </p:nvSpPr>
        <p:spPr>
          <a:xfrm>
            <a:off x="6450838" y="1095882"/>
            <a:ext cx="739775" cy="179070"/>
          </a:xfrm>
          <a:prstGeom prst="rect">
            <a:avLst/>
          </a:prstGeom>
        </p:spPr>
        <p:txBody>
          <a:bodyPr vert="horz" wrap="square" lIns="0" tIns="13335" rIns="0" bIns="0" rtlCol="0">
            <a:spAutoFit/>
          </a:bodyPr>
          <a:lstStyle/>
          <a:p>
            <a:pPr marL="12700">
              <a:lnSpc>
                <a:spcPct val="100000"/>
              </a:lnSpc>
              <a:spcBef>
                <a:spcPts val="105"/>
              </a:spcBef>
            </a:pPr>
            <a:r>
              <a:rPr sz="1000" dirty="0">
                <a:solidFill>
                  <a:srgbClr val="C00000"/>
                </a:solidFill>
                <a:latin typeface="Trebuchet MS"/>
                <a:cs typeface="Trebuchet MS"/>
              </a:rPr>
              <a:t>Isian</a:t>
            </a:r>
            <a:r>
              <a:rPr sz="1000" spc="-65" dirty="0">
                <a:solidFill>
                  <a:srgbClr val="C00000"/>
                </a:solidFill>
                <a:latin typeface="Trebuchet MS"/>
                <a:cs typeface="Trebuchet MS"/>
              </a:rPr>
              <a:t> </a:t>
            </a:r>
            <a:r>
              <a:rPr sz="1000" spc="-10" dirty="0">
                <a:solidFill>
                  <a:srgbClr val="C00000"/>
                </a:solidFill>
                <a:latin typeface="Trebuchet MS"/>
                <a:cs typeface="Trebuchet MS"/>
              </a:rPr>
              <a:t>Singkat</a:t>
            </a:r>
            <a:endParaRPr sz="1000">
              <a:latin typeface="Trebuchet MS"/>
              <a:cs typeface="Trebuchet MS"/>
            </a:endParaRPr>
          </a:p>
        </p:txBody>
      </p:sp>
      <p:pic>
        <p:nvPicPr>
          <p:cNvPr id="22" name="object 22"/>
          <p:cNvPicPr/>
          <p:nvPr/>
        </p:nvPicPr>
        <p:blipFill>
          <a:blip r:embed="rId4" cstate="print"/>
          <a:stretch>
            <a:fillRect/>
          </a:stretch>
        </p:blipFill>
        <p:spPr>
          <a:xfrm>
            <a:off x="6147815" y="1362392"/>
            <a:ext cx="1339468" cy="3741271"/>
          </a:xfrm>
          <a:prstGeom prst="rect">
            <a:avLst/>
          </a:prstGeom>
        </p:spPr>
      </p:pic>
      <p:sp>
        <p:nvSpPr>
          <p:cNvPr id="23" name="object 23"/>
          <p:cNvSpPr txBox="1"/>
          <p:nvPr/>
        </p:nvSpPr>
        <p:spPr>
          <a:xfrm>
            <a:off x="6207633" y="1398523"/>
            <a:ext cx="1064260" cy="923971"/>
          </a:xfrm>
          <a:prstGeom prst="rect">
            <a:avLst/>
          </a:prstGeom>
        </p:spPr>
        <p:txBody>
          <a:bodyPr vert="horz" wrap="square" lIns="0" tIns="13335" rIns="0" bIns="0" rtlCol="0">
            <a:spAutoFit/>
          </a:bodyPr>
          <a:lstStyle/>
          <a:p>
            <a:pPr marL="69850" indent="-69850">
              <a:lnSpc>
                <a:spcPct val="100000"/>
              </a:lnSpc>
              <a:spcBef>
                <a:spcPts val="105"/>
              </a:spcBef>
              <a:buSzPct val="75000"/>
              <a:buChar char="•"/>
              <a:tabLst>
                <a:tab pos="69850" algn="l"/>
              </a:tabLst>
            </a:pPr>
            <a:r>
              <a:rPr sz="1000" spc="-10" dirty="0">
                <a:solidFill>
                  <a:srgbClr val="FF0000"/>
                </a:solidFill>
                <a:latin typeface="Trebuchet MS"/>
                <a:cs typeface="Trebuchet MS"/>
              </a:rPr>
              <a:t>MENGISI</a:t>
            </a:r>
            <a:endParaRPr sz="1000" dirty="0">
              <a:latin typeface="Trebuchet MS"/>
              <a:cs typeface="Trebuchet MS"/>
            </a:endParaRPr>
          </a:p>
          <a:p>
            <a:pPr marL="69215" indent="-57150">
              <a:lnSpc>
                <a:spcPts val="1115"/>
              </a:lnSpc>
              <a:spcBef>
                <a:spcPts val="50"/>
              </a:spcBef>
              <a:buChar char="•"/>
              <a:tabLst>
                <a:tab pos="69215" algn="l"/>
              </a:tabLst>
            </a:pPr>
            <a:r>
              <a:rPr sz="1000" dirty="0">
                <a:solidFill>
                  <a:srgbClr val="181818"/>
                </a:solidFill>
                <a:latin typeface="Arial MT"/>
                <a:cs typeface="Arial MT"/>
              </a:rPr>
              <a:t>HANYA</a:t>
            </a:r>
            <a:r>
              <a:rPr sz="1000" spc="265" dirty="0">
                <a:solidFill>
                  <a:srgbClr val="181818"/>
                </a:solidFill>
                <a:latin typeface="Arial MT"/>
                <a:cs typeface="Arial MT"/>
              </a:rPr>
              <a:t> </a:t>
            </a:r>
            <a:r>
              <a:rPr sz="1000" spc="-10" dirty="0">
                <a:solidFill>
                  <a:srgbClr val="181818"/>
                </a:solidFill>
                <a:latin typeface="Arial MT"/>
                <a:cs typeface="Arial MT"/>
              </a:rPr>
              <a:t>mengisi</a:t>
            </a:r>
            <a:endParaRPr sz="1000" dirty="0">
              <a:latin typeface="Arial MT"/>
              <a:cs typeface="Arial MT"/>
            </a:endParaRPr>
          </a:p>
          <a:p>
            <a:pPr marL="70485">
              <a:lnSpc>
                <a:spcPts val="1115"/>
              </a:lnSpc>
            </a:pPr>
            <a:r>
              <a:rPr sz="1000" dirty="0">
                <a:solidFill>
                  <a:srgbClr val="181818"/>
                </a:solidFill>
                <a:latin typeface="Arial MT"/>
                <a:cs typeface="Arial MT"/>
              </a:rPr>
              <a:t>Jawaban</a:t>
            </a:r>
            <a:r>
              <a:rPr sz="1000" spc="-25" dirty="0">
                <a:solidFill>
                  <a:srgbClr val="181818"/>
                </a:solidFill>
                <a:latin typeface="Arial MT"/>
                <a:cs typeface="Arial MT"/>
              </a:rPr>
              <a:t> </a:t>
            </a:r>
            <a:r>
              <a:rPr sz="1000" spc="-10" dirty="0">
                <a:solidFill>
                  <a:srgbClr val="181818"/>
                </a:solidFill>
                <a:latin typeface="Arial MT"/>
                <a:cs typeface="Arial MT"/>
              </a:rPr>
              <a:t>singkat.</a:t>
            </a:r>
            <a:endParaRPr sz="1000" dirty="0">
              <a:latin typeface="Arial MT"/>
              <a:cs typeface="Arial MT"/>
            </a:endParaRPr>
          </a:p>
          <a:p>
            <a:pPr marL="69850" indent="-57150">
              <a:lnSpc>
                <a:spcPct val="100000"/>
              </a:lnSpc>
              <a:buChar char="•"/>
              <a:tabLst>
                <a:tab pos="69850" algn="l"/>
              </a:tabLst>
            </a:pPr>
            <a:r>
              <a:rPr sz="1000" dirty="0">
                <a:solidFill>
                  <a:srgbClr val="181818"/>
                </a:solidFill>
                <a:latin typeface="Arial MT"/>
                <a:cs typeface="Arial MT"/>
              </a:rPr>
              <a:t>Satu</a:t>
            </a:r>
            <a:r>
              <a:rPr sz="1000" spc="-15" dirty="0">
                <a:solidFill>
                  <a:srgbClr val="181818"/>
                </a:solidFill>
                <a:latin typeface="Arial MT"/>
                <a:cs typeface="Arial MT"/>
              </a:rPr>
              <a:t> </a:t>
            </a:r>
            <a:r>
              <a:rPr sz="1000" spc="-10" dirty="0">
                <a:solidFill>
                  <a:srgbClr val="181818"/>
                </a:solidFill>
                <a:latin typeface="Arial MT"/>
                <a:cs typeface="Arial MT"/>
              </a:rPr>
              <a:t>nominal</a:t>
            </a:r>
            <a:endParaRPr sz="1000" dirty="0">
              <a:latin typeface="Arial MT"/>
              <a:cs typeface="Arial MT"/>
            </a:endParaRPr>
          </a:p>
          <a:p>
            <a:pPr marL="69215" indent="-57150">
              <a:lnSpc>
                <a:spcPct val="100000"/>
              </a:lnSpc>
              <a:buChar char="•"/>
              <a:tabLst>
                <a:tab pos="69215" algn="l"/>
              </a:tabLst>
            </a:pPr>
            <a:r>
              <a:rPr sz="1000" dirty="0">
                <a:solidFill>
                  <a:srgbClr val="181818"/>
                </a:solidFill>
                <a:latin typeface="Arial MT"/>
                <a:cs typeface="Arial MT"/>
              </a:rPr>
              <a:t>Satu</a:t>
            </a:r>
            <a:r>
              <a:rPr sz="1000" spc="265" dirty="0">
                <a:solidFill>
                  <a:srgbClr val="181818"/>
                </a:solidFill>
                <a:latin typeface="Arial MT"/>
                <a:cs typeface="Arial MT"/>
              </a:rPr>
              <a:t> </a:t>
            </a:r>
            <a:r>
              <a:rPr sz="1000" spc="-20" dirty="0">
                <a:solidFill>
                  <a:srgbClr val="181818"/>
                </a:solidFill>
                <a:latin typeface="Arial MT"/>
                <a:cs typeface="Arial MT"/>
              </a:rPr>
              <a:t>kata</a:t>
            </a:r>
            <a:endParaRPr sz="1000" dirty="0">
              <a:latin typeface="Arial MT"/>
              <a:cs typeface="Arial MT"/>
            </a:endParaRPr>
          </a:p>
          <a:p>
            <a:pPr marL="69850" indent="-57150">
              <a:lnSpc>
                <a:spcPct val="100000"/>
              </a:lnSpc>
              <a:spcBef>
                <a:spcPts val="25"/>
              </a:spcBef>
              <a:buChar char="•"/>
              <a:tabLst>
                <a:tab pos="69850" algn="l"/>
              </a:tabLst>
            </a:pPr>
            <a:r>
              <a:rPr sz="1000" dirty="0" err="1">
                <a:solidFill>
                  <a:srgbClr val="181818"/>
                </a:solidFill>
                <a:latin typeface="Arial MT"/>
                <a:cs typeface="Arial MT"/>
              </a:rPr>
              <a:t>Tanpa</a:t>
            </a:r>
            <a:r>
              <a:rPr sz="1000" spc="254" dirty="0">
                <a:solidFill>
                  <a:srgbClr val="181818"/>
                </a:solidFill>
                <a:latin typeface="Arial MT"/>
                <a:cs typeface="Arial MT"/>
              </a:rPr>
              <a:t> </a:t>
            </a:r>
            <a:r>
              <a:rPr sz="1000" spc="-10" dirty="0">
                <a:solidFill>
                  <a:srgbClr val="181818"/>
                </a:solidFill>
                <a:latin typeface="Arial MT"/>
                <a:cs typeface="Arial MT"/>
              </a:rPr>
              <a:t>spasi</a:t>
            </a:r>
            <a:endParaRPr sz="1000" dirty="0">
              <a:latin typeface="Arial MT"/>
              <a:cs typeface="Arial MT"/>
            </a:endParaRPr>
          </a:p>
        </p:txBody>
      </p:sp>
      <p:pic>
        <p:nvPicPr>
          <p:cNvPr id="24" name="object 24"/>
          <p:cNvPicPr/>
          <p:nvPr/>
        </p:nvPicPr>
        <p:blipFill>
          <a:blip r:embed="rId10" cstate="print"/>
          <a:stretch>
            <a:fillRect/>
          </a:stretch>
        </p:blipFill>
        <p:spPr>
          <a:xfrm>
            <a:off x="7607807" y="993647"/>
            <a:ext cx="1406652" cy="452627"/>
          </a:xfrm>
          <a:prstGeom prst="rect">
            <a:avLst/>
          </a:prstGeom>
        </p:spPr>
      </p:pic>
      <p:sp>
        <p:nvSpPr>
          <p:cNvPr id="25" name="object 25"/>
          <p:cNvSpPr txBox="1"/>
          <p:nvPr/>
        </p:nvSpPr>
        <p:spPr>
          <a:xfrm>
            <a:off x="8102345" y="1095501"/>
            <a:ext cx="421005" cy="179070"/>
          </a:xfrm>
          <a:prstGeom prst="rect">
            <a:avLst/>
          </a:prstGeom>
        </p:spPr>
        <p:txBody>
          <a:bodyPr vert="horz" wrap="square" lIns="0" tIns="13335" rIns="0" bIns="0" rtlCol="0">
            <a:spAutoFit/>
          </a:bodyPr>
          <a:lstStyle/>
          <a:p>
            <a:pPr marL="12700">
              <a:lnSpc>
                <a:spcPct val="100000"/>
              </a:lnSpc>
              <a:spcBef>
                <a:spcPts val="105"/>
              </a:spcBef>
            </a:pPr>
            <a:r>
              <a:rPr sz="1000" b="1" spc="-10" dirty="0">
                <a:solidFill>
                  <a:srgbClr val="C00000"/>
                </a:solidFill>
                <a:latin typeface="Arial"/>
                <a:cs typeface="Arial"/>
              </a:rPr>
              <a:t>Uraian</a:t>
            </a:r>
            <a:endParaRPr sz="1000">
              <a:latin typeface="Arial"/>
              <a:cs typeface="Arial"/>
            </a:endParaRPr>
          </a:p>
        </p:txBody>
      </p:sp>
      <p:pic>
        <p:nvPicPr>
          <p:cNvPr id="26" name="object 26"/>
          <p:cNvPicPr/>
          <p:nvPr/>
        </p:nvPicPr>
        <p:blipFill>
          <a:blip r:embed="rId7" cstate="print"/>
          <a:stretch>
            <a:fillRect/>
          </a:stretch>
        </p:blipFill>
        <p:spPr>
          <a:xfrm>
            <a:off x="7641335" y="1362392"/>
            <a:ext cx="1336421" cy="3741271"/>
          </a:xfrm>
          <a:prstGeom prst="rect">
            <a:avLst/>
          </a:prstGeom>
        </p:spPr>
      </p:pic>
      <p:sp>
        <p:nvSpPr>
          <p:cNvPr id="27" name="object 27"/>
          <p:cNvSpPr txBox="1"/>
          <p:nvPr/>
        </p:nvSpPr>
        <p:spPr>
          <a:xfrm>
            <a:off x="7700264" y="1398523"/>
            <a:ext cx="1177925" cy="1154803"/>
          </a:xfrm>
          <a:prstGeom prst="rect">
            <a:avLst/>
          </a:prstGeom>
        </p:spPr>
        <p:txBody>
          <a:bodyPr vert="horz" wrap="square" lIns="0" tIns="13335" rIns="0" bIns="0" rtlCol="0">
            <a:spAutoFit/>
          </a:bodyPr>
          <a:lstStyle/>
          <a:p>
            <a:pPr marL="69850" indent="-69850">
              <a:lnSpc>
                <a:spcPct val="100000"/>
              </a:lnSpc>
              <a:spcBef>
                <a:spcPts val="105"/>
              </a:spcBef>
              <a:buSzPct val="75000"/>
              <a:buChar char="•"/>
              <a:tabLst>
                <a:tab pos="69850" algn="l"/>
              </a:tabLst>
            </a:pPr>
            <a:r>
              <a:rPr sz="1000" spc="-10" dirty="0">
                <a:solidFill>
                  <a:srgbClr val="FF0000"/>
                </a:solidFill>
                <a:latin typeface="Trebuchet MS"/>
                <a:cs typeface="Trebuchet MS"/>
              </a:rPr>
              <a:t>MENGURAIKAN</a:t>
            </a:r>
            <a:endParaRPr sz="1000" dirty="0">
              <a:latin typeface="Trebuchet MS"/>
              <a:cs typeface="Trebuchet MS"/>
            </a:endParaRPr>
          </a:p>
          <a:p>
            <a:pPr marL="69215" indent="-57150">
              <a:lnSpc>
                <a:spcPts val="1115"/>
              </a:lnSpc>
              <a:spcBef>
                <a:spcPts val="50"/>
              </a:spcBef>
              <a:buChar char="•"/>
              <a:tabLst>
                <a:tab pos="69215" algn="l"/>
              </a:tabLst>
            </a:pPr>
            <a:r>
              <a:rPr sz="1000" dirty="0" err="1">
                <a:solidFill>
                  <a:srgbClr val="181818"/>
                </a:solidFill>
                <a:latin typeface="Arial MT"/>
                <a:cs typeface="Arial MT"/>
              </a:rPr>
              <a:t>Menggunakan</a:t>
            </a:r>
            <a:r>
              <a:rPr sz="1000" spc="-5" dirty="0">
                <a:solidFill>
                  <a:srgbClr val="181818"/>
                </a:solidFill>
                <a:latin typeface="Arial MT"/>
                <a:cs typeface="Arial MT"/>
              </a:rPr>
              <a:t> </a:t>
            </a:r>
            <a:r>
              <a:rPr sz="1000" spc="-20" dirty="0">
                <a:solidFill>
                  <a:srgbClr val="181818"/>
                </a:solidFill>
                <a:latin typeface="Arial MT"/>
                <a:cs typeface="Arial MT"/>
              </a:rPr>
              <a:t>kata</a:t>
            </a:r>
            <a:endParaRPr sz="1000" dirty="0">
              <a:latin typeface="Arial MT"/>
              <a:cs typeface="Arial MT"/>
            </a:endParaRPr>
          </a:p>
          <a:p>
            <a:pPr marL="70485">
              <a:lnSpc>
                <a:spcPts val="1115"/>
              </a:lnSpc>
            </a:pPr>
            <a:r>
              <a:rPr sz="1000" spc="-10" dirty="0">
                <a:solidFill>
                  <a:srgbClr val="181818"/>
                </a:solidFill>
                <a:latin typeface="Arial MT"/>
                <a:cs typeface="Arial MT"/>
              </a:rPr>
              <a:t>Tanya/perintah</a:t>
            </a:r>
            <a:endParaRPr sz="1000" dirty="0">
              <a:latin typeface="Arial MT"/>
              <a:cs typeface="Arial MT"/>
            </a:endParaRPr>
          </a:p>
          <a:p>
            <a:pPr marL="69850" indent="-57150">
              <a:lnSpc>
                <a:spcPts val="1115"/>
              </a:lnSpc>
              <a:buChar char="•"/>
              <a:tabLst>
                <a:tab pos="69850" algn="l"/>
              </a:tabLst>
            </a:pPr>
            <a:r>
              <a:rPr sz="1000" dirty="0" err="1">
                <a:solidFill>
                  <a:srgbClr val="181818"/>
                </a:solidFill>
                <a:latin typeface="Arial MT"/>
                <a:cs typeface="Arial MT"/>
              </a:rPr>
              <a:t>Menuntut</a:t>
            </a:r>
            <a:r>
              <a:rPr sz="1000" spc="-30" dirty="0">
                <a:solidFill>
                  <a:srgbClr val="181818"/>
                </a:solidFill>
                <a:latin typeface="Arial MT"/>
                <a:cs typeface="Arial MT"/>
              </a:rPr>
              <a:t> </a:t>
            </a:r>
            <a:r>
              <a:rPr sz="1000" spc="-10" dirty="0">
                <a:solidFill>
                  <a:srgbClr val="181818"/>
                </a:solidFill>
                <a:latin typeface="Arial MT"/>
                <a:cs typeface="Arial MT"/>
              </a:rPr>
              <a:t>jawaban</a:t>
            </a:r>
            <a:endParaRPr sz="1000" dirty="0">
              <a:latin typeface="Arial MT"/>
              <a:cs typeface="Arial MT"/>
            </a:endParaRPr>
          </a:p>
          <a:p>
            <a:pPr marL="70485">
              <a:lnSpc>
                <a:spcPts val="1115"/>
              </a:lnSpc>
            </a:pPr>
            <a:r>
              <a:rPr sz="1000" spc="-10" dirty="0">
                <a:solidFill>
                  <a:srgbClr val="181818"/>
                </a:solidFill>
                <a:latin typeface="Arial MT"/>
                <a:cs typeface="Arial MT"/>
              </a:rPr>
              <a:t>terurai</a:t>
            </a:r>
            <a:endParaRPr sz="1000" dirty="0">
              <a:latin typeface="Arial MT"/>
              <a:cs typeface="Arial MT"/>
            </a:endParaRPr>
          </a:p>
          <a:p>
            <a:pPr marL="70485" marR="5080" indent="-58419">
              <a:lnSpc>
                <a:spcPts val="1030"/>
              </a:lnSpc>
              <a:spcBef>
                <a:spcPts val="204"/>
              </a:spcBef>
              <a:buChar char="•"/>
              <a:tabLst>
                <a:tab pos="69215" algn="l"/>
                <a:tab pos="70485" algn="l"/>
              </a:tabLst>
            </a:pPr>
            <a:r>
              <a:rPr sz="1000" dirty="0" err="1">
                <a:solidFill>
                  <a:srgbClr val="181818"/>
                </a:solidFill>
                <a:latin typeface="Arial MT"/>
                <a:cs typeface="Arial MT"/>
              </a:rPr>
              <a:t>setiap</a:t>
            </a:r>
            <a:r>
              <a:rPr sz="1000" spc="-10" dirty="0">
                <a:solidFill>
                  <a:srgbClr val="181818"/>
                </a:solidFill>
                <a:latin typeface="Arial MT"/>
                <a:cs typeface="Arial MT"/>
              </a:rPr>
              <a:t> jawaban</a:t>
            </a:r>
            <a:r>
              <a:rPr sz="1000" spc="500" dirty="0">
                <a:solidFill>
                  <a:srgbClr val="181818"/>
                </a:solidFill>
                <a:latin typeface="Arial MT"/>
                <a:cs typeface="Arial MT"/>
              </a:rPr>
              <a:t> </a:t>
            </a:r>
            <a:r>
              <a:rPr sz="1000" dirty="0">
                <a:solidFill>
                  <a:srgbClr val="181818"/>
                </a:solidFill>
                <a:latin typeface="Arial MT"/>
                <a:cs typeface="Arial MT"/>
              </a:rPr>
              <a:t>ada</a:t>
            </a:r>
            <a:r>
              <a:rPr sz="1000" spc="-25" dirty="0">
                <a:solidFill>
                  <a:srgbClr val="181818"/>
                </a:solidFill>
                <a:latin typeface="Arial MT"/>
                <a:cs typeface="Arial MT"/>
              </a:rPr>
              <a:t> </a:t>
            </a:r>
            <a:r>
              <a:rPr sz="1000" spc="-10" dirty="0">
                <a:solidFill>
                  <a:srgbClr val="181818"/>
                </a:solidFill>
                <a:latin typeface="Arial MT"/>
                <a:cs typeface="Arial MT"/>
              </a:rPr>
              <a:t>pedoman penskoran</a:t>
            </a:r>
            <a:endParaRPr sz="1000" dirty="0">
              <a:latin typeface="Arial MT"/>
              <a:cs typeface="Arial M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752601" y="545528"/>
            <a:ext cx="4619116" cy="407657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37559" y="186003"/>
            <a:ext cx="1489075" cy="483234"/>
          </a:xfrm>
          <a:prstGeom prst="rect">
            <a:avLst/>
          </a:prstGeom>
        </p:spPr>
        <p:txBody>
          <a:bodyPr vert="horz" wrap="square" lIns="0" tIns="12700" rIns="0" bIns="0" rtlCol="0">
            <a:spAutoFit/>
          </a:bodyPr>
          <a:lstStyle/>
          <a:p>
            <a:pPr marL="12700">
              <a:lnSpc>
                <a:spcPct val="100000"/>
              </a:lnSpc>
              <a:spcBef>
                <a:spcPts val="100"/>
              </a:spcBef>
            </a:pPr>
            <a:r>
              <a:rPr sz="3000" b="0" spc="-10" dirty="0">
                <a:solidFill>
                  <a:srgbClr val="3A3A3A"/>
                </a:solidFill>
                <a:latin typeface="Arial MT"/>
                <a:cs typeface="Arial MT"/>
              </a:rPr>
              <a:t>Stimulus</a:t>
            </a:r>
            <a:endParaRPr sz="3000">
              <a:latin typeface="Arial MT"/>
              <a:cs typeface="Arial MT"/>
            </a:endParaRPr>
          </a:p>
        </p:txBody>
      </p:sp>
      <p:pic>
        <p:nvPicPr>
          <p:cNvPr id="3" name="object 3"/>
          <p:cNvPicPr/>
          <p:nvPr/>
        </p:nvPicPr>
        <p:blipFill>
          <a:blip r:embed="rId2" cstate="print"/>
          <a:stretch>
            <a:fillRect/>
          </a:stretch>
        </p:blipFill>
        <p:spPr>
          <a:xfrm>
            <a:off x="2103120" y="1344167"/>
            <a:ext cx="4937759" cy="3182111"/>
          </a:xfrm>
          <a:prstGeom prst="rect">
            <a:avLst/>
          </a:prstGeom>
        </p:spPr>
      </p:pic>
      <p:sp>
        <p:nvSpPr>
          <p:cNvPr id="4" name="object 4"/>
          <p:cNvSpPr txBox="1"/>
          <p:nvPr/>
        </p:nvSpPr>
        <p:spPr>
          <a:xfrm>
            <a:off x="7233919" y="1169289"/>
            <a:ext cx="983615" cy="986155"/>
          </a:xfrm>
          <a:prstGeom prst="rect">
            <a:avLst/>
          </a:prstGeom>
        </p:spPr>
        <p:txBody>
          <a:bodyPr vert="horz" wrap="square" lIns="0" tIns="13335" rIns="0" bIns="0" rtlCol="0">
            <a:spAutoFit/>
          </a:bodyPr>
          <a:lstStyle/>
          <a:p>
            <a:pPr marL="12700" marR="5080">
              <a:lnSpc>
                <a:spcPct val="99900"/>
              </a:lnSpc>
              <a:spcBef>
                <a:spcPts val="105"/>
              </a:spcBef>
            </a:pPr>
            <a:r>
              <a:rPr sz="1050" b="1" spc="-10" dirty="0">
                <a:solidFill>
                  <a:srgbClr val="30859C"/>
                </a:solidFill>
                <a:latin typeface="Arial"/>
                <a:cs typeface="Arial"/>
              </a:rPr>
              <a:t>Dapat digunakan </a:t>
            </a:r>
            <a:r>
              <a:rPr sz="1050" b="1" dirty="0">
                <a:solidFill>
                  <a:srgbClr val="30859C"/>
                </a:solidFill>
                <a:latin typeface="Arial"/>
                <a:cs typeface="Arial"/>
              </a:rPr>
              <a:t>untuk</a:t>
            </a:r>
            <a:r>
              <a:rPr sz="1050" b="1" spc="-20" dirty="0">
                <a:solidFill>
                  <a:srgbClr val="30859C"/>
                </a:solidFill>
                <a:latin typeface="Arial"/>
                <a:cs typeface="Arial"/>
              </a:rPr>
              <a:t> </a:t>
            </a:r>
            <a:r>
              <a:rPr sz="1050" b="1" spc="-10" dirty="0">
                <a:solidFill>
                  <a:srgbClr val="30859C"/>
                </a:solidFill>
                <a:latin typeface="Arial"/>
                <a:cs typeface="Arial"/>
              </a:rPr>
              <a:t>berbagai </a:t>
            </a:r>
            <a:r>
              <a:rPr sz="1050" b="1" dirty="0">
                <a:solidFill>
                  <a:srgbClr val="30859C"/>
                </a:solidFill>
                <a:latin typeface="Arial"/>
                <a:cs typeface="Arial"/>
              </a:rPr>
              <a:t>level</a:t>
            </a:r>
            <a:r>
              <a:rPr sz="1050" b="1" spc="-30" dirty="0">
                <a:solidFill>
                  <a:srgbClr val="30859C"/>
                </a:solidFill>
                <a:latin typeface="Arial"/>
                <a:cs typeface="Arial"/>
              </a:rPr>
              <a:t> </a:t>
            </a:r>
            <a:r>
              <a:rPr sz="1050" b="1" spc="-10" dirty="0">
                <a:solidFill>
                  <a:srgbClr val="30859C"/>
                </a:solidFill>
                <a:latin typeface="Arial"/>
                <a:cs typeface="Arial"/>
              </a:rPr>
              <a:t>kognitif </a:t>
            </a:r>
            <a:r>
              <a:rPr sz="1050" b="1" dirty="0">
                <a:solidFill>
                  <a:srgbClr val="30859C"/>
                </a:solidFill>
                <a:latin typeface="Arial"/>
                <a:cs typeface="Arial"/>
              </a:rPr>
              <a:t>dan</a:t>
            </a:r>
            <a:r>
              <a:rPr sz="1050" b="1" spc="-5" dirty="0">
                <a:solidFill>
                  <a:srgbClr val="30859C"/>
                </a:solidFill>
                <a:latin typeface="Arial"/>
                <a:cs typeface="Arial"/>
              </a:rPr>
              <a:t> </a:t>
            </a:r>
            <a:r>
              <a:rPr sz="1050" b="1" spc="-10" dirty="0">
                <a:solidFill>
                  <a:srgbClr val="30859C"/>
                </a:solidFill>
                <a:latin typeface="Arial"/>
                <a:cs typeface="Arial"/>
              </a:rPr>
              <a:t>beragam </a:t>
            </a:r>
            <a:r>
              <a:rPr sz="1050" b="1" spc="-20" dirty="0">
                <a:solidFill>
                  <a:srgbClr val="30859C"/>
                </a:solidFill>
                <a:latin typeface="Arial"/>
                <a:cs typeface="Arial"/>
              </a:rPr>
              <a:t>soal</a:t>
            </a:r>
            <a:endParaRPr sz="1050">
              <a:latin typeface="Arial"/>
              <a:cs typeface="Arial"/>
            </a:endParaRPr>
          </a:p>
        </p:txBody>
      </p:sp>
      <p:sp>
        <p:nvSpPr>
          <p:cNvPr id="5" name="object 5"/>
          <p:cNvSpPr txBox="1"/>
          <p:nvPr/>
        </p:nvSpPr>
        <p:spPr>
          <a:xfrm>
            <a:off x="4157217" y="2672283"/>
            <a:ext cx="836294" cy="485140"/>
          </a:xfrm>
          <a:prstGeom prst="rect">
            <a:avLst/>
          </a:prstGeom>
        </p:spPr>
        <p:txBody>
          <a:bodyPr vert="horz" wrap="square" lIns="0" tIns="14605" rIns="0" bIns="0" rtlCol="0">
            <a:spAutoFit/>
          </a:bodyPr>
          <a:lstStyle/>
          <a:p>
            <a:pPr algn="ctr">
              <a:lnSpc>
                <a:spcPct val="100000"/>
              </a:lnSpc>
              <a:spcBef>
                <a:spcPts val="115"/>
              </a:spcBef>
            </a:pPr>
            <a:r>
              <a:rPr sz="1500" b="1" spc="-20" dirty="0">
                <a:solidFill>
                  <a:srgbClr val="FFFFFF"/>
                </a:solidFill>
                <a:latin typeface="Arial"/>
                <a:cs typeface="Arial"/>
              </a:rPr>
              <a:t>Ciri</a:t>
            </a:r>
            <a:r>
              <a:rPr lang="en-US" sz="1500" b="1" spc="-20" dirty="0">
                <a:solidFill>
                  <a:srgbClr val="FFFFFF"/>
                </a:solidFill>
                <a:latin typeface="Arial"/>
                <a:cs typeface="Arial"/>
              </a:rPr>
              <a:t>-</a:t>
            </a:r>
            <a:r>
              <a:rPr lang="en-US" sz="1500" b="1" spc="-20" dirty="0" err="1">
                <a:solidFill>
                  <a:srgbClr val="FFFFFF"/>
                </a:solidFill>
                <a:latin typeface="Arial"/>
                <a:cs typeface="Arial"/>
              </a:rPr>
              <a:t>ciri</a:t>
            </a:r>
            <a:endParaRPr sz="1500" dirty="0">
              <a:latin typeface="Arial"/>
              <a:cs typeface="Arial"/>
            </a:endParaRPr>
          </a:p>
          <a:p>
            <a:pPr algn="ctr">
              <a:lnSpc>
                <a:spcPct val="100000"/>
              </a:lnSpc>
            </a:pPr>
            <a:r>
              <a:rPr sz="1500" b="1" spc="-10" dirty="0">
                <a:solidFill>
                  <a:srgbClr val="FFFFFF"/>
                </a:solidFill>
                <a:latin typeface="Arial"/>
                <a:cs typeface="Arial"/>
              </a:rPr>
              <a:t>Stimulus</a:t>
            </a:r>
            <a:endParaRPr sz="1500" dirty="0">
              <a:latin typeface="Arial"/>
              <a:cs typeface="Arial"/>
            </a:endParaRPr>
          </a:p>
        </p:txBody>
      </p:sp>
      <p:sp>
        <p:nvSpPr>
          <p:cNvPr id="6" name="object 6"/>
          <p:cNvSpPr txBox="1"/>
          <p:nvPr/>
        </p:nvSpPr>
        <p:spPr>
          <a:xfrm>
            <a:off x="1056538" y="732485"/>
            <a:ext cx="7030720" cy="256540"/>
          </a:xfrm>
          <a:prstGeom prst="rect">
            <a:avLst/>
          </a:prstGeom>
        </p:spPr>
        <p:txBody>
          <a:bodyPr vert="horz" wrap="square" lIns="0" tIns="14605" rIns="0" bIns="0" rtlCol="0">
            <a:spAutoFit/>
          </a:bodyPr>
          <a:lstStyle/>
          <a:p>
            <a:pPr marL="12700">
              <a:lnSpc>
                <a:spcPct val="100000"/>
              </a:lnSpc>
              <a:spcBef>
                <a:spcPts val="115"/>
              </a:spcBef>
            </a:pPr>
            <a:r>
              <a:rPr sz="1500" b="1" dirty="0">
                <a:latin typeface="Arial"/>
                <a:cs typeface="Arial"/>
              </a:rPr>
              <a:t>Dasar</a:t>
            </a:r>
            <a:r>
              <a:rPr sz="1500" b="1" spc="-20" dirty="0">
                <a:latin typeface="Arial"/>
                <a:cs typeface="Arial"/>
              </a:rPr>
              <a:t> </a:t>
            </a:r>
            <a:r>
              <a:rPr sz="1500" b="1" dirty="0">
                <a:latin typeface="Arial"/>
                <a:cs typeface="Arial"/>
              </a:rPr>
              <a:t>berpijak</a:t>
            </a:r>
            <a:r>
              <a:rPr sz="1500" b="1" spc="-70" dirty="0">
                <a:latin typeface="Arial"/>
                <a:cs typeface="Arial"/>
              </a:rPr>
              <a:t> </a:t>
            </a:r>
            <a:r>
              <a:rPr sz="1500" b="1" dirty="0">
                <a:latin typeface="Arial"/>
                <a:cs typeface="Arial"/>
              </a:rPr>
              <a:t>untuk</a:t>
            </a:r>
            <a:r>
              <a:rPr sz="1500" b="1" spc="-25" dirty="0">
                <a:latin typeface="Arial"/>
                <a:cs typeface="Arial"/>
              </a:rPr>
              <a:t> </a:t>
            </a:r>
            <a:r>
              <a:rPr sz="1500" b="1" dirty="0">
                <a:latin typeface="Arial"/>
                <a:cs typeface="Arial"/>
              </a:rPr>
              <a:t>memahami</a:t>
            </a:r>
            <a:r>
              <a:rPr sz="1500" b="1" spc="-40" dirty="0">
                <a:latin typeface="Arial"/>
                <a:cs typeface="Arial"/>
              </a:rPr>
              <a:t> </a:t>
            </a:r>
            <a:r>
              <a:rPr sz="1500" b="1" dirty="0">
                <a:latin typeface="Arial"/>
                <a:cs typeface="Arial"/>
              </a:rPr>
              <a:t>informasi</a:t>
            </a:r>
            <a:r>
              <a:rPr sz="1500" b="1" spc="-60" dirty="0">
                <a:latin typeface="Arial"/>
                <a:cs typeface="Arial"/>
              </a:rPr>
              <a:t> </a:t>
            </a:r>
            <a:r>
              <a:rPr sz="1500" b="1" dirty="0">
                <a:latin typeface="Arial"/>
                <a:cs typeface="Arial"/>
              </a:rPr>
              <a:t>(bersifat</a:t>
            </a:r>
            <a:r>
              <a:rPr sz="1500" b="1" spc="-70" dirty="0">
                <a:latin typeface="Arial"/>
                <a:cs typeface="Arial"/>
              </a:rPr>
              <a:t> </a:t>
            </a:r>
            <a:r>
              <a:rPr sz="1500" b="1" dirty="0">
                <a:latin typeface="Arial"/>
                <a:cs typeface="Arial"/>
              </a:rPr>
              <a:t>kontekstual</a:t>
            </a:r>
            <a:r>
              <a:rPr sz="1500" b="1" spc="-35" dirty="0">
                <a:latin typeface="Arial"/>
                <a:cs typeface="Arial"/>
              </a:rPr>
              <a:t> </a:t>
            </a:r>
            <a:r>
              <a:rPr sz="1500" b="1" dirty="0">
                <a:latin typeface="Arial"/>
                <a:cs typeface="Arial"/>
              </a:rPr>
              <a:t>dan</a:t>
            </a:r>
            <a:r>
              <a:rPr sz="1500" b="1" spc="-35" dirty="0">
                <a:latin typeface="Arial"/>
                <a:cs typeface="Arial"/>
              </a:rPr>
              <a:t> </a:t>
            </a:r>
            <a:r>
              <a:rPr sz="1500" b="1" spc="-10" dirty="0">
                <a:latin typeface="Arial"/>
                <a:cs typeface="Arial"/>
              </a:rPr>
              <a:t>menarik)</a:t>
            </a:r>
            <a:endParaRPr sz="1500">
              <a:latin typeface="Arial"/>
              <a:cs typeface="Arial"/>
            </a:endParaRPr>
          </a:p>
        </p:txBody>
      </p:sp>
      <p:sp>
        <p:nvSpPr>
          <p:cNvPr id="7" name="object 7"/>
          <p:cNvSpPr txBox="1"/>
          <p:nvPr/>
        </p:nvSpPr>
        <p:spPr>
          <a:xfrm>
            <a:off x="7269226" y="3903979"/>
            <a:ext cx="529590" cy="506730"/>
          </a:xfrm>
          <a:prstGeom prst="rect">
            <a:avLst/>
          </a:prstGeom>
        </p:spPr>
        <p:txBody>
          <a:bodyPr vert="horz" wrap="square" lIns="0" tIns="13335" rIns="0" bIns="0" rtlCol="0">
            <a:spAutoFit/>
          </a:bodyPr>
          <a:lstStyle/>
          <a:p>
            <a:pPr marL="12700" marR="5080">
              <a:lnSpc>
                <a:spcPct val="100099"/>
              </a:lnSpc>
              <a:spcBef>
                <a:spcPts val="105"/>
              </a:spcBef>
            </a:pPr>
            <a:r>
              <a:rPr sz="1050" b="1" spc="-10" dirty="0">
                <a:solidFill>
                  <a:srgbClr val="30859C"/>
                </a:solidFill>
                <a:latin typeface="Arial"/>
                <a:cs typeface="Arial"/>
              </a:rPr>
              <a:t>Sesuai dengan konteks</a:t>
            </a:r>
            <a:endParaRPr sz="1050">
              <a:latin typeface="Arial"/>
              <a:cs typeface="Arial"/>
            </a:endParaRPr>
          </a:p>
        </p:txBody>
      </p:sp>
      <p:sp>
        <p:nvSpPr>
          <p:cNvPr id="8" name="object 8"/>
          <p:cNvSpPr txBox="1"/>
          <p:nvPr/>
        </p:nvSpPr>
        <p:spPr>
          <a:xfrm>
            <a:off x="1084275" y="1248536"/>
            <a:ext cx="791845" cy="827405"/>
          </a:xfrm>
          <a:prstGeom prst="rect">
            <a:avLst/>
          </a:prstGeom>
        </p:spPr>
        <p:txBody>
          <a:bodyPr vert="horz" wrap="square" lIns="0" tIns="13335" rIns="0" bIns="0" rtlCol="0">
            <a:spAutoFit/>
          </a:bodyPr>
          <a:lstStyle/>
          <a:p>
            <a:pPr marR="5080" algn="r">
              <a:lnSpc>
                <a:spcPts val="1255"/>
              </a:lnSpc>
              <a:spcBef>
                <a:spcPts val="105"/>
              </a:spcBef>
            </a:pPr>
            <a:r>
              <a:rPr sz="1050" b="1" spc="-10" dirty="0">
                <a:solidFill>
                  <a:srgbClr val="30927B"/>
                </a:solidFill>
                <a:latin typeface="Arial"/>
                <a:cs typeface="Arial"/>
              </a:rPr>
              <a:t>Problematis</a:t>
            </a:r>
            <a:endParaRPr sz="1050">
              <a:latin typeface="Arial"/>
              <a:cs typeface="Arial"/>
            </a:endParaRPr>
          </a:p>
          <a:p>
            <a:pPr marR="5080" algn="r">
              <a:lnSpc>
                <a:spcPts val="1255"/>
              </a:lnSpc>
            </a:pPr>
            <a:r>
              <a:rPr sz="1050" b="1" spc="-10" dirty="0">
                <a:solidFill>
                  <a:srgbClr val="30927B"/>
                </a:solidFill>
                <a:latin typeface="Arial"/>
                <a:cs typeface="Arial"/>
              </a:rPr>
              <a:t>(dari</a:t>
            </a:r>
            <a:endParaRPr sz="1050">
              <a:latin typeface="Arial"/>
              <a:cs typeface="Arial"/>
            </a:endParaRPr>
          </a:p>
          <a:p>
            <a:pPr marR="5715" algn="r">
              <a:lnSpc>
                <a:spcPts val="1255"/>
              </a:lnSpc>
              <a:spcBef>
                <a:spcPts val="10"/>
              </a:spcBef>
            </a:pPr>
            <a:r>
              <a:rPr sz="1050" b="1" spc="-10" dirty="0">
                <a:solidFill>
                  <a:srgbClr val="30927B"/>
                </a:solidFill>
                <a:latin typeface="Arial"/>
                <a:cs typeface="Arial"/>
              </a:rPr>
              <a:t>berbagai</a:t>
            </a:r>
            <a:endParaRPr sz="1050">
              <a:latin typeface="Arial"/>
              <a:cs typeface="Arial"/>
            </a:endParaRPr>
          </a:p>
          <a:p>
            <a:pPr marL="173990" marR="6985" indent="237490" algn="r">
              <a:lnSpc>
                <a:spcPts val="1270"/>
              </a:lnSpc>
              <a:spcBef>
                <a:spcPts val="30"/>
              </a:spcBef>
            </a:pPr>
            <a:r>
              <a:rPr sz="1050" b="1" spc="-10" dirty="0">
                <a:solidFill>
                  <a:srgbClr val="30927B"/>
                </a:solidFill>
                <a:latin typeface="Arial"/>
                <a:cs typeface="Arial"/>
              </a:rPr>
              <a:t>sudut pandang</a:t>
            </a:r>
            <a:r>
              <a:rPr sz="1050" b="1" spc="-10" dirty="0">
                <a:solidFill>
                  <a:srgbClr val="006FC0"/>
                </a:solidFill>
                <a:latin typeface="Arial"/>
                <a:cs typeface="Arial"/>
              </a:rPr>
              <a:t>)</a:t>
            </a:r>
            <a:endParaRPr sz="1050">
              <a:latin typeface="Arial"/>
              <a:cs typeface="Arial"/>
            </a:endParaRPr>
          </a:p>
        </p:txBody>
      </p:sp>
      <p:sp>
        <p:nvSpPr>
          <p:cNvPr id="9" name="object 9"/>
          <p:cNvSpPr txBox="1"/>
          <p:nvPr/>
        </p:nvSpPr>
        <p:spPr>
          <a:xfrm>
            <a:off x="725830" y="3503802"/>
            <a:ext cx="1155065" cy="1305560"/>
          </a:xfrm>
          <a:prstGeom prst="rect">
            <a:avLst/>
          </a:prstGeom>
        </p:spPr>
        <p:txBody>
          <a:bodyPr vert="horz" wrap="square" lIns="0" tIns="13335" rIns="0" bIns="0" rtlCol="0">
            <a:spAutoFit/>
          </a:bodyPr>
          <a:lstStyle/>
          <a:p>
            <a:pPr marL="12700" marR="5080" indent="88265" algn="r">
              <a:lnSpc>
                <a:spcPct val="99900"/>
              </a:lnSpc>
              <a:spcBef>
                <a:spcPts val="105"/>
              </a:spcBef>
            </a:pPr>
            <a:r>
              <a:rPr sz="1050" b="1" dirty="0">
                <a:solidFill>
                  <a:srgbClr val="30927B"/>
                </a:solidFill>
                <a:latin typeface="Arial"/>
                <a:cs typeface="Arial"/>
              </a:rPr>
              <a:t>Memiliki</a:t>
            </a:r>
            <a:r>
              <a:rPr sz="1050" b="1" spc="-30" dirty="0">
                <a:solidFill>
                  <a:srgbClr val="30927B"/>
                </a:solidFill>
                <a:latin typeface="Arial"/>
                <a:cs typeface="Arial"/>
              </a:rPr>
              <a:t> </a:t>
            </a:r>
            <a:r>
              <a:rPr sz="1050" b="1" spc="-10" dirty="0">
                <a:solidFill>
                  <a:srgbClr val="30927B"/>
                </a:solidFill>
                <a:latin typeface="Arial"/>
                <a:cs typeface="Arial"/>
              </a:rPr>
              <a:t>potensi </a:t>
            </a:r>
            <a:r>
              <a:rPr sz="1050" b="1" dirty="0">
                <a:solidFill>
                  <a:srgbClr val="30927B"/>
                </a:solidFill>
                <a:latin typeface="Arial"/>
                <a:cs typeface="Arial"/>
              </a:rPr>
              <a:t>(tersirat)</a:t>
            </a:r>
            <a:r>
              <a:rPr sz="1050" b="1" spc="-65" dirty="0">
                <a:solidFill>
                  <a:srgbClr val="30927B"/>
                </a:solidFill>
                <a:latin typeface="Arial"/>
                <a:cs typeface="Arial"/>
              </a:rPr>
              <a:t> </a:t>
            </a:r>
            <a:r>
              <a:rPr sz="1050" b="1" spc="-10" dirty="0">
                <a:solidFill>
                  <a:srgbClr val="30927B"/>
                </a:solidFill>
                <a:latin typeface="Arial"/>
                <a:cs typeface="Arial"/>
              </a:rPr>
              <a:t>untuk </a:t>
            </a:r>
            <a:r>
              <a:rPr sz="1050" b="1" dirty="0">
                <a:solidFill>
                  <a:srgbClr val="30927B"/>
                </a:solidFill>
                <a:latin typeface="Arial"/>
                <a:cs typeface="Arial"/>
              </a:rPr>
              <a:t>peserta</a:t>
            </a:r>
            <a:r>
              <a:rPr sz="1050" b="1" spc="-45" dirty="0">
                <a:solidFill>
                  <a:srgbClr val="30927B"/>
                </a:solidFill>
                <a:latin typeface="Arial"/>
                <a:cs typeface="Arial"/>
              </a:rPr>
              <a:t> </a:t>
            </a:r>
            <a:r>
              <a:rPr sz="1050" b="1" spc="-10" dirty="0">
                <a:solidFill>
                  <a:srgbClr val="30927B"/>
                </a:solidFill>
                <a:latin typeface="Arial"/>
                <a:cs typeface="Arial"/>
              </a:rPr>
              <a:t>didik melakukan prediksi, </a:t>
            </a:r>
            <a:r>
              <a:rPr sz="1050" b="1" dirty="0">
                <a:solidFill>
                  <a:srgbClr val="30927B"/>
                </a:solidFill>
                <a:latin typeface="Arial"/>
                <a:cs typeface="Arial"/>
              </a:rPr>
              <a:t>menduga</a:t>
            </a:r>
            <a:r>
              <a:rPr sz="1050" b="1" spc="-50" dirty="0">
                <a:solidFill>
                  <a:srgbClr val="30927B"/>
                </a:solidFill>
                <a:latin typeface="Arial"/>
                <a:cs typeface="Arial"/>
              </a:rPr>
              <a:t> </a:t>
            </a:r>
            <a:r>
              <a:rPr sz="1050" b="1" spc="-10" dirty="0">
                <a:solidFill>
                  <a:srgbClr val="30927B"/>
                </a:solidFill>
                <a:latin typeface="Arial"/>
                <a:cs typeface="Arial"/>
              </a:rPr>
              <a:t>asumsi, menafsirkan, mencipta</a:t>
            </a:r>
            <a:endParaRPr sz="1050">
              <a:latin typeface="Arial"/>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99589" y="4953"/>
            <a:ext cx="5534025" cy="314960"/>
          </a:xfrm>
          <a:prstGeom prst="rect">
            <a:avLst/>
          </a:prstGeom>
        </p:spPr>
        <p:txBody>
          <a:bodyPr vert="horz" wrap="square" lIns="0" tIns="12065" rIns="0" bIns="0" rtlCol="0">
            <a:spAutoFit/>
          </a:bodyPr>
          <a:lstStyle/>
          <a:p>
            <a:pPr marL="12700">
              <a:lnSpc>
                <a:spcPct val="100000"/>
              </a:lnSpc>
              <a:spcBef>
                <a:spcPts val="95"/>
              </a:spcBef>
            </a:pPr>
            <a:r>
              <a:rPr sz="1900" spc="-105" dirty="0">
                <a:solidFill>
                  <a:srgbClr val="001F5F"/>
                </a:solidFill>
                <a:latin typeface="Segoe UI"/>
                <a:cs typeface="Segoe UI"/>
              </a:rPr>
              <a:t>KAIDAH</a:t>
            </a:r>
            <a:r>
              <a:rPr sz="1900" spc="-40" dirty="0">
                <a:solidFill>
                  <a:srgbClr val="001F5F"/>
                </a:solidFill>
                <a:latin typeface="Segoe UI"/>
                <a:cs typeface="Segoe UI"/>
              </a:rPr>
              <a:t> </a:t>
            </a:r>
            <a:r>
              <a:rPr sz="1900" spc="-85" dirty="0">
                <a:solidFill>
                  <a:srgbClr val="001F5F"/>
                </a:solidFill>
                <a:latin typeface="Segoe UI"/>
                <a:cs typeface="Segoe UI"/>
              </a:rPr>
              <a:t>UMUM</a:t>
            </a:r>
            <a:r>
              <a:rPr sz="1900" spc="10" dirty="0">
                <a:solidFill>
                  <a:srgbClr val="001F5F"/>
                </a:solidFill>
                <a:latin typeface="Segoe UI"/>
                <a:cs typeface="Segoe UI"/>
              </a:rPr>
              <a:t> </a:t>
            </a:r>
            <a:r>
              <a:rPr sz="1900" spc="-85" dirty="0">
                <a:solidFill>
                  <a:srgbClr val="001F5F"/>
                </a:solidFill>
                <a:latin typeface="Segoe UI"/>
                <a:cs typeface="Segoe UI"/>
              </a:rPr>
              <a:t>PENULISAN</a:t>
            </a:r>
            <a:r>
              <a:rPr sz="1900" spc="-25" dirty="0">
                <a:solidFill>
                  <a:srgbClr val="001F5F"/>
                </a:solidFill>
                <a:latin typeface="Segoe UI"/>
                <a:cs typeface="Segoe UI"/>
              </a:rPr>
              <a:t> </a:t>
            </a:r>
            <a:r>
              <a:rPr sz="1900" spc="-60" dirty="0">
                <a:solidFill>
                  <a:srgbClr val="C00000"/>
                </a:solidFill>
                <a:latin typeface="Segoe UI"/>
                <a:cs typeface="Segoe UI"/>
              </a:rPr>
              <a:t>SOAL</a:t>
            </a:r>
            <a:r>
              <a:rPr sz="1900" spc="-45" dirty="0">
                <a:solidFill>
                  <a:srgbClr val="C00000"/>
                </a:solidFill>
                <a:latin typeface="Segoe UI"/>
                <a:cs typeface="Segoe UI"/>
              </a:rPr>
              <a:t> </a:t>
            </a:r>
            <a:r>
              <a:rPr sz="1900" spc="-95" dirty="0">
                <a:solidFill>
                  <a:srgbClr val="C00000"/>
                </a:solidFill>
                <a:latin typeface="Segoe UI"/>
                <a:cs typeface="Segoe UI"/>
              </a:rPr>
              <a:t>PILIHAN</a:t>
            </a:r>
            <a:r>
              <a:rPr sz="1900" spc="-45" dirty="0">
                <a:solidFill>
                  <a:srgbClr val="C00000"/>
                </a:solidFill>
                <a:latin typeface="Segoe UI"/>
                <a:cs typeface="Segoe UI"/>
              </a:rPr>
              <a:t> </a:t>
            </a:r>
            <a:r>
              <a:rPr sz="1900" spc="-10" dirty="0">
                <a:solidFill>
                  <a:srgbClr val="C00000"/>
                </a:solidFill>
                <a:latin typeface="Segoe UI"/>
                <a:cs typeface="Segoe UI"/>
              </a:rPr>
              <a:t>GANDA</a:t>
            </a:r>
            <a:endParaRPr sz="1900">
              <a:latin typeface="Segoe UI"/>
              <a:cs typeface="Segoe UI"/>
            </a:endParaRPr>
          </a:p>
        </p:txBody>
      </p:sp>
      <p:pic>
        <p:nvPicPr>
          <p:cNvPr id="3" name="object 3"/>
          <p:cNvPicPr/>
          <p:nvPr/>
        </p:nvPicPr>
        <p:blipFill>
          <a:blip r:embed="rId2" cstate="print"/>
          <a:stretch>
            <a:fillRect/>
          </a:stretch>
        </p:blipFill>
        <p:spPr>
          <a:xfrm>
            <a:off x="0" y="0"/>
            <a:ext cx="368808" cy="365759"/>
          </a:xfrm>
          <a:prstGeom prst="rect">
            <a:avLst/>
          </a:prstGeom>
        </p:spPr>
      </p:pic>
      <p:sp>
        <p:nvSpPr>
          <p:cNvPr id="10" name="object 10"/>
          <p:cNvSpPr txBox="1"/>
          <p:nvPr/>
        </p:nvSpPr>
        <p:spPr>
          <a:xfrm>
            <a:off x="914400" y="898525"/>
            <a:ext cx="2970937" cy="3500317"/>
          </a:xfrm>
          <a:prstGeom prst="rect">
            <a:avLst/>
          </a:prstGeom>
        </p:spPr>
        <p:txBody>
          <a:bodyPr vert="horz" wrap="square" lIns="0" tIns="144145" rIns="0" bIns="0" rtlCol="0">
            <a:spAutoFit/>
          </a:bodyPr>
          <a:lstStyle/>
          <a:p>
            <a:pPr marR="123189" algn="ctr">
              <a:lnSpc>
                <a:spcPct val="100000"/>
              </a:lnSpc>
              <a:spcBef>
                <a:spcPts val="1135"/>
              </a:spcBef>
            </a:pPr>
            <a:r>
              <a:rPr spc="-10" dirty="0" err="1">
                <a:solidFill>
                  <a:schemeClr val="tx1"/>
                </a:solidFill>
                <a:latin typeface="Trebuchet MS"/>
                <a:cs typeface="Trebuchet MS"/>
              </a:rPr>
              <a:t>Materi</a:t>
            </a:r>
            <a:endParaRPr lang="en-ID" dirty="0">
              <a:solidFill>
                <a:schemeClr val="tx1"/>
              </a:solidFill>
              <a:latin typeface="Trebuchet MS"/>
              <a:cs typeface="Trebuchet MS"/>
            </a:endParaRPr>
          </a:p>
          <a:p>
            <a:pPr marL="12700">
              <a:lnSpc>
                <a:spcPct val="100000"/>
              </a:lnSpc>
              <a:spcBef>
                <a:spcPts val="940"/>
              </a:spcBef>
            </a:pPr>
            <a:r>
              <a:rPr lang="en-ID" b="1" dirty="0">
                <a:latin typeface="Segoe UI Symbol"/>
                <a:cs typeface="Segoe UI Symbol"/>
              </a:rPr>
              <a:t>-</a:t>
            </a:r>
            <a:r>
              <a:rPr lang="en-ID" dirty="0" err="1">
                <a:latin typeface="Segoe UI Symbol"/>
                <a:cs typeface="Segoe UI Symbol"/>
              </a:rPr>
              <a:t>Soal</a:t>
            </a:r>
            <a:r>
              <a:rPr lang="en-ID" spc="-15" dirty="0">
                <a:latin typeface="Segoe UI Symbol"/>
                <a:cs typeface="Segoe UI Symbol"/>
              </a:rPr>
              <a:t> </a:t>
            </a:r>
            <a:r>
              <a:rPr lang="en-ID" dirty="0" err="1">
                <a:latin typeface="Segoe UI Symbol"/>
                <a:cs typeface="Segoe UI Symbol"/>
              </a:rPr>
              <a:t>harus</a:t>
            </a:r>
            <a:r>
              <a:rPr lang="en-ID" spc="-40" dirty="0">
                <a:latin typeface="Segoe UI Symbol"/>
                <a:cs typeface="Segoe UI Symbol"/>
              </a:rPr>
              <a:t> </a:t>
            </a:r>
            <a:r>
              <a:rPr lang="en-ID" dirty="0" err="1">
                <a:latin typeface="Segoe UI Symbol"/>
                <a:cs typeface="Segoe UI Symbol"/>
              </a:rPr>
              <a:t>sesuai</a:t>
            </a:r>
            <a:r>
              <a:rPr lang="en-ID" spc="-10" dirty="0">
                <a:latin typeface="Segoe UI Symbol"/>
                <a:cs typeface="Segoe UI Symbol"/>
              </a:rPr>
              <a:t> indicator</a:t>
            </a:r>
            <a:endParaRPr lang="en-ID" dirty="0">
              <a:latin typeface="Segoe UI Symbol"/>
              <a:cs typeface="Segoe UI Symbol"/>
            </a:endParaRPr>
          </a:p>
          <a:p>
            <a:pPr marL="90488" marR="26034" indent="-77788">
              <a:lnSpc>
                <a:spcPct val="100000"/>
              </a:lnSpc>
              <a:spcBef>
                <a:spcPts val="505"/>
              </a:spcBef>
            </a:pPr>
            <a:r>
              <a:rPr lang="en-US" b="1" dirty="0">
                <a:latin typeface="Segoe UI Symbol"/>
                <a:cs typeface="Segoe UI Symbol"/>
              </a:rPr>
              <a:t>-</a:t>
            </a:r>
            <a:r>
              <a:rPr dirty="0" err="1">
                <a:latin typeface="Segoe UI Symbol"/>
                <a:cs typeface="Segoe UI Symbol"/>
              </a:rPr>
              <a:t>Pilihan</a:t>
            </a:r>
            <a:r>
              <a:rPr spc="-30" dirty="0">
                <a:latin typeface="Segoe UI Symbol"/>
                <a:cs typeface="Segoe UI Symbol"/>
              </a:rPr>
              <a:t> </a:t>
            </a:r>
            <a:r>
              <a:rPr dirty="0">
                <a:latin typeface="Segoe UI Symbol"/>
                <a:cs typeface="Segoe UI Symbol"/>
              </a:rPr>
              <a:t>jawaban</a:t>
            </a:r>
            <a:r>
              <a:rPr spc="-35" dirty="0">
                <a:latin typeface="Segoe UI Symbol"/>
                <a:cs typeface="Segoe UI Symbol"/>
              </a:rPr>
              <a:t> </a:t>
            </a:r>
            <a:r>
              <a:rPr dirty="0">
                <a:latin typeface="Segoe UI Symbol"/>
                <a:cs typeface="Segoe UI Symbol"/>
              </a:rPr>
              <a:t>harus</a:t>
            </a:r>
            <a:r>
              <a:rPr spc="-15" dirty="0">
                <a:latin typeface="Segoe UI Symbol"/>
                <a:cs typeface="Segoe UI Symbol"/>
              </a:rPr>
              <a:t> </a:t>
            </a:r>
            <a:r>
              <a:rPr spc="-10" dirty="0">
                <a:latin typeface="Segoe UI Symbol"/>
                <a:cs typeface="Segoe UI Symbol"/>
              </a:rPr>
              <a:t>homogen </a:t>
            </a:r>
            <a:r>
              <a:rPr dirty="0">
                <a:latin typeface="Segoe UI Symbol"/>
                <a:cs typeface="Segoe UI Symbol"/>
              </a:rPr>
              <a:t>dan</a:t>
            </a:r>
            <a:r>
              <a:rPr spc="-30" dirty="0">
                <a:latin typeface="Segoe UI Symbol"/>
                <a:cs typeface="Segoe UI Symbol"/>
              </a:rPr>
              <a:t> </a:t>
            </a:r>
            <a:r>
              <a:rPr dirty="0">
                <a:latin typeface="Segoe UI Symbol"/>
                <a:cs typeface="Segoe UI Symbol"/>
              </a:rPr>
              <a:t>logis</a:t>
            </a:r>
            <a:r>
              <a:rPr spc="-5" dirty="0">
                <a:latin typeface="Segoe UI Symbol"/>
                <a:cs typeface="Segoe UI Symbol"/>
              </a:rPr>
              <a:t> </a:t>
            </a:r>
            <a:r>
              <a:rPr dirty="0">
                <a:latin typeface="Segoe UI Symbol"/>
                <a:cs typeface="Segoe UI Symbol"/>
              </a:rPr>
              <a:t>ditinjau</a:t>
            </a:r>
            <a:r>
              <a:rPr spc="-30" dirty="0">
                <a:latin typeface="Segoe UI Symbol"/>
                <a:cs typeface="Segoe UI Symbol"/>
              </a:rPr>
              <a:t> </a:t>
            </a:r>
            <a:r>
              <a:rPr dirty="0">
                <a:latin typeface="Segoe UI Symbol"/>
                <a:cs typeface="Segoe UI Symbol"/>
              </a:rPr>
              <a:t>dari</a:t>
            </a:r>
            <a:r>
              <a:rPr spc="-35" dirty="0">
                <a:latin typeface="Segoe UI Symbol"/>
                <a:cs typeface="Segoe UI Symbol"/>
              </a:rPr>
              <a:t> </a:t>
            </a:r>
            <a:r>
              <a:rPr spc="-20" dirty="0">
                <a:latin typeface="Segoe UI Symbol"/>
                <a:cs typeface="Segoe UI Symbol"/>
              </a:rPr>
              <a:t>segi </a:t>
            </a:r>
            <a:r>
              <a:rPr spc="-10" dirty="0">
                <a:latin typeface="Segoe UI Symbol"/>
                <a:cs typeface="Segoe UI Symbol"/>
              </a:rPr>
              <a:t>materi.</a:t>
            </a:r>
            <a:endParaRPr dirty="0">
              <a:latin typeface="Segoe UI Symbol"/>
              <a:cs typeface="Segoe UI Symbol"/>
            </a:endParaRPr>
          </a:p>
          <a:p>
            <a:pPr marL="90488" indent="-77788">
              <a:lnSpc>
                <a:spcPct val="100000"/>
              </a:lnSpc>
              <a:spcBef>
                <a:spcPts val="480"/>
              </a:spcBef>
            </a:pPr>
            <a:r>
              <a:rPr lang="en-US" b="1" dirty="0">
                <a:latin typeface="Segoe UI Symbol"/>
                <a:cs typeface="Segoe UI Symbol"/>
              </a:rPr>
              <a:t>-</a:t>
            </a:r>
            <a:r>
              <a:rPr dirty="0" err="1">
                <a:latin typeface="Segoe UI Symbol"/>
                <a:cs typeface="Segoe UI Symbol"/>
              </a:rPr>
              <a:t>Soal</a:t>
            </a:r>
            <a:r>
              <a:rPr spc="-25" dirty="0">
                <a:latin typeface="Segoe UI Symbol"/>
                <a:cs typeface="Segoe UI Symbol"/>
              </a:rPr>
              <a:t> </a:t>
            </a:r>
            <a:r>
              <a:rPr dirty="0">
                <a:latin typeface="Segoe UI Symbol"/>
                <a:cs typeface="Segoe UI Symbol"/>
              </a:rPr>
              <a:t>tidak</a:t>
            </a:r>
            <a:r>
              <a:rPr spc="-40" dirty="0">
                <a:latin typeface="Segoe UI Symbol"/>
                <a:cs typeface="Segoe UI Symbol"/>
              </a:rPr>
              <a:t> </a:t>
            </a:r>
            <a:r>
              <a:rPr dirty="0" err="1">
                <a:latin typeface="Segoe UI Symbol"/>
                <a:cs typeface="Segoe UI Symbol"/>
              </a:rPr>
              <a:t>mengandung</a:t>
            </a:r>
            <a:r>
              <a:rPr spc="-25" dirty="0">
                <a:latin typeface="Segoe UI Symbol"/>
                <a:cs typeface="Segoe UI Symbol"/>
              </a:rPr>
              <a:t> </a:t>
            </a:r>
            <a:r>
              <a:rPr spc="-20" dirty="0" err="1">
                <a:latin typeface="Segoe UI Symbol"/>
                <a:cs typeface="Segoe UI Symbol"/>
              </a:rPr>
              <a:t>unsur</a:t>
            </a:r>
            <a:r>
              <a:rPr lang="en-US" dirty="0">
                <a:latin typeface="Segoe UI Symbol"/>
                <a:cs typeface="Segoe UI Symbol"/>
              </a:rPr>
              <a:t> </a:t>
            </a:r>
            <a:r>
              <a:rPr spc="-10" dirty="0">
                <a:latin typeface="Segoe UI Symbol"/>
                <a:cs typeface="Segoe UI Symbol"/>
              </a:rPr>
              <a:t>SARAPPPPK</a:t>
            </a:r>
            <a:endParaRPr dirty="0">
              <a:latin typeface="Segoe UI Symbol"/>
              <a:cs typeface="Segoe UI Symbol"/>
            </a:endParaRPr>
          </a:p>
          <a:p>
            <a:pPr marL="90488" marR="5080" indent="-77788">
              <a:lnSpc>
                <a:spcPct val="100000"/>
              </a:lnSpc>
              <a:spcBef>
                <a:spcPts val="505"/>
              </a:spcBef>
            </a:pPr>
            <a:r>
              <a:rPr lang="en-US" b="1" dirty="0">
                <a:latin typeface="Segoe UI Symbol"/>
                <a:cs typeface="Segoe UI Symbol"/>
              </a:rPr>
              <a:t>-</a:t>
            </a:r>
            <a:r>
              <a:rPr dirty="0" err="1">
                <a:latin typeface="Segoe UI Symbol"/>
                <a:cs typeface="Segoe UI Symbol"/>
              </a:rPr>
              <a:t>Soal</a:t>
            </a:r>
            <a:r>
              <a:rPr spc="-30" dirty="0">
                <a:latin typeface="Segoe UI Symbol"/>
                <a:cs typeface="Segoe UI Symbol"/>
              </a:rPr>
              <a:t> </a:t>
            </a:r>
            <a:r>
              <a:rPr dirty="0">
                <a:latin typeface="Segoe UI Symbol"/>
                <a:cs typeface="Segoe UI Symbol"/>
              </a:rPr>
              <a:t>tidak</a:t>
            </a:r>
            <a:r>
              <a:rPr spc="-40" dirty="0">
                <a:latin typeface="Segoe UI Symbol"/>
                <a:cs typeface="Segoe UI Symbol"/>
              </a:rPr>
              <a:t> </a:t>
            </a:r>
            <a:r>
              <a:rPr dirty="0">
                <a:latin typeface="Segoe UI Symbol"/>
                <a:cs typeface="Segoe UI Symbol"/>
              </a:rPr>
              <a:t>bertentangan</a:t>
            </a:r>
            <a:r>
              <a:rPr spc="-15" dirty="0">
                <a:latin typeface="Segoe UI Symbol"/>
                <a:cs typeface="Segoe UI Symbol"/>
              </a:rPr>
              <a:t> </a:t>
            </a:r>
            <a:r>
              <a:rPr spc="-10" dirty="0">
                <a:latin typeface="Segoe UI Symbol"/>
                <a:cs typeface="Segoe UI Symbol"/>
              </a:rPr>
              <a:t>dengan </a:t>
            </a:r>
            <a:r>
              <a:rPr dirty="0">
                <a:latin typeface="Segoe UI Symbol"/>
                <a:cs typeface="Segoe UI Symbol"/>
              </a:rPr>
              <a:t>Pancasila,</a:t>
            </a:r>
            <a:r>
              <a:rPr spc="-35" dirty="0">
                <a:latin typeface="Segoe UI Symbol"/>
                <a:cs typeface="Segoe UI Symbol"/>
              </a:rPr>
              <a:t> </a:t>
            </a:r>
            <a:r>
              <a:rPr dirty="0">
                <a:latin typeface="Segoe UI Symbol"/>
                <a:cs typeface="Segoe UI Symbol"/>
              </a:rPr>
              <a:t>UUD</a:t>
            </a:r>
            <a:r>
              <a:rPr spc="-30" dirty="0">
                <a:latin typeface="Segoe UI Symbol"/>
                <a:cs typeface="Segoe UI Symbol"/>
              </a:rPr>
              <a:t> </a:t>
            </a:r>
            <a:r>
              <a:rPr dirty="0">
                <a:latin typeface="Segoe UI Symbol"/>
                <a:cs typeface="Segoe UI Symbol"/>
              </a:rPr>
              <a:t>1945,</a:t>
            </a:r>
            <a:r>
              <a:rPr spc="-10" dirty="0">
                <a:latin typeface="Segoe UI Symbol"/>
                <a:cs typeface="Segoe UI Symbol"/>
              </a:rPr>
              <a:t> </a:t>
            </a:r>
            <a:r>
              <a:rPr dirty="0">
                <a:latin typeface="Segoe UI Symbol"/>
                <a:cs typeface="Segoe UI Symbol"/>
              </a:rPr>
              <a:t>NKRI </a:t>
            </a:r>
            <a:r>
              <a:rPr spc="-25" dirty="0">
                <a:latin typeface="Segoe UI Symbol"/>
                <a:cs typeface="Segoe UI Symbol"/>
              </a:rPr>
              <a:t>dan </a:t>
            </a:r>
            <a:r>
              <a:rPr dirty="0">
                <a:latin typeface="Segoe UI Symbol"/>
                <a:cs typeface="Segoe UI Symbol"/>
              </a:rPr>
              <a:t>Bhinneka</a:t>
            </a:r>
            <a:r>
              <a:rPr spc="-10" dirty="0">
                <a:latin typeface="Segoe UI Symbol"/>
                <a:cs typeface="Segoe UI Symbol"/>
              </a:rPr>
              <a:t> </a:t>
            </a:r>
            <a:r>
              <a:rPr dirty="0">
                <a:latin typeface="Segoe UI Symbol"/>
                <a:cs typeface="Segoe UI Symbol"/>
              </a:rPr>
              <a:t>Tunggal</a:t>
            </a:r>
            <a:r>
              <a:rPr spc="-15" dirty="0">
                <a:latin typeface="Segoe UI Symbol"/>
                <a:cs typeface="Segoe UI Symbol"/>
              </a:rPr>
              <a:t> </a:t>
            </a:r>
            <a:r>
              <a:rPr spc="-25" dirty="0">
                <a:latin typeface="Segoe UI Symbol"/>
                <a:cs typeface="Segoe UI Symbol"/>
              </a:rPr>
              <a:t>Ika</a:t>
            </a:r>
            <a:endParaRPr dirty="0">
              <a:latin typeface="Segoe UI Symbol"/>
              <a:cs typeface="Segoe UI Symbol"/>
            </a:endParaRPr>
          </a:p>
        </p:txBody>
      </p:sp>
      <p:sp>
        <p:nvSpPr>
          <p:cNvPr id="11" name="object 11"/>
          <p:cNvSpPr txBox="1"/>
          <p:nvPr/>
        </p:nvSpPr>
        <p:spPr>
          <a:xfrm>
            <a:off x="4800600" y="669925"/>
            <a:ext cx="3429000" cy="4267194"/>
          </a:xfrm>
          <a:prstGeom prst="rect">
            <a:avLst/>
          </a:prstGeom>
        </p:spPr>
        <p:txBody>
          <a:bodyPr vert="horz" wrap="square" lIns="0" tIns="144145" rIns="0" bIns="0" rtlCol="0">
            <a:spAutoFit/>
          </a:bodyPr>
          <a:lstStyle/>
          <a:p>
            <a:pPr marL="643890">
              <a:lnSpc>
                <a:spcPct val="100000"/>
              </a:lnSpc>
              <a:spcBef>
                <a:spcPts val="1135"/>
              </a:spcBef>
            </a:pPr>
            <a:r>
              <a:rPr spc="-10" dirty="0">
                <a:solidFill>
                  <a:schemeClr val="tx1"/>
                </a:solidFill>
                <a:latin typeface="Trebuchet MS"/>
                <a:cs typeface="Trebuchet MS"/>
              </a:rPr>
              <a:t>Bahasa/Budaya</a:t>
            </a:r>
            <a:endParaRPr dirty="0">
              <a:solidFill>
                <a:schemeClr val="tx1"/>
              </a:solidFill>
              <a:latin typeface="Trebuchet MS"/>
              <a:cs typeface="Trebuchet MS"/>
            </a:endParaRPr>
          </a:p>
          <a:p>
            <a:pPr marL="90488" marR="5080" indent="-77788">
              <a:lnSpc>
                <a:spcPct val="100000"/>
              </a:lnSpc>
              <a:spcBef>
                <a:spcPts val="940"/>
              </a:spcBef>
            </a:pPr>
            <a:r>
              <a:rPr lang="en-US" b="1" dirty="0">
                <a:latin typeface="Segoe UI Symbol"/>
                <a:cs typeface="Segoe UI Symbol"/>
              </a:rPr>
              <a:t>-</a:t>
            </a:r>
            <a:r>
              <a:rPr dirty="0" err="1">
                <a:latin typeface="Segoe UI Symbol"/>
                <a:cs typeface="Segoe UI Symbol"/>
              </a:rPr>
              <a:t>Soal</a:t>
            </a:r>
            <a:r>
              <a:rPr spc="-15" dirty="0">
                <a:latin typeface="Segoe UI Symbol"/>
                <a:cs typeface="Segoe UI Symbol"/>
              </a:rPr>
              <a:t> </a:t>
            </a:r>
            <a:r>
              <a:rPr dirty="0">
                <a:latin typeface="Segoe UI Symbol"/>
                <a:cs typeface="Segoe UI Symbol"/>
              </a:rPr>
              <a:t>disusun</a:t>
            </a:r>
            <a:r>
              <a:rPr spc="-30" dirty="0">
                <a:latin typeface="Segoe UI Symbol"/>
                <a:cs typeface="Segoe UI Symbol"/>
              </a:rPr>
              <a:t> </a:t>
            </a:r>
            <a:r>
              <a:rPr dirty="0">
                <a:latin typeface="Segoe UI Symbol"/>
                <a:cs typeface="Segoe UI Symbol"/>
              </a:rPr>
              <a:t>menggunakan</a:t>
            </a:r>
            <a:r>
              <a:rPr spc="-45" dirty="0">
                <a:latin typeface="Segoe UI Symbol"/>
                <a:cs typeface="Segoe UI Symbol"/>
              </a:rPr>
              <a:t> </a:t>
            </a:r>
            <a:r>
              <a:rPr spc="-10" dirty="0">
                <a:latin typeface="Segoe UI Symbol"/>
                <a:cs typeface="Segoe UI Symbol"/>
              </a:rPr>
              <a:t>bahasa </a:t>
            </a:r>
            <a:r>
              <a:rPr dirty="0">
                <a:latin typeface="Segoe UI Symbol"/>
                <a:cs typeface="Segoe UI Symbol"/>
              </a:rPr>
              <a:t>Indonesia yang</a:t>
            </a:r>
            <a:r>
              <a:rPr spc="-35" dirty="0">
                <a:latin typeface="Segoe UI Symbol"/>
                <a:cs typeface="Segoe UI Symbol"/>
              </a:rPr>
              <a:t> </a:t>
            </a:r>
            <a:r>
              <a:rPr dirty="0">
                <a:latin typeface="Segoe UI Symbol"/>
                <a:cs typeface="Segoe UI Symbol"/>
              </a:rPr>
              <a:t>efektif</a:t>
            </a:r>
            <a:r>
              <a:rPr spc="-5" dirty="0">
                <a:latin typeface="Segoe UI Symbol"/>
                <a:cs typeface="Segoe UI Symbol"/>
              </a:rPr>
              <a:t> </a:t>
            </a:r>
            <a:r>
              <a:rPr dirty="0">
                <a:latin typeface="Segoe UI Symbol"/>
                <a:cs typeface="Segoe UI Symbol"/>
              </a:rPr>
              <a:t>dan</a:t>
            </a:r>
            <a:r>
              <a:rPr spc="-40" dirty="0">
                <a:latin typeface="Segoe UI Symbol"/>
                <a:cs typeface="Segoe UI Symbol"/>
              </a:rPr>
              <a:t> </a:t>
            </a:r>
            <a:r>
              <a:rPr spc="-10" dirty="0">
                <a:latin typeface="Segoe UI Symbol"/>
                <a:cs typeface="Segoe UI Symbol"/>
              </a:rPr>
              <a:t>ditulis </a:t>
            </a:r>
            <a:r>
              <a:rPr dirty="0">
                <a:latin typeface="Segoe UI Symbol"/>
                <a:cs typeface="Segoe UI Symbol"/>
              </a:rPr>
              <a:t>sesuai</a:t>
            </a:r>
            <a:r>
              <a:rPr spc="-40" dirty="0">
                <a:latin typeface="Segoe UI Symbol"/>
                <a:cs typeface="Segoe UI Symbol"/>
              </a:rPr>
              <a:t> </a:t>
            </a:r>
            <a:r>
              <a:rPr dirty="0">
                <a:latin typeface="Segoe UI Symbol"/>
                <a:cs typeface="Segoe UI Symbol"/>
              </a:rPr>
              <a:t>dengan</a:t>
            </a:r>
            <a:r>
              <a:rPr spc="-15" dirty="0">
                <a:latin typeface="Segoe UI Symbol"/>
                <a:cs typeface="Segoe UI Symbol"/>
              </a:rPr>
              <a:t> </a:t>
            </a:r>
            <a:r>
              <a:rPr dirty="0">
                <a:latin typeface="Segoe UI Symbol"/>
                <a:cs typeface="Segoe UI Symbol"/>
              </a:rPr>
              <a:t>kaidah</a:t>
            </a:r>
            <a:r>
              <a:rPr spc="-40" dirty="0">
                <a:latin typeface="Segoe UI Symbol"/>
                <a:cs typeface="Segoe UI Symbol"/>
              </a:rPr>
              <a:t> </a:t>
            </a:r>
            <a:r>
              <a:rPr spc="-10" dirty="0">
                <a:latin typeface="Segoe UI Symbol"/>
                <a:cs typeface="Segoe UI Symbol"/>
              </a:rPr>
              <a:t>penulisan </a:t>
            </a:r>
            <a:r>
              <a:rPr dirty="0">
                <a:latin typeface="Segoe UI Symbol"/>
                <a:cs typeface="Segoe UI Symbol"/>
              </a:rPr>
              <a:t>Bahasa</a:t>
            </a:r>
            <a:r>
              <a:rPr spc="-75" dirty="0">
                <a:latin typeface="Segoe UI Symbol"/>
                <a:cs typeface="Segoe UI Symbol"/>
              </a:rPr>
              <a:t> </a:t>
            </a:r>
            <a:r>
              <a:rPr dirty="0">
                <a:latin typeface="Segoe UI Symbol"/>
                <a:cs typeface="Segoe UI Symbol"/>
              </a:rPr>
              <a:t>Indonesia </a:t>
            </a:r>
            <a:r>
              <a:rPr spc="-20" dirty="0">
                <a:latin typeface="Segoe UI Symbol"/>
                <a:cs typeface="Segoe UI Symbol"/>
              </a:rPr>
              <a:t>baku.</a:t>
            </a:r>
            <a:endParaRPr dirty="0">
              <a:latin typeface="Segoe UI Symbol"/>
              <a:cs typeface="Segoe UI Symbol"/>
            </a:endParaRPr>
          </a:p>
          <a:p>
            <a:pPr marL="90488" marR="80645" indent="-77788">
              <a:lnSpc>
                <a:spcPct val="100000"/>
              </a:lnSpc>
              <a:spcBef>
                <a:spcPts val="505"/>
              </a:spcBef>
            </a:pPr>
            <a:r>
              <a:rPr lang="en-US" b="1" dirty="0">
                <a:latin typeface="Segoe UI Symbol"/>
                <a:cs typeface="Segoe UI Symbol"/>
              </a:rPr>
              <a:t>-</a:t>
            </a:r>
            <a:r>
              <a:rPr dirty="0" err="1">
                <a:latin typeface="Segoe UI Symbol"/>
                <a:cs typeface="Segoe UI Symbol"/>
              </a:rPr>
              <a:t>Tidak</a:t>
            </a:r>
            <a:r>
              <a:rPr spc="-25" dirty="0">
                <a:latin typeface="Segoe UI Symbol"/>
                <a:cs typeface="Segoe UI Symbol"/>
              </a:rPr>
              <a:t> </a:t>
            </a:r>
            <a:r>
              <a:rPr dirty="0">
                <a:latin typeface="Segoe UI Symbol"/>
                <a:cs typeface="Segoe UI Symbol"/>
              </a:rPr>
              <a:t>menggunakan</a:t>
            </a:r>
            <a:r>
              <a:rPr spc="-15" dirty="0">
                <a:latin typeface="Segoe UI Symbol"/>
                <a:cs typeface="Segoe UI Symbol"/>
              </a:rPr>
              <a:t> </a:t>
            </a:r>
            <a:r>
              <a:rPr dirty="0">
                <a:latin typeface="Segoe UI Symbol"/>
                <a:cs typeface="Segoe UI Symbol"/>
              </a:rPr>
              <a:t>bahasa</a:t>
            </a:r>
            <a:r>
              <a:rPr spc="-55" dirty="0">
                <a:latin typeface="Segoe UI Symbol"/>
                <a:cs typeface="Segoe UI Symbol"/>
              </a:rPr>
              <a:t> </a:t>
            </a:r>
            <a:r>
              <a:rPr spc="-10" dirty="0">
                <a:latin typeface="Segoe UI Symbol"/>
                <a:cs typeface="Segoe UI Symbol"/>
              </a:rPr>
              <a:t>lokal </a:t>
            </a:r>
            <a:r>
              <a:rPr dirty="0">
                <a:latin typeface="Segoe UI Symbol"/>
                <a:cs typeface="Segoe UI Symbol"/>
              </a:rPr>
              <a:t>kedaerahan</a:t>
            </a:r>
            <a:r>
              <a:rPr spc="-5" dirty="0">
                <a:latin typeface="Segoe UI Symbol"/>
                <a:cs typeface="Segoe UI Symbol"/>
              </a:rPr>
              <a:t> </a:t>
            </a:r>
            <a:r>
              <a:rPr dirty="0">
                <a:latin typeface="Segoe UI Symbol"/>
                <a:cs typeface="Segoe UI Symbol"/>
              </a:rPr>
              <a:t>atau</a:t>
            </a:r>
            <a:r>
              <a:rPr spc="-55" dirty="0">
                <a:latin typeface="Segoe UI Symbol"/>
                <a:cs typeface="Segoe UI Symbol"/>
              </a:rPr>
              <a:t> </a:t>
            </a:r>
            <a:r>
              <a:rPr dirty="0">
                <a:latin typeface="Segoe UI Symbol"/>
                <a:cs typeface="Segoe UI Symbol"/>
              </a:rPr>
              <a:t>bahasa</a:t>
            </a:r>
            <a:r>
              <a:rPr spc="-25" dirty="0">
                <a:latin typeface="Segoe UI Symbol"/>
                <a:cs typeface="Segoe UI Symbol"/>
              </a:rPr>
              <a:t> </a:t>
            </a:r>
            <a:r>
              <a:rPr spc="-10" dirty="0">
                <a:latin typeface="Segoe UI Symbol"/>
                <a:cs typeface="Segoe UI Symbol"/>
              </a:rPr>
              <a:t>setempat </a:t>
            </a:r>
            <a:r>
              <a:rPr dirty="0">
                <a:latin typeface="Segoe UI Symbol"/>
                <a:cs typeface="Segoe UI Symbol"/>
              </a:rPr>
              <a:t>kecuali</a:t>
            </a:r>
            <a:r>
              <a:rPr spc="-10" dirty="0">
                <a:latin typeface="Segoe UI Symbol"/>
                <a:cs typeface="Segoe UI Symbol"/>
              </a:rPr>
              <a:t> </a:t>
            </a:r>
            <a:r>
              <a:rPr dirty="0">
                <a:latin typeface="Segoe UI Symbol"/>
                <a:cs typeface="Segoe UI Symbol"/>
              </a:rPr>
              <a:t>mata</a:t>
            </a:r>
            <a:r>
              <a:rPr spc="-40" dirty="0">
                <a:latin typeface="Segoe UI Symbol"/>
                <a:cs typeface="Segoe UI Symbol"/>
              </a:rPr>
              <a:t> </a:t>
            </a:r>
            <a:r>
              <a:rPr dirty="0">
                <a:latin typeface="Segoe UI Symbol"/>
                <a:cs typeface="Segoe UI Symbol"/>
              </a:rPr>
              <a:t>pelajaran</a:t>
            </a:r>
            <a:r>
              <a:rPr spc="-20" dirty="0">
                <a:latin typeface="Segoe UI Symbol"/>
                <a:cs typeface="Segoe UI Symbol"/>
              </a:rPr>
              <a:t> </a:t>
            </a:r>
            <a:r>
              <a:rPr spc="-10" dirty="0">
                <a:latin typeface="Segoe UI Symbol"/>
                <a:cs typeface="Segoe UI Symbol"/>
              </a:rPr>
              <a:t>Bahasa Daerah.</a:t>
            </a:r>
            <a:endParaRPr dirty="0">
              <a:latin typeface="Segoe UI Symbol"/>
              <a:cs typeface="Segoe UI Symbol"/>
            </a:endParaRPr>
          </a:p>
          <a:p>
            <a:pPr marL="90488" marR="114300" indent="-77788">
              <a:lnSpc>
                <a:spcPct val="100000"/>
              </a:lnSpc>
              <a:spcBef>
                <a:spcPts val="484"/>
              </a:spcBef>
            </a:pPr>
            <a:r>
              <a:rPr lang="en-US" b="1" dirty="0">
                <a:latin typeface="Segoe UI Symbol"/>
                <a:cs typeface="Segoe UI Symbol"/>
              </a:rPr>
              <a:t>-</a:t>
            </a:r>
            <a:r>
              <a:rPr dirty="0" err="1">
                <a:latin typeface="Segoe UI Symbol"/>
                <a:cs typeface="Segoe UI Symbol"/>
              </a:rPr>
              <a:t>Tidak</a:t>
            </a:r>
            <a:r>
              <a:rPr spc="-25" dirty="0">
                <a:latin typeface="Segoe UI Symbol"/>
                <a:cs typeface="Segoe UI Symbol"/>
              </a:rPr>
              <a:t> </a:t>
            </a:r>
            <a:r>
              <a:rPr dirty="0">
                <a:latin typeface="Segoe UI Symbol"/>
                <a:cs typeface="Segoe UI Symbol"/>
              </a:rPr>
              <a:t>menggunakan</a:t>
            </a:r>
            <a:r>
              <a:rPr spc="-15" dirty="0">
                <a:latin typeface="Segoe UI Symbol"/>
                <a:cs typeface="Segoe UI Symbol"/>
              </a:rPr>
              <a:t> </a:t>
            </a:r>
            <a:r>
              <a:rPr dirty="0">
                <a:latin typeface="Segoe UI Symbol"/>
                <a:cs typeface="Segoe UI Symbol"/>
              </a:rPr>
              <a:t>bahasa</a:t>
            </a:r>
            <a:r>
              <a:rPr spc="-55" dirty="0">
                <a:latin typeface="Segoe UI Symbol"/>
                <a:cs typeface="Segoe UI Symbol"/>
              </a:rPr>
              <a:t> </a:t>
            </a:r>
            <a:r>
              <a:rPr spc="-20" dirty="0">
                <a:latin typeface="Segoe UI Symbol"/>
                <a:cs typeface="Segoe UI Symbol"/>
              </a:rPr>
              <a:t>yang </a:t>
            </a:r>
            <a:r>
              <a:rPr dirty="0">
                <a:latin typeface="Segoe UI Symbol"/>
                <a:cs typeface="Segoe UI Symbol"/>
              </a:rPr>
              <a:t>bertentangan</a:t>
            </a:r>
            <a:r>
              <a:rPr spc="-30" dirty="0">
                <a:latin typeface="Segoe UI Symbol"/>
                <a:cs typeface="Segoe UI Symbol"/>
              </a:rPr>
              <a:t> </a:t>
            </a:r>
            <a:r>
              <a:rPr dirty="0">
                <a:latin typeface="Segoe UI Symbol"/>
                <a:cs typeface="Segoe UI Symbol"/>
              </a:rPr>
              <a:t>dengan</a:t>
            </a:r>
            <a:r>
              <a:rPr spc="-35" dirty="0">
                <a:latin typeface="Segoe UI Symbol"/>
                <a:cs typeface="Segoe UI Symbol"/>
              </a:rPr>
              <a:t> </a:t>
            </a:r>
            <a:r>
              <a:rPr dirty="0">
                <a:latin typeface="Segoe UI Symbol"/>
                <a:cs typeface="Segoe UI Symbol"/>
              </a:rPr>
              <a:t>nilai</a:t>
            </a:r>
            <a:r>
              <a:rPr spc="-55" dirty="0">
                <a:latin typeface="Segoe UI Symbol"/>
                <a:cs typeface="Segoe UI Symbol"/>
              </a:rPr>
              <a:t> </a:t>
            </a:r>
            <a:r>
              <a:rPr spc="-20" dirty="0">
                <a:latin typeface="Segoe UI Symbol"/>
                <a:cs typeface="Segoe UI Symbol"/>
              </a:rPr>
              <a:t>agama </a:t>
            </a:r>
            <a:r>
              <a:rPr dirty="0">
                <a:latin typeface="Segoe UI Symbol"/>
                <a:cs typeface="Segoe UI Symbol"/>
              </a:rPr>
              <a:t>dan</a:t>
            </a:r>
            <a:r>
              <a:rPr spc="-35" dirty="0">
                <a:latin typeface="Segoe UI Symbol"/>
                <a:cs typeface="Segoe UI Symbol"/>
              </a:rPr>
              <a:t> </a:t>
            </a:r>
            <a:r>
              <a:rPr dirty="0">
                <a:latin typeface="Segoe UI Symbol"/>
                <a:cs typeface="Segoe UI Symbol"/>
              </a:rPr>
              <a:t>norma</a:t>
            </a:r>
            <a:r>
              <a:rPr spc="-25" dirty="0">
                <a:latin typeface="Segoe UI Symbol"/>
                <a:cs typeface="Segoe UI Symbol"/>
              </a:rPr>
              <a:t> </a:t>
            </a:r>
            <a:r>
              <a:rPr dirty="0">
                <a:latin typeface="Segoe UI Symbol"/>
                <a:cs typeface="Segoe UI Symbol"/>
              </a:rPr>
              <a:t>yang</a:t>
            </a:r>
            <a:r>
              <a:rPr spc="-15" dirty="0">
                <a:latin typeface="Segoe UI Symbol"/>
                <a:cs typeface="Segoe UI Symbol"/>
              </a:rPr>
              <a:t> </a:t>
            </a:r>
            <a:r>
              <a:rPr dirty="0">
                <a:latin typeface="Segoe UI Symbol"/>
                <a:cs typeface="Segoe UI Symbol"/>
              </a:rPr>
              <a:t>berlaku</a:t>
            </a:r>
            <a:r>
              <a:rPr spc="-5" dirty="0">
                <a:latin typeface="Segoe UI Symbol"/>
                <a:cs typeface="Segoe UI Symbol"/>
              </a:rPr>
              <a:t> </a:t>
            </a:r>
            <a:r>
              <a:rPr spc="-25" dirty="0">
                <a:latin typeface="Segoe UI Symbol"/>
                <a:cs typeface="Segoe UI Symbol"/>
              </a:rPr>
              <a:t>di </a:t>
            </a:r>
            <a:r>
              <a:rPr spc="-10" dirty="0">
                <a:latin typeface="Segoe UI Symbol"/>
                <a:cs typeface="Segoe UI Symbol"/>
              </a:rPr>
              <a:t>masyarakat.</a:t>
            </a:r>
            <a:endParaRPr dirty="0">
              <a:latin typeface="Segoe UI Symbol"/>
              <a:cs typeface="Segoe UI Symbo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0952" cy="365759"/>
          </a:xfrm>
          <a:prstGeom prst="rect">
            <a:avLst/>
          </a:prstGeom>
        </p:spPr>
      </p:pic>
      <p:sp>
        <p:nvSpPr>
          <p:cNvPr id="3" name="object 3"/>
          <p:cNvSpPr txBox="1">
            <a:spLocks noGrp="1"/>
          </p:cNvSpPr>
          <p:nvPr>
            <p:ph type="title"/>
          </p:nvPr>
        </p:nvSpPr>
        <p:spPr>
          <a:xfrm>
            <a:off x="1799589" y="4953"/>
            <a:ext cx="5534025" cy="314960"/>
          </a:xfrm>
          <a:prstGeom prst="rect">
            <a:avLst/>
          </a:prstGeom>
        </p:spPr>
        <p:txBody>
          <a:bodyPr vert="horz" wrap="square" lIns="0" tIns="12065" rIns="0" bIns="0" rtlCol="0">
            <a:spAutoFit/>
          </a:bodyPr>
          <a:lstStyle/>
          <a:p>
            <a:pPr marL="12700">
              <a:lnSpc>
                <a:spcPct val="100000"/>
              </a:lnSpc>
              <a:spcBef>
                <a:spcPts val="95"/>
              </a:spcBef>
            </a:pPr>
            <a:r>
              <a:rPr sz="1900" spc="-105" dirty="0">
                <a:solidFill>
                  <a:srgbClr val="001F5F"/>
                </a:solidFill>
                <a:latin typeface="Segoe UI"/>
                <a:cs typeface="Segoe UI"/>
              </a:rPr>
              <a:t>KAIDAH</a:t>
            </a:r>
            <a:r>
              <a:rPr sz="1900" spc="-40" dirty="0">
                <a:solidFill>
                  <a:srgbClr val="001F5F"/>
                </a:solidFill>
                <a:latin typeface="Segoe UI"/>
                <a:cs typeface="Segoe UI"/>
              </a:rPr>
              <a:t> </a:t>
            </a:r>
            <a:r>
              <a:rPr sz="1900" spc="-85" dirty="0">
                <a:solidFill>
                  <a:srgbClr val="001F5F"/>
                </a:solidFill>
                <a:latin typeface="Segoe UI"/>
                <a:cs typeface="Segoe UI"/>
              </a:rPr>
              <a:t>UMUM</a:t>
            </a:r>
            <a:r>
              <a:rPr sz="1900" spc="10" dirty="0">
                <a:solidFill>
                  <a:srgbClr val="001F5F"/>
                </a:solidFill>
                <a:latin typeface="Segoe UI"/>
                <a:cs typeface="Segoe UI"/>
              </a:rPr>
              <a:t> </a:t>
            </a:r>
            <a:r>
              <a:rPr sz="1900" spc="-85" dirty="0">
                <a:solidFill>
                  <a:srgbClr val="001F5F"/>
                </a:solidFill>
                <a:latin typeface="Segoe UI"/>
                <a:cs typeface="Segoe UI"/>
              </a:rPr>
              <a:t>PENULISAN</a:t>
            </a:r>
            <a:r>
              <a:rPr sz="1900" spc="-25" dirty="0">
                <a:solidFill>
                  <a:srgbClr val="001F5F"/>
                </a:solidFill>
                <a:latin typeface="Segoe UI"/>
                <a:cs typeface="Segoe UI"/>
              </a:rPr>
              <a:t> </a:t>
            </a:r>
            <a:r>
              <a:rPr sz="1900" spc="-60" dirty="0">
                <a:solidFill>
                  <a:srgbClr val="C00000"/>
                </a:solidFill>
                <a:latin typeface="Segoe UI"/>
                <a:cs typeface="Segoe UI"/>
              </a:rPr>
              <a:t>SOAL</a:t>
            </a:r>
            <a:r>
              <a:rPr sz="1900" spc="-45" dirty="0">
                <a:solidFill>
                  <a:srgbClr val="C00000"/>
                </a:solidFill>
                <a:latin typeface="Segoe UI"/>
                <a:cs typeface="Segoe UI"/>
              </a:rPr>
              <a:t> </a:t>
            </a:r>
            <a:r>
              <a:rPr sz="1900" spc="-95" dirty="0">
                <a:solidFill>
                  <a:srgbClr val="C00000"/>
                </a:solidFill>
                <a:latin typeface="Segoe UI"/>
                <a:cs typeface="Segoe UI"/>
              </a:rPr>
              <a:t>PILIHAN</a:t>
            </a:r>
            <a:r>
              <a:rPr sz="1900" spc="-45" dirty="0">
                <a:solidFill>
                  <a:srgbClr val="C00000"/>
                </a:solidFill>
                <a:latin typeface="Segoe UI"/>
                <a:cs typeface="Segoe UI"/>
              </a:rPr>
              <a:t> </a:t>
            </a:r>
            <a:r>
              <a:rPr sz="1900" spc="-10" dirty="0">
                <a:solidFill>
                  <a:srgbClr val="C00000"/>
                </a:solidFill>
                <a:latin typeface="Segoe UI"/>
                <a:cs typeface="Segoe UI"/>
              </a:rPr>
              <a:t>GANDA</a:t>
            </a:r>
            <a:endParaRPr sz="1900">
              <a:latin typeface="Segoe UI"/>
              <a:cs typeface="Segoe UI"/>
            </a:endParaRPr>
          </a:p>
        </p:txBody>
      </p:sp>
      <p:grpSp>
        <p:nvGrpSpPr>
          <p:cNvPr id="4" name="object 4"/>
          <p:cNvGrpSpPr/>
          <p:nvPr/>
        </p:nvGrpSpPr>
        <p:grpSpPr>
          <a:xfrm>
            <a:off x="0" y="0"/>
            <a:ext cx="7466330" cy="946785"/>
            <a:chOff x="0" y="0"/>
            <a:chExt cx="7466330" cy="946785"/>
          </a:xfrm>
        </p:grpSpPr>
        <p:pic>
          <p:nvPicPr>
            <p:cNvPr id="5" name="object 5"/>
            <p:cNvPicPr/>
            <p:nvPr/>
          </p:nvPicPr>
          <p:blipFill>
            <a:blip r:embed="rId3" cstate="print"/>
            <a:stretch>
              <a:fillRect/>
            </a:stretch>
          </p:blipFill>
          <p:spPr>
            <a:xfrm>
              <a:off x="0" y="0"/>
              <a:ext cx="368808" cy="365759"/>
            </a:xfrm>
            <a:prstGeom prst="rect">
              <a:avLst/>
            </a:prstGeom>
          </p:spPr>
        </p:pic>
        <p:pic>
          <p:nvPicPr>
            <p:cNvPr id="6" name="object 6"/>
            <p:cNvPicPr/>
            <p:nvPr/>
          </p:nvPicPr>
          <p:blipFill>
            <a:blip r:embed="rId4" cstate="print"/>
            <a:stretch>
              <a:fillRect/>
            </a:stretch>
          </p:blipFill>
          <p:spPr>
            <a:xfrm>
              <a:off x="1478280" y="313994"/>
              <a:ext cx="5987669" cy="632282"/>
            </a:xfrm>
            <a:prstGeom prst="rect">
              <a:avLst/>
            </a:prstGeom>
          </p:spPr>
        </p:pic>
      </p:grpSp>
      <p:sp>
        <p:nvSpPr>
          <p:cNvPr id="7" name="object 7"/>
          <p:cNvSpPr txBox="1"/>
          <p:nvPr/>
        </p:nvSpPr>
        <p:spPr>
          <a:xfrm>
            <a:off x="4021582" y="456437"/>
            <a:ext cx="908685" cy="255904"/>
          </a:xfrm>
          <a:prstGeom prst="rect">
            <a:avLst/>
          </a:prstGeom>
        </p:spPr>
        <p:txBody>
          <a:bodyPr vert="horz" wrap="square" lIns="0" tIns="13970" rIns="0" bIns="0" rtlCol="0">
            <a:spAutoFit/>
          </a:bodyPr>
          <a:lstStyle/>
          <a:p>
            <a:pPr marL="12700">
              <a:lnSpc>
                <a:spcPct val="100000"/>
              </a:lnSpc>
              <a:spcBef>
                <a:spcPts val="110"/>
              </a:spcBef>
            </a:pPr>
            <a:r>
              <a:rPr sz="1500" spc="-10" dirty="0">
                <a:solidFill>
                  <a:srgbClr val="FFFFFF"/>
                </a:solidFill>
                <a:latin typeface="Trebuchet MS"/>
                <a:cs typeface="Trebuchet MS"/>
              </a:rPr>
              <a:t>Konstruksi</a:t>
            </a:r>
            <a:endParaRPr sz="1500">
              <a:latin typeface="Trebuchet MS"/>
              <a:cs typeface="Trebuchet MS"/>
            </a:endParaRPr>
          </a:p>
        </p:txBody>
      </p:sp>
      <p:pic>
        <p:nvPicPr>
          <p:cNvPr id="8" name="object 8"/>
          <p:cNvPicPr/>
          <p:nvPr/>
        </p:nvPicPr>
        <p:blipFill>
          <a:blip r:embed="rId5" cstate="print"/>
          <a:stretch>
            <a:fillRect/>
          </a:stretch>
        </p:blipFill>
        <p:spPr>
          <a:xfrm>
            <a:off x="60960" y="774128"/>
            <a:ext cx="4875149" cy="3896741"/>
          </a:xfrm>
          <a:prstGeom prst="rect">
            <a:avLst/>
          </a:prstGeom>
        </p:spPr>
      </p:pic>
      <p:sp>
        <p:nvSpPr>
          <p:cNvPr id="9" name="object 9"/>
          <p:cNvSpPr txBox="1"/>
          <p:nvPr/>
        </p:nvSpPr>
        <p:spPr>
          <a:xfrm>
            <a:off x="469188" y="861161"/>
            <a:ext cx="4159885" cy="3611879"/>
          </a:xfrm>
          <a:prstGeom prst="rect">
            <a:avLst/>
          </a:prstGeom>
        </p:spPr>
        <p:txBody>
          <a:bodyPr vert="horz" wrap="square" lIns="0" tIns="12700" rIns="0" bIns="0" rtlCol="0">
            <a:spAutoFit/>
          </a:bodyPr>
          <a:lstStyle/>
          <a:p>
            <a:pPr marL="12700" marR="379730">
              <a:lnSpc>
                <a:spcPct val="129099"/>
              </a:lnSpc>
              <a:spcBef>
                <a:spcPts val="100"/>
              </a:spcBef>
            </a:pPr>
            <a:r>
              <a:rPr sz="1100" dirty="0">
                <a:latin typeface="Segoe UI Symbol"/>
                <a:cs typeface="Segoe UI Symbol"/>
              </a:rPr>
              <a:t>Pokok</a:t>
            </a:r>
            <a:r>
              <a:rPr sz="1100" spc="-25" dirty="0">
                <a:latin typeface="Segoe UI Symbol"/>
                <a:cs typeface="Segoe UI Symbol"/>
              </a:rPr>
              <a:t> </a:t>
            </a:r>
            <a:r>
              <a:rPr sz="1100" dirty="0">
                <a:latin typeface="Segoe UI Symbol"/>
                <a:cs typeface="Segoe UI Symbol"/>
              </a:rPr>
              <a:t>soal</a:t>
            </a:r>
            <a:r>
              <a:rPr sz="1100" spc="-35" dirty="0">
                <a:latin typeface="Segoe UI Symbol"/>
                <a:cs typeface="Segoe UI Symbol"/>
              </a:rPr>
              <a:t> </a:t>
            </a:r>
            <a:r>
              <a:rPr sz="1100" dirty="0">
                <a:latin typeface="Segoe UI Symbol"/>
                <a:cs typeface="Segoe UI Symbol"/>
              </a:rPr>
              <a:t>harus</a:t>
            </a:r>
            <a:r>
              <a:rPr sz="1100" spc="5" dirty="0">
                <a:latin typeface="Segoe UI Symbol"/>
                <a:cs typeface="Segoe UI Symbol"/>
              </a:rPr>
              <a:t> </a:t>
            </a:r>
            <a:r>
              <a:rPr sz="1100" spc="-10" dirty="0">
                <a:latin typeface="Segoe UI Symbol"/>
                <a:cs typeface="Segoe UI Symbol"/>
              </a:rPr>
              <a:t>dirumuskan</a:t>
            </a:r>
            <a:r>
              <a:rPr sz="1100" spc="-25" dirty="0">
                <a:latin typeface="Segoe UI Symbol"/>
                <a:cs typeface="Segoe UI Symbol"/>
              </a:rPr>
              <a:t> </a:t>
            </a:r>
            <a:r>
              <a:rPr sz="1100" dirty="0">
                <a:latin typeface="Segoe UI Symbol"/>
                <a:cs typeface="Segoe UI Symbol"/>
              </a:rPr>
              <a:t>secara</a:t>
            </a:r>
            <a:r>
              <a:rPr sz="1100" spc="-10" dirty="0">
                <a:latin typeface="Segoe UI Symbol"/>
                <a:cs typeface="Segoe UI Symbol"/>
              </a:rPr>
              <a:t> </a:t>
            </a:r>
            <a:r>
              <a:rPr sz="1100" dirty="0">
                <a:latin typeface="Segoe UI Symbol"/>
                <a:cs typeface="Segoe UI Symbol"/>
              </a:rPr>
              <a:t>singkat,</a:t>
            </a:r>
            <a:r>
              <a:rPr sz="1100" spc="-30" dirty="0">
                <a:latin typeface="Segoe UI Symbol"/>
                <a:cs typeface="Segoe UI Symbol"/>
              </a:rPr>
              <a:t> </a:t>
            </a:r>
            <a:r>
              <a:rPr sz="1100" dirty="0">
                <a:latin typeface="Segoe UI Symbol"/>
                <a:cs typeface="Segoe UI Symbol"/>
              </a:rPr>
              <a:t>jelas,</a:t>
            </a:r>
            <a:r>
              <a:rPr sz="1100" spc="-55" dirty="0">
                <a:latin typeface="Segoe UI Symbol"/>
                <a:cs typeface="Segoe UI Symbol"/>
              </a:rPr>
              <a:t> </a:t>
            </a:r>
            <a:r>
              <a:rPr sz="1100" dirty="0">
                <a:latin typeface="Segoe UI Symbol"/>
                <a:cs typeface="Segoe UI Symbol"/>
              </a:rPr>
              <a:t>dan</a:t>
            </a:r>
            <a:r>
              <a:rPr sz="1100" spc="15" dirty="0">
                <a:latin typeface="Segoe UI Symbol"/>
                <a:cs typeface="Segoe UI Symbol"/>
              </a:rPr>
              <a:t> </a:t>
            </a:r>
            <a:r>
              <a:rPr sz="1100" spc="-10" dirty="0">
                <a:latin typeface="Segoe UI Symbol"/>
                <a:cs typeface="Segoe UI Symbol"/>
              </a:rPr>
              <a:t>tegas. </a:t>
            </a:r>
            <a:r>
              <a:rPr sz="1100" dirty="0">
                <a:latin typeface="Segoe UI Symbol"/>
                <a:cs typeface="Segoe UI Symbol"/>
              </a:rPr>
              <a:t>Rumusan</a:t>
            </a:r>
            <a:r>
              <a:rPr sz="1100" spc="-50" dirty="0">
                <a:latin typeface="Segoe UI Symbol"/>
                <a:cs typeface="Segoe UI Symbol"/>
              </a:rPr>
              <a:t> </a:t>
            </a:r>
            <a:r>
              <a:rPr sz="1100" dirty="0">
                <a:latin typeface="Segoe UI Symbol"/>
                <a:cs typeface="Segoe UI Symbol"/>
              </a:rPr>
              <a:t>pokok</a:t>
            </a:r>
            <a:r>
              <a:rPr sz="1100" spc="-45" dirty="0">
                <a:latin typeface="Segoe UI Symbol"/>
                <a:cs typeface="Segoe UI Symbol"/>
              </a:rPr>
              <a:t> </a:t>
            </a:r>
            <a:r>
              <a:rPr sz="1100" dirty="0">
                <a:latin typeface="Segoe UI Symbol"/>
                <a:cs typeface="Segoe UI Symbol"/>
              </a:rPr>
              <a:t>soal</a:t>
            </a:r>
            <a:r>
              <a:rPr sz="1100" spc="-45" dirty="0">
                <a:latin typeface="Segoe UI Symbol"/>
                <a:cs typeface="Segoe UI Symbol"/>
              </a:rPr>
              <a:t> </a:t>
            </a:r>
            <a:r>
              <a:rPr sz="1100" dirty="0">
                <a:latin typeface="Segoe UI Symbol"/>
                <a:cs typeface="Segoe UI Symbol"/>
              </a:rPr>
              <a:t>dan</a:t>
            </a:r>
            <a:r>
              <a:rPr sz="1100" spc="-35" dirty="0">
                <a:latin typeface="Segoe UI Symbol"/>
                <a:cs typeface="Segoe UI Symbol"/>
              </a:rPr>
              <a:t> </a:t>
            </a:r>
            <a:r>
              <a:rPr sz="1100" dirty="0">
                <a:latin typeface="Segoe UI Symbol"/>
                <a:cs typeface="Segoe UI Symbol"/>
              </a:rPr>
              <a:t>pilihan</a:t>
            </a:r>
            <a:r>
              <a:rPr sz="1100" spc="-25" dirty="0">
                <a:latin typeface="Segoe UI Symbol"/>
                <a:cs typeface="Segoe UI Symbol"/>
              </a:rPr>
              <a:t> </a:t>
            </a:r>
            <a:r>
              <a:rPr sz="1100" dirty="0">
                <a:latin typeface="Segoe UI Symbol"/>
                <a:cs typeface="Segoe UI Symbol"/>
              </a:rPr>
              <a:t>jawaban</a:t>
            </a:r>
            <a:r>
              <a:rPr sz="1100" spc="15" dirty="0">
                <a:latin typeface="Segoe UI Symbol"/>
                <a:cs typeface="Segoe UI Symbol"/>
              </a:rPr>
              <a:t> </a:t>
            </a:r>
            <a:r>
              <a:rPr sz="1100" dirty="0">
                <a:latin typeface="Segoe UI Symbol"/>
                <a:cs typeface="Segoe UI Symbol"/>
              </a:rPr>
              <a:t>harus</a:t>
            </a:r>
            <a:r>
              <a:rPr sz="1100" spc="-40" dirty="0">
                <a:latin typeface="Segoe UI Symbol"/>
                <a:cs typeface="Segoe UI Symbol"/>
              </a:rPr>
              <a:t> </a:t>
            </a:r>
            <a:r>
              <a:rPr sz="1100" spc="-10" dirty="0">
                <a:latin typeface="Segoe UI Symbol"/>
                <a:cs typeface="Segoe UI Symbol"/>
              </a:rPr>
              <a:t>merupakan</a:t>
            </a:r>
            <a:endParaRPr sz="1100">
              <a:latin typeface="Segoe UI Symbol"/>
              <a:cs typeface="Segoe UI Symbol"/>
            </a:endParaRPr>
          </a:p>
          <a:p>
            <a:pPr marL="12700">
              <a:lnSpc>
                <a:spcPct val="100000"/>
              </a:lnSpc>
            </a:pPr>
            <a:r>
              <a:rPr sz="1100" dirty="0">
                <a:latin typeface="Segoe UI Symbol"/>
                <a:cs typeface="Segoe UI Symbol"/>
              </a:rPr>
              <a:t>pernyataan</a:t>
            </a:r>
            <a:r>
              <a:rPr sz="1100" spc="-20" dirty="0">
                <a:latin typeface="Segoe UI Symbol"/>
                <a:cs typeface="Segoe UI Symbol"/>
              </a:rPr>
              <a:t> </a:t>
            </a:r>
            <a:r>
              <a:rPr sz="1100" dirty="0">
                <a:latin typeface="Segoe UI Symbol"/>
                <a:cs typeface="Segoe UI Symbol"/>
              </a:rPr>
              <a:t>yang</a:t>
            </a:r>
            <a:r>
              <a:rPr sz="1100" spc="-30" dirty="0">
                <a:latin typeface="Segoe UI Symbol"/>
                <a:cs typeface="Segoe UI Symbol"/>
              </a:rPr>
              <a:t> </a:t>
            </a:r>
            <a:r>
              <a:rPr sz="1100" dirty="0">
                <a:latin typeface="Segoe UI Symbol"/>
                <a:cs typeface="Segoe UI Symbol"/>
              </a:rPr>
              <a:t>diperlukan</a:t>
            </a:r>
            <a:r>
              <a:rPr sz="1100" spc="-40" dirty="0">
                <a:latin typeface="Segoe UI Symbol"/>
                <a:cs typeface="Segoe UI Symbol"/>
              </a:rPr>
              <a:t> </a:t>
            </a:r>
            <a:r>
              <a:rPr sz="1100" spc="-20" dirty="0">
                <a:latin typeface="Segoe UI Symbol"/>
                <a:cs typeface="Segoe UI Symbol"/>
              </a:rPr>
              <a:t>saja.</a:t>
            </a:r>
            <a:endParaRPr sz="1100">
              <a:latin typeface="Segoe UI Symbol"/>
              <a:cs typeface="Segoe UI Symbol"/>
            </a:endParaRPr>
          </a:p>
          <a:p>
            <a:pPr marL="12700">
              <a:lnSpc>
                <a:spcPct val="100000"/>
              </a:lnSpc>
              <a:spcBef>
                <a:spcPts val="409"/>
              </a:spcBef>
            </a:pPr>
            <a:r>
              <a:rPr sz="1100" dirty="0">
                <a:latin typeface="Segoe UI Symbol"/>
                <a:cs typeface="Segoe UI Symbol"/>
              </a:rPr>
              <a:t>Pokok</a:t>
            </a:r>
            <a:r>
              <a:rPr sz="1100" spc="-35" dirty="0">
                <a:latin typeface="Segoe UI Symbol"/>
                <a:cs typeface="Segoe UI Symbol"/>
              </a:rPr>
              <a:t> </a:t>
            </a:r>
            <a:r>
              <a:rPr sz="1100" dirty="0">
                <a:latin typeface="Segoe UI Symbol"/>
                <a:cs typeface="Segoe UI Symbol"/>
              </a:rPr>
              <a:t>soal</a:t>
            </a:r>
            <a:r>
              <a:rPr sz="1100" spc="-50" dirty="0">
                <a:latin typeface="Segoe UI Symbol"/>
                <a:cs typeface="Segoe UI Symbol"/>
              </a:rPr>
              <a:t> </a:t>
            </a:r>
            <a:r>
              <a:rPr sz="1100" dirty="0">
                <a:latin typeface="Segoe UI Symbol"/>
                <a:cs typeface="Segoe UI Symbol"/>
              </a:rPr>
              <a:t>tidak</a:t>
            </a:r>
            <a:r>
              <a:rPr sz="1100" spc="-20" dirty="0">
                <a:latin typeface="Segoe UI Symbol"/>
                <a:cs typeface="Segoe UI Symbol"/>
              </a:rPr>
              <a:t> </a:t>
            </a:r>
            <a:r>
              <a:rPr sz="1100" dirty="0">
                <a:latin typeface="Segoe UI Symbol"/>
                <a:cs typeface="Segoe UI Symbol"/>
              </a:rPr>
              <a:t>memberi</a:t>
            </a:r>
            <a:r>
              <a:rPr sz="1100" spc="-45" dirty="0">
                <a:latin typeface="Segoe UI Symbol"/>
                <a:cs typeface="Segoe UI Symbol"/>
              </a:rPr>
              <a:t> </a:t>
            </a:r>
            <a:r>
              <a:rPr sz="1100" dirty="0">
                <a:latin typeface="Segoe UI Symbol"/>
                <a:cs typeface="Segoe UI Symbol"/>
              </a:rPr>
              <a:t>petunjuk</a:t>
            </a:r>
            <a:r>
              <a:rPr sz="1100" spc="-40" dirty="0">
                <a:latin typeface="Segoe UI Symbol"/>
                <a:cs typeface="Segoe UI Symbol"/>
              </a:rPr>
              <a:t> </a:t>
            </a:r>
            <a:r>
              <a:rPr sz="1100" dirty="0">
                <a:latin typeface="Segoe UI Symbol"/>
                <a:cs typeface="Segoe UI Symbol"/>
              </a:rPr>
              <a:t>ke</a:t>
            </a:r>
            <a:r>
              <a:rPr sz="1100" spc="-40" dirty="0">
                <a:latin typeface="Segoe UI Symbol"/>
                <a:cs typeface="Segoe UI Symbol"/>
              </a:rPr>
              <a:t> </a:t>
            </a:r>
            <a:r>
              <a:rPr sz="1100" dirty="0">
                <a:latin typeface="Segoe UI Symbol"/>
                <a:cs typeface="Segoe UI Symbol"/>
              </a:rPr>
              <a:t>arah</a:t>
            </a:r>
            <a:r>
              <a:rPr sz="1100" spc="-5" dirty="0">
                <a:latin typeface="Segoe UI Symbol"/>
                <a:cs typeface="Segoe UI Symbol"/>
              </a:rPr>
              <a:t> </a:t>
            </a:r>
            <a:r>
              <a:rPr sz="1100" dirty="0">
                <a:latin typeface="Segoe UI Symbol"/>
                <a:cs typeface="Segoe UI Symbol"/>
              </a:rPr>
              <a:t>jawaban yang</a:t>
            </a:r>
            <a:r>
              <a:rPr sz="1100" spc="-30" dirty="0">
                <a:latin typeface="Segoe UI Symbol"/>
                <a:cs typeface="Segoe UI Symbol"/>
              </a:rPr>
              <a:t> </a:t>
            </a:r>
            <a:r>
              <a:rPr sz="1100" spc="-10" dirty="0">
                <a:latin typeface="Segoe UI Symbol"/>
                <a:cs typeface="Segoe UI Symbol"/>
              </a:rPr>
              <a:t>benar.</a:t>
            </a:r>
            <a:endParaRPr sz="1100">
              <a:latin typeface="Segoe UI Symbol"/>
              <a:cs typeface="Segoe UI Symbol"/>
            </a:endParaRPr>
          </a:p>
          <a:p>
            <a:pPr marL="12700" marR="219710">
              <a:lnSpc>
                <a:spcPct val="100000"/>
              </a:lnSpc>
              <a:spcBef>
                <a:spcPts val="405"/>
              </a:spcBef>
            </a:pPr>
            <a:r>
              <a:rPr sz="1100" dirty="0">
                <a:latin typeface="Segoe UI Symbol"/>
                <a:cs typeface="Segoe UI Symbol"/>
              </a:rPr>
              <a:t>Pokok</a:t>
            </a:r>
            <a:r>
              <a:rPr sz="1100" spc="-45" dirty="0">
                <a:latin typeface="Segoe UI Symbol"/>
                <a:cs typeface="Segoe UI Symbol"/>
              </a:rPr>
              <a:t> </a:t>
            </a:r>
            <a:r>
              <a:rPr sz="1100" dirty="0">
                <a:latin typeface="Segoe UI Symbol"/>
                <a:cs typeface="Segoe UI Symbol"/>
              </a:rPr>
              <a:t>soal</a:t>
            </a:r>
            <a:r>
              <a:rPr sz="1100" spc="-60" dirty="0">
                <a:latin typeface="Segoe UI Symbol"/>
                <a:cs typeface="Segoe UI Symbol"/>
              </a:rPr>
              <a:t> </a:t>
            </a:r>
            <a:r>
              <a:rPr sz="1100" dirty="0">
                <a:latin typeface="Segoe UI Symbol"/>
                <a:cs typeface="Segoe UI Symbol"/>
              </a:rPr>
              <a:t>tidak</a:t>
            </a:r>
            <a:r>
              <a:rPr sz="1100" spc="-30" dirty="0">
                <a:latin typeface="Segoe UI Symbol"/>
                <a:cs typeface="Segoe UI Symbol"/>
              </a:rPr>
              <a:t> </a:t>
            </a:r>
            <a:r>
              <a:rPr sz="1100" dirty="0">
                <a:latin typeface="Segoe UI Symbol"/>
                <a:cs typeface="Segoe UI Symbol"/>
              </a:rPr>
              <a:t>mengandung</a:t>
            </a:r>
            <a:r>
              <a:rPr sz="1100" spc="-35" dirty="0">
                <a:latin typeface="Segoe UI Symbol"/>
                <a:cs typeface="Segoe UI Symbol"/>
              </a:rPr>
              <a:t> </a:t>
            </a:r>
            <a:r>
              <a:rPr sz="1100" dirty="0">
                <a:latin typeface="Segoe UI Symbol"/>
                <a:cs typeface="Segoe UI Symbol"/>
              </a:rPr>
              <a:t>pernyataan</a:t>
            </a:r>
            <a:r>
              <a:rPr sz="1100" spc="-10" dirty="0">
                <a:latin typeface="Segoe UI Symbol"/>
                <a:cs typeface="Segoe UI Symbol"/>
              </a:rPr>
              <a:t> </a:t>
            </a:r>
            <a:r>
              <a:rPr sz="1100" dirty="0">
                <a:latin typeface="Segoe UI Symbol"/>
                <a:cs typeface="Segoe UI Symbol"/>
              </a:rPr>
              <a:t>yang</a:t>
            </a:r>
            <a:r>
              <a:rPr sz="1100" spc="-40" dirty="0">
                <a:latin typeface="Segoe UI Symbol"/>
                <a:cs typeface="Segoe UI Symbol"/>
              </a:rPr>
              <a:t> </a:t>
            </a:r>
            <a:r>
              <a:rPr sz="1100" dirty="0">
                <a:latin typeface="Segoe UI Symbol"/>
                <a:cs typeface="Segoe UI Symbol"/>
              </a:rPr>
              <a:t>bersifat</a:t>
            </a:r>
            <a:r>
              <a:rPr sz="1100" spc="-35" dirty="0">
                <a:latin typeface="Segoe UI Symbol"/>
                <a:cs typeface="Segoe UI Symbol"/>
              </a:rPr>
              <a:t> </a:t>
            </a:r>
            <a:r>
              <a:rPr sz="1100" spc="-10" dirty="0">
                <a:latin typeface="Segoe UI Symbol"/>
                <a:cs typeface="Segoe UI Symbol"/>
              </a:rPr>
              <a:t>negatif ganda.</a:t>
            </a:r>
            <a:endParaRPr sz="1100">
              <a:latin typeface="Segoe UI Symbol"/>
              <a:cs typeface="Segoe UI Symbol"/>
            </a:endParaRPr>
          </a:p>
          <a:p>
            <a:pPr marL="12700">
              <a:lnSpc>
                <a:spcPct val="100000"/>
              </a:lnSpc>
              <a:spcBef>
                <a:spcPts val="390"/>
              </a:spcBef>
            </a:pPr>
            <a:r>
              <a:rPr sz="1100" dirty="0">
                <a:latin typeface="Segoe UI Symbol"/>
                <a:cs typeface="Segoe UI Symbol"/>
              </a:rPr>
              <a:t>Panjang</a:t>
            </a:r>
            <a:r>
              <a:rPr sz="1100" spc="-45" dirty="0">
                <a:latin typeface="Segoe UI Symbol"/>
                <a:cs typeface="Segoe UI Symbol"/>
              </a:rPr>
              <a:t> </a:t>
            </a:r>
            <a:r>
              <a:rPr sz="1100" dirty="0">
                <a:latin typeface="Segoe UI Symbol"/>
                <a:cs typeface="Segoe UI Symbol"/>
              </a:rPr>
              <a:t>rumusan</a:t>
            </a:r>
            <a:r>
              <a:rPr sz="1100" spc="-60" dirty="0">
                <a:latin typeface="Segoe UI Symbol"/>
                <a:cs typeface="Segoe UI Symbol"/>
              </a:rPr>
              <a:t> </a:t>
            </a:r>
            <a:r>
              <a:rPr sz="1100" dirty="0">
                <a:latin typeface="Segoe UI Symbol"/>
                <a:cs typeface="Segoe UI Symbol"/>
              </a:rPr>
              <a:t>pilihan</a:t>
            </a:r>
            <a:r>
              <a:rPr sz="1100" spc="-40" dirty="0">
                <a:latin typeface="Segoe UI Symbol"/>
                <a:cs typeface="Segoe UI Symbol"/>
              </a:rPr>
              <a:t> </a:t>
            </a:r>
            <a:r>
              <a:rPr sz="1100" dirty="0">
                <a:latin typeface="Segoe UI Symbol"/>
                <a:cs typeface="Segoe UI Symbol"/>
              </a:rPr>
              <a:t>jawaban</a:t>
            </a:r>
            <a:r>
              <a:rPr sz="1100" spc="-20" dirty="0">
                <a:latin typeface="Segoe UI Symbol"/>
                <a:cs typeface="Segoe UI Symbol"/>
              </a:rPr>
              <a:t> </a:t>
            </a:r>
            <a:r>
              <a:rPr sz="1100" dirty="0">
                <a:latin typeface="Segoe UI Symbol"/>
                <a:cs typeface="Segoe UI Symbol"/>
              </a:rPr>
              <a:t>harus</a:t>
            </a:r>
            <a:r>
              <a:rPr sz="1100" spc="-35" dirty="0">
                <a:latin typeface="Segoe UI Symbol"/>
                <a:cs typeface="Segoe UI Symbol"/>
              </a:rPr>
              <a:t> </a:t>
            </a:r>
            <a:r>
              <a:rPr sz="1100" dirty="0">
                <a:latin typeface="Segoe UI Symbol"/>
                <a:cs typeface="Segoe UI Symbol"/>
              </a:rPr>
              <a:t>relatif</a:t>
            </a:r>
            <a:r>
              <a:rPr sz="1100" spc="-55" dirty="0">
                <a:latin typeface="Segoe UI Symbol"/>
                <a:cs typeface="Segoe UI Symbol"/>
              </a:rPr>
              <a:t> </a:t>
            </a:r>
            <a:r>
              <a:rPr sz="1100" spc="-20" dirty="0">
                <a:latin typeface="Segoe UI Symbol"/>
                <a:cs typeface="Segoe UI Symbol"/>
              </a:rPr>
              <a:t>sama.</a:t>
            </a:r>
            <a:endParaRPr sz="1100">
              <a:latin typeface="Segoe UI Symbol"/>
              <a:cs typeface="Segoe UI Symbol"/>
            </a:endParaRPr>
          </a:p>
          <a:p>
            <a:pPr marL="12700">
              <a:lnSpc>
                <a:spcPct val="100000"/>
              </a:lnSpc>
              <a:spcBef>
                <a:spcPts val="405"/>
              </a:spcBef>
            </a:pPr>
            <a:r>
              <a:rPr sz="1100" dirty="0">
                <a:latin typeface="Segoe UI Symbol"/>
                <a:cs typeface="Segoe UI Symbol"/>
              </a:rPr>
              <a:t>Pilihan</a:t>
            </a:r>
            <a:r>
              <a:rPr sz="1100" spc="-50" dirty="0">
                <a:latin typeface="Segoe UI Symbol"/>
                <a:cs typeface="Segoe UI Symbol"/>
              </a:rPr>
              <a:t> </a:t>
            </a:r>
            <a:r>
              <a:rPr sz="1100" dirty="0">
                <a:latin typeface="Segoe UI Symbol"/>
                <a:cs typeface="Segoe UI Symbol"/>
              </a:rPr>
              <a:t>jawaban</a:t>
            </a:r>
            <a:r>
              <a:rPr sz="1100" spc="15" dirty="0">
                <a:latin typeface="Segoe UI Symbol"/>
                <a:cs typeface="Segoe UI Symbol"/>
              </a:rPr>
              <a:t> </a:t>
            </a:r>
            <a:r>
              <a:rPr sz="1100" dirty="0">
                <a:latin typeface="Segoe UI Symbol"/>
                <a:cs typeface="Segoe UI Symbol"/>
              </a:rPr>
              <a:t>tidak</a:t>
            </a:r>
            <a:r>
              <a:rPr sz="1100" spc="-50" dirty="0">
                <a:latin typeface="Segoe UI Symbol"/>
                <a:cs typeface="Segoe UI Symbol"/>
              </a:rPr>
              <a:t> </a:t>
            </a:r>
            <a:r>
              <a:rPr sz="1100" dirty="0">
                <a:latin typeface="Segoe UI Symbol"/>
                <a:cs typeface="Segoe UI Symbol"/>
              </a:rPr>
              <a:t>mengandung</a:t>
            </a:r>
            <a:r>
              <a:rPr sz="1100" spc="-30" dirty="0">
                <a:latin typeface="Segoe UI Symbol"/>
                <a:cs typeface="Segoe UI Symbol"/>
              </a:rPr>
              <a:t> </a:t>
            </a:r>
            <a:r>
              <a:rPr sz="1100" dirty="0">
                <a:latin typeface="Segoe UI Symbol"/>
                <a:cs typeface="Segoe UI Symbol"/>
              </a:rPr>
              <a:t>pernyataan</a:t>
            </a:r>
            <a:r>
              <a:rPr sz="1100" i="1" dirty="0">
                <a:latin typeface="Segoe UI"/>
                <a:cs typeface="Segoe UI"/>
              </a:rPr>
              <a:t>,</a:t>
            </a:r>
            <a:r>
              <a:rPr sz="1100" i="1" spc="-5" dirty="0">
                <a:latin typeface="Segoe UI"/>
                <a:cs typeface="Segoe UI"/>
              </a:rPr>
              <a:t> </a:t>
            </a:r>
            <a:r>
              <a:rPr sz="1100" i="1" dirty="0">
                <a:latin typeface="Segoe UI"/>
                <a:cs typeface="Segoe UI"/>
              </a:rPr>
              <a:t>“</a:t>
            </a:r>
            <a:r>
              <a:rPr sz="1100" dirty="0">
                <a:latin typeface="Segoe UI Symbol"/>
                <a:cs typeface="Segoe UI Symbol"/>
              </a:rPr>
              <a:t>semua</a:t>
            </a:r>
            <a:r>
              <a:rPr sz="1100" spc="-60" dirty="0">
                <a:latin typeface="Segoe UI Symbol"/>
                <a:cs typeface="Segoe UI Symbol"/>
              </a:rPr>
              <a:t> </a:t>
            </a:r>
            <a:r>
              <a:rPr sz="1100" spc="-10" dirty="0">
                <a:latin typeface="Segoe UI Symbol"/>
                <a:cs typeface="Segoe UI Symbol"/>
              </a:rPr>
              <a:t>pilihan</a:t>
            </a:r>
            <a:endParaRPr sz="1100">
              <a:latin typeface="Segoe UI Symbol"/>
              <a:cs typeface="Segoe UI Symbol"/>
            </a:endParaRPr>
          </a:p>
          <a:p>
            <a:pPr marL="12700">
              <a:lnSpc>
                <a:spcPct val="100000"/>
              </a:lnSpc>
              <a:spcBef>
                <a:spcPts val="5"/>
              </a:spcBef>
            </a:pPr>
            <a:r>
              <a:rPr sz="1100" dirty="0">
                <a:latin typeface="Segoe UI Symbol"/>
                <a:cs typeface="Segoe UI Symbol"/>
              </a:rPr>
              <a:t>jawaban</a:t>
            </a:r>
            <a:r>
              <a:rPr sz="1100" spc="-5" dirty="0">
                <a:latin typeface="Segoe UI Symbol"/>
                <a:cs typeface="Segoe UI Symbol"/>
              </a:rPr>
              <a:t> </a:t>
            </a:r>
            <a:r>
              <a:rPr sz="1100" dirty="0">
                <a:latin typeface="Segoe UI Symbol"/>
                <a:cs typeface="Segoe UI Symbol"/>
              </a:rPr>
              <a:t>di</a:t>
            </a:r>
            <a:r>
              <a:rPr sz="1100" spc="-30" dirty="0">
                <a:latin typeface="Segoe UI Symbol"/>
                <a:cs typeface="Segoe UI Symbol"/>
              </a:rPr>
              <a:t> </a:t>
            </a:r>
            <a:r>
              <a:rPr sz="1100" dirty="0">
                <a:latin typeface="Segoe UI Symbol"/>
                <a:cs typeface="Segoe UI Symbol"/>
              </a:rPr>
              <a:t>atas</a:t>
            </a:r>
            <a:r>
              <a:rPr sz="1100" spc="-35" dirty="0">
                <a:latin typeface="Segoe UI Symbol"/>
                <a:cs typeface="Segoe UI Symbol"/>
              </a:rPr>
              <a:t> </a:t>
            </a:r>
            <a:r>
              <a:rPr sz="1100" dirty="0">
                <a:latin typeface="Segoe UI Symbol"/>
                <a:cs typeface="Segoe UI Symbol"/>
              </a:rPr>
              <a:t>salah</a:t>
            </a:r>
            <a:r>
              <a:rPr sz="1100" i="1" dirty="0">
                <a:latin typeface="Segoe UI"/>
                <a:cs typeface="Segoe UI"/>
              </a:rPr>
              <a:t>”</a:t>
            </a:r>
            <a:r>
              <a:rPr sz="1100" i="1" spc="-35" dirty="0">
                <a:latin typeface="Segoe UI"/>
                <a:cs typeface="Segoe UI"/>
              </a:rPr>
              <a:t> </a:t>
            </a:r>
            <a:r>
              <a:rPr sz="1100" dirty="0">
                <a:latin typeface="Segoe UI Symbol"/>
                <a:cs typeface="Segoe UI Symbol"/>
              </a:rPr>
              <a:t>atau</a:t>
            </a:r>
            <a:r>
              <a:rPr sz="1100" spc="-25" dirty="0">
                <a:latin typeface="Segoe UI Symbol"/>
                <a:cs typeface="Segoe UI Symbol"/>
              </a:rPr>
              <a:t> </a:t>
            </a:r>
            <a:r>
              <a:rPr sz="1100" i="1" dirty="0">
                <a:latin typeface="Segoe UI"/>
                <a:cs typeface="Segoe UI"/>
              </a:rPr>
              <a:t>“</a:t>
            </a:r>
            <a:r>
              <a:rPr sz="1100" dirty="0">
                <a:latin typeface="Segoe UI Symbol"/>
                <a:cs typeface="Segoe UI Symbol"/>
              </a:rPr>
              <a:t>semua</a:t>
            </a:r>
            <a:r>
              <a:rPr sz="1100" spc="-50" dirty="0">
                <a:latin typeface="Segoe UI Symbol"/>
                <a:cs typeface="Segoe UI Symbol"/>
              </a:rPr>
              <a:t> </a:t>
            </a:r>
            <a:r>
              <a:rPr sz="1100" dirty="0">
                <a:latin typeface="Segoe UI Symbol"/>
                <a:cs typeface="Segoe UI Symbol"/>
              </a:rPr>
              <a:t>pilihan</a:t>
            </a:r>
            <a:r>
              <a:rPr sz="1100" spc="-25" dirty="0">
                <a:latin typeface="Segoe UI Symbol"/>
                <a:cs typeface="Segoe UI Symbol"/>
              </a:rPr>
              <a:t> </a:t>
            </a:r>
            <a:r>
              <a:rPr sz="1100" dirty="0">
                <a:latin typeface="Segoe UI Symbol"/>
                <a:cs typeface="Segoe UI Symbol"/>
              </a:rPr>
              <a:t>jawaban</a:t>
            </a:r>
            <a:r>
              <a:rPr sz="1100" spc="-5" dirty="0">
                <a:latin typeface="Segoe UI Symbol"/>
                <a:cs typeface="Segoe UI Symbol"/>
              </a:rPr>
              <a:t> </a:t>
            </a:r>
            <a:r>
              <a:rPr sz="1100" dirty="0">
                <a:latin typeface="Segoe UI Symbol"/>
                <a:cs typeface="Segoe UI Symbol"/>
              </a:rPr>
              <a:t>di</a:t>
            </a:r>
            <a:r>
              <a:rPr sz="1100" spc="-50" dirty="0">
                <a:latin typeface="Segoe UI Symbol"/>
                <a:cs typeface="Segoe UI Symbol"/>
              </a:rPr>
              <a:t> </a:t>
            </a:r>
            <a:r>
              <a:rPr sz="1100" dirty="0">
                <a:latin typeface="Segoe UI Symbol"/>
                <a:cs typeface="Segoe UI Symbol"/>
              </a:rPr>
              <a:t>atas</a:t>
            </a:r>
            <a:r>
              <a:rPr sz="1100" spc="-15" dirty="0">
                <a:latin typeface="Segoe UI Symbol"/>
                <a:cs typeface="Segoe UI Symbol"/>
              </a:rPr>
              <a:t> </a:t>
            </a:r>
            <a:r>
              <a:rPr sz="1100" spc="-10" dirty="0">
                <a:latin typeface="Segoe UI Symbol"/>
                <a:cs typeface="Segoe UI Symbol"/>
              </a:rPr>
              <a:t>benar</a:t>
            </a:r>
            <a:r>
              <a:rPr sz="1100" i="1" spc="-10" dirty="0">
                <a:latin typeface="Segoe UI"/>
                <a:cs typeface="Segoe UI"/>
              </a:rPr>
              <a:t>.”</a:t>
            </a:r>
            <a:endParaRPr sz="1100">
              <a:latin typeface="Segoe UI"/>
              <a:cs typeface="Segoe UI"/>
            </a:endParaRPr>
          </a:p>
          <a:p>
            <a:pPr marL="12700">
              <a:lnSpc>
                <a:spcPct val="100000"/>
              </a:lnSpc>
              <a:spcBef>
                <a:spcPts val="405"/>
              </a:spcBef>
            </a:pPr>
            <a:r>
              <a:rPr sz="1100" dirty="0">
                <a:latin typeface="Segoe UI Symbol"/>
                <a:cs typeface="Segoe UI Symbol"/>
              </a:rPr>
              <a:t>Pilihan</a:t>
            </a:r>
            <a:r>
              <a:rPr sz="1100" spc="-65" dirty="0">
                <a:latin typeface="Segoe UI Symbol"/>
                <a:cs typeface="Segoe UI Symbol"/>
              </a:rPr>
              <a:t> </a:t>
            </a:r>
            <a:r>
              <a:rPr sz="1100" dirty="0">
                <a:latin typeface="Segoe UI Symbol"/>
                <a:cs typeface="Segoe UI Symbol"/>
              </a:rPr>
              <a:t>jawaban yang</a:t>
            </a:r>
            <a:r>
              <a:rPr sz="1100" spc="-45" dirty="0">
                <a:latin typeface="Segoe UI Symbol"/>
                <a:cs typeface="Segoe UI Symbol"/>
              </a:rPr>
              <a:t> </a:t>
            </a:r>
            <a:r>
              <a:rPr sz="1100" dirty="0">
                <a:latin typeface="Segoe UI Symbol"/>
                <a:cs typeface="Segoe UI Symbol"/>
              </a:rPr>
              <a:t>berbentuk</a:t>
            </a:r>
            <a:r>
              <a:rPr sz="1100" spc="-55" dirty="0">
                <a:latin typeface="Segoe UI Symbol"/>
                <a:cs typeface="Segoe UI Symbol"/>
              </a:rPr>
              <a:t> </a:t>
            </a:r>
            <a:r>
              <a:rPr sz="1100" dirty="0">
                <a:latin typeface="Segoe UI Symbol"/>
                <a:cs typeface="Segoe UI Symbol"/>
              </a:rPr>
              <a:t>angka</a:t>
            </a:r>
            <a:r>
              <a:rPr sz="1100" spc="-25" dirty="0">
                <a:latin typeface="Segoe UI Symbol"/>
                <a:cs typeface="Segoe UI Symbol"/>
              </a:rPr>
              <a:t> </a:t>
            </a:r>
            <a:r>
              <a:rPr sz="1100" dirty="0">
                <a:latin typeface="Segoe UI Symbol"/>
                <a:cs typeface="Segoe UI Symbol"/>
              </a:rPr>
              <a:t>disusun</a:t>
            </a:r>
            <a:r>
              <a:rPr sz="1100" spc="-75" dirty="0">
                <a:latin typeface="Segoe UI Symbol"/>
                <a:cs typeface="Segoe UI Symbol"/>
              </a:rPr>
              <a:t> </a:t>
            </a:r>
            <a:r>
              <a:rPr sz="1100" dirty="0">
                <a:latin typeface="Segoe UI Symbol"/>
                <a:cs typeface="Segoe UI Symbol"/>
              </a:rPr>
              <a:t>berdasarkan</a:t>
            </a:r>
            <a:r>
              <a:rPr sz="1100" spc="-40" dirty="0">
                <a:latin typeface="Segoe UI Symbol"/>
                <a:cs typeface="Segoe UI Symbol"/>
              </a:rPr>
              <a:t> </a:t>
            </a:r>
            <a:r>
              <a:rPr sz="1100" spc="-10" dirty="0">
                <a:latin typeface="Segoe UI Symbol"/>
                <a:cs typeface="Segoe UI Symbol"/>
              </a:rPr>
              <a:t>urutan</a:t>
            </a:r>
            <a:endParaRPr sz="1100">
              <a:latin typeface="Segoe UI Symbol"/>
              <a:cs typeface="Segoe UI Symbol"/>
            </a:endParaRPr>
          </a:p>
          <a:p>
            <a:pPr marL="12700">
              <a:lnSpc>
                <a:spcPct val="100000"/>
              </a:lnSpc>
            </a:pPr>
            <a:r>
              <a:rPr sz="1100" dirty="0">
                <a:latin typeface="Segoe UI Symbol"/>
                <a:cs typeface="Segoe UI Symbol"/>
              </a:rPr>
              <a:t>besar</a:t>
            </a:r>
            <a:r>
              <a:rPr sz="1100" spc="-40" dirty="0">
                <a:latin typeface="Segoe UI Symbol"/>
                <a:cs typeface="Segoe UI Symbol"/>
              </a:rPr>
              <a:t> </a:t>
            </a:r>
            <a:r>
              <a:rPr sz="1100" dirty="0">
                <a:latin typeface="Segoe UI Symbol"/>
                <a:cs typeface="Segoe UI Symbol"/>
              </a:rPr>
              <a:t>kecilnya</a:t>
            </a:r>
            <a:r>
              <a:rPr sz="1100" spc="-10" dirty="0">
                <a:latin typeface="Segoe UI Symbol"/>
                <a:cs typeface="Segoe UI Symbol"/>
              </a:rPr>
              <a:t> </a:t>
            </a:r>
            <a:r>
              <a:rPr sz="1100" dirty="0">
                <a:latin typeface="Segoe UI Symbol"/>
                <a:cs typeface="Segoe UI Symbol"/>
              </a:rPr>
              <a:t>nilai</a:t>
            </a:r>
            <a:r>
              <a:rPr sz="1100" spc="-20" dirty="0">
                <a:latin typeface="Segoe UI Symbol"/>
                <a:cs typeface="Segoe UI Symbol"/>
              </a:rPr>
              <a:t> </a:t>
            </a:r>
            <a:r>
              <a:rPr sz="1100" dirty="0">
                <a:latin typeface="Segoe UI Symbol"/>
                <a:cs typeface="Segoe UI Symbol"/>
              </a:rPr>
              <a:t>angka</a:t>
            </a:r>
            <a:r>
              <a:rPr sz="1100" spc="-20" dirty="0">
                <a:latin typeface="Segoe UI Symbol"/>
                <a:cs typeface="Segoe UI Symbol"/>
              </a:rPr>
              <a:t> </a:t>
            </a:r>
            <a:r>
              <a:rPr sz="1100" spc="-10" dirty="0">
                <a:latin typeface="Segoe UI Symbol"/>
                <a:cs typeface="Segoe UI Symbol"/>
              </a:rPr>
              <a:t>tersebut.</a:t>
            </a:r>
            <a:endParaRPr sz="1100">
              <a:latin typeface="Segoe UI Symbol"/>
              <a:cs typeface="Segoe UI Symbol"/>
            </a:endParaRPr>
          </a:p>
          <a:p>
            <a:pPr marL="12700" marR="55244">
              <a:lnSpc>
                <a:spcPct val="100000"/>
              </a:lnSpc>
              <a:spcBef>
                <a:spcPts val="390"/>
              </a:spcBef>
            </a:pPr>
            <a:r>
              <a:rPr sz="1100" dirty="0">
                <a:latin typeface="Segoe UI Symbol"/>
                <a:cs typeface="Segoe UI Symbol"/>
              </a:rPr>
              <a:t>Gambar,</a:t>
            </a:r>
            <a:r>
              <a:rPr sz="1100" spc="-60" dirty="0">
                <a:latin typeface="Segoe UI Symbol"/>
                <a:cs typeface="Segoe UI Symbol"/>
              </a:rPr>
              <a:t> </a:t>
            </a:r>
            <a:r>
              <a:rPr sz="1100" dirty="0">
                <a:latin typeface="Segoe UI Symbol"/>
                <a:cs typeface="Segoe UI Symbol"/>
              </a:rPr>
              <a:t>grafik,</a:t>
            </a:r>
            <a:r>
              <a:rPr sz="1100" spc="-10" dirty="0">
                <a:latin typeface="Segoe UI Symbol"/>
                <a:cs typeface="Segoe UI Symbol"/>
              </a:rPr>
              <a:t> </a:t>
            </a:r>
            <a:r>
              <a:rPr sz="1100" dirty="0">
                <a:latin typeface="Segoe UI Symbol"/>
                <a:cs typeface="Segoe UI Symbol"/>
              </a:rPr>
              <a:t>tabel,</a:t>
            </a:r>
            <a:r>
              <a:rPr sz="1100" spc="-55" dirty="0">
                <a:latin typeface="Segoe UI Symbol"/>
                <a:cs typeface="Segoe UI Symbol"/>
              </a:rPr>
              <a:t> </a:t>
            </a:r>
            <a:r>
              <a:rPr sz="1100" dirty="0">
                <a:latin typeface="Segoe UI Symbol"/>
                <a:cs typeface="Segoe UI Symbol"/>
              </a:rPr>
              <a:t>diagram,</a:t>
            </a:r>
            <a:r>
              <a:rPr sz="1100" spc="-35" dirty="0">
                <a:latin typeface="Segoe UI Symbol"/>
                <a:cs typeface="Segoe UI Symbol"/>
              </a:rPr>
              <a:t> </a:t>
            </a:r>
            <a:r>
              <a:rPr sz="1100" dirty="0">
                <a:latin typeface="Segoe UI Symbol"/>
                <a:cs typeface="Segoe UI Symbol"/>
              </a:rPr>
              <a:t>dan</a:t>
            </a:r>
            <a:r>
              <a:rPr sz="1100" spc="-30" dirty="0">
                <a:latin typeface="Segoe UI Symbol"/>
                <a:cs typeface="Segoe UI Symbol"/>
              </a:rPr>
              <a:t> </a:t>
            </a:r>
            <a:r>
              <a:rPr sz="1100" dirty="0">
                <a:latin typeface="Segoe UI Symbol"/>
                <a:cs typeface="Segoe UI Symbol"/>
              </a:rPr>
              <a:t>sejenisnya</a:t>
            </a:r>
            <a:r>
              <a:rPr sz="1100" spc="-60" dirty="0">
                <a:latin typeface="Segoe UI Symbol"/>
                <a:cs typeface="Segoe UI Symbol"/>
              </a:rPr>
              <a:t> </a:t>
            </a:r>
            <a:r>
              <a:rPr sz="1100" dirty="0">
                <a:latin typeface="Segoe UI Symbol"/>
                <a:cs typeface="Segoe UI Symbol"/>
              </a:rPr>
              <a:t>yang</a:t>
            </a:r>
            <a:r>
              <a:rPr sz="1100" spc="-20" dirty="0">
                <a:latin typeface="Segoe UI Symbol"/>
                <a:cs typeface="Segoe UI Symbol"/>
              </a:rPr>
              <a:t> </a:t>
            </a:r>
            <a:r>
              <a:rPr sz="1100" dirty="0">
                <a:latin typeface="Segoe UI Symbol"/>
                <a:cs typeface="Segoe UI Symbol"/>
              </a:rPr>
              <a:t>terdapat</a:t>
            </a:r>
            <a:r>
              <a:rPr sz="1100" spc="-30" dirty="0">
                <a:latin typeface="Segoe UI Symbol"/>
                <a:cs typeface="Segoe UI Symbol"/>
              </a:rPr>
              <a:t> </a:t>
            </a:r>
            <a:r>
              <a:rPr sz="1100" spc="-20" dirty="0">
                <a:latin typeface="Segoe UI Symbol"/>
                <a:cs typeface="Segoe UI Symbol"/>
              </a:rPr>
              <a:t>pada </a:t>
            </a:r>
            <a:r>
              <a:rPr sz="1100" dirty="0">
                <a:latin typeface="Segoe UI Symbol"/>
                <a:cs typeface="Segoe UI Symbol"/>
              </a:rPr>
              <a:t>soal</a:t>
            </a:r>
            <a:r>
              <a:rPr sz="1100" spc="-45" dirty="0">
                <a:latin typeface="Segoe UI Symbol"/>
                <a:cs typeface="Segoe UI Symbol"/>
              </a:rPr>
              <a:t> </a:t>
            </a:r>
            <a:r>
              <a:rPr sz="1100" dirty="0">
                <a:latin typeface="Segoe UI Symbol"/>
                <a:cs typeface="Segoe UI Symbol"/>
              </a:rPr>
              <a:t>harus</a:t>
            </a:r>
            <a:r>
              <a:rPr sz="1100" spc="-5" dirty="0">
                <a:latin typeface="Segoe UI Symbol"/>
                <a:cs typeface="Segoe UI Symbol"/>
              </a:rPr>
              <a:t> </a:t>
            </a:r>
            <a:r>
              <a:rPr sz="1100" dirty="0">
                <a:latin typeface="Segoe UI Symbol"/>
                <a:cs typeface="Segoe UI Symbol"/>
              </a:rPr>
              <a:t>jelas</a:t>
            </a:r>
            <a:r>
              <a:rPr sz="1100" spc="-25" dirty="0">
                <a:latin typeface="Segoe UI Symbol"/>
                <a:cs typeface="Segoe UI Symbol"/>
              </a:rPr>
              <a:t> </a:t>
            </a:r>
            <a:r>
              <a:rPr sz="1100" dirty="0">
                <a:latin typeface="Segoe UI Symbol"/>
                <a:cs typeface="Segoe UI Symbol"/>
              </a:rPr>
              <a:t>dan</a:t>
            </a:r>
            <a:r>
              <a:rPr sz="1100" spc="-20" dirty="0">
                <a:latin typeface="Segoe UI Symbol"/>
                <a:cs typeface="Segoe UI Symbol"/>
              </a:rPr>
              <a:t> </a:t>
            </a:r>
            <a:r>
              <a:rPr sz="1100" spc="-10" dirty="0">
                <a:latin typeface="Segoe UI Symbol"/>
                <a:cs typeface="Segoe UI Symbol"/>
              </a:rPr>
              <a:t>berfungsi.</a:t>
            </a:r>
            <a:endParaRPr sz="1100">
              <a:latin typeface="Segoe UI Symbol"/>
              <a:cs typeface="Segoe UI Symbol"/>
            </a:endParaRPr>
          </a:p>
          <a:p>
            <a:pPr marL="12700" marR="501650">
              <a:lnSpc>
                <a:spcPct val="130900"/>
              </a:lnSpc>
            </a:pPr>
            <a:r>
              <a:rPr sz="1100" dirty="0">
                <a:latin typeface="Segoe UI Symbol"/>
                <a:cs typeface="Segoe UI Symbol"/>
              </a:rPr>
              <a:t>Butir</a:t>
            </a:r>
            <a:r>
              <a:rPr sz="1100" spc="-55" dirty="0">
                <a:latin typeface="Segoe UI Symbol"/>
                <a:cs typeface="Segoe UI Symbol"/>
              </a:rPr>
              <a:t> </a:t>
            </a:r>
            <a:r>
              <a:rPr sz="1100" dirty="0">
                <a:latin typeface="Segoe UI Symbol"/>
                <a:cs typeface="Segoe UI Symbol"/>
              </a:rPr>
              <a:t>soal</a:t>
            </a:r>
            <a:r>
              <a:rPr sz="1100" spc="-20" dirty="0">
                <a:latin typeface="Segoe UI Symbol"/>
                <a:cs typeface="Segoe UI Symbol"/>
              </a:rPr>
              <a:t> </a:t>
            </a:r>
            <a:r>
              <a:rPr sz="1100" dirty="0">
                <a:latin typeface="Segoe UI Symbol"/>
                <a:cs typeface="Segoe UI Symbol"/>
              </a:rPr>
              <a:t>tidak</a:t>
            </a:r>
            <a:r>
              <a:rPr sz="1100" spc="-40" dirty="0">
                <a:latin typeface="Segoe UI Symbol"/>
                <a:cs typeface="Segoe UI Symbol"/>
              </a:rPr>
              <a:t> </a:t>
            </a:r>
            <a:r>
              <a:rPr sz="1100" dirty="0">
                <a:latin typeface="Segoe UI Symbol"/>
                <a:cs typeface="Segoe UI Symbol"/>
              </a:rPr>
              <a:t>tergantung</a:t>
            </a:r>
            <a:r>
              <a:rPr sz="1100" spc="-25" dirty="0">
                <a:latin typeface="Segoe UI Symbol"/>
                <a:cs typeface="Segoe UI Symbol"/>
              </a:rPr>
              <a:t> </a:t>
            </a:r>
            <a:r>
              <a:rPr sz="1100" dirty="0">
                <a:latin typeface="Segoe UI Symbol"/>
                <a:cs typeface="Segoe UI Symbol"/>
              </a:rPr>
              <a:t>pada</a:t>
            </a:r>
            <a:r>
              <a:rPr sz="1100" spc="-40" dirty="0">
                <a:latin typeface="Segoe UI Symbol"/>
                <a:cs typeface="Segoe UI Symbol"/>
              </a:rPr>
              <a:t> </a:t>
            </a:r>
            <a:r>
              <a:rPr sz="1100" dirty="0">
                <a:latin typeface="Segoe UI Symbol"/>
                <a:cs typeface="Segoe UI Symbol"/>
              </a:rPr>
              <a:t>jawaban soal</a:t>
            </a:r>
            <a:r>
              <a:rPr sz="1100" spc="-25" dirty="0">
                <a:latin typeface="Segoe UI Symbol"/>
                <a:cs typeface="Segoe UI Symbol"/>
              </a:rPr>
              <a:t> </a:t>
            </a:r>
            <a:r>
              <a:rPr sz="1100" spc="-10" dirty="0">
                <a:latin typeface="Segoe UI Symbol"/>
                <a:cs typeface="Segoe UI Symbol"/>
              </a:rPr>
              <a:t>sebelumnya. </a:t>
            </a:r>
            <a:r>
              <a:rPr sz="1100" dirty="0">
                <a:latin typeface="Segoe UI Symbol"/>
                <a:cs typeface="Segoe UI Symbol"/>
              </a:rPr>
              <a:t>Satu</a:t>
            </a:r>
            <a:r>
              <a:rPr sz="1100" spc="-30" dirty="0">
                <a:latin typeface="Segoe UI Symbol"/>
                <a:cs typeface="Segoe UI Symbol"/>
              </a:rPr>
              <a:t> </a:t>
            </a:r>
            <a:r>
              <a:rPr sz="1100" dirty="0">
                <a:latin typeface="Segoe UI Symbol"/>
                <a:cs typeface="Segoe UI Symbol"/>
              </a:rPr>
              <a:t>stimulus</a:t>
            </a:r>
            <a:r>
              <a:rPr sz="1100" spc="-75" dirty="0">
                <a:latin typeface="Segoe UI Symbol"/>
                <a:cs typeface="Segoe UI Symbol"/>
              </a:rPr>
              <a:t> </a:t>
            </a:r>
            <a:r>
              <a:rPr sz="1100" dirty="0">
                <a:latin typeface="Segoe UI Symbol"/>
                <a:cs typeface="Segoe UI Symbol"/>
              </a:rPr>
              <a:t>dapat</a:t>
            </a:r>
            <a:r>
              <a:rPr sz="1100" spc="-20" dirty="0">
                <a:latin typeface="Segoe UI Symbol"/>
                <a:cs typeface="Segoe UI Symbol"/>
              </a:rPr>
              <a:t> </a:t>
            </a:r>
            <a:r>
              <a:rPr sz="1100" dirty="0">
                <a:latin typeface="Segoe UI Symbol"/>
                <a:cs typeface="Segoe UI Symbol"/>
              </a:rPr>
              <a:t>digunakan</a:t>
            </a:r>
            <a:r>
              <a:rPr sz="1100" spc="-20" dirty="0">
                <a:latin typeface="Segoe UI Symbol"/>
                <a:cs typeface="Segoe UI Symbol"/>
              </a:rPr>
              <a:t> </a:t>
            </a:r>
            <a:r>
              <a:rPr sz="1100" dirty="0">
                <a:latin typeface="Segoe UI Symbol"/>
                <a:cs typeface="Segoe UI Symbol"/>
              </a:rPr>
              <a:t>untuk</a:t>
            </a:r>
            <a:r>
              <a:rPr sz="1100" spc="-40" dirty="0">
                <a:latin typeface="Segoe UI Symbol"/>
                <a:cs typeface="Segoe UI Symbol"/>
              </a:rPr>
              <a:t> </a:t>
            </a:r>
            <a:r>
              <a:rPr sz="1100" dirty="0">
                <a:latin typeface="Segoe UI Symbol"/>
                <a:cs typeface="Segoe UI Symbol"/>
              </a:rPr>
              <a:t>beberapa</a:t>
            </a:r>
            <a:r>
              <a:rPr sz="1100" spc="-20" dirty="0">
                <a:latin typeface="Segoe UI Symbol"/>
                <a:cs typeface="Segoe UI Symbol"/>
              </a:rPr>
              <a:t> </a:t>
            </a:r>
            <a:r>
              <a:rPr sz="1100" spc="-10" dirty="0">
                <a:latin typeface="Segoe UI Symbol"/>
                <a:cs typeface="Segoe UI Symbol"/>
              </a:rPr>
              <a:t>soal..</a:t>
            </a:r>
            <a:endParaRPr sz="1100">
              <a:latin typeface="Segoe UI Symbol"/>
              <a:cs typeface="Segoe UI Symbol"/>
            </a:endParaRPr>
          </a:p>
          <a:p>
            <a:pPr marL="12700" marR="307975" algn="just">
              <a:lnSpc>
                <a:spcPct val="100000"/>
              </a:lnSpc>
              <a:spcBef>
                <a:spcPts val="480"/>
              </a:spcBef>
            </a:pPr>
            <a:r>
              <a:rPr sz="1100" dirty="0">
                <a:latin typeface="Segoe UI Symbol"/>
                <a:cs typeface="Segoe UI Symbol"/>
              </a:rPr>
              <a:t>Jumlah</a:t>
            </a:r>
            <a:r>
              <a:rPr sz="1100" spc="-15" dirty="0">
                <a:latin typeface="Segoe UI Symbol"/>
                <a:cs typeface="Segoe UI Symbol"/>
              </a:rPr>
              <a:t> </a:t>
            </a:r>
            <a:r>
              <a:rPr sz="1100" dirty="0">
                <a:latin typeface="Segoe UI Symbol"/>
                <a:cs typeface="Segoe UI Symbol"/>
              </a:rPr>
              <a:t>opsi/pilihan</a:t>
            </a:r>
            <a:r>
              <a:rPr sz="1100" spc="-40" dirty="0">
                <a:latin typeface="Segoe UI Symbol"/>
                <a:cs typeface="Segoe UI Symbol"/>
              </a:rPr>
              <a:t> </a:t>
            </a:r>
            <a:r>
              <a:rPr sz="1100" dirty="0">
                <a:latin typeface="Segoe UI Symbol"/>
                <a:cs typeface="Segoe UI Symbol"/>
              </a:rPr>
              <a:t>jawaban</a:t>
            </a:r>
            <a:r>
              <a:rPr sz="1100" spc="-5" dirty="0">
                <a:latin typeface="Segoe UI Symbol"/>
                <a:cs typeface="Segoe UI Symbol"/>
              </a:rPr>
              <a:t> </a:t>
            </a:r>
            <a:r>
              <a:rPr sz="1100" dirty="0">
                <a:latin typeface="Segoe UI Symbol"/>
                <a:cs typeface="Segoe UI Symbol"/>
              </a:rPr>
              <a:t>untuk</a:t>
            </a:r>
            <a:r>
              <a:rPr sz="1100" spc="-35" dirty="0">
                <a:latin typeface="Segoe UI Symbol"/>
                <a:cs typeface="Segoe UI Symbol"/>
              </a:rPr>
              <a:t> </a:t>
            </a:r>
            <a:r>
              <a:rPr sz="1100" dirty="0">
                <a:latin typeface="Segoe UI Symbol"/>
                <a:cs typeface="Segoe UI Symbol"/>
              </a:rPr>
              <a:t>jenjang</a:t>
            </a:r>
            <a:r>
              <a:rPr sz="1100" spc="-20" dirty="0">
                <a:latin typeface="Segoe UI Symbol"/>
                <a:cs typeface="Segoe UI Symbol"/>
              </a:rPr>
              <a:t> </a:t>
            </a:r>
            <a:r>
              <a:rPr sz="1100" dirty="0">
                <a:latin typeface="Segoe UI Symbol"/>
                <a:cs typeface="Segoe UI Symbol"/>
              </a:rPr>
              <a:t>MI</a:t>
            </a:r>
            <a:r>
              <a:rPr sz="1100" spc="-20" dirty="0">
                <a:latin typeface="Segoe UI Symbol"/>
                <a:cs typeface="Segoe UI Symbol"/>
              </a:rPr>
              <a:t> </a:t>
            </a:r>
            <a:r>
              <a:rPr sz="1100" dirty="0">
                <a:latin typeface="Segoe UI Symbol"/>
                <a:cs typeface="Segoe UI Symbol"/>
              </a:rPr>
              <a:t>dan</a:t>
            </a:r>
            <a:r>
              <a:rPr sz="1100" spc="-15" dirty="0">
                <a:latin typeface="Segoe UI Symbol"/>
                <a:cs typeface="Segoe UI Symbol"/>
              </a:rPr>
              <a:t> </a:t>
            </a:r>
            <a:r>
              <a:rPr sz="1100" dirty="0">
                <a:latin typeface="Segoe UI Symbol"/>
                <a:cs typeface="Segoe UI Symbol"/>
              </a:rPr>
              <a:t>MTs</a:t>
            </a:r>
            <a:r>
              <a:rPr sz="1100" spc="-25" dirty="0">
                <a:latin typeface="Segoe UI Symbol"/>
                <a:cs typeface="Segoe UI Symbol"/>
              </a:rPr>
              <a:t> </a:t>
            </a:r>
            <a:r>
              <a:rPr sz="1100" spc="-10" dirty="0">
                <a:latin typeface="Segoe UI Symbol"/>
                <a:cs typeface="Segoe UI Symbol"/>
              </a:rPr>
              <a:t>empat </a:t>
            </a:r>
            <a:r>
              <a:rPr sz="1100" dirty="0">
                <a:latin typeface="Segoe UI Symbol"/>
                <a:cs typeface="Segoe UI Symbol"/>
              </a:rPr>
              <a:t>opsi/pilihan</a:t>
            </a:r>
            <a:r>
              <a:rPr sz="1100" spc="-55" dirty="0">
                <a:latin typeface="Segoe UI Symbol"/>
                <a:cs typeface="Segoe UI Symbol"/>
              </a:rPr>
              <a:t> </a:t>
            </a:r>
            <a:r>
              <a:rPr sz="1100" dirty="0">
                <a:latin typeface="Segoe UI Symbol"/>
                <a:cs typeface="Segoe UI Symbol"/>
              </a:rPr>
              <a:t>jawaban,</a:t>
            </a:r>
            <a:r>
              <a:rPr sz="1100" spc="-15" dirty="0">
                <a:latin typeface="Segoe UI Symbol"/>
                <a:cs typeface="Segoe UI Symbol"/>
              </a:rPr>
              <a:t> </a:t>
            </a:r>
            <a:r>
              <a:rPr sz="1100" dirty="0">
                <a:latin typeface="Segoe UI Symbol"/>
                <a:cs typeface="Segoe UI Symbol"/>
              </a:rPr>
              <a:t>sedangkan</a:t>
            </a:r>
            <a:r>
              <a:rPr sz="1100" spc="-30" dirty="0">
                <a:latin typeface="Segoe UI Symbol"/>
                <a:cs typeface="Segoe UI Symbol"/>
              </a:rPr>
              <a:t> </a:t>
            </a:r>
            <a:r>
              <a:rPr sz="1100" dirty="0">
                <a:latin typeface="Segoe UI Symbol"/>
                <a:cs typeface="Segoe UI Symbol"/>
              </a:rPr>
              <a:t>jenjang</a:t>
            </a:r>
            <a:r>
              <a:rPr sz="1100" spc="-40" dirty="0">
                <a:latin typeface="Segoe UI Symbol"/>
                <a:cs typeface="Segoe UI Symbol"/>
              </a:rPr>
              <a:t> </a:t>
            </a:r>
            <a:r>
              <a:rPr sz="1100" dirty="0">
                <a:latin typeface="Segoe UI Symbol"/>
                <a:cs typeface="Segoe UI Symbol"/>
              </a:rPr>
              <a:t>MA</a:t>
            </a:r>
            <a:r>
              <a:rPr sz="1100" spc="-50" dirty="0">
                <a:latin typeface="Segoe UI Symbol"/>
                <a:cs typeface="Segoe UI Symbol"/>
              </a:rPr>
              <a:t> </a:t>
            </a:r>
            <a:r>
              <a:rPr sz="1100" dirty="0">
                <a:latin typeface="Segoe UI Symbol"/>
                <a:cs typeface="Segoe UI Symbol"/>
              </a:rPr>
              <a:t>lima</a:t>
            </a:r>
            <a:r>
              <a:rPr sz="1100" spc="-35" dirty="0">
                <a:latin typeface="Segoe UI Symbol"/>
                <a:cs typeface="Segoe UI Symbol"/>
              </a:rPr>
              <a:t> </a:t>
            </a:r>
            <a:r>
              <a:rPr sz="1100" spc="-10" dirty="0">
                <a:latin typeface="Segoe UI Symbol"/>
                <a:cs typeface="Segoe UI Symbol"/>
              </a:rPr>
              <a:t>opsi/pilihan jawaban.</a:t>
            </a:r>
            <a:endParaRPr sz="1100">
              <a:latin typeface="Segoe UI Symbol"/>
              <a:cs typeface="Segoe UI Symbol"/>
            </a:endParaRPr>
          </a:p>
        </p:txBody>
      </p:sp>
      <p:pic>
        <p:nvPicPr>
          <p:cNvPr id="10" name="object 10"/>
          <p:cNvPicPr/>
          <p:nvPr/>
        </p:nvPicPr>
        <p:blipFill>
          <a:blip r:embed="rId6" cstate="print"/>
          <a:stretch>
            <a:fillRect/>
          </a:stretch>
        </p:blipFill>
        <p:spPr>
          <a:xfrm>
            <a:off x="4803647" y="774128"/>
            <a:ext cx="4134484" cy="4219829"/>
          </a:xfrm>
          <a:prstGeom prst="rect">
            <a:avLst/>
          </a:prstGeom>
        </p:spPr>
      </p:pic>
      <p:sp>
        <p:nvSpPr>
          <p:cNvPr id="11" name="object 11"/>
          <p:cNvSpPr txBox="1"/>
          <p:nvPr/>
        </p:nvSpPr>
        <p:spPr>
          <a:xfrm>
            <a:off x="5212460" y="909319"/>
            <a:ext cx="3516629" cy="3887470"/>
          </a:xfrm>
          <a:prstGeom prst="rect">
            <a:avLst/>
          </a:prstGeom>
        </p:spPr>
        <p:txBody>
          <a:bodyPr vert="horz" wrap="square" lIns="0" tIns="13335" rIns="0" bIns="0" rtlCol="0">
            <a:spAutoFit/>
          </a:bodyPr>
          <a:lstStyle/>
          <a:p>
            <a:pPr marL="12700" marR="62865">
              <a:lnSpc>
                <a:spcPct val="100000"/>
              </a:lnSpc>
              <a:spcBef>
                <a:spcPts val="105"/>
              </a:spcBef>
            </a:pPr>
            <a:r>
              <a:rPr sz="1100" dirty="0">
                <a:latin typeface="Segoe UI Symbol"/>
                <a:cs typeface="Segoe UI Symbol"/>
              </a:rPr>
              <a:t>Bila</a:t>
            </a:r>
            <a:r>
              <a:rPr sz="1100" spc="-35" dirty="0">
                <a:latin typeface="Segoe UI Symbol"/>
                <a:cs typeface="Segoe UI Symbol"/>
              </a:rPr>
              <a:t> </a:t>
            </a:r>
            <a:r>
              <a:rPr sz="1100" dirty="0">
                <a:latin typeface="Segoe UI Symbol"/>
                <a:cs typeface="Segoe UI Symbol"/>
              </a:rPr>
              <a:t>soal</a:t>
            </a:r>
            <a:r>
              <a:rPr sz="1100" spc="-50" dirty="0">
                <a:latin typeface="Segoe UI Symbol"/>
                <a:cs typeface="Segoe UI Symbol"/>
              </a:rPr>
              <a:t> </a:t>
            </a:r>
            <a:r>
              <a:rPr sz="1100" dirty="0">
                <a:latin typeface="Segoe UI Symbol"/>
                <a:cs typeface="Segoe UI Symbol"/>
              </a:rPr>
              <a:t>berbentuk</a:t>
            </a:r>
            <a:r>
              <a:rPr sz="1100" spc="-40" dirty="0">
                <a:latin typeface="Segoe UI Symbol"/>
                <a:cs typeface="Segoe UI Symbol"/>
              </a:rPr>
              <a:t> </a:t>
            </a:r>
            <a:r>
              <a:rPr sz="1100" dirty="0">
                <a:latin typeface="Segoe UI Symbol"/>
                <a:cs typeface="Segoe UI Symbol"/>
              </a:rPr>
              <a:t>pilihan</a:t>
            </a:r>
            <a:r>
              <a:rPr sz="1100" spc="-20" dirty="0">
                <a:latin typeface="Segoe UI Symbol"/>
                <a:cs typeface="Segoe UI Symbol"/>
              </a:rPr>
              <a:t> </a:t>
            </a:r>
            <a:r>
              <a:rPr sz="1100" dirty="0">
                <a:latin typeface="Segoe UI Symbol"/>
                <a:cs typeface="Segoe UI Symbol"/>
              </a:rPr>
              <a:t>ganda</a:t>
            </a:r>
            <a:r>
              <a:rPr sz="1100" spc="-15" dirty="0">
                <a:latin typeface="Segoe UI Symbol"/>
                <a:cs typeface="Segoe UI Symbol"/>
              </a:rPr>
              <a:t> </a:t>
            </a:r>
            <a:r>
              <a:rPr sz="1100" dirty="0">
                <a:latin typeface="Segoe UI Symbol"/>
                <a:cs typeface="Segoe UI Symbol"/>
              </a:rPr>
              <a:t>kompleks,</a:t>
            </a:r>
            <a:r>
              <a:rPr sz="1100" spc="-60" dirty="0">
                <a:latin typeface="Segoe UI Symbol"/>
                <a:cs typeface="Segoe UI Symbol"/>
              </a:rPr>
              <a:t> </a:t>
            </a:r>
            <a:r>
              <a:rPr sz="1100" dirty="0">
                <a:latin typeface="Segoe UI Symbol"/>
                <a:cs typeface="Segoe UI Symbol"/>
              </a:rPr>
              <a:t>jenjang</a:t>
            </a:r>
            <a:r>
              <a:rPr sz="1100" spc="-35" dirty="0">
                <a:latin typeface="Segoe UI Symbol"/>
                <a:cs typeface="Segoe UI Symbol"/>
              </a:rPr>
              <a:t> MI </a:t>
            </a:r>
            <a:r>
              <a:rPr sz="1100" dirty="0">
                <a:latin typeface="Segoe UI Symbol"/>
                <a:cs typeface="Segoe UI Symbol"/>
              </a:rPr>
              <a:t>dan</a:t>
            </a:r>
            <a:r>
              <a:rPr sz="1100" spc="-25" dirty="0">
                <a:latin typeface="Segoe UI Symbol"/>
                <a:cs typeface="Segoe UI Symbol"/>
              </a:rPr>
              <a:t> </a:t>
            </a:r>
            <a:r>
              <a:rPr sz="1100" dirty="0">
                <a:latin typeface="Segoe UI Symbol"/>
                <a:cs typeface="Segoe UI Symbol"/>
              </a:rPr>
              <a:t>MTs</a:t>
            </a:r>
            <a:r>
              <a:rPr sz="1100" spc="-30" dirty="0">
                <a:latin typeface="Segoe UI Symbol"/>
                <a:cs typeface="Segoe UI Symbol"/>
              </a:rPr>
              <a:t> </a:t>
            </a:r>
            <a:r>
              <a:rPr sz="1100" dirty="0">
                <a:latin typeface="Segoe UI Symbol"/>
                <a:cs typeface="Segoe UI Symbol"/>
              </a:rPr>
              <a:t>memilih</a:t>
            </a:r>
            <a:r>
              <a:rPr sz="1100" spc="-70" dirty="0">
                <a:latin typeface="Segoe UI Symbol"/>
                <a:cs typeface="Segoe UI Symbol"/>
              </a:rPr>
              <a:t> </a:t>
            </a:r>
            <a:r>
              <a:rPr sz="1100" dirty="0">
                <a:latin typeface="Segoe UI Symbol"/>
                <a:cs typeface="Segoe UI Symbol"/>
              </a:rPr>
              <a:t>dua</a:t>
            </a:r>
            <a:r>
              <a:rPr sz="1100" spc="-30" dirty="0">
                <a:latin typeface="Segoe UI Symbol"/>
                <a:cs typeface="Segoe UI Symbol"/>
              </a:rPr>
              <a:t> </a:t>
            </a:r>
            <a:r>
              <a:rPr sz="1100" dirty="0">
                <a:latin typeface="Segoe UI Symbol"/>
                <a:cs typeface="Segoe UI Symbol"/>
              </a:rPr>
              <a:t>jawaban</a:t>
            </a:r>
            <a:r>
              <a:rPr sz="1100" spc="15" dirty="0">
                <a:latin typeface="Segoe UI Symbol"/>
                <a:cs typeface="Segoe UI Symbol"/>
              </a:rPr>
              <a:t> </a:t>
            </a:r>
            <a:r>
              <a:rPr sz="1100" dirty="0">
                <a:latin typeface="Segoe UI Symbol"/>
                <a:cs typeface="Segoe UI Symbol"/>
              </a:rPr>
              <a:t>benar</a:t>
            </a:r>
            <a:r>
              <a:rPr sz="1100" spc="-20" dirty="0">
                <a:latin typeface="Segoe UI Symbol"/>
                <a:cs typeface="Segoe UI Symbol"/>
              </a:rPr>
              <a:t> </a:t>
            </a:r>
            <a:r>
              <a:rPr sz="1100" dirty="0">
                <a:latin typeface="Segoe UI Symbol"/>
                <a:cs typeface="Segoe UI Symbol"/>
              </a:rPr>
              <a:t>dari</a:t>
            </a:r>
            <a:r>
              <a:rPr sz="1100" spc="-25" dirty="0">
                <a:latin typeface="Segoe UI Symbol"/>
                <a:cs typeface="Segoe UI Symbol"/>
              </a:rPr>
              <a:t> </a:t>
            </a:r>
            <a:r>
              <a:rPr sz="1100" dirty="0">
                <a:latin typeface="Segoe UI Symbol"/>
                <a:cs typeface="Segoe UI Symbol"/>
              </a:rPr>
              <a:t>empat</a:t>
            </a:r>
            <a:r>
              <a:rPr sz="1100" spc="-30" dirty="0">
                <a:latin typeface="Segoe UI Symbol"/>
                <a:cs typeface="Segoe UI Symbol"/>
              </a:rPr>
              <a:t> </a:t>
            </a:r>
            <a:r>
              <a:rPr sz="1100" spc="-10" dirty="0">
                <a:latin typeface="Segoe UI Symbol"/>
                <a:cs typeface="Segoe UI Symbol"/>
              </a:rPr>
              <a:t>pilihan </a:t>
            </a:r>
            <a:r>
              <a:rPr sz="1100" dirty="0">
                <a:latin typeface="Segoe UI Symbol"/>
                <a:cs typeface="Segoe UI Symbol"/>
              </a:rPr>
              <a:t>yang</a:t>
            </a:r>
            <a:r>
              <a:rPr sz="1100" spc="-20" dirty="0">
                <a:latin typeface="Segoe UI Symbol"/>
                <a:cs typeface="Segoe UI Symbol"/>
              </a:rPr>
              <a:t> </a:t>
            </a:r>
            <a:r>
              <a:rPr sz="1100" dirty="0">
                <a:latin typeface="Segoe UI Symbol"/>
                <a:cs typeface="Segoe UI Symbol"/>
              </a:rPr>
              <a:t>disediakan,</a:t>
            </a:r>
            <a:r>
              <a:rPr sz="1100" spc="-10" dirty="0">
                <a:latin typeface="Segoe UI Symbol"/>
                <a:cs typeface="Segoe UI Symbol"/>
              </a:rPr>
              <a:t> </a:t>
            </a:r>
            <a:r>
              <a:rPr sz="1100" dirty="0">
                <a:latin typeface="Segoe UI Symbol"/>
                <a:cs typeface="Segoe UI Symbol"/>
              </a:rPr>
              <a:t>sedangkan</a:t>
            </a:r>
            <a:r>
              <a:rPr sz="1100" spc="-20" dirty="0">
                <a:latin typeface="Segoe UI Symbol"/>
                <a:cs typeface="Segoe UI Symbol"/>
              </a:rPr>
              <a:t> </a:t>
            </a:r>
            <a:r>
              <a:rPr sz="1100" dirty="0">
                <a:latin typeface="Segoe UI Symbol"/>
                <a:cs typeface="Segoe UI Symbol"/>
              </a:rPr>
              <a:t>jenjang</a:t>
            </a:r>
            <a:r>
              <a:rPr sz="1100" spc="-15" dirty="0">
                <a:latin typeface="Segoe UI Symbol"/>
                <a:cs typeface="Segoe UI Symbol"/>
              </a:rPr>
              <a:t> </a:t>
            </a:r>
            <a:r>
              <a:rPr sz="1100" dirty="0">
                <a:latin typeface="Segoe UI Symbol"/>
                <a:cs typeface="Segoe UI Symbol"/>
              </a:rPr>
              <a:t>MA</a:t>
            </a:r>
            <a:r>
              <a:rPr sz="1100" spc="-35" dirty="0">
                <a:latin typeface="Segoe UI Symbol"/>
                <a:cs typeface="Segoe UI Symbol"/>
              </a:rPr>
              <a:t> </a:t>
            </a:r>
            <a:r>
              <a:rPr sz="1100" dirty="0">
                <a:latin typeface="Segoe UI Symbol"/>
                <a:cs typeface="Segoe UI Symbol"/>
              </a:rPr>
              <a:t>memilih</a:t>
            </a:r>
            <a:r>
              <a:rPr sz="1100" spc="-55" dirty="0">
                <a:latin typeface="Segoe UI Symbol"/>
                <a:cs typeface="Segoe UI Symbol"/>
              </a:rPr>
              <a:t> </a:t>
            </a:r>
            <a:r>
              <a:rPr sz="1100" spc="-20" dirty="0">
                <a:latin typeface="Segoe UI Symbol"/>
                <a:cs typeface="Segoe UI Symbol"/>
              </a:rPr>
              <a:t>tiga </a:t>
            </a:r>
            <a:r>
              <a:rPr sz="1100" dirty="0">
                <a:latin typeface="Segoe UI Symbol"/>
                <a:cs typeface="Segoe UI Symbol"/>
              </a:rPr>
              <a:t>jawaban</a:t>
            </a:r>
            <a:r>
              <a:rPr sz="1100" spc="-15" dirty="0">
                <a:latin typeface="Segoe UI Symbol"/>
                <a:cs typeface="Segoe UI Symbol"/>
              </a:rPr>
              <a:t> </a:t>
            </a:r>
            <a:r>
              <a:rPr sz="1100" dirty="0">
                <a:latin typeface="Segoe UI Symbol"/>
                <a:cs typeface="Segoe UI Symbol"/>
              </a:rPr>
              <a:t>benar</a:t>
            </a:r>
            <a:r>
              <a:rPr sz="1100" spc="-30" dirty="0">
                <a:latin typeface="Segoe UI Symbol"/>
                <a:cs typeface="Segoe UI Symbol"/>
              </a:rPr>
              <a:t> </a:t>
            </a:r>
            <a:r>
              <a:rPr sz="1100" dirty="0">
                <a:latin typeface="Segoe UI Symbol"/>
                <a:cs typeface="Segoe UI Symbol"/>
              </a:rPr>
              <a:t>dari</a:t>
            </a:r>
            <a:r>
              <a:rPr sz="1100" spc="-30" dirty="0">
                <a:latin typeface="Segoe UI Symbol"/>
                <a:cs typeface="Segoe UI Symbol"/>
              </a:rPr>
              <a:t> </a:t>
            </a:r>
            <a:r>
              <a:rPr sz="1100" dirty="0">
                <a:latin typeface="Segoe UI Symbol"/>
                <a:cs typeface="Segoe UI Symbol"/>
              </a:rPr>
              <a:t>lima</a:t>
            </a:r>
            <a:r>
              <a:rPr sz="1100" spc="-40" dirty="0">
                <a:latin typeface="Segoe UI Symbol"/>
                <a:cs typeface="Segoe UI Symbol"/>
              </a:rPr>
              <a:t> </a:t>
            </a:r>
            <a:r>
              <a:rPr sz="1100" dirty="0">
                <a:latin typeface="Segoe UI Symbol"/>
                <a:cs typeface="Segoe UI Symbol"/>
              </a:rPr>
              <a:t>pilihan</a:t>
            </a:r>
            <a:r>
              <a:rPr sz="1100" spc="-30" dirty="0">
                <a:latin typeface="Segoe UI Symbol"/>
                <a:cs typeface="Segoe UI Symbol"/>
              </a:rPr>
              <a:t> </a:t>
            </a:r>
            <a:r>
              <a:rPr sz="1100" dirty="0">
                <a:latin typeface="Segoe UI Symbol"/>
                <a:cs typeface="Segoe UI Symbol"/>
              </a:rPr>
              <a:t>yang</a:t>
            </a:r>
            <a:r>
              <a:rPr sz="1100" spc="-35" dirty="0">
                <a:latin typeface="Segoe UI Symbol"/>
                <a:cs typeface="Segoe UI Symbol"/>
              </a:rPr>
              <a:t> </a:t>
            </a:r>
            <a:r>
              <a:rPr sz="1100" spc="-10" dirty="0">
                <a:latin typeface="Segoe UI Symbol"/>
                <a:cs typeface="Segoe UI Symbol"/>
              </a:rPr>
              <a:t>disediakan.</a:t>
            </a:r>
            <a:endParaRPr sz="1100">
              <a:latin typeface="Segoe UI Symbol"/>
              <a:cs typeface="Segoe UI Symbol"/>
            </a:endParaRPr>
          </a:p>
          <a:p>
            <a:pPr marL="12700">
              <a:lnSpc>
                <a:spcPct val="100000"/>
              </a:lnSpc>
              <a:spcBef>
                <a:spcPts val="480"/>
              </a:spcBef>
            </a:pPr>
            <a:r>
              <a:rPr sz="1100" dirty="0">
                <a:latin typeface="Segoe UI Symbol"/>
                <a:cs typeface="Segoe UI Symbol"/>
              </a:rPr>
              <a:t>Menggunakan</a:t>
            </a:r>
            <a:r>
              <a:rPr sz="1100" spc="-35" dirty="0">
                <a:latin typeface="Segoe UI Symbol"/>
                <a:cs typeface="Segoe UI Symbol"/>
              </a:rPr>
              <a:t> </a:t>
            </a:r>
            <a:r>
              <a:rPr sz="1100" dirty="0">
                <a:latin typeface="Segoe UI Symbol"/>
                <a:cs typeface="Segoe UI Symbol"/>
              </a:rPr>
              <a:t>kalimat</a:t>
            </a:r>
            <a:r>
              <a:rPr sz="1100" spc="-75" dirty="0">
                <a:latin typeface="Segoe UI Symbol"/>
                <a:cs typeface="Segoe UI Symbol"/>
              </a:rPr>
              <a:t> </a:t>
            </a:r>
            <a:r>
              <a:rPr sz="1100" dirty="0">
                <a:latin typeface="Segoe UI Symbol"/>
                <a:cs typeface="Segoe UI Symbol"/>
              </a:rPr>
              <a:t>pertanyaan</a:t>
            </a:r>
            <a:r>
              <a:rPr sz="1100" spc="-30" dirty="0">
                <a:latin typeface="Segoe UI Symbol"/>
                <a:cs typeface="Segoe UI Symbol"/>
              </a:rPr>
              <a:t> </a:t>
            </a:r>
            <a:r>
              <a:rPr sz="1100" dirty="0">
                <a:latin typeface="Segoe UI Symbol"/>
                <a:cs typeface="Segoe UI Symbol"/>
              </a:rPr>
              <a:t>langsung</a:t>
            </a:r>
            <a:r>
              <a:rPr sz="1100" spc="-55" dirty="0">
                <a:latin typeface="Segoe UI Symbol"/>
                <a:cs typeface="Segoe UI Symbol"/>
              </a:rPr>
              <a:t> </a:t>
            </a:r>
            <a:r>
              <a:rPr sz="1100" spc="-20" dirty="0">
                <a:latin typeface="Segoe UI Symbol"/>
                <a:cs typeface="Segoe UI Symbol"/>
              </a:rPr>
              <a:t>atau</a:t>
            </a:r>
            <a:endParaRPr sz="1100">
              <a:latin typeface="Segoe UI Symbol"/>
              <a:cs typeface="Segoe UI Symbol"/>
            </a:endParaRPr>
          </a:p>
          <a:p>
            <a:pPr marL="12700">
              <a:lnSpc>
                <a:spcPct val="100000"/>
              </a:lnSpc>
            </a:pPr>
            <a:r>
              <a:rPr sz="1100" dirty="0">
                <a:latin typeface="Segoe UI Symbol"/>
                <a:cs typeface="Segoe UI Symbol"/>
              </a:rPr>
              <a:t>kalimat</a:t>
            </a:r>
            <a:r>
              <a:rPr sz="1100" spc="-30" dirty="0">
                <a:latin typeface="Segoe UI Symbol"/>
                <a:cs typeface="Segoe UI Symbol"/>
              </a:rPr>
              <a:t> </a:t>
            </a:r>
            <a:r>
              <a:rPr sz="1100" spc="-10" dirty="0">
                <a:latin typeface="Segoe UI Symbol"/>
                <a:cs typeface="Segoe UI Symbol"/>
              </a:rPr>
              <a:t>perintah.</a:t>
            </a:r>
            <a:endParaRPr sz="1100">
              <a:latin typeface="Segoe UI Symbol"/>
              <a:cs typeface="Segoe UI Symbol"/>
            </a:endParaRPr>
          </a:p>
          <a:p>
            <a:pPr marL="12700" marR="253365">
              <a:lnSpc>
                <a:spcPct val="100000"/>
              </a:lnSpc>
              <a:spcBef>
                <a:spcPts val="505"/>
              </a:spcBef>
            </a:pPr>
            <a:r>
              <a:rPr sz="1100" dirty="0">
                <a:latin typeface="Segoe UI Symbol"/>
                <a:cs typeface="Segoe UI Symbol"/>
              </a:rPr>
              <a:t>Pertanyaan</a:t>
            </a:r>
            <a:r>
              <a:rPr sz="1100" spc="-10" dirty="0">
                <a:latin typeface="Segoe UI Symbol"/>
                <a:cs typeface="Segoe UI Symbol"/>
              </a:rPr>
              <a:t> </a:t>
            </a:r>
            <a:r>
              <a:rPr sz="1100" dirty="0">
                <a:latin typeface="Segoe UI Symbol"/>
                <a:cs typeface="Segoe UI Symbol"/>
              </a:rPr>
              <a:t>atau</a:t>
            </a:r>
            <a:r>
              <a:rPr sz="1100" spc="-35" dirty="0">
                <a:latin typeface="Segoe UI Symbol"/>
                <a:cs typeface="Segoe UI Symbol"/>
              </a:rPr>
              <a:t> </a:t>
            </a:r>
            <a:r>
              <a:rPr sz="1100" dirty="0">
                <a:latin typeface="Segoe UI Symbol"/>
                <a:cs typeface="Segoe UI Symbol"/>
              </a:rPr>
              <a:t>perintah</a:t>
            </a:r>
            <a:r>
              <a:rPr sz="1100" spc="-55" dirty="0">
                <a:latin typeface="Segoe UI Symbol"/>
                <a:cs typeface="Segoe UI Symbol"/>
              </a:rPr>
              <a:t> </a:t>
            </a:r>
            <a:r>
              <a:rPr sz="1100" dirty="0">
                <a:latin typeface="Segoe UI Symbol"/>
                <a:cs typeface="Segoe UI Symbol"/>
              </a:rPr>
              <a:t>harus</a:t>
            </a:r>
            <a:r>
              <a:rPr sz="1100" spc="-25" dirty="0">
                <a:latin typeface="Segoe UI Symbol"/>
                <a:cs typeface="Segoe UI Symbol"/>
              </a:rPr>
              <a:t> </a:t>
            </a:r>
            <a:r>
              <a:rPr sz="1100" dirty="0">
                <a:latin typeface="Segoe UI Symbol"/>
                <a:cs typeface="Segoe UI Symbol"/>
              </a:rPr>
              <a:t>jelas,</a:t>
            </a:r>
            <a:r>
              <a:rPr sz="1100" spc="-55" dirty="0">
                <a:latin typeface="Segoe UI Symbol"/>
                <a:cs typeface="Segoe UI Symbol"/>
              </a:rPr>
              <a:t> </a:t>
            </a:r>
            <a:r>
              <a:rPr sz="1100" dirty="0">
                <a:latin typeface="Segoe UI Symbol"/>
                <a:cs typeface="Segoe UI Symbol"/>
              </a:rPr>
              <a:t>agar</a:t>
            </a:r>
            <a:r>
              <a:rPr sz="1100" spc="-35" dirty="0">
                <a:latin typeface="Segoe UI Symbol"/>
                <a:cs typeface="Segoe UI Symbol"/>
              </a:rPr>
              <a:t> </a:t>
            </a:r>
            <a:r>
              <a:rPr sz="1100" spc="-10" dirty="0">
                <a:latin typeface="Segoe UI Symbol"/>
                <a:cs typeface="Segoe UI Symbol"/>
              </a:rPr>
              <a:t>mendapat </a:t>
            </a:r>
            <a:r>
              <a:rPr sz="1100" dirty="0">
                <a:latin typeface="Segoe UI Symbol"/>
                <a:cs typeface="Segoe UI Symbol"/>
              </a:rPr>
              <a:t>jawaban</a:t>
            </a:r>
            <a:r>
              <a:rPr sz="1100" spc="-30" dirty="0">
                <a:latin typeface="Segoe UI Symbol"/>
                <a:cs typeface="Segoe UI Symbol"/>
              </a:rPr>
              <a:t> </a:t>
            </a:r>
            <a:r>
              <a:rPr sz="1100" dirty="0">
                <a:latin typeface="Segoe UI Symbol"/>
                <a:cs typeface="Segoe UI Symbol"/>
              </a:rPr>
              <a:t>yang</a:t>
            </a:r>
            <a:r>
              <a:rPr sz="1100" spc="-35" dirty="0">
                <a:latin typeface="Segoe UI Symbol"/>
                <a:cs typeface="Segoe UI Symbol"/>
              </a:rPr>
              <a:t> </a:t>
            </a:r>
            <a:r>
              <a:rPr sz="1100" spc="-10" dirty="0">
                <a:latin typeface="Segoe UI Symbol"/>
                <a:cs typeface="Segoe UI Symbol"/>
              </a:rPr>
              <a:t>singkat.</a:t>
            </a:r>
            <a:endParaRPr sz="1100">
              <a:latin typeface="Segoe UI Symbol"/>
              <a:cs typeface="Segoe UI Symbol"/>
            </a:endParaRPr>
          </a:p>
          <a:p>
            <a:pPr marL="12700" marR="111760">
              <a:lnSpc>
                <a:spcPct val="100000"/>
              </a:lnSpc>
              <a:spcBef>
                <a:spcPts val="509"/>
              </a:spcBef>
            </a:pPr>
            <a:r>
              <a:rPr sz="1100" dirty="0">
                <a:latin typeface="Segoe UI Symbol"/>
                <a:cs typeface="Segoe UI Symbol"/>
              </a:rPr>
              <a:t>Panjang</a:t>
            </a:r>
            <a:r>
              <a:rPr sz="1100" spc="-40" dirty="0">
                <a:latin typeface="Segoe UI Symbol"/>
                <a:cs typeface="Segoe UI Symbol"/>
              </a:rPr>
              <a:t> </a:t>
            </a:r>
            <a:r>
              <a:rPr sz="1100" dirty="0">
                <a:latin typeface="Segoe UI Symbol"/>
                <a:cs typeface="Segoe UI Symbol"/>
              </a:rPr>
              <a:t>kata</a:t>
            </a:r>
            <a:r>
              <a:rPr sz="1100" spc="-45" dirty="0">
                <a:latin typeface="Segoe UI Symbol"/>
                <a:cs typeface="Segoe UI Symbol"/>
              </a:rPr>
              <a:t> </a:t>
            </a:r>
            <a:r>
              <a:rPr sz="1100" dirty="0">
                <a:latin typeface="Segoe UI Symbol"/>
                <a:cs typeface="Segoe UI Symbol"/>
              </a:rPr>
              <a:t>atau</a:t>
            </a:r>
            <a:r>
              <a:rPr sz="1100" spc="-35" dirty="0">
                <a:latin typeface="Segoe UI Symbol"/>
                <a:cs typeface="Segoe UI Symbol"/>
              </a:rPr>
              <a:t> </a:t>
            </a:r>
            <a:r>
              <a:rPr sz="1100" dirty="0">
                <a:latin typeface="Segoe UI Symbol"/>
                <a:cs typeface="Segoe UI Symbol"/>
              </a:rPr>
              <a:t>kalimat</a:t>
            </a:r>
            <a:r>
              <a:rPr sz="1100" spc="-45" dirty="0">
                <a:latin typeface="Segoe UI Symbol"/>
                <a:cs typeface="Segoe UI Symbol"/>
              </a:rPr>
              <a:t> </a:t>
            </a:r>
            <a:r>
              <a:rPr sz="1100" dirty="0">
                <a:latin typeface="Segoe UI Symbol"/>
                <a:cs typeface="Segoe UI Symbol"/>
              </a:rPr>
              <a:t>yang</a:t>
            </a:r>
            <a:r>
              <a:rPr sz="1100" spc="-20" dirty="0">
                <a:latin typeface="Segoe UI Symbol"/>
                <a:cs typeface="Segoe UI Symbol"/>
              </a:rPr>
              <a:t> </a:t>
            </a:r>
            <a:r>
              <a:rPr sz="1100" dirty="0">
                <a:latin typeface="Segoe UI Symbol"/>
                <a:cs typeface="Segoe UI Symbol"/>
              </a:rPr>
              <a:t>harus</a:t>
            </a:r>
            <a:r>
              <a:rPr sz="1100" spc="-50" dirty="0">
                <a:latin typeface="Segoe UI Symbol"/>
                <a:cs typeface="Segoe UI Symbol"/>
              </a:rPr>
              <a:t> </a:t>
            </a:r>
            <a:r>
              <a:rPr sz="1100" dirty="0">
                <a:latin typeface="Segoe UI Symbol"/>
                <a:cs typeface="Segoe UI Symbol"/>
              </a:rPr>
              <a:t>dijawab</a:t>
            </a:r>
            <a:r>
              <a:rPr sz="1100" spc="-10" dirty="0">
                <a:latin typeface="Segoe UI Symbol"/>
                <a:cs typeface="Segoe UI Symbol"/>
              </a:rPr>
              <a:t> </a:t>
            </a:r>
            <a:r>
              <a:rPr sz="1100" spc="-20" dirty="0">
                <a:latin typeface="Segoe UI Symbol"/>
                <a:cs typeface="Segoe UI Symbol"/>
              </a:rPr>
              <a:t>oleh </a:t>
            </a:r>
            <a:r>
              <a:rPr sz="1100" dirty="0">
                <a:latin typeface="Segoe UI Symbol"/>
                <a:cs typeface="Segoe UI Symbol"/>
              </a:rPr>
              <a:t>peserta</a:t>
            </a:r>
            <a:r>
              <a:rPr sz="1100" spc="-50" dirty="0">
                <a:latin typeface="Segoe UI Symbol"/>
                <a:cs typeface="Segoe UI Symbol"/>
              </a:rPr>
              <a:t> </a:t>
            </a:r>
            <a:r>
              <a:rPr sz="1100" dirty="0">
                <a:latin typeface="Segoe UI Symbol"/>
                <a:cs typeface="Segoe UI Symbol"/>
              </a:rPr>
              <a:t>didik</a:t>
            </a:r>
            <a:r>
              <a:rPr sz="1100" spc="-40" dirty="0">
                <a:latin typeface="Segoe UI Symbol"/>
                <a:cs typeface="Segoe UI Symbol"/>
              </a:rPr>
              <a:t> </a:t>
            </a:r>
            <a:r>
              <a:rPr sz="1100" dirty="0">
                <a:latin typeface="Segoe UI Symbol"/>
                <a:cs typeface="Segoe UI Symbol"/>
              </a:rPr>
              <a:t>pada</a:t>
            </a:r>
            <a:r>
              <a:rPr sz="1100" spc="-10" dirty="0">
                <a:latin typeface="Segoe UI Symbol"/>
                <a:cs typeface="Segoe UI Symbol"/>
              </a:rPr>
              <a:t> </a:t>
            </a:r>
            <a:r>
              <a:rPr sz="1100" dirty="0">
                <a:latin typeface="Segoe UI Symbol"/>
                <a:cs typeface="Segoe UI Symbol"/>
              </a:rPr>
              <a:t>semua</a:t>
            </a:r>
            <a:r>
              <a:rPr sz="1100" spc="-50" dirty="0">
                <a:latin typeface="Segoe UI Symbol"/>
                <a:cs typeface="Segoe UI Symbol"/>
              </a:rPr>
              <a:t> </a:t>
            </a:r>
            <a:r>
              <a:rPr sz="1100" dirty="0">
                <a:latin typeface="Segoe UI Symbol"/>
                <a:cs typeface="Segoe UI Symbol"/>
              </a:rPr>
              <a:t>soal</a:t>
            </a:r>
            <a:r>
              <a:rPr sz="1100" spc="-45" dirty="0">
                <a:latin typeface="Segoe UI Symbol"/>
                <a:cs typeface="Segoe UI Symbol"/>
              </a:rPr>
              <a:t> </a:t>
            </a:r>
            <a:r>
              <a:rPr sz="1100" dirty="0">
                <a:latin typeface="Segoe UI Symbol"/>
                <a:cs typeface="Segoe UI Symbol"/>
              </a:rPr>
              <a:t>diusahakan</a:t>
            </a:r>
            <a:r>
              <a:rPr sz="1100" spc="-20" dirty="0">
                <a:latin typeface="Segoe UI Symbol"/>
                <a:cs typeface="Segoe UI Symbol"/>
              </a:rPr>
              <a:t> </a:t>
            </a:r>
            <a:r>
              <a:rPr sz="1100" dirty="0">
                <a:latin typeface="Segoe UI Symbol"/>
                <a:cs typeface="Segoe UI Symbol"/>
              </a:rPr>
              <a:t>relatif</a:t>
            </a:r>
            <a:r>
              <a:rPr sz="1100" spc="-25" dirty="0">
                <a:latin typeface="Segoe UI Symbol"/>
                <a:cs typeface="Segoe UI Symbol"/>
              </a:rPr>
              <a:t> </a:t>
            </a:r>
            <a:r>
              <a:rPr sz="1100" spc="-10" dirty="0">
                <a:latin typeface="Segoe UI Symbol"/>
                <a:cs typeface="Segoe UI Symbol"/>
              </a:rPr>
              <a:t>sama.</a:t>
            </a:r>
            <a:endParaRPr sz="1100">
              <a:latin typeface="Segoe UI Symbol"/>
              <a:cs typeface="Segoe UI Symbol"/>
            </a:endParaRPr>
          </a:p>
          <a:p>
            <a:pPr marL="12700" marR="5080">
              <a:lnSpc>
                <a:spcPct val="100000"/>
              </a:lnSpc>
              <a:spcBef>
                <a:spcPts val="500"/>
              </a:spcBef>
            </a:pPr>
            <a:r>
              <a:rPr sz="1100" dirty="0">
                <a:latin typeface="Segoe UI Symbol"/>
                <a:cs typeface="Segoe UI Symbol"/>
              </a:rPr>
              <a:t>Hindari</a:t>
            </a:r>
            <a:r>
              <a:rPr sz="1100" spc="-50" dirty="0">
                <a:latin typeface="Segoe UI Symbol"/>
                <a:cs typeface="Segoe UI Symbol"/>
              </a:rPr>
              <a:t> </a:t>
            </a:r>
            <a:r>
              <a:rPr sz="1100" dirty="0">
                <a:latin typeface="Segoe UI Symbol"/>
                <a:cs typeface="Segoe UI Symbol"/>
              </a:rPr>
              <a:t>penggunaan kata,</a:t>
            </a:r>
            <a:r>
              <a:rPr sz="1100" spc="-20" dirty="0">
                <a:latin typeface="Segoe UI Symbol"/>
                <a:cs typeface="Segoe UI Symbol"/>
              </a:rPr>
              <a:t> </a:t>
            </a:r>
            <a:r>
              <a:rPr sz="1100" dirty="0">
                <a:latin typeface="Segoe UI Symbol"/>
                <a:cs typeface="Segoe UI Symbol"/>
              </a:rPr>
              <a:t>kalimat,</a:t>
            </a:r>
            <a:r>
              <a:rPr sz="1100" spc="-40" dirty="0">
                <a:latin typeface="Segoe UI Symbol"/>
                <a:cs typeface="Segoe UI Symbol"/>
              </a:rPr>
              <a:t> </a:t>
            </a:r>
            <a:r>
              <a:rPr sz="1100" dirty="0">
                <a:latin typeface="Segoe UI Symbol"/>
                <a:cs typeface="Segoe UI Symbol"/>
              </a:rPr>
              <a:t>atau</a:t>
            </a:r>
            <a:r>
              <a:rPr sz="1100" spc="-25" dirty="0">
                <a:latin typeface="Segoe UI Symbol"/>
                <a:cs typeface="Segoe UI Symbol"/>
              </a:rPr>
              <a:t> </a:t>
            </a:r>
            <a:r>
              <a:rPr sz="1100" dirty="0">
                <a:latin typeface="Segoe UI Symbol"/>
                <a:cs typeface="Segoe UI Symbol"/>
              </a:rPr>
              <a:t>frasa</a:t>
            </a:r>
            <a:r>
              <a:rPr sz="1100" spc="-5" dirty="0">
                <a:latin typeface="Segoe UI Symbol"/>
                <a:cs typeface="Segoe UI Symbol"/>
              </a:rPr>
              <a:t> </a:t>
            </a:r>
            <a:r>
              <a:rPr sz="1100" spc="-20" dirty="0">
                <a:latin typeface="Segoe UI Symbol"/>
                <a:cs typeface="Segoe UI Symbol"/>
              </a:rPr>
              <a:t>yang </a:t>
            </a:r>
            <a:r>
              <a:rPr sz="1100" dirty="0">
                <a:latin typeface="Segoe UI Symbol"/>
                <a:cs typeface="Segoe UI Symbol"/>
              </a:rPr>
              <a:t>diambil</a:t>
            </a:r>
            <a:r>
              <a:rPr sz="1100" spc="-20" dirty="0">
                <a:latin typeface="Segoe UI Symbol"/>
                <a:cs typeface="Segoe UI Symbol"/>
              </a:rPr>
              <a:t> </a:t>
            </a:r>
            <a:r>
              <a:rPr sz="1100" dirty="0">
                <a:latin typeface="Segoe UI Symbol"/>
                <a:cs typeface="Segoe UI Symbol"/>
              </a:rPr>
              <a:t>langsung</a:t>
            </a:r>
            <a:r>
              <a:rPr sz="1100" spc="-35" dirty="0">
                <a:latin typeface="Segoe UI Symbol"/>
                <a:cs typeface="Segoe UI Symbol"/>
              </a:rPr>
              <a:t> </a:t>
            </a:r>
            <a:r>
              <a:rPr sz="1100" dirty="0">
                <a:latin typeface="Segoe UI Symbol"/>
                <a:cs typeface="Segoe UI Symbol"/>
              </a:rPr>
              <a:t>dari</a:t>
            </a:r>
            <a:r>
              <a:rPr sz="1100" spc="-15" dirty="0">
                <a:latin typeface="Segoe UI Symbol"/>
                <a:cs typeface="Segoe UI Symbol"/>
              </a:rPr>
              <a:t> </a:t>
            </a:r>
            <a:r>
              <a:rPr sz="1100" dirty="0">
                <a:latin typeface="Segoe UI Symbol"/>
                <a:cs typeface="Segoe UI Symbol"/>
              </a:rPr>
              <a:t>buku</a:t>
            </a:r>
            <a:r>
              <a:rPr sz="1100" spc="-15" dirty="0">
                <a:latin typeface="Segoe UI Symbol"/>
                <a:cs typeface="Segoe UI Symbol"/>
              </a:rPr>
              <a:t> </a:t>
            </a:r>
            <a:r>
              <a:rPr sz="1100" dirty="0">
                <a:latin typeface="Segoe UI Symbol"/>
                <a:cs typeface="Segoe UI Symbol"/>
              </a:rPr>
              <a:t>teks,</a:t>
            </a:r>
            <a:r>
              <a:rPr sz="1100" spc="-55" dirty="0">
                <a:latin typeface="Segoe UI Symbol"/>
                <a:cs typeface="Segoe UI Symbol"/>
              </a:rPr>
              <a:t> </a:t>
            </a:r>
            <a:r>
              <a:rPr sz="1100" dirty="0">
                <a:latin typeface="Segoe UI Symbol"/>
                <a:cs typeface="Segoe UI Symbol"/>
              </a:rPr>
              <a:t>sebab</a:t>
            </a:r>
            <a:r>
              <a:rPr sz="1100" spc="-35" dirty="0">
                <a:latin typeface="Segoe UI Symbol"/>
                <a:cs typeface="Segoe UI Symbol"/>
              </a:rPr>
              <a:t> </a:t>
            </a:r>
            <a:r>
              <a:rPr sz="1100" spc="-20" dirty="0">
                <a:latin typeface="Segoe UI Symbol"/>
                <a:cs typeface="Segoe UI Symbol"/>
              </a:rPr>
              <a:t>akan</a:t>
            </a:r>
            <a:r>
              <a:rPr sz="1100" spc="500" dirty="0">
                <a:latin typeface="Segoe UI Symbol"/>
                <a:cs typeface="Segoe UI Symbol"/>
              </a:rPr>
              <a:t> </a:t>
            </a:r>
            <a:r>
              <a:rPr sz="1100" dirty="0">
                <a:latin typeface="Segoe UI Symbol"/>
                <a:cs typeface="Segoe UI Symbol"/>
              </a:rPr>
              <a:t>mendorong</a:t>
            </a:r>
            <a:r>
              <a:rPr sz="1100" spc="-15" dirty="0">
                <a:latin typeface="Segoe UI Symbol"/>
                <a:cs typeface="Segoe UI Symbol"/>
              </a:rPr>
              <a:t> </a:t>
            </a:r>
            <a:r>
              <a:rPr sz="1100" dirty="0">
                <a:latin typeface="Segoe UI Symbol"/>
                <a:cs typeface="Segoe UI Symbol"/>
              </a:rPr>
              <a:t>peserta</a:t>
            </a:r>
            <a:r>
              <a:rPr sz="1100" spc="-40" dirty="0">
                <a:latin typeface="Segoe UI Symbol"/>
                <a:cs typeface="Segoe UI Symbol"/>
              </a:rPr>
              <a:t> </a:t>
            </a:r>
            <a:r>
              <a:rPr sz="1100" dirty="0">
                <a:latin typeface="Segoe UI Symbol"/>
                <a:cs typeface="Segoe UI Symbol"/>
              </a:rPr>
              <a:t>didik</a:t>
            </a:r>
            <a:r>
              <a:rPr sz="1100" spc="-40" dirty="0">
                <a:latin typeface="Segoe UI Symbol"/>
                <a:cs typeface="Segoe UI Symbol"/>
              </a:rPr>
              <a:t> </a:t>
            </a:r>
            <a:r>
              <a:rPr sz="1100" dirty="0">
                <a:latin typeface="Segoe UI Symbol"/>
                <a:cs typeface="Segoe UI Symbol"/>
              </a:rPr>
              <a:t>untuk</a:t>
            </a:r>
            <a:r>
              <a:rPr sz="1100" spc="-30" dirty="0">
                <a:latin typeface="Segoe UI Symbol"/>
                <a:cs typeface="Segoe UI Symbol"/>
              </a:rPr>
              <a:t> </a:t>
            </a:r>
            <a:r>
              <a:rPr sz="1100" dirty="0">
                <a:latin typeface="Segoe UI Symbol"/>
                <a:cs typeface="Segoe UI Symbol"/>
              </a:rPr>
              <a:t>sekedar</a:t>
            </a:r>
            <a:r>
              <a:rPr sz="1100" spc="-35" dirty="0">
                <a:latin typeface="Segoe UI Symbol"/>
                <a:cs typeface="Segoe UI Symbol"/>
              </a:rPr>
              <a:t> </a:t>
            </a:r>
            <a:r>
              <a:rPr sz="1100" dirty="0">
                <a:latin typeface="Segoe UI Symbol"/>
                <a:cs typeface="Segoe UI Symbol"/>
              </a:rPr>
              <a:t>mengingat</a:t>
            </a:r>
            <a:r>
              <a:rPr sz="1100" spc="-5" dirty="0">
                <a:latin typeface="Segoe UI Symbol"/>
                <a:cs typeface="Segoe UI Symbol"/>
              </a:rPr>
              <a:t> </a:t>
            </a:r>
            <a:r>
              <a:rPr sz="1100" spc="-20" dirty="0">
                <a:latin typeface="Segoe UI Symbol"/>
                <a:cs typeface="Segoe UI Symbol"/>
              </a:rPr>
              <a:t>atau </a:t>
            </a:r>
            <a:r>
              <a:rPr sz="1100" dirty="0">
                <a:latin typeface="Segoe UI Symbol"/>
                <a:cs typeface="Segoe UI Symbol"/>
              </a:rPr>
              <a:t>menghafal</a:t>
            </a:r>
            <a:r>
              <a:rPr sz="1100" spc="5" dirty="0">
                <a:latin typeface="Segoe UI Symbol"/>
                <a:cs typeface="Segoe UI Symbol"/>
              </a:rPr>
              <a:t> </a:t>
            </a:r>
            <a:r>
              <a:rPr sz="1100" dirty="0">
                <a:latin typeface="Segoe UI Symbol"/>
                <a:cs typeface="Segoe UI Symbol"/>
              </a:rPr>
              <a:t>apa</a:t>
            </a:r>
            <a:r>
              <a:rPr sz="1100" spc="-25" dirty="0">
                <a:latin typeface="Segoe UI Symbol"/>
                <a:cs typeface="Segoe UI Symbol"/>
              </a:rPr>
              <a:t> </a:t>
            </a:r>
            <a:r>
              <a:rPr sz="1100" dirty="0">
                <a:latin typeface="Segoe UI Symbol"/>
                <a:cs typeface="Segoe UI Symbol"/>
              </a:rPr>
              <a:t>yang tertulis</a:t>
            </a:r>
            <a:r>
              <a:rPr sz="1100" spc="-45" dirty="0">
                <a:latin typeface="Segoe UI Symbol"/>
                <a:cs typeface="Segoe UI Symbol"/>
              </a:rPr>
              <a:t> </a:t>
            </a:r>
            <a:r>
              <a:rPr sz="1100" dirty="0">
                <a:latin typeface="Segoe UI Symbol"/>
                <a:cs typeface="Segoe UI Symbol"/>
              </a:rPr>
              <a:t>di</a:t>
            </a:r>
            <a:r>
              <a:rPr sz="1100" spc="-35" dirty="0">
                <a:latin typeface="Segoe UI Symbol"/>
                <a:cs typeface="Segoe UI Symbol"/>
              </a:rPr>
              <a:t> </a:t>
            </a:r>
            <a:r>
              <a:rPr sz="1100" spc="-20" dirty="0">
                <a:latin typeface="Segoe UI Symbol"/>
                <a:cs typeface="Segoe UI Symbol"/>
              </a:rPr>
              <a:t>buku.</a:t>
            </a:r>
            <a:endParaRPr sz="1100">
              <a:latin typeface="Segoe UI Symbol"/>
              <a:cs typeface="Segoe UI Symbol"/>
            </a:endParaRPr>
          </a:p>
          <a:p>
            <a:pPr marL="12700" marR="257810">
              <a:lnSpc>
                <a:spcPct val="100000"/>
              </a:lnSpc>
              <a:spcBef>
                <a:spcPts val="509"/>
              </a:spcBef>
            </a:pPr>
            <a:r>
              <a:rPr sz="1100" dirty="0">
                <a:latin typeface="Segoe UI Symbol"/>
                <a:cs typeface="Segoe UI Symbol"/>
              </a:rPr>
              <a:t>Soal</a:t>
            </a:r>
            <a:r>
              <a:rPr sz="1100" spc="-30" dirty="0">
                <a:latin typeface="Segoe UI Symbol"/>
                <a:cs typeface="Segoe UI Symbol"/>
              </a:rPr>
              <a:t> </a:t>
            </a:r>
            <a:r>
              <a:rPr sz="1100" dirty="0">
                <a:latin typeface="Segoe UI Symbol"/>
                <a:cs typeface="Segoe UI Symbol"/>
              </a:rPr>
              <a:t>harus</a:t>
            </a:r>
            <a:r>
              <a:rPr sz="1100" spc="-10" dirty="0">
                <a:latin typeface="Segoe UI Symbol"/>
                <a:cs typeface="Segoe UI Symbol"/>
              </a:rPr>
              <a:t> </a:t>
            </a:r>
            <a:r>
              <a:rPr sz="1100" dirty="0">
                <a:latin typeface="Segoe UI Symbol"/>
                <a:cs typeface="Segoe UI Symbol"/>
              </a:rPr>
              <a:t>mengukur</a:t>
            </a:r>
            <a:r>
              <a:rPr sz="1100" spc="-45" dirty="0">
                <a:latin typeface="Segoe UI Symbol"/>
                <a:cs typeface="Segoe UI Symbol"/>
              </a:rPr>
              <a:t> </a:t>
            </a:r>
            <a:r>
              <a:rPr sz="1100" dirty="0">
                <a:latin typeface="Segoe UI Symbol"/>
                <a:cs typeface="Segoe UI Symbol"/>
              </a:rPr>
              <a:t>kompetensi</a:t>
            </a:r>
            <a:r>
              <a:rPr sz="1100" spc="-60" dirty="0">
                <a:latin typeface="Segoe UI Symbol"/>
                <a:cs typeface="Segoe UI Symbol"/>
              </a:rPr>
              <a:t> </a:t>
            </a:r>
            <a:r>
              <a:rPr sz="1100" dirty="0">
                <a:latin typeface="Segoe UI Symbol"/>
                <a:cs typeface="Segoe UI Symbol"/>
              </a:rPr>
              <a:t>dan</a:t>
            </a:r>
            <a:r>
              <a:rPr sz="1100" spc="-25" dirty="0">
                <a:latin typeface="Segoe UI Symbol"/>
                <a:cs typeface="Segoe UI Symbol"/>
              </a:rPr>
              <a:t> </a:t>
            </a:r>
            <a:r>
              <a:rPr sz="1100" dirty="0">
                <a:latin typeface="Segoe UI Symbol"/>
                <a:cs typeface="Segoe UI Symbol"/>
              </a:rPr>
              <a:t>ruang</a:t>
            </a:r>
            <a:r>
              <a:rPr sz="1100" spc="-25" dirty="0">
                <a:latin typeface="Segoe UI Symbol"/>
                <a:cs typeface="Segoe UI Symbol"/>
              </a:rPr>
              <a:t> </a:t>
            </a:r>
            <a:r>
              <a:rPr sz="1100" spc="-10" dirty="0">
                <a:latin typeface="Segoe UI Symbol"/>
                <a:cs typeface="Segoe UI Symbol"/>
              </a:rPr>
              <a:t>lingkup materi.</a:t>
            </a:r>
            <a:endParaRPr sz="1100">
              <a:latin typeface="Segoe UI Symbol"/>
              <a:cs typeface="Segoe UI Symbol"/>
            </a:endParaRPr>
          </a:p>
          <a:p>
            <a:pPr marL="12700">
              <a:lnSpc>
                <a:spcPct val="100000"/>
              </a:lnSpc>
              <a:spcBef>
                <a:spcPts val="505"/>
              </a:spcBef>
            </a:pPr>
            <a:r>
              <a:rPr sz="1100" dirty="0">
                <a:latin typeface="Segoe UI Symbol"/>
                <a:cs typeface="Segoe UI Symbol"/>
              </a:rPr>
              <a:t>Jawaban</a:t>
            </a:r>
            <a:r>
              <a:rPr sz="1100" spc="-15" dirty="0">
                <a:latin typeface="Segoe UI Symbol"/>
                <a:cs typeface="Segoe UI Symbol"/>
              </a:rPr>
              <a:t> </a:t>
            </a:r>
            <a:r>
              <a:rPr sz="1100" dirty="0">
                <a:latin typeface="Segoe UI Symbol"/>
                <a:cs typeface="Segoe UI Symbol"/>
              </a:rPr>
              <a:t>yang</a:t>
            </a:r>
            <a:r>
              <a:rPr sz="1100" spc="-15" dirty="0">
                <a:latin typeface="Segoe UI Symbol"/>
                <a:cs typeface="Segoe UI Symbol"/>
              </a:rPr>
              <a:t> </a:t>
            </a:r>
            <a:r>
              <a:rPr sz="1100" dirty="0">
                <a:latin typeface="Segoe UI Symbol"/>
                <a:cs typeface="Segoe UI Symbol"/>
              </a:rPr>
              <a:t>ditanyakan</a:t>
            </a:r>
            <a:r>
              <a:rPr sz="1100" spc="-15" dirty="0">
                <a:latin typeface="Segoe UI Symbol"/>
                <a:cs typeface="Segoe UI Symbol"/>
              </a:rPr>
              <a:t> </a:t>
            </a:r>
            <a:r>
              <a:rPr sz="1100" dirty="0">
                <a:latin typeface="Segoe UI Symbol"/>
                <a:cs typeface="Segoe UI Symbol"/>
              </a:rPr>
              <a:t>harus</a:t>
            </a:r>
            <a:r>
              <a:rPr sz="1100" spc="-45" dirty="0">
                <a:latin typeface="Segoe UI Symbol"/>
                <a:cs typeface="Segoe UI Symbol"/>
              </a:rPr>
              <a:t> </a:t>
            </a:r>
            <a:r>
              <a:rPr sz="1100" dirty="0">
                <a:latin typeface="Segoe UI Symbol"/>
                <a:cs typeface="Segoe UI Symbol"/>
              </a:rPr>
              <a:t>memiliki</a:t>
            </a:r>
            <a:r>
              <a:rPr sz="1100" spc="-70" dirty="0">
                <a:latin typeface="Segoe UI Symbol"/>
                <a:cs typeface="Segoe UI Symbol"/>
              </a:rPr>
              <a:t> </a:t>
            </a:r>
            <a:r>
              <a:rPr sz="1100" spc="-10" dirty="0">
                <a:latin typeface="Segoe UI Symbol"/>
                <a:cs typeface="Segoe UI Symbol"/>
              </a:rPr>
              <a:t>kedalaman</a:t>
            </a:r>
            <a:endParaRPr sz="1100">
              <a:latin typeface="Segoe UI Symbol"/>
              <a:cs typeface="Segoe UI Symbol"/>
            </a:endParaRPr>
          </a:p>
          <a:p>
            <a:pPr marL="12700">
              <a:lnSpc>
                <a:spcPct val="100000"/>
              </a:lnSpc>
            </a:pPr>
            <a:r>
              <a:rPr sz="1100" spc="-10" dirty="0">
                <a:latin typeface="Segoe UI Symbol"/>
                <a:cs typeface="Segoe UI Symbol"/>
              </a:rPr>
              <a:t>materi.</a:t>
            </a:r>
            <a:endParaRPr sz="1100">
              <a:latin typeface="Segoe UI Symbol"/>
              <a:cs typeface="Segoe UI Symbol"/>
            </a:endParaRPr>
          </a:p>
          <a:p>
            <a:pPr marL="12700" marR="277495">
              <a:lnSpc>
                <a:spcPts val="1830"/>
              </a:lnSpc>
              <a:spcBef>
                <a:spcPts val="70"/>
              </a:spcBef>
            </a:pPr>
            <a:r>
              <a:rPr sz="1100" dirty="0">
                <a:latin typeface="Segoe UI Symbol"/>
                <a:cs typeface="Segoe UI Symbol"/>
              </a:rPr>
              <a:t>Rumusan</a:t>
            </a:r>
            <a:r>
              <a:rPr sz="1100" spc="-35" dirty="0">
                <a:latin typeface="Segoe UI Symbol"/>
                <a:cs typeface="Segoe UI Symbol"/>
              </a:rPr>
              <a:t> </a:t>
            </a:r>
            <a:r>
              <a:rPr sz="1100" dirty="0">
                <a:latin typeface="Segoe UI Symbol"/>
                <a:cs typeface="Segoe UI Symbol"/>
              </a:rPr>
              <a:t>soal</a:t>
            </a:r>
            <a:r>
              <a:rPr sz="1100" spc="-35" dirty="0">
                <a:latin typeface="Segoe UI Symbol"/>
                <a:cs typeface="Segoe UI Symbol"/>
              </a:rPr>
              <a:t> </a:t>
            </a:r>
            <a:r>
              <a:rPr sz="1100" dirty="0">
                <a:latin typeface="Segoe UI Symbol"/>
                <a:cs typeface="Segoe UI Symbol"/>
              </a:rPr>
              <a:t>harus</a:t>
            </a:r>
            <a:r>
              <a:rPr sz="1100" spc="-20" dirty="0">
                <a:latin typeface="Segoe UI Symbol"/>
                <a:cs typeface="Segoe UI Symbol"/>
              </a:rPr>
              <a:t> </a:t>
            </a:r>
            <a:r>
              <a:rPr sz="1100" dirty="0">
                <a:latin typeface="Segoe UI Symbol"/>
                <a:cs typeface="Segoe UI Symbol"/>
              </a:rPr>
              <a:t>tegas,</a:t>
            </a:r>
            <a:r>
              <a:rPr sz="1100" spc="-30" dirty="0">
                <a:latin typeface="Segoe UI Symbol"/>
                <a:cs typeface="Segoe UI Symbol"/>
              </a:rPr>
              <a:t> </a:t>
            </a:r>
            <a:r>
              <a:rPr sz="1100" dirty="0">
                <a:latin typeface="Segoe UI Symbol"/>
                <a:cs typeface="Segoe UI Symbol"/>
              </a:rPr>
              <a:t>jelas,</a:t>
            </a:r>
            <a:r>
              <a:rPr sz="1100" spc="-35" dirty="0">
                <a:latin typeface="Segoe UI Symbol"/>
                <a:cs typeface="Segoe UI Symbol"/>
              </a:rPr>
              <a:t> </a:t>
            </a:r>
            <a:r>
              <a:rPr sz="1100" dirty="0">
                <a:latin typeface="Segoe UI Symbol"/>
                <a:cs typeface="Segoe UI Symbol"/>
              </a:rPr>
              <a:t>dan</a:t>
            </a:r>
            <a:r>
              <a:rPr sz="1100" spc="-10" dirty="0">
                <a:latin typeface="Segoe UI Symbol"/>
                <a:cs typeface="Segoe UI Symbol"/>
              </a:rPr>
              <a:t> tergambar. </a:t>
            </a:r>
            <a:r>
              <a:rPr sz="1100" dirty="0">
                <a:latin typeface="Segoe UI Symbol"/>
                <a:cs typeface="Segoe UI Symbol"/>
              </a:rPr>
              <a:t>Penilaian</a:t>
            </a:r>
            <a:r>
              <a:rPr sz="1100" spc="-35" dirty="0">
                <a:latin typeface="Segoe UI Symbol"/>
                <a:cs typeface="Segoe UI Symbol"/>
              </a:rPr>
              <a:t> </a:t>
            </a:r>
            <a:r>
              <a:rPr sz="1100" dirty="0">
                <a:latin typeface="Segoe UI Symbol"/>
                <a:cs typeface="Segoe UI Symbol"/>
              </a:rPr>
              <a:t>harus</a:t>
            </a:r>
            <a:r>
              <a:rPr sz="1100" spc="-40" dirty="0">
                <a:latin typeface="Segoe UI Symbol"/>
                <a:cs typeface="Segoe UI Symbol"/>
              </a:rPr>
              <a:t> </a:t>
            </a:r>
            <a:r>
              <a:rPr sz="1100" dirty="0">
                <a:latin typeface="Segoe UI Symbol"/>
                <a:cs typeface="Segoe UI Symbol"/>
              </a:rPr>
              <a:t>memiliki</a:t>
            </a:r>
            <a:r>
              <a:rPr sz="1100" spc="-70" dirty="0">
                <a:latin typeface="Segoe UI Symbol"/>
                <a:cs typeface="Segoe UI Symbol"/>
              </a:rPr>
              <a:t> </a:t>
            </a:r>
            <a:r>
              <a:rPr sz="1100" dirty="0">
                <a:latin typeface="Segoe UI Symbol"/>
                <a:cs typeface="Segoe UI Symbol"/>
              </a:rPr>
              <a:t>rubrik</a:t>
            </a:r>
            <a:r>
              <a:rPr sz="1100" spc="-30" dirty="0">
                <a:latin typeface="Segoe UI Symbol"/>
                <a:cs typeface="Segoe UI Symbol"/>
              </a:rPr>
              <a:t> </a:t>
            </a:r>
            <a:r>
              <a:rPr sz="1100" dirty="0">
                <a:latin typeface="Segoe UI Symbol"/>
                <a:cs typeface="Segoe UI Symbol"/>
              </a:rPr>
              <a:t>penskoran</a:t>
            </a:r>
            <a:r>
              <a:rPr sz="1100" spc="-30" dirty="0">
                <a:latin typeface="Segoe UI Symbol"/>
                <a:cs typeface="Segoe UI Symbol"/>
              </a:rPr>
              <a:t> </a:t>
            </a:r>
            <a:r>
              <a:rPr sz="1100" dirty="0">
                <a:latin typeface="Segoe UI Symbol"/>
                <a:cs typeface="Segoe UI Symbol"/>
              </a:rPr>
              <a:t>yang</a:t>
            </a:r>
            <a:r>
              <a:rPr sz="1100" spc="-35" dirty="0">
                <a:latin typeface="Segoe UI Symbol"/>
                <a:cs typeface="Segoe UI Symbol"/>
              </a:rPr>
              <a:t> </a:t>
            </a:r>
            <a:r>
              <a:rPr sz="1100" spc="-20" dirty="0">
                <a:latin typeface="Segoe UI Symbol"/>
                <a:cs typeface="Segoe UI Symbol"/>
              </a:rPr>
              <a:t>jelas</a:t>
            </a:r>
            <a:endParaRPr sz="1100">
              <a:latin typeface="Segoe UI Symbol"/>
              <a:cs typeface="Segoe UI Symbo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5760" y="140121"/>
            <a:ext cx="8585835" cy="4572635"/>
            <a:chOff x="55760" y="140121"/>
            <a:chExt cx="8585835" cy="4572635"/>
          </a:xfrm>
        </p:grpSpPr>
        <p:sp>
          <p:nvSpPr>
            <p:cNvPr id="3" name="object 3"/>
            <p:cNvSpPr/>
            <p:nvPr/>
          </p:nvSpPr>
          <p:spPr>
            <a:xfrm>
              <a:off x="55760" y="140121"/>
              <a:ext cx="1273810" cy="1186815"/>
            </a:xfrm>
            <a:custGeom>
              <a:avLst/>
              <a:gdLst/>
              <a:ahLst/>
              <a:cxnLst/>
              <a:rect l="l" t="t" r="r" b="b"/>
              <a:pathLst>
                <a:path w="1273810" h="1186815">
                  <a:moveTo>
                    <a:pt x="658350" y="0"/>
                  </a:moveTo>
                  <a:lnTo>
                    <a:pt x="611789" y="1781"/>
                  </a:lnTo>
                  <a:lnTo>
                    <a:pt x="565295" y="6944"/>
                  </a:lnTo>
                  <a:lnTo>
                    <a:pt x="517122" y="11675"/>
                  </a:lnTo>
                  <a:lnTo>
                    <a:pt x="469085" y="19456"/>
                  </a:lnTo>
                  <a:lnTo>
                    <a:pt x="421477" y="30239"/>
                  </a:lnTo>
                  <a:lnTo>
                    <a:pt x="374590" y="43981"/>
                  </a:lnTo>
                  <a:lnTo>
                    <a:pt x="328717" y="60633"/>
                  </a:lnTo>
                  <a:lnTo>
                    <a:pt x="284151" y="80150"/>
                  </a:lnTo>
                  <a:lnTo>
                    <a:pt x="241183" y="102486"/>
                  </a:lnTo>
                  <a:lnTo>
                    <a:pt x="200106" y="127594"/>
                  </a:lnTo>
                  <a:lnTo>
                    <a:pt x="163227" y="155072"/>
                  </a:lnTo>
                  <a:lnTo>
                    <a:pt x="130202" y="186367"/>
                  </a:lnTo>
                  <a:lnTo>
                    <a:pt x="100994" y="221082"/>
                  </a:lnTo>
                  <a:lnTo>
                    <a:pt x="75563" y="258821"/>
                  </a:lnTo>
                  <a:lnTo>
                    <a:pt x="53869" y="299186"/>
                  </a:lnTo>
                  <a:lnTo>
                    <a:pt x="35874" y="341783"/>
                  </a:lnTo>
                  <a:lnTo>
                    <a:pt x="21538" y="386213"/>
                  </a:lnTo>
                  <a:lnTo>
                    <a:pt x="10821" y="432080"/>
                  </a:lnTo>
                  <a:lnTo>
                    <a:pt x="3686" y="478988"/>
                  </a:lnTo>
                  <a:lnTo>
                    <a:pt x="92" y="526540"/>
                  </a:lnTo>
                  <a:lnTo>
                    <a:pt x="0" y="574340"/>
                  </a:lnTo>
                  <a:lnTo>
                    <a:pt x="3370" y="621991"/>
                  </a:lnTo>
                  <a:lnTo>
                    <a:pt x="10165" y="669096"/>
                  </a:lnTo>
                  <a:lnTo>
                    <a:pt x="20344" y="715259"/>
                  </a:lnTo>
                  <a:lnTo>
                    <a:pt x="33867" y="760083"/>
                  </a:lnTo>
                  <a:lnTo>
                    <a:pt x="50697" y="803171"/>
                  </a:lnTo>
                  <a:lnTo>
                    <a:pt x="70794" y="844128"/>
                  </a:lnTo>
                  <a:lnTo>
                    <a:pt x="95798" y="885086"/>
                  </a:lnTo>
                  <a:lnTo>
                    <a:pt x="124402" y="922614"/>
                  </a:lnTo>
                  <a:lnTo>
                    <a:pt x="161213" y="960634"/>
                  </a:lnTo>
                  <a:lnTo>
                    <a:pt x="201323" y="992934"/>
                  </a:lnTo>
                  <a:lnTo>
                    <a:pt x="244285" y="1020199"/>
                  </a:lnTo>
                  <a:lnTo>
                    <a:pt x="289655" y="1043118"/>
                  </a:lnTo>
                  <a:lnTo>
                    <a:pt x="336987" y="1062378"/>
                  </a:lnTo>
                  <a:lnTo>
                    <a:pt x="385835" y="1078666"/>
                  </a:lnTo>
                  <a:lnTo>
                    <a:pt x="435754" y="1092669"/>
                  </a:lnTo>
                  <a:lnTo>
                    <a:pt x="486298" y="1105076"/>
                  </a:lnTo>
                  <a:lnTo>
                    <a:pt x="587482" y="1127846"/>
                  </a:lnTo>
                  <a:lnTo>
                    <a:pt x="633296" y="1139330"/>
                  </a:lnTo>
                  <a:lnTo>
                    <a:pt x="680576" y="1151821"/>
                  </a:lnTo>
                  <a:lnTo>
                    <a:pt x="728875" y="1164040"/>
                  </a:lnTo>
                  <a:lnTo>
                    <a:pt x="777746" y="1174710"/>
                  </a:lnTo>
                  <a:lnTo>
                    <a:pt x="826740" y="1182551"/>
                  </a:lnTo>
                  <a:lnTo>
                    <a:pt x="875411" y="1186285"/>
                  </a:lnTo>
                  <a:lnTo>
                    <a:pt x="923310" y="1184634"/>
                  </a:lnTo>
                  <a:lnTo>
                    <a:pt x="969990" y="1176317"/>
                  </a:lnTo>
                  <a:lnTo>
                    <a:pt x="1015003" y="1160058"/>
                  </a:lnTo>
                  <a:lnTo>
                    <a:pt x="1057902" y="1134577"/>
                  </a:lnTo>
                  <a:lnTo>
                    <a:pt x="1094654" y="1103350"/>
                  </a:lnTo>
                  <a:lnTo>
                    <a:pt x="1127757" y="1066543"/>
                  </a:lnTo>
                  <a:lnTo>
                    <a:pt x="1157286" y="1025113"/>
                  </a:lnTo>
                  <a:lnTo>
                    <a:pt x="1183313" y="980019"/>
                  </a:lnTo>
                  <a:lnTo>
                    <a:pt x="1205910" y="932219"/>
                  </a:lnTo>
                  <a:lnTo>
                    <a:pt x="1225150" y="882669"/>
                  </a:lnTo>
                  <a:lnTo>
                    <a:pt x="1241106" y="832329"/>
                  </a:lnTo>
                  <a:lnTo>
                    <a:pt x="1253849" y="782155"/>
                  </a:lnTo>
                  <a:lnTo>
                    <a:pt x="1263454" y="733106"/>
                  </a:lnTo>
                  <a:lnTo>
                    <a:pt x="1269992" y="686140"/>
                  </a:lnTo>
                  <a:lnTo>
                    <a:pt x="1273447" y="637919"/>
                  </a:lnTo>
                  <a:lnTo>
                    <a:pt x="1273176" y="589624"/>
                  </a:lnTo>
                  <a:lnTo>
                    <a:pt x="1269225" y="541502"/>
                  </a:lnTo>
                  <a:lnTo>
                    <a:pt x="1261644" y="493799"/>
                  </a:lnTo>
                  <a:lnTo>
                    <a:pt x="1250479" y="446763"/>
                  </a:lnTo>
                  <a:lnTo>
                    <a:pt x="1235779" y="400640"/>
                  </a:lnTo>
                  <a:lnTo>
                    <a:pt x="1217592" y="355679"/>
                  </a:lnTo>
                  <a:lnTo>
                    <a:pt x="1195964" y="312125"/>
                  </a:lnTo>
                  <a:lnTo>
                    <a:pt x="1173492" y="274216"/>
                  </a:lnTo>
                  <a:lnTo>
                    <a:pt x="1148314" y="237830"/>
                  </a:lnTo>
                  <a:lnTo>
                    <a:pt x="1116808" y="200008"/>
                  </a:lnTo>
                  <a:lnTo>
                    <a:pt x="1082929" y="165418"/>
                  </a:lnTo>
                  <a:lnTo>
                    <a:pt x="1046879" y="134072"/>
                  </a:lnTo>
                  <a:lnTo>
                    <a:pt x="1008863" y="105982"/>
                  </a:lnTo>
                  <a:lnTo>
                    <a:pt x="969084" y="81161"/>
                  </a:lnTo>
                  <a:lnTo>
                    <a:pt x="927746" y="59622"/>
                  </a:lnTo>
                  <a:lnTo>
                    <a:pt x="885051" y="41377"/>
                  </a:lnTo>
                  <a:lnTo>
                    <a:pt x="841203" y="26438"/>
                  </a:lnTo>
                  <a:lnTo>
                    <a:pt x="796405" y="14819"/>
                  </a:lnTo>
                  <a:lnTo>
                    <a:pt x="750862" y="6531"/>
                  </a:lnTo>
                  <a:lnTo>
                    <a:pt x="704775" y="1587"/>
                  </a:lnTo>
                  <a:lnTo>
                    <a:pt x="658350" y="0"/>
                  </a:lnTo>
                  <a:close/>
                </a:path>
              </a:pathLst>
            </a:custGeom>
            <a:solidFill>
              <a:srgbClr val="FFD47B"/>
            </a:solidFill>
          </p:spPr>
          <p:txBody>
            <a:bodyPr wrap="square" lIns="0" tIns="0" rIns="0" bIns="0" rtlCol="0"/>
            <a:lstStyle/>
            <a:p>
              <a:endParaRPr/>
            </a:p>
          </p:txBody>
        </p:sp>
        <p:sp>
          <p:nvSpPr>
            <p:cNvPr id="4" name="object 4"/>
            <p:cNvSpPr/>
            <p:nvPr/>
          </p:nvSpPr>
          <p:spPr>
            <a:xfrm>
              <a:off x="502919" y="432815"/>
              <a:ext cx="8138159" cy="4279900"/>
            </a:xfrm>
            <a:custGeom>
              <a:avLst/>
              <a:gdLst/>
              <a:ahLst/>
              <a:cxnLst/>
              <a:rect l="l" t="t" r="r" b="b"/>
              <a:pathLst>
                <a:path w="8138159" h="4279900">
                  <a:moveTo>
                    <a:pt x="8138159" y="0"/>
                  </a:moveTo>
                  <a:lnTo>
                    <a:pt x="0" y="0"/>
                  </a:lnTo>
                  <a:lnTo>
                    <a:pt x="0" y="4279392"/>
                  </a:lnTo>
                  <a:lnTo>
                    <a:pt x="8138159" y="4279392"/>
                  </a:lnTo>
                  <a:lnTo>
                    <a:pt x="8138159" y="0"/>
                  </a:lnTo>
                  <a:close/>
                </a:path>
              </a:pathLst>
            </a:custGeom>
            <a:solidFill>
              <a:srgbClr val="FFFFFF"/>
            </a:solidFill>
          </p:spPr>
          <p:txBody>
            <a:bodyPr wrap="square" lIns="0" tIns="0" rIns="0" bIns="0" rtlCol="0"/>
            <a:lstStyle/>
            <a:p>
              <a:endParaRPr/>
            </a:p>
          </p:txBody>
        </p:sp>
      </p:grpSp>
      <p:sp>
        <p:nvSpPr>
          <p:cNvPr id="5" name="object 5"/>
          <p:cNvSpPr txBox="1"/>
          <p:nvPr/>
        </p:nvSpPr>
        <p:spPr>
          <a:xfrm>
            <a:off x="1742948" y="1923059"/>
            <a:ext cx="1153795" cy="1244600"/>
          </a:xfrm>
          <a:prstGeom prst="rect">
            <a:avLst/>
          </a:prstGeom>
        </p:spPr>
        <p:txBody>
          <a:bodyPr vert="horz" wrap="square" lIns="0" tIns="12065" rIns="0" bIns="0" rtlCol="0">
            <a:spAutoFit/>
          </a:bodyPr>
          <a:lstStyle/>
          <a:p>
            <a:pPr marL="12700">
              <a:lnSpc>
                <a:spcPct val="100000"/>
              </a:lnSpc>
              <a:spcBef>
                <a:spcPts val="95"/>
              </a:spcBef>
            </a:pPr>
            <a:r>
              <a:rPr sz="8000" spc="-25" dirty="0">
                <a:solidFill>
                  <a:srgbClr val="181818"/>
                </a:solidFill>
                <a:latin typeface="Arial MT"/>
                <a:cs typeface="Arial MT"/>
              </a:rPr>
              <a:t>04</a:t>
            </a:r>
            <a:endParaRPr sz="8000">
              <a:latin typeface="Arial MT"/>
              <a:cs typeface="Arial MT"/>
            </a:endParaRPr>
          </a:p>
        </p:txBody>
      </p:sp>
      <p:sp>
        <p:nvSpPr>
          <p:cNvPr id="6" name="object 6"/>
          <p:cNvSpPr txBox="1">
            <a:spLocks noGrp="1"/>
          </p:cNvSpPr>
          <p:nvPr>
            <p:ph type="title"/>
          </p:nvPr>
        </p:nvSpPr>
        <p:spPr>
          <a:xfrm>
            <a:off x="3639058" y="1724990"/>
            <a:ext cx="4013200" cy="1672589"/>
          </a:xfrm>
          <a:prstGeom prst="rect">
            <a:avLst/>
          </a:prstGeom>
        </p:spPr>
        <p:txBody>
          <a:bodyPr vert="horz" wrap="square" lIns="0" tIns="12700" rIns="0" bIns="0" rtlCol="0">
            <a:spAutoFit/>
          </a:bodyPr>
          <a:lstStyle/>
          <a:p>
            <a:pPr marL="12700" marR="5080">
              <a:lnSpc>
                <a:spcPct val="100000"/>
              </a:lnSpc>
              <a:spcBef>
                <a:spcPts val="100"/>
              </a:spcBef>
            </a:pPr>
            <a:r>
              <a:rPr sz="3600" b="0" dirty="0">
                <a:latin typeface="Arial MT"/>
                <a:cs typeface="Arial MT"/>
              </a:rPr>
              <a:t>CONTOH</a:t>
            </a:r>
            <a:r>
              <a:rPr sz="3600" b="0" spc="-15" dirty="0">
                <a:latin typeface="Arial MT"/>
                <a:cs typeface="Arial MT"/>
              </a:rPr>
              <a:t> </a:t>
            </a:r>
            <a:r>
              <a:rPr sz="3600" b="0" dirty="0">
                <a:latin typeface="Arial MT"/>
                <a:cs typeface="Arial MT"/>
              </a:rPr>
              <a:t>KISI-</a:t>
            </a:r>
            <a:r>
              <a:rPr sz="3600" b="0" spc="-20" dirty="0">
                <a:latin typeface="Arial MT"/>
                <a:cs typeface="Arial MT"/>
              </a:rPr>
              <a:t>KISI </a:t>
            </a:r>
            <a:r>
              <a:rPr sz="3600" b="0" dirty="0">
                <a:latin typeface="Arial MT"/>
                <a:cs typeface="Arial MT"/>
              </a:rPr>
              <a:t>DAN</a:t>
            </a:r>
            <a:r>
              <a:rPr sz="3600" b="0" spc="-15" dirty="0">
                <a:latin typeface="Arial MT"/>
                <a:cs typeface="Arial MT"/>
              </a:rPr>
              <a:t> </a:t>
            </a:r>
            <a:r>
              <a:rPr sz="3600" b="0" spc="-10" dirty="0">
                <a:latin typeface="Arial MT"/>
                <a:cs typeface="Arial MT"/>
              </a:rPr>
              <a:t>NASKAH </a:t>
            </a:r>
            <a:r>
              <a:rPr sz="3600" b="0" spc="-20" dirty="0">
                <a:latin typeface="Arial MT"/>
                <a:cs typeface="Arial MT"/>
              </a:rPr>
              <a:t>SOAL</a:t>
            </a:r>
            <a:endParaRPr sz="3600">
              <a:latin typeface="Arial MT"/>
              <a:cs typeface="Arial MT"/>
            </a:endParaRPr>
          </a:p>
        </p:txBody>
      </p:sp>
      <p:grpSp>
        <p:nvGrpSpPr>
          <p:cNvPr id="7" name="object 7"/>
          <p:cNvGrpSpPr/>
          <p:nvPr/>
        </p:nvGrpSpPr>
        <p:grpSpPr>
          <a:xfrm>
            <a:off x="146494" y="309371"/>
            <a:ext cx="8812530" cy="4841875"/>
            <a:chOff x="146494" y="309371"/>
            <a:chExt cx="8812530" cy="4841875"/>
          </a:xfrm>
        </p:grpSpPr>
        <p:pic>
          <p:nvPicPr>
            <p:cNvPr id="8" name="object 8"/>
            <p:cNvPicPr/>
            <p:nvPr/>
          </p:nvPicPr>
          <p:blipFill>
            <a:blip r:embed="rId2" cstate="print"/>
            <a:stretch>
              <a:fillRect/>
            </a:stretch>
          </p:blipFill>
          <p:spPr>
            <a:xfrm>
              <a:off x="6739127" y="3566159"/>
              <a:ext cx="2219563" cy="1584959"/>
            </a:xfrm>
            <a:prstGeom prst="rect">
              <a:avLst/>
            </a:prstGeom>
          </p:spPr>
        </p:pic>
        <p:sp>
          <p:nvSpPr>
            <p:cNvPr id="9" name="object 9"/>
            <p:cNvSpPr/>
            <p:nvPr/>
          </p:nvSpPr>
          <p:spPr>
            <a:xfrm>
              <a:off x="146494" y="312546"/>
              <a:ext cx="6928484" cy="4204970"/>
            </a:xfrm>
            <a:custGeom>
              <a:avLst/>
              <a:gdLst/>
              <a:ahLst/>
              <a:cxnLst/>
              <a:rect l="l" t="t" r="r" b="b"/>
              <a:pathLst>
                <a:path w="6928484" h="4204970">
                  <a:moveTo>
                    <a:pt x="50990" y="424865"/>
                  </a:moveTo>
                  <a:lnTo>
                    <a:pt x="48044" y="414324"/>
                  </a:lnTo>
                  <a:lnTo>
                    <a:pt x="41998" y="405193"/>
                  </a:lnTo>
                  <a:lnTo>
                    <a:pt x="33248" y="398272"/>
                  </a:lnTo>
                  <a:lnTo>
                    <a:pt x="28613" y="394055"/>
                  </a:lnTo>
                  <a:lnTo>
                    <a:pt x="23329" y="390563"/>
                  </a:lnTo>
                  <a:lnTo>
                    <a:pt x="17399" y="387604"/>
                  </a:lnTo>
                  <a:lnTo>
                    <a:pt x="10845" y="384937"/>
                  </a:lnTo>
                  <a:lnTo>
                    <a:pt x="5905" y="383159"/>
                  </a:lnTo>
                  <a:lnTo>
                    <a:pt x="0" y="388239"/>
                  </a:lnTo>
                  <a:lnTo>
                    <a:pt x="25641" y="432816"/>
                  </a:lnTo>
                  <a:lnTo>
                    <a:pt x="40678" y="442214"/>
                  </a:lnTo>
                  <a:lnTo>
                    <a:pt x="45173" y="443992"/>
                  </a:lnTo>
                  <a:lnTo>
                    <a:pt x="49479" y="440563"/>
                  </a:lnTo>
                  <a:lnTo>
                    <a:pt x="50495" y="435991"/>
                  </a:lnTo>
                  <a:lnTo>
                    <a:pt x="50990" y="424865"/>
                  </a:lnTo>
                  <a:close/>
                </a:path>
                <a:path w="6928484" h="4204970">
                  <a:moveTo>
                    <a:pt x="447205" y="42164"/>
                  </a:moveTo>
                  <a:lnTo>
                    <a:pt x="444474" y="31661"/>
                  </a:lnTo>
                  <a:lnTo>
                    <a:pt x="438518" y="22542"/>
                  </a:lnTo>
                  <a:lnTo>
                    <a:pt x="429780" y="15621"/>
                  </a:lnTo>
                  <a:lnTo>
                    <a:pt x="425043" y="11379"/>
                  </a:lnTo>
                  <a:lnTo>
                    <a:pt x="419595" y="7874"/>
                  </a:lnTo>
                  <a:lnTo>
                    <a:pt x="413639" y="4953"/>
                  </a:lnTo>
                  <a:lnTo>
                    <a:pt x="407377" y="2413"/>
                  </a:lnTo>
                  <a:lnTo>
                    <a:pt x="401027" y="0"/>
                  </a:lnTo>
                  <a:lnTo>
                    <a:pt x="395109" y="5080"/>
                  </a:lnTo>
                  <a:lnTo>
                    <a:pt x="421068" y="49758"/>
                  </a:lnTo>
                  <a:lnTo>
                    <a:pt x="441693" y="61341"/>
                  </a:lnTo>
                  <a:lnTo>
                    <a:pt x="445897" y="57912"/>
                  </a:lnTo>
                  <a:lnTo>
                    <a:pt x="447205" y="42164"/>
                  </a:lnTo>
                  <a:close/>
                </a:path>
                <a:path w="6928484" h="4204970">
                  <a:moveTo>
                    <a:pt x="736981" y="222059"/>
                  </a:moveTo>
                  <a:lnTo>
                    <a:pt x="734136" y="211328"/>
                  </a:lnTo>
                  <a:lnTo>
                    <a:pt x="728154" y="202133"/>
                  </a:lnTo>
                  <a:lnTo>
                    <a:pt x="719607" y="195580"/>
                  </a:lnTo>
                  <a:lnTo>
                    <a:pt x="714870" y="191401"/>
                  </a:lnTo>
                  <a:lnTo>
                    <a:pt x="709422" y="187883"/>
                  </a:lnTo>
                  <a:lnTo>
                    <a:pt x="703465" y="184924"/>
                  </a:lnTo>
                  <a:lnTo>
                    <a:pt x="695642" y="181610"/>
                  </a:lnTo>
                  <a:lnTo>
                    <a:pt x="690232" y="179578"/>
                  </a:lnTo>
                  <a:lnTo>
                    <a:pt x="684644" y="184658"/>
                  </a:lnTo>
                  <a:lnTo>
                    <a:pt x="711047" y="229425"/>
                  </a:lnTo>
                  <a:lnTo>
                    <a:pt x="730605" y="240792"/>
                  </a:lnTo>
                  <a:lnTo>
                    <a:pt x="735076" y="237998"/>
                  </a:lnTo>
                  <a:lnTo>
                    <a:pt x="736142" y="233172"/>
                  </a:lnTo>
                  <a:lnTo>
                    <a:pt x="736981" y="222059"/>
                  </a:lnTo>
                  <a:close/>
                </a:path>
                <a:path w="6928484" h="4204970">
                  <a:moveTo>
                    <a:pt x="6589585" y="4171505"/>
                  </a:moveTo>
                  <a:lnTo>
                    <a:pt x="6588696" y="4164152"/>
                  </a:lnTo>
                  <a:lnTo>
                    <a:pt x="6576250" y="4157383"/>
                  </a:lnTo>
                  <a:lnTo>
                    <a:pt x="6570154" y="4155821"/>
                  </a:lnTo>
                  <a:lnTo>
                    <a:pt x="6563804" y="4155821"/>
                  </a:lnTo>
                  <a:lnTo>
                    <a:pt x="6555892" y="4156633"/>
                  </a:lnTo>
                  <a:lnTo>
                    <a:pt x="6548183" y="4159059"/>
                  </a:lnTo>
                  <a:lnTo>
                    <a:pt x="6540932" y="4163085"/>
                  </a:lnTo>
                  <a:lnTo>
                    <a:pt x="6534467" y="4168724"/>
                  </a:lnTo>
                  <a:lnTo>
                    <a:pt x="6528295" y="4173588"/>
                  </a:lnTo>
                  <a:lnTo>
                    <a:pt x="6522720" y="4178604"/>
                  </a:lnTo>
                  <a:lnTo>
                    <a:pt x="6517602" y="4183977"/>
                  </a:lnTo>
                  <a:lnTo>
                    <a:pt x="6512877" y="4189857"/>
                  </a:lnTo>
                  <a:lnTo>
                    <a:pt x="6510325" y="4195381"/>
                  </a:lnTo>
                  <a:lnTo>
                    <a:pt x="6512877" y="4204551"/>
                  </a:lnTo>
                  <a:lnTo>
                    <a:pt x="6519735" y="4204551"/>
                  </a:lnTo>
                  <a:lnTo>
                    <a:pt x="6538100" y="4202836"/>
                  </a:lnTo>
                  <a:lnTo>
                    <a:pt x="6555397" y="4197680"/>
                  </a:lnTo>
                  <a:lnTo>
                    <a:pt x="6571259" y="4189069"/>
                  </a:lnTo>
                  <a:lnTo>
                    <a:pt x="6585267" y="4177017"/>
                  </a:lnTo>
                  <a:lnTo>
                    <a:pt x="6589585" y="4171505"/>
                  </a:lnTo>
                  <a:close/>
                </a:path>
                <a:path w="6928484" h="4204970">
                  <a:moveTo>
                    <a:pt x="6635305" y="4027132"/>
                  </a:moveTo>
                  <a:lnTo>
                    <a:pt x="6632638" y="4020210"/>
                  </a:lnTo>
                  <a:lnTo>
                    <a:pt x="6627431" y="4017632"/>
                  </a:lnTo>
                  <a:lnTo>
                    <a:pt x="6621208" y="4014254"/>
                  </a:lnTo>
                  <a:lnTo>
                    <a:pt x="6614604" y="4012590"/>
                  </a:lnTo>
                  <a:lnTo>
                    <a:pt x="6608000" y="4012590"/>
                  </a:lnTo>
                  <a:lnTo>
                    <a:pt x="6600241" y="4013352"/>
                  </a:lnTo>
                  <a:lnTo>
                    <a:pt x="6592735" y="4015613"/>
                  </a:lnTo>
                  <a:lnTo>
                    <a:pt x="6585686" y="4019346"/>
                  </a:lnTo>
                  <a:lnTo>
                    <a:pt x="6579298" y="4024553"/>
                  </a:lnTo>
                  <a:lnTo>
                    <a:pt x="6572910" y="4029125"/>
                  </a:lnTo>
                  <a:lnTo>
                    <a:pt x="6567043" y="4033863"/>
                  </a:lnTo>
                  <a:lnTo>
                    <a:pt x="6561823" y="4038917"/>
                  </a:lnTo>
                  <a:lnTo>
                    <a:pt x="6557454" y="4044442"/>
                  </a:lnTo>
                  <a:lnTo>
                    <a:pt x="6553009" y="4049649"/>
                  </a:lnTo>
                  <a:lnTo>
                    <a:pt x="6556565" y="4058285"/>
                  </a:lnTo>
                  <a:lnTo>
                    <a:pt x="6562661" y="4058285"/>
                  </a:lnTo>
                  <a:lnTo>
                    <a:pt x="6581305" y="4056672"/>
                  </a:lnTo>
                  <a:lnTo>
                    <a:pt x="6598882" y="4051808"/>
                  </a:lnTo>
                  <a:lnTo>
                    <a:pt x="6614985" y="4043692"/>
                  </a:lnTo>
                  <a:lnTo>
                    <a:pt x="6629209" y="4032326"/>
                  </a:lnTo>
                  <a:lnTo>
                    <a:pt x="6635305" y="4027132"/>
                  </a:lnTo>
                  <a:close/>
                </a:path>
                <a:path w="6928484" h="4204970">
                  <a:moveTo>
                    <a:pt x="6833425" y="3914356"/>
                  </a:moveTo>
                  <a:lnTo>
                    <a:pt x="6830758" y="3907434"/>
                  </a:lnTo>
                  <a:lnTo>
                    <a:pt x="6825551" y="3904856"/>
                  </a:lnTo>
                  <a:lnTo>
                    <a:pt x="6819328" y="3901478"/>
                  </a:lnTo>
                  <a:lnTo>
                    <a:pt x="6812724" y="3899814"/>
                  </a:lnTo>
                  <a:lnTo>
                    <a:pt x="6806120" y="3899814"/>
                  </a:lnTo>
                  <a:lnTo>
                    <a:pt x="6798361" y="3900576"/>
                  </a:lnTo>
                  <a:lnTo>
                    <a:pt x="6790855" y="3902837"/>
                  </a:lnTo>
                  <a:lnTo>
                    <a:pt x="6783806" y="3906570"/>
                  </a:lnTo>
                  <a:lnTo>
                    <a:pt x="6777418" y="3911777"/>
                  </a:lnTo>
                  <a:lnTo>
                    <a:pt x="6771030" y="3916349"/>
                  </a:lnTo>
                  <a:lnTo>
                    <a:pt x="6765163" y="3921087"/>
                  </a:lnTo>
                  <a:lnTo>
                    <a:pt x="6759943" y="3926141"/>
                  </a:lnTo>
                  <a:lnTo>
                    <a:pt x="6755574" y="3931666"/>
                  </a:lnTo>
                  <a:lnTo>
                    <a:pt x="6751129" y="3936873"/>
                  </a:lnTo>
                  <a:lnTo>
                    <a:pt x="6754685" y="3945509"/>
                  </a:lnTo>
                  <a:lnTo>
                    <a:pt x="6760781" y="3945509"/>
                  </a:lnTo>
                  <a:lnTo>
                    <a:pt x="6779565" y="3943896"/>
                  </a:lnTo>
                  <a:lnTo>
                    <a:pt x="6797446" y="3939032"/>
                  </a:lnTo>
                  <a:lnTo>
                    <a:pt x="6813855" y="3930916"/>
                  </a:lnTo>
                  <a:lnTo>
                    <a:pt x="6828218" y="3919550"/>
                  </a:lnTo>
                  <a:lnTo>
                    <a:pt x="6833425" y="3914356"/>
                  </a:lnTo>
                  <a:close/>
                </a:path>
                <a:path w="6928484" h="4204970">
                  <a:moveTo>
                    <a:pt x="6927913" y="3764813"/>
                  </a:moveTo>
                  <a:lnTo>
                    <a:pt x="6925246" y="3758717"/>
                  </a:lnTo>
                  <a:lnTo>
                    <a:pt x="6920039" y="3755212"/>
                  </a:lnTo>
                  <a:lnTo>
                    <a:pt x="6914197" y="3752011"/>
                  </a:lnTo>
                  <a:lnTo>
                    <a:pt x="6907847" y="3750437"/>
                  </a:lnTo>
                  <a:lnTo>
                    <a:pt x="6901497" y="3750437"/>
                  </a:lnTo>
                  <a:lnTo>
                    <a:pt x="6893522" y="3751262"/>
                  </a:lnTo>
                  <a:lnTo>
                    <a:pt x="6885787" y="3753688"/>
                  </a:lnTo>
                  <a:lnTo>
                    <a:pt x="6878510" y="3757638"/>
                  </a:lnTo>
                  <a:lnTo>
                    <a:pt x="6871906" y="3763073"/>
                  </a:lnTo>
                  <a:lnTo>
                    <a:pt x="6865518" y="3767163"/>
                  </a:lnTo>
                  <a:lnTo>
                    <a:pt x="6859651" y="3771658"/>
                  </a:lnTo>
                  <a:lnTo>
                    <a:pt x="6854431" y="3776649"/>
                  </a:lnTo>
                  <a:lnTo>
                    <a:pt x="6850062" y="3782199"/>
                  </a:lnTo>
                  <a:lnTo>
                    <a:pt x="6845617" y="3787432"/>
                  </a:lnTo>
                  <a:lnTo>
                    <a:pt x="6849173" y="3796119"/>
                  </a:lnTo>
                  <a:lnTo>
                    <a:pt x="6855269" y="3796119"/>
                  </a:lnTo>
                  <a:lnTo>
                    <a:pt x="6873913" y="3794493"/>
                  </a:lnTo>
                  <a:lnTo>
                    <a:pt x="6891490" y="3789603"/>
                  </a:lnTo>
                  <a:lnTo>
                    <a:pt x="6907593" y="3781463"/>
                  </a:lnTo>
                  <a:lnTo>
                    <a:pt x="6921817" y="3770045"/>
                  </a:lnTo>
                  <a:lnTo>
                    <a:pt x="6927913" y="3764813"/>
                  </a:lnTo>
                  <a:close/>
                </a:path>
              </a:pathLst>
            </a:custGeom>
            <a:solidFill>
              <a:srgbClr val="181818"/>
            </a:solidFill>
          </p:spPr>
          <p:txBody>
            <a:bodyPr wrap="square" lIns="0" tIns="0" rIns="0" bIns="0" rtlCol="0"/>
            <a:lstStyle/>
            <a:p>
              <a:endParaRPr/>
            </a:p>
          </p:txBody>
        </p:sp>
        <p:pic>
          <p:nvPicPr>
            <p:cNvPr id="10" name="object 10"/>
            <p:cNvPicPr/>
            <p:nvPr/>
          </p:nvPicPr>
          <p:blipFill>
            <a:blip r:embed="rId3" cstate="print"/>
            <a:stretch>
              <a:fillRect/>
            </a:stretch>
          </p:blipFill>
          <p:spPr>
            <a:xfrm>
              <a:off x="245998" y="309371"/>
              <a:ext cx="933004" cy="868426"/>
            </a:xfrm>
            <a:prstGeom prst="rect">
              <a:avLst/>
            </a:prstGeom>
          </p:spPr>
        </p:pic>
        <p:sp>
          <p:nvSpPr>
            <p:cNvPr id="11" name="object 11"/>
            <p:cNvSpPr/>
            <p:nvPr/>
          </p:nvSpPr>
          <p:spPr>
            <a:xfrm>
              <a:off x="937513" y="927226"/>
              <a:ext cx="51435" cy="61594"/>
            </a:xfrm>
            <a:custGeom>
              <a:avLst/>
              <a:gdLst/>
              <a:ahLst/>
              <a:cxnLst/>
              <a:rect l="l" t="t" r="r" b="b"/>
              <a:pathLst>
                <a:path w="51434" h="61594">
                  <a:moveTo>
                    <a:pt x="5918" y="0"/>
                  </a:moveTo>
                  <a:lnTo>
                    <a:pt x="0" y="5080"/>
                  </a:lnTo>
                  <a:lnTo>
                    <a:pt x="1257" y="10287"/>
                  </a:lnTo>
                  <a:lnTo>
                    <a:pt x="6602" y="25290"/>
                  </a:lnTo>
                  <a:lnTo>
                    <a:pt x="14987" y="38401"/>
                  </a:lnTo>
                  <a:lnTo>
                    <a:pt x="26080" y="49488"/>
                  </a:lnTo>
                  <a:lnTo>
                    <a:pt x="40792" y="59182"/>
                  </a:lnTo>
                  <a:lnTo>
                    <a:pt x="45885" y="61087"/>
                  </a:lnTo>
                  <a:lnTo>
                    <a:pt x="50190" y="57785"/>
                  </a:lnTo>
                  <a:lnTo>
                    <a:pt x="51193" y="53212"/>
                  </a:lnTo>
                  <a:lnTo>
                    <a:pt x="51297" y="41866"/>
                  </a:lnTo>
                  <a:lnTo>
                    <a:pt x="48137" y="31210"/>
                  </a:lnTo>
                  <a:lnTo>
                    <a:pt x="42022" y="22030"/>
                  </a:lnTo>
                  <a:lnTo>
                    <a:pt x="33261" y="15112"/>
                  </a:lnTo>
                  <a:lnTo>
                    <a:pt x="28239" y="10763"/>
                  </a:lnTo>
                  <a:lnTo>
                    <a:pt x="22821" y="7270"/>
                  </a:lnTo>
                  <a:lnTo>
                    <a:pt x="17023" y="4397"/>
                  </a:lnTo>
                  <a:lnTo>
                    <a:pt x="10858" y="1905"/>
                  </a:lnTo>
                  <a:lnTo>
                    <a:pt x="5918" y="0"/>
                  </a:lnTo>
                  <a:close/>
                </a:path>
              </a:pathLst>
            </a:custGeom>
            <a:solidFill>
              <a:srgbClr val="181818"/>
            </a:solidFill>
          </p:spPr>
          <p:txBody>
            <a:bodyPr wrap="square" lIns="0" tIns="0" rIns="0" bIns="0" rtlCol="0"/>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502" y="298703"/>
            <a:ext cx="8839200" cy="4846320"/>
            <a:chOff x="12502" y="298703"/>
            <a:chExt cx="8839200" cy="4846320"/>
          </a:xfrm>
        </p:grpSpPr>
        <p:sp>
          <p:nvSpPr>
            <p:cNvPr id="3" name="object 3"/>
            <p:cNvSpPr/>
            <p:nvPr/>
          </p:nvSpPr>
          <p:spPr>
            <a:xfrm>
              <a:off x="57148" y="4064492"/>
              <a:ext cx="1104900" cy="1028700"/>
            </a:xfrm>
            <a:custGeom>
              <a:avLst/>
              <a:gdLst/>
              <a:ahLst/>
              <a:cxnLst/>
              <a:rect l="l" t="t" r="r" b="b"/>
              <a:pathLst>
                <a:path w="1104900" h="1028700">
                  <a:moveTo>
                    <a:pt x="520111" y="0"/>
                  </a:moveTo>
                  <a:lnTo>
                    <a:pt x="473263" y="3025"/>
                  </a:lnTo>
                  <a:lnTo>
                    <a:pt x="426936" y="10006"/>
                  </a:lnTo>
                  <a:lnTo>
                    <a:pt x="381409" y="20925"/>
                  </a:lnTo>
                  <a:lnTo>
                    <a:pt x="336964" y="35764"/>
                  </a:lnTo>
                  <a:lnTo>
                    <a:pt x="293879" y="54506"/>
                  </a:lnTo>
                  <a:lnTo>
                    <a:pt x="252436" y="77133"/>
                  </a:lnTo>
                  <a:lnTo>
                    <a:pt x="212913" y="103629"/>
                  </a:lnTo>
                  <a:lnTo>
                    <a:pt x="175592" y="133975"/>
                  </a:lnTo>
                  <a:lnTo>
                    <a:pt x="140753" y="168154"/>
                  </a:lnTo>
                  <a:lnTo>
                    <a:pt x="108675" y="206149"/>
                  </a:lnTo>
                  <a:lnTo>
                    <a:pt x="86841" y="237685"/>
                  </a:lnTo>
                  <a:lnTo>
                    <a:pt x="67350" y="270563"/>
                  </a:lnTo>
                  <a:lnTo>
                    <a:pt x="46149" y="313813"/>
                  </a:lnTo>
                  <a:lnTo>
                    <a:pt x="28854" y="358624"/>
                  </a:lnTo>
                  <a:lnTo>
                    <a:pt x="15528" y="404679"/>
                  </a:lnTo>
                  <a:lnTo>
                    <a:pt x="6234" y="451656"/>
                  </a:lnTo>
                  <a:lnTo>
                    <a:pt x="1037" y="499238"/>
                  </a:lnTo>
                  <a:lnTo>
                    <a:pt x="0" y="547103"/>
                  </a:lnTo>
                  <a:lnTo>
                    <a:pt x="3185" y="594934"/>
                  </a:lnTo>
                  <a:lnTo>
                    <a:pt x="9641" y="640317"/>
                  </a:lnTo>
                  <a:lnTo>
                    <a:pt x="19391" y="687813"/>
                  </a:lnTo>
                  <a:lnTo>
                    <a:pt x="32520" y="736283"/>
                  </a:lnTo>
                  <a:lnTo>
                    <a:pt x="49116" y="784588"/>
                  </a:lnTo>
                  <a:lnTo>
                    <a:pt x="69264" y="831587"/>
                  </a:lnTo>
                  <a:lnTo>
                    <a:pt x="93050" y="876141"/>
                  </a:lnTo>
                  <a:lnTo>
                    <a:pt x="120560" y="917110"/>
                  </a:lnTo>
                  <a:lnTo>
                    <a:pt x="151880" y="953355"/>
                  </a:lnTo>
                  <a:lnTo>
                    <a:pt x="187097" y="983736"/>
                  </a:lnTo>
                  <a:lnTo>
                    <a:pt x="228554" y="1007787"/>
                  </a:lnTo>
                  <a:lnTo>
                    <a:pt x="272219" y="1022117"/>
                  </a:lnTo>
                  <a:lnTo>
                    <a:pt x="317562" y="1028245"/>
                  </a:lnTo>
                  <a:lnTo>
                    <a:pt x="364049" y="1027691"/>
                  </a:lnTo>
                  <a:lnTo>
                    <a:pt x="411149" y="1021978"/>
                  </a:lnTo>
                  <a:lnTo>
                    <a:pt x="458330" y="1012625"/>
                  </a:lnTo>
                  <a:lnTo>
                    <a:pt x="505059" y="1001153"/>
                  </a:lnTo>
                  <a:lnTo>
                    <a:pt x="550805" y="989082"/>
                  </a:lnTo>
                  <a:lnTo>
                    <a:pt x="595034" y="977933"/>
                  </a:lnTo>
                  <a:lnTo>
                    <a:pt x="643675" y="967067"/>
                  </a:lnTo>
                  <a:lnTo>
                    <a:pt x="692546" y="955881"/>
                  </a:lnTo>
                  <a:lnTo>
                    <a:pt x="741118" y="943558"/>
                  </a:lnTo>
                  <a:lnTo>
                    <a:pt x="788860" y="929279"/>
                  </a:lnTo>
                  <a:lnTo>
                    <a:pt x="835244" y="912226"/>
                  </a:lnTo>
                  <a:lnTo>
                    <a:pt x="879739" y="891582"/>
                  </a:lnTo>
                  <a:lnTo>
                    <a:pt x="921816" y="866529"/>
                  </a:lnTo>
                  <a:lnTo>
                    <a:pt x="960945" y="836250"/>
                  </a:lnTo>
                  <a:lnTo>
                    <a:pt x="996595" y="799925"/>
                  </a:lnTo>
                  <a:lnTo>
                    <a:pt x="1021410" y="767364"/>
                  </a:lnTo>
                  <a:lnTo>
                    <a:pt x="1043090" y="731878"/>
                  </a:lnTo>
                  <a:lnTo>
                    <a:pt x="1062626" y="691472"/>
                  </a:lnTo>
                  <a:lnTo>
                    <a:pt x="1078517" y="648752"/>
                  </a:lnTo>
                  <a:lnTo>
                    <a:pt x="1090715" y="604219"/>
                  </a:lnTo>
                  <a:lnTo>
                    <a:pt x="1099169" y="558373"/>
                  </a:lnTo>
                  <a:lnTo>
                    <a:pt x="1103831" y="511715"/>
                  </a:lnTo>
                  <a:lnTo>
                    <a:pt x="1104650" y="464745"/>
                  </a:lnTo>
                  <a:lnTo>
                    <a:pt x="1101577" y="417962"/>
                  </a:lnTo>
                  <a:lnTo>
                    <a:pt x="1094562" y="371868"/>
                  </a:lnTo>
                  <a:lnTo>
                    <a:pt x="1083557" y="326963"/>
                  </a:lnTo>
                  <a:lnTo>
                    <a:pt x="1068511" y="283746"/>
                  </a:lnTo>
                  <a:lnTo>
                    <a:pt x="1049375" y="242718"/>
                  </a:lnTo>
                  <a:lnTo>
                    <a:pt x="1026099" y="204380"/>
                  </a:lnTo>
                  <a:lnTo>
                    <a:pt x="998633" y="169232"/>
                  </a:lnTo>
                  <a:lnTo>
                    <a:pt x="966929" y="137774"/>
                  </a:lnTo>
                  <a:lnTo>
                    <a:pt x="930936" y="110505"/>
                  </a:lnTo>
                  <a:lnTo>
                    <a:pt x="890089" y="85808"/>
                  </a:lnTo>
                  <a:lnTo>
                    <a:pt x="847145" y="64267"/>
                  </a:lnTo>
                  <a:lnTo>
                    <a:pt x="802483" y="45938"/>
                  </a:lnTo>
                  <a:lnTo>
                    <a:pt x="756484" y="30879"/>
                  </a:lnTo>
                  <a:lnTo>
                    <a:pt x="709526" y="19145"/>
                  </a:lnTo>
                  <a:lnTo>
                    <a:pt x="661988" y="10794"/>
                  </a:lnTo>
                  <a:lnTo>
                    <a:pt x="567200" y="946"/>
                  </a:lnTo>
                  <a:lnTo>
                    <a:pt x="520111" y="0"/>
                  </a:lnTo>
                  <a:close/>
                </a:path>
              </a:pathLst>
            </a:custGeom>
            <a:solidFill>
              <a:srgbClr val="FFD47B"/>
            </a:solidFill>
          </p:spPr>
          <p:txBody>
            <a:bodyPr wrap="square" lIns="0" tIns="0" rIns="0" bIns="0" rtlCol="0"/>
            <a:lstStyle/>
            <a:p>
              <a:endParaRPr/>
            </a:p>
          </p:txBody>
        </p:sp>
        <p:sp>
          <p:nvSpPr>
            <p:cNvPr id="4" name="object 4"/>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12502" y="4323841"/>
              <a:ext cx="622670" cy="821182"/>
            </a:xfrm>
            <a:prstGeom prst="rect">
              <a:avLst/>
            </a:prstGeom>
          </p:spPr>
        </p:pic>
      </p:grpSp>
      <p:sp>
        <p:nvSpPr>
          <p:cNvPr id="6" name="object 6"/>
          <p:cNvSpPr txBox="1">
            <a:spLocks noGrp="1"/>
          </p:cNvSpPr>
          <p:nvPr>
            <p:ph type="title"/>
          </p:nvPr>
        </p:nvSpPr>
        <p:spPr>
          <a:xfrm>
            <a:off x="1634998" y="421335"/>
            <a:ext cx="5873115" cy="329565"/>
          </a:xfrm>
          <a:prstGeom prst="rect">
            <a:avLst/>
          </a:prstGeom>
        </p:spPr>
        <p:txBody>
          <a:bodyPr vert="horz" wrap="square" lIns="0" tIns="12065" rIns="0" bIns="0" rtlCol="0">
            <a:spAutoFit/>
          </a:bodyPr>
          <a:lstStyle/>
          <a:p>
            <a:pPr marL="12700">
              <a:lnSpc>
                <a:spcPct val="100000"/>
              </a:lnSpc>
              <a:spcBef>
                <a:spcPts val="95"/>
              </a:spcBef>
            </a:pPr>
            <a:r>
              <a:rPr sz="2000" dirty="0"/>
              <a:t>CONTOH</a:t>
            </a:r>
            <a:r>
              <a:rPr sz="2000" spc="-114" dirty="0"/>
              <a:t> </a:t>
            </a:r>
            <a:r>
              <a:rPr sz="2000" spc="-10" dirty="0"/>
              <a:t>KISI-</a:t>
            </a:r>
            <a:r>
              <a:rPr sz="2000" dirty="0"/>
              <a:t>KISI</a:t>
            </a:r>
            <a:r>
              <a:rPr sz="2000" spc="-50" dirty="0"/>
              <a:t> </a:t>
            </a:r>
            <a:r>
              <a:rPr sz="2000" dirty="0"/>
              <a:t>SOAL</a:t>
            </a:r>
            <a:r>
              <a:rPr sz="2000" spc="-5" dirty="0"/>
              <a:t> </a:t>
            </a:r>
            <a:r>
              <a:rPr sz="2000" dirty="0"/>
              <a:t>AM</a:t>
            </a:r>
            <a:r>
              <a:rPr sz="2000" spc="-40" dirty="0"/>
              <a:t> </a:t>
            </a:r>
            <a:r>
              <a:rPr sz="2000" dirty="0"/>
              <a:t>MATEMATIKA</a:t>
            </a:r>
            <a:r>
              <a:rPr sz="2000" spc="-50" dirty="0"/>
              <a:t> </a:t>
            </a:r>
            <a:r>
              <a:rPr sz="2000" spc="-25" dirty="0"/>
              <a:t>MTs</a:t>
            </a:r>
            <a:endParaRPr sz="2000"/>
          </a:p>
        </p:txBody>
      </p:sp>
      <p:graphicFrame>
        <p:nvGraphicFramePr>
          <p:cNvPr id="7" name="object 7"/>
          <p:cNvGraphicFramePr>
            <a:graphicFrameLocks noGrp="1"/>
          </p:cNvGraphicFramePr>
          <p:nvPr/>
        </p:nvGraphicFramePr>
        <p:xfrm>
          <a:off x="472312" y="884872"/>
          <a:ext cx="8046720" cy="3651885"/>
        </p:xfrm>
        <a:graphic>
          <a:graphicData uri="http://schemas.openxmlformats.org/drawingml/2006/table">
            <a:tbl>
              <a:tblPr firstRow="1" bandRow="1">
                <a:tableStyleId>{2D5ABB26-0587-4C30-8999-92F81FD0307C}</a:tableStyleId>
              </a:tblPr>
              <a:tblGrid>
                <a:gridCol w="1924050">
                  <a:extLst>
                    <a:ext uri="{9D8B030D-6E8A-4147-A177-3AD203B41FA5}">
                      <a16:colId xmlns:a16="http://schemas.microsoft.com/office/drawing/2014/main" val="20000"/>
                    </a:ext>
                  </a:extLst>
                </a:gridCol>
                <a:gridCol w="1041400">
                  <a:extLst>
                    <a:ext uri="{9D8B030D-6E8A-4147-A177-3AD203B41FA5}">
                      <a16:colId xmlns:a16="http://schemas.microsoft.com/office/drawing/2014/main" val="20001"/>
                    </a:ext>
                  </a:extLst>
                </a:gridCol>
                <a:gridCol w="3339465">
                  <a:extLst>
                    <a:ext uri="{9D8B030D-6E8A-4147-A177-3AD203B41FA5}">
                      <a16:colId xmlns:a16="http://schemas.microsoft.com/office/drawing/2014/main" val="20002"/>
                    </a:ext>
                  </a:extLst>
                </a:gridCol>
                <a:gridCol w="1002030">
                  <a:extLst>
                    <a:ext uri="{9D8B030D-6E8A-4147-A177-3AD203B41FA5}">
                      <a16:colId xmlns:a16="http://schemas.microsoft.com/office/drawing/2014/main" val="20003"/>
                    </a:ext>
                  </a:extLst>
                </a:gridCol>
                <a:gridCol w="739775">
                  <a:extLst>
                    <a:ext uri="{9D8B030D-6E8A-4147-A177-3AD203B41FA5}">
                      <a16:colId xmlns:a16="http://schemas.microsoft.com/office/drawing/2014/main" val="20004"/>
                    </a:ext>
                  </a:extLst>
                </a:gridCol>
              </a:tblGrid>
              <a:tr h="525145">
                <a:tc>
                  <a:txBody>
                    <a:bodyPr/>
                    <a:lstStyle/>
                    <a:p>
                      <a:pPr algn="ctr">
                        <a:lnSpc>
                          <a:spcPct val="100000"/>
                        </a:lnSpc>
                        <a:spcBef>
                          <a:spcPts val="330"/>
                        </a:spcBef>
                      </a:pPr>
                      <a:r>
                        <a:rPr sz="1400" b="1" spc="-25" dirty="0">
                          <a:latin typeface="Arial"/>
                          <a:cs typeface="Arial"/>
                        </a:rPr>
                        <a:t>KD</a:t>
                      </a:r>
                      <a:endParaRPr sz="1400">
                        <a:latin typeface="Arial"/>
                        <a:cs typeface="Arial"/>
                      </a:endParaRPr>
                    </a:p>
                  </a:txBody>
                  <a:tcPr marL="0" marR="0" marT="41910"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tc>
                  <a:txBody>
                    <a:bodyPr/>
                    <a:lstStyle/>
                    <a:p>
                      <a:pPr marL="180975">
                        <a:lnSpc>
                          <a:spcPct val="100000"/>
                        </a:lnSpc>
                        <a:spcBef>
                          <a:spcPts val="330"/>
                        </a:spcBef>
                      </a:pPr>
                      <a:r>
                        <a:rPr sz="1400" b="1" spc="-10" dirty="0">
                          <a:latin typeface="Arial"/>
                          <a:cs typeface="Arial"/>
                        </a:rPr>
                        <a:t>MATERI</a:t>
                      </a:r>
                      <a:endParaRPr sz="1400">
                        <a:latin typeface="Arial"/>
                        <a:cs typeface="Arial"/>
                      </a:endParaRPr>
                    </a:p>
                  </a:txBody>
                  <a:tcPr marL="0" marR="0" marT="41910"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tc>
                  <a:txBody>
                    <a:bodyPr/>
                    <a:lstStyle/>
                    <a:p>
                      <a:pPr marL="1270" algn="ctr">
                        <a:lnSpc>
                          <a:spcPct val="100000"/>
                        </a:lnSpc>
                        <a:spcBef>
                          <a:spcPts val="330"/>
                        </a:spcBef>
                      </a:pPr>
                      <a:r>
                        <a:rPr sz="1400" b="1" spc="-10" dirty="0">
                          <a:latin typeface="Arial"/>
                          <a:cs typeface="Arial"/>
                        </a:rPr>
                        <a:t>INDIKATOR</a:t>
                      </a:r>
                      <a:endParaRPr sz="1400">
                        <a:latin typeface="Arial"/>
                        <a:cs typeface="Arial"/>
                      </a:endParaRPr>
                    </a:p>
                  </a:txBody>
                  <a:tcPr marL="0" marR="0" marT="41910"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tc>
                  <a:txBody>
                    <a:bodyPr/>
                    <a:lstStyle/>
                    <a:p>
                      <a:pPr marL="259079" marR="123189" indent="-125730">
                        <a:lnSpc>
                          <a:spcPct val="100000"/>
                        </a:lnSpc>
                        <a:spcBef>
                          <a:spcPts val="330"/>
                        </a:spcBef>
                      </a:pPr>
                      <a:r>
                        <a:rPr sz="1400" b="1" spc="-20" dirty="0">
                          <a:latin typeface="Arial"/>
                          <a:cs typeface="Arial"/>
                        </a:rPr>
                        <a:t>BENTUK SOAL</a:t>
                      </a:r>
                      <a:endParaRPr sz="1400">
                        <a:latin typeface="Arial"/>
                        <a:cs typeface="Arial"/>
                      </a:endParaRPr>
                    </a:p>
                  </a:txBody>
                  <a:tcPr marL="0" marR="0" marT="41910"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tc>
                  <a:txBody>
                    <a:bodyPr/>
                    <a:lstStyle/>
                    <a:p>
                      <a:pPr marL="127635" marR="114300" indent="85090">
                        <a:lnSpc>
                          <a:spcPct val="100000"/>
                        </a:lnSpc>
                        <a:spcBef>
                          <a:spcPts val="330"/>
                        </a:spcBef>
                      </a:pPr>
                      <a:r>
                        <a:rPr sz="1400" b="1" spc="-25" dirty="0">
                          <a:latin typeface="Arial"/>
                          <a:cs typeface="Arial"/>
                        </a:rPr>
                        <a:t>NO. SOAL</a:t>
                      </a:r>
                      <a:endParaRPr sz="1400">
                        <a:latin typeface="Arial"/>
                        <a:cs typeface="Arial"/>
                      </a:endParaRPr>
                    </a:p>
                  </a:txBody>
                  <a:tcPr marL="0" marR="0" marT="41910"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extLst>
                  <a:ext uri="{0D108BD9-81ED-4DB2-BD59-A6C34878D82A}">
                    <a16:rowId xmlns:a16="http://schemas.microsoft.com/office/drawing/2014/main" val="10000"/>
                  </a:ext>
                </a:extLst>
              </a:tr>
              <a:tr h="3078480">
                <a:tc>
                  <a:txBody>
                    <a:bodyPr/>
                    <a:lstStyle/>
                    <a:p>
                      <a:pPr marL="91440" marR="90170">
                        <a:lnSpc>
                          <a:spcPct val="100000"/>
                        </a:lnSpc>
                        <a:spcBef>
                          <a:spcPts val="335"/>
                        </a:spcBef>
                      </a:pPr>
                      <a:r>
                        <a:rPr sz="1400" dirty="0">
                          <a:latin typeface="Arial MT"/>
                          <a:cs typeface="Arial MT"/>
                        </a:rPr>
                        <a:t>3.10</a:t>
                      </a:r>
                      <a:r>
                        <a:rPr sz="1400" spc="-40" dirty="0">
                          <a:latin typeface="Arial MT"/>
                          <a:cs typeface="Arial MT"/>
                        </a:rPr>
                        <a:t> </a:t>
                      </a:r>
                      <a:r>
                        <a:rPr sz="1400" spc="-10" dirty="0">
                          <a:latin typeface="Arial MT"/>
                          <a:cs typeface="Arial MT"/>
                        </a:rPr>
                        <a:t>Menganalisis </a:t>
                      </a:r>
                      <a:r>
                        <a:rPr sz="1400" dirty="0">
                          <a:latin typeface="Arial MT"/>
                          <a:cs typeface="Arial MT"/>
                        </a:rPr>
                        <a:t>data</a:t>
                      </a:r>
                      <a:r>
                        <a:rPr sz="1400" spc="-20" dirty="0">
                          <a:latin typeface="Arial MT"/>
                          <a:cs typeface="Arial MT"/>
                        </a:rPr>
                        <a:t> </a:t>
                      </a:r>
                      <a:r>
                        <a:rPr sz="1400" spc="-10" dirty="0">
                          <a:latin typeface="Arial MT"/>
                          <a:cs typeface="Arial MT"/>
                        </a:rPr>
                        <a:t>berdasarkan </a:t>
                      </a:r>
                      <a:r>
                        <a:rPr sz="1400" dirty="0">
                          <a:latin typeface="Arial MT"/>
                          <a:cs typeface="Arial MT"/>
                        </a:rPr>
                        <a:t>distribusi</a:t>
                      </a:r>
                      <a:r>
                        <a:rPr sz="1400" spc="-50" dirty="0">
                          <a:latin typeface="Arial MT"/>
                          <a:cs typeface="Arial MT"/>
                        </a:rPr>
                        <a:t> </a:t>
                      </a:r>
                      <a:r>
                        <a:rPr sz="1400" dirty="0">
                          <a:latin typeface="Arial MT"/>
                          <a:cs typeface="Arial MT"/>
                        </a:rPr>
                        <a:t>data,</a:t>
                      </a:r>
                      <a:r>
                        <a:rPr sz="1400" spc="-70" dirty="0">
                          <a:latin typeface="Arial MT"/>
                          <a:cs typeface="Arial MT"/>
                        </a:rPr>
                        <a:t> </a:t>
                      </a:r>
                      <a:r>
                        <a:rPr sz="1400" spc="-20" dirty="0">
                          <a:latin typeface="Arial MT"/>
                          <a:cs typeface="Arial MT"/>
                        </a:rPr>
                        <a:t>nilai rata-</a:t>
                      </a:r>
                      <a:r>
                        <a:rPr sz="1400" dirty="0">
                          <a:latin typeface="Arial MT"/>
                          <a:cs typeface="Arial MT"/>
                        </a:rPr>
                        <a:t>rata,</a:t>
                      </a:r>
                      <a:r>
                        <a:rPr sz="1400" spc="35" dirty="0">
                          <a:latin typeface="Arial MT"/>
                          <a:cs typeface="Arial MT"/>
                        </a:rPr>
                        <a:t> </a:t>
                      </a:r>
                      <a:r>
                        <a:rPr sz="1400" spc="-10" dirty="0">
                          <a:latin typeface="Arial MT"/>
                          <a:cs typeface="Arial MT"/>
                        </a:rPr>
                        <a:t>median, </a:t>
                      </a:r>
                      <a:r>
                        <a:rPr sz="1400" dirty="0">
                          <a:latin typeface="Arial MT"/>
                          <a:cs typeface="Arial MT"/>
                        </a:rPr>
                        <a:t>modus,</a:t>
                      </a:r>
                      <a:r>
                        <a:rPr sz="1400" spc="-45" dirty="0">
                          <a:latin typeface="Arial MT"/>
                          <a:cs typeface="Arial MT"/>
                        </a:rPr>
                        <a:t> </a:t>
                      </a:r>
                      <a:r>
                        <a:rPr sz="1400" dirty="0">
                          <a:latin typeface="Arial MT"/>
                          <a:cs typeface="Arial MT"/>
                        </a:rPr>
                        <a:t>dan</a:t>
                      </a:r>
                      <a:r>
                        <a:rPr sz="1400" spc="-40" dirty="0">
                          <a:latin typeface="Arial MT"/>
                          <a:cs typeface="Arial MT"/>
                        </a:rPr>
                        <a:t> </a:t>
                      </a:r>
                      <a:r>
                        <a:rPr sz="1400" spc="-10" dirty="0">
                          <a:latin typeface="Arial MT"/>
                          <a:cs typeface="Arial MT"/>
                        </a:rPr>
                        <a:t>sebaran </a:t>
                      </a:r>
                      <a:r>
                        <a:rPr sz="1400" dirty="0">
                          <a:latin typeface="Arial MT"/>
                          <a:cs typeface="Arial MT"/>
                        </a:rPr>
                        <a:t>data</a:t>
                      </a:r>
                      <a:r>
                        <a:rPr sz="1400" spc="-50" dirty="0">
                          <a:latin typeface="Arial MT"/>
                          <a:cs typeface="Arial MT"/>
                        </a:rPr>
                        <a:t> </a:t>
                      </a:r>
                      <a:r>
                        <a:rPr sz="1400" spc="-10" dirty="0">
                          <a:latin typeface="Arial MT"/>
                          <a:cs typeface="Arial MT"/>
                        </a:rPr>
                        <a:t>untuk</a:t>
                      </a:r>
                      <a:r>
                        <a:rPr sz="1400" spc="500" dirty="0">
                          <a:latin typeface="Arial MT"/>
                          <a:cs typeface="Arial MT"/>
                        </a:rPr>
                        <a:t> </a:t>
                      </a:r>
                      <a:r>
                        <a:rPr sz="1400" spc="-10" dirty="0">
                          <a:latin typeface="Arial MT"/>
                          <a:cs typeface="Arial MT"/>
                        </a:rPr>
                        <a:t>mengambil </a:t>
                      </a:r>
                      <a:r>
                        <a:rPr sz="1400" dirty="0">
                          <a:latin typeface="Arial MT"/>
                          <a:cs typeface="Arial MT"/>
                        </a:rPr>
                        <a:t>kesimpulan,</a:t>
                      </a:r>
                      <a:r>
                        <a:rPr sz="1400" spc="-80" dirty="0">
                          <a:latin typeface="Arial MT"/>
                          <a:cs typeface="Arial MT"/>
                        </a:rPr>
                        <a:t> </a:t>
                      </a:r>
                      <a:r>
                        <a:rPr sz="1400" spc="-10" dirty="0">
                          <a:latin typeface="Arial MT"/>
                          <a:cs typeface="Arial MT"/>
                        </a:rPr>
                        <a:t>membuat </a:t>
                      </a:r>
                      <a:r>
                        <a:rPr sz="1400" dirty="0">
                          <a:latin typeface="Arial MT"/>
                          <a:cs typeface="Arial MT"/>
                        </a:rPr>
                        <a:t>keputusan,</a:t>
                      </a:r>
                      <a:r>
                        <a:rPr sz="1400" spc="-85" dirty="0">
                          <a:latin typeface="Arial MT"/>
                          <a:cs typeface="Arial MT"/>
                        </a:rPr>
                        <a:t> </a:t>
                      </a:r>
                      <a:r>
                        <a:rPr sz="1400" spc="-25" dirty="0">
                          <a:latin typeface="Arial MT"/>
                          <a:cs typeface="Arial MT"/>
                        </a:rPr>
                        <a:t>dan </a:t>
                      </a:r>
                      <a:r>
                        <a:rPr sz="1400" dirty="0">
                          <a:latin typeface="Arial MT"/>
                          <a:cs typeface="Arial MT"/>
                        </a:rPr>
                        <a:t>membuat</a:t>
                      </a:r>
                      <a:r>
                        <a:rPr sz="1400" spc="-80" dirty="0">
                          <a:latin typeface="Arial MT"/>
                          <a:cs typeface="Arial MT"/>
                        </a:rPr>
                        <a:t> </a:t>
                      </a:r>
                      <a:r>
                        <a:rPr sz="1400" spc="-10" dirty="0">
                          <a:latin typeface="Arial MT"/>
                          <a:cs typeface="Arial MT"/>
                        </a:rPr>
                        <a:t>prediksi</a:t>
                      </a:r>
                      <a:endParaRPr sz="1400">
                        <a:latin typeface="Arial MT"/>
                        <a:cs typeface="Arial MT"/>
                      </a:endParaRPr>
                    </a:p>
                  </a:txBody>
                  <a:tcPr marL="0" marR="0" marT="42545"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tc>
                  <a:txBody>
                    <a:bodyPr/>
                    <a:lstStyle/>
                    <a:p>
                      <a:pPr marL="92075" marR="96520">
                        <a:lnSpc>
                          <a:spcPct val="100000"/>
                        </a:lnSpc>
                        <a:spcBef>
                          <a:spcPts val="335"/>
                        </a:spcBef>
                      </a:pPr>
                      <a:r>
                        <a:rPr sz="1400" spc="-10" dirty="0">
                          <a:latin typeface="Arial MT"/>
                          <a:cs typeface="Arial MT"/>
                        </a:rPr>
                        <a:t>Ukuran Pemusata </a:t>
                      </a:r>
                      <a:r>
                        <a:rPr sz="1400" dirty="0">
                          <a:latin typeface="Arial MT"/>
                          <a:cs typeface="Arial MT"/>
                        </a:rPr>
                        <a:t>n</a:t>
                      </a:r>
                      <a:r>
                        <a:rPr sz="1400" spc="-25" dirty="0">
                          <a:latin typeface="Arial MT"/>
                          <a:cs typeface="Arial MT"/>
                        </a:rPr>
                        <a:t> dan </a:t>
                      </a:r>
                      <a:r>
                        <a:rPr sz="1400" spc="-15" dirty="0">
                          <a:latin typeface="Arial MT"/>
                          <a:cs typeface="Arial MT"/>
                        </a:rPr>
                        <a:t>Penyebara </a:t>
                      </a:r>
                      <a:r>
                        <a:rPr sz="1400" dirty="0">
                          <a:latin typeface="Arial MT"/>
                          <a:cs typeface="Arial MT"/>
                        </a:rPr>
                        <a:t>n</a:t>
                      </a:r>
                      <a:r>
                        <a:rPr sz="1400" spc="-25" dirty="0">
                          <a:latin typeface="Arial MT"/>
                          <a:cs typeface="Arial MT"/>
                        </a:rPr>
                        <a:t> </a:t>
                      </a:r>
                      <a:r>
                        <a:rPr sz="1400" spc="-20" dirty="0">
                          <a:latin typeface="Arial MT"/>
                          <a:cs typeface="Arial MT"/>
                        </a:rPr>
                        <a:t>Data</a:t>
                      </a:r>
                      <a:endParaRPr sz="1400">
                        <a:latin typeface="Arial MT"/>
                        <a:cs typeface="Arial MT"/>
                      </a:endParaRPr>
                    </a:p>
                  </a:txBody>
                  <a:tcPr marL="0" marR="0" marT="42545"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tc>
                  <a:txBody>
                    <a:bodyPr/>
                    <a:lstStyle/>
                    <a:p>
                      <a:pPr marL="92075" marR="237490">
                        <a:lnSpc>
                          <a:spcPct val="100000"/>
                        </a:lnSpc>
                        <a:spcBef>
                          <a:spcPts val="335"/>
                        </a:spcBef>
                      </a:pPr>
                      <a:r>
                        <a:rPr sz="1400" dirty="0">
                          <a:latin typeface="Arial MT"/>
                          <a:cs typeface="Arial MT"/>
                        </a:rPr>
                        <a:t>Disajikan</a:t>
                      </a:r>
                      <a:r>
                        <a:rPr sz="1400" spc="-60" dirty="0">
                          <a:latin typeface="Arial MT"/>
                          <a:cs typeface="Arial MT"/>
                        </a:rPr>
                        <a:t> </a:t>
                      </a:r>
                      <a:r>
                        <a:rPr sz="1400" dirty="0">
                          <a:latin typeface="Arial MT"/>
                          <a:cs typeface="Arial MT"/>
                        </a:rPr>
                        <a:t>narasi</a:t>
                      </a:r>
                      <a:r>
                        <a:rPr sz="1400" spc="-55" dirty="0">
                          <a:latin typeface="Arial MT"/>
                          <a:cs typeface="Arial MT"/>
                        </a:rPr>
                        <a:t> </a:t>
                      </a:r>
                      <a:r>
                        <a:rPr sz="1400" dirty="0">
                          <a:latin typeface="Arial MT"/>
                          <a:cs typeface="Arial MT"/>
                        </a:rPr>
                        <a:t>dan</a:t>
                      </a:r>
                      <a:r>
                        <a:rPr sz="1400" spc="-60" dirty="0">
                          <a:latin typeface="Arial MT"/>
                          <a:cs typeface="Arial MT"/>
                        </a:rPr>
                        <a:t> </a:t>
                      </a:r>
                      <a:r>
                        <a:rPr sz="1400" dirty="0">
                          <a:latin typeface="Arial MT"/>
                          <a:cs typeface="Arial MT"/>
                        </a:rPr>
                        <a:t>infografik</a:t>
                      </a:r>
                      <a:r>
                        <a:rPr sz="1400" spc="-40" dirty="0">
                          <a:latin typeface="Arial MT"/>
                          <a:cs typeface="Arial MT"/>
                        </a:rPr>
                        <a:t> </a:t>
                      </a:r>
                      <a:r>
                        <a:rPr sz="1400" spc="-10" dirty="0">
                          <a:latin typeface="Arial MT"/>
                          <a:cs typeface="Arial MT"/>
                        </a:rPr>
                        <a:t>tentang </a:t>
                      </a:r>
                      <a:r>
                        <a:rPr sz="1400" dirty="0">
                          <a:latin typeface="Arial MT"/>
                          <a:cs typeface="Arial MT"/>
                        </a:rPr>
                        <a:t>kejadian</a:t>
                      </a:r>
                      <a:r>
                        <a:rPr sz="1400" spc="-35" dirty="0">
                          <a:latin typeface="Arial MT"/>
                          <a:cs typeface="Arial MT"/>
                        </a:rPr>
                        <a:t> </a:t>
                      </a:r>
                      <a:r>
                        <a:rPr sz="1400" dirty="0">
                          <a:latin typeface="Arial MT"/>
                          <a:cs typeface="Arial MT"/>
                        </a:rPr>
                        <a:t>bendana</a:t>
                      </a:r>
                      <a:r>
                        <a:rPr sz="1400" spc="-20" dirty="0">
                          <a:latin typeface="Arial MT"/>
                          <a:cs typeface="Arial MT"/>
                        </a:rPr>
                        <a:t> </a:t>
                      </a:r>
                      <a:r>
                        <a:rPr sz="1400" dirty="0">
                          <a:latin typeface="Arial MT"/>
                          <a:cs typeface="Arial MT"/>
                        </a:rPr>
                        <a:t>alam</a:t>
                      </a:r>
                      <a:r>
                        <a:rPr sz="1400" spc="-30" dirty="0">
                          <a:latin typeface="Arial MT"/>
                          <a:cs typeface="Arial MT"/>
                        </a:rPr>
                        <a:t> </a:t>
                      </a:r>
                      <a:r>
                        <a:rPr sz="1400" dirty="0">
                          <a:latin typeface="Arial MT"/>
                          <a:cs typeface="Arial MT"/>
                        </a:rPr>
                        <a:t>di</a:t>
                      </a:r>
                      <a:r>
                        <a:rPr sz="1400" spc="-25" dirty="0">
                          <a:latin typeface="Arial MT"/>
                          <a:cs typeface="Arial MT"/>
                        </a:rPr>
                        <a:t> </a:t>
                      </a:r>
                      <a:r>
                        <a:rPr sz="1400" spc="-10" dirty="0">
                          <a:latin typeface="Arial MT"/>
                          <a:cs typeface="Arial MT"/>
                        </a:rPr>
                        <a:t>Indonesia </a:t>
                      </a:r>
                      <a:r>
                        <a:rPr sz="1400" dirty="0">
                          <a:latin typeface="Arial MT"/>
                          <a:cs typeface="Arial MT"/>
                        </a:rPr>
                        <a:t>sepanjang</a:t>
                      </a:r>
                      <a:r>
                        <a:rPr sz="1400" spc="-60" dirty="0">
                          <a:latin typeface="Arial MT"/>
                          <a:cs typeface="Arial MT"/>
                        </a:rPr>
                        <a:t> </a:t>
                      </a:r>
                      <a:r>
                        <a:rPr sz="1400" dirty="0">
                          <a:latin typeface="Arial MT"/>
                          <a:cs typeface="Arial MT"/>
                        </a:rPr>
                        <a:t>tahun</a:t>
                      </a:r>
                      <a:r>
                        <a:rPr sz="1400" spc="-60" dirty="0">
                          <a:latin typeface="Arial MT"/>
                          <a:cs typeface="Arial MT"/>
                        </a:rPr>
                        <a:t> </a:t>
                      </a:r>
                      <a:r>
                        <a:rPr sz="1400" dirty="0">
                          <a:latin typeface="Arial MT"/>
                          <a:cs typeface="Arial MT"/>
                        </a:rPr>
                        <a:t>2021,</a:t>
                      </a:r>
                      <a:r>
                        <a:rPr sz="1400" spc="-70" dirty="0">
                          <a:latin typeface="Arial MT"/>
                          <a:cs typeface="Arial MT"/>
                        </a:rPr>
                        <a:t> </a:t>
                      </a:r>
                      <a:r>
                        <a:rPr sz="1400" dirty="0">
                          <a:latin typeface="Arial MT"/>
                          <a:cs typeface="Arial MT"/>
                        </a:rPr>
                        <a:t>peserta</a:t>
                      </a:r>
                      <a:r>
                        <a:rPr sz="1400" spc="-65" dirty="0">
                          <a:latin typeface="Arial MT"/>
                          <a:cs typeface="Arial MT"/>
                        </a:rPr>
                        <a:t> </a:t>
                      </a:r>
                      <a:r>
                        <a:rPr sz="1400" spc="-10" dirty="0">
                          <a:latin typeface="Arial MT"/>
                          <a:cs typeface="Arial MT"/>
                        </a:rPr>
                        <a:t>didik dapat:</a:t>
                      </a:r>
                      <a:endParaRPr sz="1400">
                        <a:latin typeface="Arial MT"/>
                        <a:cs typeface="Arial MT"/>
                      </a:endParaRPr>
                    </a:p>
                    <a:p>
                      <a:pPr marL="436880" marR="187960" indent="-344805">
                        <a:lnSpc>
                          <a:spcPct val="100000"/>
                        </a:lnSpc>
                        <a:spcBef>
                          <a:spcPts val="5"/>
                        </a:spcBef>
                        <a:buAutoNum type="arabicPeriod"/>
                        <a:tabLst>
                          <a:tab pos="436880" algn="l"/>
                        </a:tabLst>
                      </a:pPr>
                      <a:r>
                        <a:rPr sz="1400" spc="-10" dirty="0">
                          <a:latin typeface="Arial MT"/>
                          <a:cs typeface="Arial MT"/>
                        </a:rPr>
                        <a:t>Menganalisis</a:t>
                      </a:r>
                      <a:r>
                        <a:rPr sz="1400" spc="10" dirty="0">
                          <a:latin typeface="Arial MT"/>
                          <a:cs typeface="Arial MT"/>
                        </a:rPr>
                        <a:t> </a:t>
                      </a:r>
                      <a:r>
                        <a:rPr sz="1400" dirty="0">
                          <a:latin typeface="Arial MT"/>
                          <a:cs typeface="Arial MT"/>
                        </a:rPr>
                        <a:t>informasi</a:t>
                      </a:r>
                      <a:r>
                        <a:rPr sz="1400" spc="-45" dirty="0">
                          <a:latin typeface="Arial MT"/>
                          <a:cs typeface="Arial MT"/>
                        </a:rPr>
                        <a:t> </a:t>
                      </a:r>
                      <a:r>
                        <a:rPr sz="1400" spc="-10" dirty="0">
                          <a:latin typeface="Arial MT"/>
                          <a:cs typeface="Arial MT"/>
                        </a:rPr>
                        <a:t>berkaitan </a:t>
                      </a:r>
                      <a:r>
                        <a:rPr sz="1400" dirty="0">
                          <a:latin typeface="Arial MT"/>
                          <a:cs typeface="Arial MT"/>
                        </a:rPr>
                        <a:t>dengan</a:t>
                      </a:r>
                      <a:r>
                        <a:rPr sz="1400" spc="-35" dirty="0">
                          <a:latin typeface="Arial MT"/>
                          <a:cs typeface="Arial MT"/>
                        </a:rPr>
                        <a:t> </a:t>
                      </a:r>
                      <a:r>
                        <a:rPr sz="1400" spc="-20" dirty="0">
                          <a:latin typeface="Arial MT"/>
                          <a:cs typeface="Arial MT"/>
                        </a:rPr>
                        <a:t>rata-</a:t>
                      </a:r>
                      <a:r>
                        <a:rPr sz="1400" dirty="0">
                          <a:latin typeface="Arial MT"/>
                          <a:cs typeface="Arial MT"/>
                        </a:rPr>
                        <a:t>rata</a:t>
                      </a:r>
                      <a:r>
                        <a:rPr sz="1400" spc="-35" dirty="0">
                          <a:latin typeface="Arial MT"/>
                          <a:cs typeface="Arial MT"/>
                        </a:rPr>
                        <a:t> </a:t>
                      </a:r>
                      <a:r>
                        <a:rPr sz="1400" dirty="0">
                          <a:latin typeface="Arial MT"/>
                          <a:cs typeface="Arial MT"/>
                        </a:rPr>
                        <a:t>sebaran</a:t>
                      </a:r>
                      <a:r>
                        <a:rPr sz="1400" spc="-35" dirty="0">
                          <a:latin typeface="Arial MT"/>
                          <a:cs typeface="Arial MT"/>
                        </a:rPr>
                        <a:t> </a:t>
                      </a:r>
                      <a:r>
                        <a:rPr sz="1400" spc="-10" dirty="0">
                          <a:latin typeface="Arial MT"/>
                          <a:cs typeface="Arial MT"/>
                        </a:rPr>
                        <a:t>kejadian </a:t>
                      </a:r>
                      <a:r>
                        <a:rPr sz="1400" dirty="0">
                          <a:latin typeface="Arial MT"/>
                          <a:cs typeface="Arial MT"/>
                        </a:rPr>
                        <a:t>bencana</a:t>
                      </a:r>
                      <a:r>
                        <a:rPr sz="1400" spc="-25" dirty="0">
                          <a:latin typeface="Arial MT"/>
                          <a:cs typeface="Arial MT"/>
                        </a:rPr>
                        <a:t> </a:t>
                      </a:r>
                      <a:r>
                        <a:rPr sz="1400" dirty="0">
                          <a:latin typeface="Arial MT"/>
                          <a:cs typeface="Arial MT"/>
                        </a:rPr>
                        <a:t>di</a:t>
                      </a:r>
                      <a:r>
                        <a:rPr sz="1400" spc="-35" dirty="0">
                          <a:latin typeface="Arial MT"/>
                          <a:cs typeface="Arial MT"/>
                        </a:rPr>
                        <a:t> </a:t>
                      </a:r>
                      <a:r>
                        <a:rPr sz="1400" dirty="0">
                          <a:latin typeface="Arial MT"/>
                          <a:cs typeface="Arial MT"/>
                        </a:rPr>
                        <a:t>Indonesia pada</a:t>
                      </a:r>
                      <a:r>
                        <a:rPr sz="1400" spc="-45" dirty="0">
                          <a:latin typeface="Arial MT"/>
                          <a:cs typeface="Arial MT"/>
                        </a:rPr>
                        <a:t> </a:t>
                      </a:r>
                      <a:r>
                        <a:rPr sz="1400" spc="-20" dirty="0">
                          <a:latin typeface="Arial MT"/>
                          <a:cs typeface="Arial MT"/>
                        </a:rPr>
                        <a:t>tahun </a:t>
                      </a:r>
                      <a:r>
                        <a:rPr sz="1400" dirty="0">
                          <a:latin typeface="Arial MT"/>
                          <a:cs typeface="Arial MT"/>
                        </a:rPr>
                        <a:t>2021</a:t>
                      </a:r>
                      <a:r>
                        <a:rPr sz="1400" spc="-65" dirty="0">
                          <a:latin typeface="Arial MT"/>
                          <a:cs typeface="Arial MT"/>
                        </a:rPr>
                        <a:t> </a:t>
                      </a:r>
                      <a:r>
                        <a:rPr sz="1400" dirty="0">
                          <a:latin typeface="Arial MT"/>
                          <a:cs typeface="Arial MT"/>
                        </a:rPr>
                        <a:t>dengan</a:t>
                      </a:r>
                      <a:r>
                        <a:rPr sz="1400" spc="-45" dirty="0">
                          <a:latin typeface="Arial MT"/>
                          <a:cs typeface="Arial MT"/>
                        </a:rPr>
                        <a:t> </a:t>
                      </a:r>
                      <a:r>
                        <a:rPr sz="1400" spc="-10" dirty="0">
                          <a:latin typeface="Arial MT"/>
                          <a:cs typeface="Arial MT"/>
                        </a:rPr>
                        <a:t>benar.</a:t>
                      </a:r>
                      <a:endParaRPr sz="1400">
                        <a:latin typeface="Arial MT"/>
                        <a:cs typeface="Arial MT"/>
                      </a:endParaRPr>
                    </a:p>
                    <a:p>
                      <a:pPr marL="436880" marR="304165" indent="-344805">
                        <a:lnSpc>
                          <a:spcPct val="100000"/>
                        </a:lnSpc>
                        <a:buAutoNum type="arabicPeriod"/>
                        <a:tabLst>
                          <a:tab pos="436880" algn="l"/>
                        </a:tabLst>
                      </a:pPr>
                      <a:r>
                        <a:rPr sz="1400" dirty="0">
                          <a:latin typeface="Arial MT"/>
                          <a:cs typeface="Arial MT"/>
                        </a:rPr>
                        <a:t>Menarik</a:t>
                      </a:r>
                      <a:r>
                        <a:rPr sz="1400" spc="-40" dirty="0">
                          <a:latin typeface="Arial MT"/>
                          <a:cs typeface="Arial MT"/>
                        </a:rPr>
                        <a:t> </a:t>
                      </a:r>
                      <a:r>
                        <a:rPr sz="1400" dirty="0">
                          <a:latin typeface="Arial MT"/>
                          <a:cs typeface="Arial MT"/>
                        </a:rPr>
                        <a:t>kesimpulan</a:t>
                      </a:r>
                      <a:r>
                        <a:rPr sz="1400" spc="-100" dirty="0">
                          <a:latin typeface="Arial MT"/>
                          <a:cs typeface="Arial MT"/>
                        </a:rPr>
                        <a:t> </a:t>
                      </a:r>
                      <a:r>
                        <a:rPr sz="1400" spc="-10" dirty="0">
                          <a:latin typeface="Arial MT"/>
                          <a:cs typeface="Arial MT"/>
                        </a:rPr>
                        <a:t>mengenai </a:t>
                      </a:r>
                      <a:r>
                        <a:rPr sz="1400" dirty="0">
                          <a:latin typeface="Arial MT"/>
                          <a:cs typeface="Arial MT"/>
                        </a:rPr>
                        <a:t>informasi</a:t>
                      </a:r>
                      <a:r>
                        <a:rPr sz="1400" spc="-70" dirty="0">
                          <a:latin typeface="Arial MT"/>
                          <a:cs typeface="Arial MT"/>
                        </a:rPr>
                        <a:t> </a:t>
                      </a:r>
                      <a:r>
                        <a:rPr sz="1400" dirty="0">
                          <a:latin typeface="Arial MT"/>
                          <a:cs typeface="Arial MT"/>
                        </a:rPr>
                        <a:t>kejadian</a:t>
                      </a:r>
                      <a:r>
                        <a:rPr sz="1400" spc="-75" dirty="0">
                          <a:latin typeface="Arial MT"/>
                          <a:cs typeface="Arial MT"/>
                        </a:rPr>
                        <a:t> </a:t>
                      </a:r>
                      <a:r>
                        <a:rPr sz="1400" dirty="0">
                          <a:latin typeface="Arial MT"/>
                          <a:cs typeface="Arial MT"/>
                        </a:rPr>
                        <a:t>bencana</a:t>
                      </a:r>
                      <a:r>
                        <a:rPr sz="1400" spc="-55" dirty="0">
                          <a:latin typeface="Arial MT"/>
                          <a:cs typeface="Arial MT"/>
                        </a:rPr>
                        <a:t> </a:t>
                      </a:r>
                      <a:r>
                        <a:rPr sz="1400" spc="-20" dirty="0">
                          <a:latin typeface="Arial MT"/>
                          <a:cs typeface="Arial MT"/>
                        </a:rPr>
                        <a:t>alam </a:t>
                      </a:r>
                      <a:r>
                        <a:rPr sz="1400" dirty="0">
                          <a:latin typeface="Arial MT"/>
                          <a:cs typeface="Arial MT"/>
                        </a:rPr>
                        <a:t>yang</a:t>
                      </a:r>
                      <a:r>
                        <a:rPr sz="1400" spc="-35" dirty="0">
                          <a:latin typeface="Arial MT"/>
                          <a:cs typeface="Arial MT"/>
                        </a:rPr>
                        <a:t> </a:t>
                      </a:r>
                      <a:r>
                        <a:rPr sz="1400" dirty="0">
                          <a:latin typeface="Arial MT"/>
                          <a:cs typeface="Arial MT"/>
                        </a:rPr>
                        <a:t>terjadi</a:t>
                      </a:r>
                      <a:r>
                        <a:rPr sz="1400" spc="-50" dirty="0">
                          <a:latin typeface="Arial MT"/>
                          <a:cs typeface="Arial MT"/>
                        </a:rPr>
                        <a:t> </a:t>
                      </a:r>
                      <a:r>
                        <a:rPr sz="1400" dirty="0">
                          <a:latin typeface="Arial MT"/>
                          <a:cs typeface="Arial MT"/>
                        </a:rPr>
                        <a:t>di</a:t>
                      </a:r>
                      <a:r>
                        <a:rPr sz="1400" spc="-85" dirty="0">
                          <a:latin typeface="Arial MT"/>
                          <a:cs typeface="Arial MT"/>
                        </a:rPr>
                        <a:t> </a:t>
                      </a:r>
                      <a:r>
                        <a:rPr sz="1400" dirty="0">
                          <a:latin typeface="Arial MT"/>
                          <a:cs typeface="Arial MT"/>
                        </a:rPr>
                        <a:t>Indonesia</a:t>
                      </a:r>
                      <a:r>
                        <a:rPr sz="1400" spc="-35" dirty="0">
                          <a:latin typeface="Arial MT"/>
                          <a:cs typeface="Arial MT"/>
                        </a:rPr>
                        <a:t> </a:t>
                      </a:r>
                      <a:r>
                        <a:rPr sz="1400" spc="-20" dirty="0">
                          <a:latin typeface="Arial MT"/>
                          <a:cs typeface="Arial MT"/>
                        </a:rPr>
                        <a:t>pada </a:t>
                      </a:r>
                      <a:r>
                        <a:rPr sz="1400" dirty="0">
                          <a:latin typeface="Arial MT"/>
                          <a:cs typeface="Arial MT"/>
                        </a:rPr>
                        <a:t>tahun</a:t>
                      </a:r>
                      <a:r>
                        <a:rPr sz="1400" spc="-30" dirty="0">
                          <a:latin typeface="Arial MT"/>
                          <a:cs typeface="Arial MT"/>
                        </a:rPr>
                        <a:t> </a:t>
                      </a:r>
                      <a:r>
                        <a:rPr sz="1400" dirty="0">
                          <a:latin typeface="Arial MT"/>
                          <a:cs typeface="Arial MT"/>
                        </a:rPr>
                        <a:t>2021</a:t>
                      </a:r>
                      <a:r>
                        <a:rPr sz="1400" spc="-5" dirty="0">
                          <a:latin typeface="Arial MT"/>
                          <a:cs typeface="Arial MT"/>
                        </a:rPr>
                        <a:t> </a:t>
                      </a:r>
                      <a:r>
                        <a:rPr sz="1400" dirty="0">
                          <a:latin typeface="Arial MT"/>
                          <a:cs typeface="Arial MT"/>
                        </a:rPr>
                        <a:t>dengan</a:t>
                      </a:r>
                      <a:r>
                        <a:rPr sz="1400" spc="-5" dirty="0">
                          <a:latin typeface="Arial MT"/>
                          <a:cs typeface="Arial MT"/>
                        </a:rPr>
                        <a:t> </a:t>
                      </a:r>
                      <a:r>
                        <a:rPr sz="1400" spc="-10" dirty="0">
                          <a:latin typeface="Arial MT"/>
                          <a:cs typeface="Arial MT"/>
                        </a:rPr>
                        <a:t>tepat.</a:t>
                      </a:r>
                      <a:endParaRPr sz="1400">
                        <a:latin typeface="Arial MT"/>
                        <a:cs typeface="Arial MT"/>
                      </a:endParaRPr>
                    </a:p>
                  </a:txBody>
                  <a:tcPr marL="0" marR="0" marT="42545"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tc>
                  <a:txBody>
                    <a:bodyPr/>
                    <a:lstStyle/>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spcBef>
                          <a:spcPts val="620"/>
                        </a:spcBef>
                      </a:pPr>
                      <a:endParaRPr sz="1400">
                        <a:latin typeface="Times New Roman"/>
                        <a:cs typeface="Times New Roman"/>
                      </a:endParaRPr>
                    </a:p>
                    <a:p>
                      <a:pPr marL="277495" marR="255270" indent="-9525">
                        <a:lnSpc>
                          <a:spcPct val="100000"/>
                        </a:lnSpc>
                      </a:pPr>
                      <a:r>
                        <a:rPr sz="1400" spc="-20" dirty="0">
                          <a:latin typeface="Arial MT"/>
                          <a:cs typeface="Arial MT"/>
                        </a:rPr>
                        <a:t>Benar </a:t>
                      </a:r>
                      <a:r>
                        <a:rPr sz="1400" spc="-10" dirty="0">
                          <a:latin typeface="Arial MT"/>
                          <a:cs typeface="Arial MT"/>
                        </a:rPr>
                        <a:t>Salah</a:t>
                      </a:r>
                      <a:endParaRPr sz="1400">
                        <a:latin typeface="Arial MT"/>
                        <a:cs typeface="Arial MT"/>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spcBef>
                          <a:spcPts val="215"/>
                        </a:spcBef>
                      </a:pPr>
                      <a:endParaRPr sz="1400">
                        <a:latin typeface="Times New Roman"/>
                        <a:cs typeface="Times New Roman"/>
                      </a:endParaRPr>
                    </a:p>
                    <a:p>
                      <a:pPr marL="243840">
                        <a:lnSpc>
                          <a:spcPct val="100000"/>
                        </a:lnSpc>
                      </a:pPr>
                      <a:r>
                        <a:rPr sz="1400" spc="-10" dirty="0">
                          <a:latin typeface="Arial MT"/>
                          <a:cs typeface="Arial MT"/>
                        </a:rPr>
                        <a:t>Uraian</a:t>
                      </a:r>
                      <a:endParaRPr sz="1400">
                        <a:latin typeface="Arial MT"/>
                        <a:cs typeface="Arial MT"/>
                      </a:endParaRPr>
                    </a:p>
                  </a:txBody>
                  <a:tcPr marL="0" marR="0" marT="0"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tc>
                  <a:txBody>
                    <a:bodyPr/>
                    <a:lstStyle/>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spcBef>
                          <a:spcPts val="620"/>
                        </a:spcBef>
                      </a:pPr>
                      <a:endParaRPr sz="1400">
                        <a:latin typeface="Times New Roman"/>
                        <a:cs typeface="Times New Roman"/>
                      </a:endParaRPr>
                    </a:p>
                    <a:p>
                      <a:pPr marL="5080" algn="ctr">
                        <a:lnSpc>
                          <a:spcPct val="100000"/>
                        </a:lnSpc>
                      </a:pPr>
                      <a:r>
                        <a:rPr sz="1400" spc="-50" dirty="0">
                          <a:latin typeface="Arial MT"/>
                          <a:cs typeface="Arial MT"/>
                        </a:rPr>
                        <a:t>1</a:t>
                      </a:r>
                      <a:endParaRPr sz="1400">
                        <a:latin typeface="Arial MT"/>
                        <a:cs typeface="Arial MT"/>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spcBef>
                          <a:spcPts val="285"/>
                        </a:spcBef>
                      </a:pPr>
                      <a:endParaRPr sz="1400">
                        <a:latin typeface="Times New Roman"/>
                        <a:cs typeface="Times New Roman"/>
                      </a:endParaRPr>
                    </a:p>
                    <a:p>
                      <a:pPr marL="5080" algn="ctr">
                        <a:lnSpc>
                          <a:spcPct val="100000"/>
                        </a:lnSpc>
                      </a:pPr>
                      <a:r>
                        <a:rPr sz="1400" spc="-50" dirty="0">
                          <a:latin typeface="Arial MT"/>
                          <a:cs typeface="Arial MT"/>
                        </a:rPr>
                        <a:t>2</a:t>
                      </a:r>
                      <a:endParaRPr sz="1400">
                        <a:latin typeface="Arial MT"/>
                        <a:cs typeface="Arial MT"/>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spcBef>
                          <a:spcPts val="210"/>
                        </a:spcBef>
                      </a:pPr>
                      <a:endParaRPr sz="1400">
                        <a:latin typeface="Times New Roman"/>
                        <a:cs typeface="Times New Roman"/>
                      </a:endParaRPr>
                    </a:p>
                    <a:p>
                      <a:pPr marL="5080" algn="ctr">
                        <a:lnSpc>
                          <a:spcPct val="100000"/>
                        </a:lnSpc>
                        <a:spcBef>
                          <a:spcPts val="5"/>
                        </a:spcBef>
                      </a:pPr>
                      <a:r>
                        <a:rPr sz="1400" spc="-50" dirty="0">
                          <a:latin typeface="Arial MT"/>
                          <a:cs typeface="Arial MT"/>
                        </a:rPr>
                        <a:t>3</a:t>
                      </a:r>
                      <a:endParaRPr sz="1400">
                        <a:latin typeface="Arial MT"/>
                        <a:cs typeface="Arial MT"/>
                      </a:endParaRPr>
                    </a:p>
                  </a:txBody>
                  <a:tcPr marL="0" marR="0" marT="0" marB="0">
                    <a:lnL w="9525">
                      <a:solidFill>
                        <a:srgbClr val="9E9E9E"/>
                      </a:solidFill>
                      <a:prstDash val="solid"/>
                    </a:lnL>
                    <a:lnR w="9525">
                      <a:solidFill>
                        <a:srgbClr val="9E9E9E"/>
                      </a:solidFill>
                      <a:prstDash val="solid"/>
                    </a:lnR>
                    <a:lnT w="9525">
                      <a:solidFill>
                        <a:srgbClr val="9E9E9E"/>
                      </a:solidFill>
                      <a:prstDash val="solid"/>
                    </a:lnT>
                    <a:lnB w="9525">
                      <a:solidFill>
                        <a:srgbClr val="9E9E9E"/>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502" y="298703"/>
            <a:ext cx="8839200" cy="4846320"/>
            <a:chOff x="12502" y="298703"/>
            <a:chExt cx="8839200" cy="4846320"/>
          </a:xfrm>
        </p:grpSpPr>
        <p:sp>
          <p:nvSpPr>
            <p:cNvPr id="3" name="object 3"/>
            <p:cNvSpPr/>
            <p:nvPr/>
          </p:nvSpPr>
          <p:spPr>
            <a:xfrm>
              <a:off x="57148" y="4064492"/>
              <a:ext cx="1104900" cy="1028700"/>
            </a:xfrm>
            <a:custGeom>
              <a:avLst/>
              <a:gdLst/>
              <a:ahLst/>
              <a:cxnLst/>
              <a:rect l="l" t="t" r="r" b="b"/>
              <a:pathLst>
                <a:path w="1104900" h="1028700">
                  <a:moveTo>
                    <a:pt x="520111" y="0"/>
                  </a:moveTo>
                  <a:lnTo>
                    <a:pt x="473263" y="3025"/>
                  </a:lnTo>
                  <a:lnTo>
                    <a:pt x="426936" y="10006"/>
                  </a:lnTo>
                  <a:lnTo>
                    <a:pt x="381409" y="20925"/>
                  </a:lnTo>
                  <a:lnTo>
                    <a:pt x="336964" y="35764"/>
                  </a:lnTo>
                  <a:lnTo>
                    <a:pt x="293879" y="54506"/>
                  </a:lnTo>
                  <a:lnTo>
                    <a:pt x="252436" y="77133"/>
                  </a:lnTo>
                  <a:lnTo>
                    <a:pt x="212913" y="103629"/>
                  </a:lnTo>
                  <a:lnTo>
                    <a:pt x="175592" y="133975"/>
                  </a:lnTo>
                  <a:lnTo>
                    <a:pt x="140753" y="168154"/>
                  </a:lnTo>
                  <a:lnTo>
                    <a:pt x="108675" y="206149"/>
                  </a:lnTo>
                  <a:lnTo>
                    <a:pt x="86841" y="237685"/>
                  </a:lnTo>
                  <a:lnTo>
                    <a:pt x="67350" y="270563"/>
                  </a:lnTo>
                  <a:lnTo>
                    <a:pt x="46149" y="313813"/>
                  </a:lnTo>
                  <a:lnTo>
                    <a:pt x="28854" y="358624"/>
                  </a:lnTo>
                  <a:lnTo>
                    <a:pt x="15528" y="404679"/>
                  </a:lnTo>
                  <a:lnTo>
                    <a:pt x="6234" y="451656"/>
                  </a:lnTo>
                  <a:lnTo>
                    <a:pt x="1037" y="499238"/>
                  </a:lnTo>
                  <a:lnTo>
                    <a:pt x="0" y="547103"/>
                  </a:lnTo>
                  <a:lnTo>
                    <a:pt x="3185" y="594934"/>
                  </a:lnTo>
                  <a:lnTo>
                    <a:pt x="9641" y="640317"/>
                  </a:lnTo>
                  <a:lnTo>
                    <a:pt x="19391" y="687813"/>
                  </a:lnTo>
                  <a:lnTo>
                    <a:pt x="32520" y="736283"/>
                  </a:lnTo>
                  <a:lnTo>
                    <a:pt x="49116" y="784588"/>
                  </a:lnTo>
                  <a:lnTo>
                    <a:pt x="69264" y="831587"/>
                  </a:lnTo>
                  <a:lnTo>
                    <a:pt x="93050" y="876141"/>
                  </a:lnTo>
                  <a:lnTo>
                    <a:pt x="120560" y="917110"/>
                  </a:lnTo>
                  <a:lnTo>
                    <a:pt x="151880" y="953355"/>
                  </a:lnTo>
                  <a:lnTo>
                    <a:pt x="187097" y="983736"/>
                  </a:lnTo>
                  <a:lnTo>
                    <a:pt x="228554" y="1007787"/>
                  </a:lnTo>
                  <a:lnTo>
                    <a:pt x="272219" y="1022117"/>
                  </a:lnTo>
                  <a:lnTo>
                    <a:pt x="317562" y="1028245"/>
                  </a:lnTo>
                  <a:lnTo>
                    <a:pt x="364049" y="1027691"/>
                  </a:lnTo>
                  <a:lnTo>
                    <a:pt x="411149" y="1021978"/>
                  </a:lnTo>
                  <a:lnTo>
                    <a:pt x="458330" y="1012625"/>
                  </a:lnTo>
                  <a:lnTo>
                    <a:pt x="505059" y="1001153"/>
                  </a:lnTo>
                  <a:lnTo>
                    <a:pt x="550805" y="989082"/>
                  </a:lnTo>
                  <a:lnTo>
                    <a:pt x="595034" y="977933"/>
                  </a:lnTo>
                  <a:lnTo>
                    <a:pt x="643675" y="967067"/>
                  </a:lnTo>
                  <a:lnTo>
                    <a:pt x="692546" y="955881"/>
                  </a:lnTo>
                  <a:lnTo>
                    <a:pt x="741118" y="943558"/>
                  </a:lnTo>
                  <a:lnTo>
                    <a:pt x="788860" y="929279"/>
                  </a:lnTo>
                  <a:lnTo>
                    <a:pt x="835244" y="912226"/>
                  </a:lnTo>
                  <a:lnTo>
                    <a:pt x="879739" y="891582"/>
                  </a:lnTo>
                  <a:lnTo>
                    <a:pt x="921816" y="866529"/>
                  </a:lnTo>
                  <a:lnTo>
                    <a:pt x="960945" y="836250"/>
                  </a:lnTo>
                  <a:lnTo>
                    <a:pt x="996595" y="799925"/>
                  </a:lnTo>
                  <a:lnTo>
                    <a:pt x="1021410" y="767364"/>
                  </a:lnTo>
                  <a:lnTo>
                    <a:pt x="1043090" y="731878"/>
                  </a:lnTo>
                  <a:lnTo>
                    <a:pt x="1062626" y="691472"/>
                  </a:lnTo>
                  <a:lnTo>
                    <a:pt x="1078517" y="648752"/>
                  </a:lnTo>
                  <a:lnTo>
                    <a:pt x="1090715" y="604219"/>
                  </a:lnTo>
                  <a:lnTo>
                    <a:pt x="1099169" y="558373"/>
                  </a:lnTo>
                  <a:lnTo>
                    <a:pt x="1103831" y="511715"/>
                  </a:lnTo>
                  <a:lnTo>
                    <a:pt x="1104650" y="464745"/>
                  </a:lnTo>
                  <a:lnTo>
                    <a:pt x="1101577" y="417962"/>
                  </a:lnTo>
                  <a:lnTo>
                    <a:pt x="1094562" y="371868"/>
                  </a:lnTo>
                  <a:lnTo>
                    <a:pt x="1083557" y="326963"/>
                  </a:lnTo>
                  <a:lnTo>
                    <a:pt x="1068511" y="283746"/>
                  </a:lnTo>
                  <a:lnTo>
                    <a:pt x="1049375" y="242718"/>
                  </a:lnTo>
                  <a:lnTo>
                    <a:pt x="1026099" y="204380"/>
                  </a:lnTo>
                  <a:lnTo>
                    <a:pt x="998633" y="169232"/>
                  </a:lnTo>
                  <a:lnTo>
                    <a:pt x="966929" y="137774"/>
                  </a:lnTo>
                  <a:lnTo>
                    <a:pt x="930936" y="110505"/>
                  </a:lnTo>
                  <a:lnTo>
                    <a:pt x="890089" y="85808"/>
                  </a:lnTo>
                  <a:lnTo>
                    <a:pt x="847145" y="64267"/>
                  </a:lnTo>
                  <a:lnTo>
                    <a:pt x="802483" y="45938"/>
                  </a:lnTo>
                  <a:lnTo>
                    <a:pt x="756484" y="30879"/>
                  </a:lnTo>
                  <a:lnTo>
                    <a:pt x="709526" y="19145"/>
                  </a:lnTo>
                  <a:lnTo>
                    <a:pt x="661988" y="10794"/>
                  </a:lnTo>
                  <a:lnTo>
                    <a:pt x="567200" y="946"/>
                  </a:lnTo>
                  <a:lnTo>
                    <a:pt x="520111" y="0"/>
                  </a:lnTo>
                  <a:close/>
                </a:path>
              </a:pathLst>
            </a:custGeom>
            <a:solidFill>
              <a:srgbClr val="FFD47B"/>
            </a:solidFill>
          </p:spPr>
          <p:txBody>
            <a:bodyPr wrap="square" lIns="0" tIns="0" rIns="0" bIns="0" rtlCol="0"/>
            <a:lstStyle/>
            <a:p>
              <a:endParaRPr/>
            </a:p>
          </p:txBody>
        </p:sp>
        <p:sp>
          <p:nvSpPr>
            <p:cNvPr id="4" name="object 4"/>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12502" y="4323841"/>
              <a:ext cx="622670" cy="821182"/>
            </a:xfrm>
            <a:prstGeom prst="rect">
              <a:avLst/>
            </a:prstGeom>
          </p:spPr>
        </p:pic>
      </p:grpSp>
      <p:sp>
        <p:nvSpPr>
          <p:cNvPr id="6" name="object 6"/>
          <p:cNvSpPr txBox="1">
            <a:spLocks noGrp="1"/>
          </p:cNvSpPr>
          <p:nvPr>
            <p:ph type="title"/>
          </p:nvPr>
        </p:nvSpPr>
        <p:spPr>
          <a:xfrm>
            <a:off x="292404" y="217574"/>
            <a:ext cx="8559800" cy="1374775"/>
          </a:xfrm>
          <a:prstGeom prst="rect">
            <a:avLst/>
          </a:prstGeom>
        </p:spPr>
        <p:txBody>
          <a:bodyPr vert="horz" wrap="square" lIns="0" tIns="92710" rIns="0" bIns="0" rtlCol="0">
            <a:spAutoFit/>
          </a:bodyPr>
          <a:lstStyle/>
          <a:p>
            <a:pPr marL="2540" algn="ctr">
              <a:lnSpc>
                <a:spcPct val="100000"/>
              </a:lnSpc>
              <a:spcBef>
                <a:spcPts val="730"/>
              </a:spcBef>
            </a:pPr>
            <a:r>
              <a:rPr sz="2000" spc="-10" dirty="0"/>
              <a:t>STIMULUS</a:t>
            </a:r>
            <a:endParaRPr sz="2000"/>
          </a:p>
          <a:p>
            <a:pPr marL="12700" marR="5080">
              <a:lnSpc>
                <a:spcPct val="100000"/>
              </a:lnSpc>
              <a:spcBef>
                <a:spcPts val="385"/>
              </a:spcBef>
            </a:pPr>
            <a:r>
              <a:rPr sz="1200" b="0" dirty="0">
                <a:solidFill>
                  <a:srgbClr val="000000"/>
                </a:solidFill>
                <a:latin typeface="Arial MT"/>
                <a:cs typeface="Arial MT"/>
              </a:rPr>
              <a:t>Indonesia</a:t>
            </a:r>
            <a:r>
              <a:rPr sz="1200" b="0" spc="-85" dirty="0">
                <a:solidFill>
                  <a:srgbClr val="000000"/>
                </a:solidFill>
                <a:latin typeface="Arial MT"/>
                <a:cs typeface="Arial MT"/>
              </a:rPr>
              <a:t> </a:t>
            </a:r>
            <a:r>
              <a:rPr sz="1200" b="0" dirty="0">
                <a:solidFill>
                  <a:srgbClr val="000000"/>
                </a:solidFill>
                <a:latin typeface="Arial MT"/>
                <a:cs typeface="Arial MT"/>
              </a:rPr>
              <a:t>merupakan</a:t>
            </a:r>
            <a:r>
              <a:rPr sz="1200" b="0" spc="-20" dirty="0">
                <a:solidFill>
                  <a:srgbClr val="000000"/>
                </a:solidFill>
                <a:latin typeface="Arial MT"/>
                <a:cs typeface="Arial MT"/>
              </a:rPr>
              <a:t> </a:t>
            </a:r>
            <a:r>
              <a:rPr sz="1200" b="0" dirty="0">
                <a:solidFill>
                  <a:srgbClr val="000000"/>
                </a:solidFill>
                <a:latin typeface="Arial MT"/>
                <a:cs typeface="Arial MT"/>
              </a:rPr>
              <a:t>negara</a:t>
            </a:r>
            <a:r>
              <a:rPr sz="1200" b="0" spc="-65" dirty="0">
                <a:solidFill>
                  <a:srgbClr val="000000"/>
                </a:solidFill>
                <a:latin typeface="Arial MT"/>
                <a:cs typeface="Arial MT"/>
              </a:rPr>
              <a:t> </a:t>
            </a:r>
            <a:r>
              <a:rPr sz="1200" b="0" dirty="0">
                <a:solidFill>
                  <a:srgbClr val="000000"/>
                </a:solidFill>
                <a:latin typeface="Arial MT"/>
                <a:cs typeface="Arial MT"/>
              </a:rPr>
              <a:t>yang</a:t>
            </a:r>
            <a:r>
              <a:rPr sz="1200" b="0" spc="-25" dirty="0">
                <a:solidFill>
                  <a:srgbClr val="000000"/>
                </a:solidFill>
                <a:latin typeface="Arial MT"/>
                <a:cs typeface="Arial MT"/>
              </a:rPr>
              <a:t> </a:t>
            </a:r>
            <a:r>
              <a:rPr sz="1200" b="0" dirty="0">
                <a:solidFill>
                  <a:srgbClr val="000000"/>
                </a:solidFill>
                <a:latin typeface="Arial MT"/>
                <a:cs typeface="Arial MT"/>
              </a:rPr>
              <a:t>rawan</a:t>
            </a:r>
            <a:r>
              <a:rPr sz="1200" b="0" spc="5" dirty="0">
                <a:solidFill>
                  <a:srgbClr val="000000"/>
                </a:solidFill>
                <a:latin typeface="Arial MT"/>
                <a:cs typeface="Arial MT"/>
              </a:rPr>
              <a:t> </a:t>
            </a:r>
            <a:r>
              <a:rPr sz="1200" b="0" dirty="0">
                <a:solidFill>
                  <a:srgbClr val="000000"/>
                </a:solidFill>
                <a:latin typeface="Arial MT"/>
                <a:cs typeface="Arial MT"/>
              </a:rPr>
              <a:t>bencana</a:t>
            </a:r>
            <a:r>
              <a:rPr sz="1200" b="0" spc="-45" dirty="0">
                <a:solidFill>
                  <a:srgbClr val="000000"/>
                </a:solidFill>
                <a:latin typeface="Arial MT"/>
                <a:cs typeface="Arial MT"/>
              </a:rPr>
              <a:t> </a:t>
            </a:r>
            <a:r>
              <a:rPr sz="1200" b="0" dirty="0">
                <a:solidFill>
                  <a:srgbClr val="000000"/>
                </a:solidFill>
                <a:latin typeface="Arial MT"/>
                <a:cs typeface="Arial MT"/>
              </a:rPr>
              <a:t>alam.</a:t>
            </a:r>
            <a:r>
              <a:rPr sz="1200" b="0" spc="-25" dirty="0">
                <a:solidFill>
                  <a:srgbClr val="000000"/>
                </a:solidFill>
                <a:latin typeface="Arial MT"/>
                <a:cs typeface="Arial MT"/>
              </a:rPr>
              <a:t> </a:t>
            </a:r>
            <a:r>
              <a:rPr sz="1200" b="0" dirty="0">
                <a:solidFill>
                  <a:srgbClr val="000000"/>
                </a:solidFill>
                <a:latin typeface="Arial MT"/>
                <a:cs typeface="Arial MT"/>
              </a:rPr>
              <a:t>Menurut</a:t>
            </a:r>
            <a:r>
              <a:rPr sz="1200" b="0" spc="-20" dirty="0">
                <a:solidFill>
                  <a:srgbClr val="000000"/>
                </a:solidFill>
                <a:latin typeface="Arial MT"/>
                <a:cs typeface="Arial MT"/>
              </a:rPr>
              <a:t> </a:t>
            </a:r>
            <a:r>
              <a:rPr sz="1200" b="0" dirty="0">
                <a:solidFill>
                  <a:srgbClr val="000000"/>
                </a:solidFill>
                <a:latin typeface="Arial MT"/>
                <a:cs typeface="Arial MT"/>
              </a:rPr>
              <a:t>Badan</a:t>
            </a:r>
            <a:r>
              <a:rPr sz="1200" b="0" spc="-20" dirty="0">
                <a:solidFill>
                  <a:srgbClr val="000000"/>
                </a:solidFill>
                <a:latin typeface="Arial MT"/>
                <a:cs typeface="Arial MT"/>
              </a:rPr>
              <a:t> </a:t>
            </a:r>
            <a:r>
              <a:rPr sz="1200" b="0" dirty="0">
                <a:solidFill>
                  <a:srgbClr val="000000"/>
                </a:solidFill>
                <a:latin typeface="Arial MT"/>
                <a:cs typeface="Arial MT"/>
              </a:rPr>
              <a:t>Nasional</a:t>
            </a:r>
            <a:r>
              <a:rPr sz="1200" b="0" spc="-70" dirty="0">
                <a:solidFill>
                  <a:srgbClr val="000000"/>
                </a:solidFill>
                <a:latin typeface="Arial MT"/>
                <a:cs typeface="Arial MT"/>
              </a:rPr>
              <a:t> </a:t>
            </a:r>
            <a:r>
              <a:rPr sz="1200" b="0" spc="-10" dirty="0">
                <a:solidFill>
                  <a:srgbClr val="000000"/>
                </a:solidFill>
                <a:latin typeface="Arial MT"/>
                <a:cs typeface="Arial MT"/>
              </a:rPr>
              <a:t>Penanggulangan</a:t>
            </a:r>
            <a:r>
              <a:rPr sz="1200" b="0" spc="-65" dirty="0">
                <a:solidFill>
                  <a:srgbClr val="000000"/>
                </a:solidFill>
                <a:latin typeface="Arial MT"/>
                <a:cs typeface="Arial MT"/>
              </a:rPr>
              <a:t> </a:t>
            </a:r>
            <a:r>
              <a:rPr sz="1200" b="0" dirty="0">
                <a:solidFill>
                  <a:srgbClr val="000000"/>
                </a:solidFill>
                <a:latin typeface="Arial MT"/>
                <a:cs typeface="Arial MT"/>
              </a:rPr>
              <a:t>Bencana</a:t>
            </a:r>
            <a:r>
              <a:rPr sz="1200" b="0" spc="-45" dirty="0">
                <a:solidFill>
                  <a:srgbClr val="000000"/>
                </a:solidFill>
                <a:latin typeface="Arial MT"/>
                <a:cs typeface="Arial MT"/>
              </a:rPr>
              <a:t> </a:t>
            </a:r>
            <a:r>
              <a:rPr sz="1200" b="0" spc="-10" dirty="0">
                <a:solidFill>
                  <a:srgbClr val="000000"/>
                </a:solidFill>
                <a:latin typeface="Arial MT"/>
                <a:cs typeface="Arial MT"/>
              </a:rPr>
              <a:t>(BNPB),</a:t>
            </a:r>
            <a:r>
              <a:rPr sz="1200" b="0" spc="500" dirty="0">
                <a:solidFill>
                  <a:srgbClr val="000000"/>
                </a:solidFill>
                <a:latin typeface="Arial MT"/>
                <a:cs typeface="Arial MT"/>
              </a:rPr>
              <a:t> </a:t>
            </a:r>
            <a:r>
              <a:rPr sz="1200" b="0" dirty="0">
                <a:solidFill>
                  <a:srgbClr val="000000"/>
                </a:solidFill>
                <a:latin typeface="Arial MT"/>
                <a:cs typeface="Arial MT"/>
              </a:rPr>
              <a:t>bencana</a:t>
            </a:r>
            <a:r>
              <a:rPr sz="1200" b="0" spc="-60" dirty="0">
                <a:solidFill>
                  <a:srgbClr val="000000"/>
                </a:solidFill>
                <a:latin typeface="Arial MT"/>
                <a:cs typeface="Arial MT"/>
              </a:rPr>
              <a:t> </a:t>
            </a:r>
            <a:r>
              <a:rPr sz="1200" b="0" dirty="0">
                <a:solidFill>
                  <a:srgbClr val="000000"/>
                </a:solidFill>
                <a:latin typeface="Arial MT"/>
                <a:cs typeface="Arial MT"/>
              </a:rPr>
              <a:t>di</a:t>
            </a:r>
            <a:r>
              <a:rPr sz="1200" b="0" spc="-35" dirty="0">
                <a:solidFill>
                  <a:srgbClr val="000000"/>
                </a:solidFill>
                <a:latin typeface="Arial MT"/>
                <a:cs typeface="Arial MT"/>
              </a:rPr>
              <a:t> </a:t>
            </a:r>
            <a:r>
              <a:rPr sz="1200" b="0" dirty="0">
                <a:solidFill>
                  <a:srgbClr val="000000"/>
                </a:solidFill>
                <a:latin typeface="Arial MT"/>
                <a:cs typeface="Arial MT"/>
              </a:rPr>
              <a:t>Indonesia</a:t>
            </a:r>
            <a:r>
              <a:rPr sz="1200" b="0" spc="-60" dirty="0">
                <a:solidFill>
                  <a:srgbClr val="000000"/>
                </a:solidFill>
                <a:latin typeface="Arial MT"/>
                <a:cs typeface="Arial MT"/>
              </a:rPr>
              <a:t> </a:t>
            </a:r>
            <a:r>
              <a:rPr sz="1200" b="0" dirty="0">
                <a:solidFill>
                  <a:srgbClr val="000000"/>
                </a:solidFill>
                <a:latin typeface="Arial MT"/>
                <a:cs typeface="Arial MT"/>
              </a:rPr>
              <a:t>sepanjang</a:t>
            </a:r>
            <a:r>
              <a:rPr sz="1200" b="0" spc="-40" dirty="0">
                <a:solidFill>
                  <a:srgbClr val="000000"/>
                </a:solidFill>
                <a:latin typeface="Arial MT"/>
                <a:cs typeface="Arial MT"/>
              </a:rPr>
              <a:t> </a:t>
            </a:r>
            <a:r>
              <a:rPr sz="1200" b="0" dirty="0">
                <a:solidFill>
                  <a:srgbClr val="000000"/>
                </a:solidFill>
                <a:latin typeface="Arial MT"/>
                <a:cs typeface="Arial MT"/>
              </a:rPr>
              <a:t>tahun</a:t>
            </a:r>
            <a:r>
              <a:rPr sz="1200" b="0" spc="-20" dirty="0">
                <a:solidFill>
                  <a:srgbClr val="000000"/>
                </a:solidFill>
                <a:latin typeface="Arial MT"/>
                <a:cs typeface="Arial MT"/>
              </a:rPr>
              <a:t> </a:t>
            </a:r>
            <a:r>
              <a:rPr sz="1200" b="0" dirty="0">
                <a:solidFill>
                  <a:srgbClr val="000000"/>
                </a:solidFill>
                <a:latin typeface="Arial MT"/>
                <a:cs typeface="Arial MT"/>
              </a:rPr>
              <a:t>2021,</a:t>
            </a:r>
            <a:r>
              <a:rPr sz="1200" b="0" spc="-55" dirty="0">
                <a:solidFill>
                  <a:srgbClr val="000000"/>
                </a:solidFill>
                <a:latin typeface="Arial MT"/>
                <a:cs typeface="Arial MT"/>
              </a:rPr>
              <a:t> </a:t>
            </a:r>
            <a:r>
              <a:rPr sz="1200" b="0" dirty="0">
                <a:solidFill>
                  <a:srgbClr val="000000"/>
                </a:solidFill>
                <a:latin typeface="Arial MT"/>
                <a:cs typeface="Arial MT"/>
              </a:rPr>
              <a:t>sejak</a:t>
            </a:r>
            <a:r>
              <a:rPr sz="1200" b="0" spc="15" dirty="0">
                <a:solidFill>
                  <a:srgbClr val="000000"/>
                </a:solidFill>
                <a:latin typeface="Arial MT"/>
                <a:cs typeface="Arial MT"/>
              </a:rPr>
              <a:t> </a:t>
            </a:r>
            <a:r>
              <a:rPr sz="1200" b="0" dirty="0">
                <a:solidFill>
                  <a:srgbClr val="000000"/>
                </a:solidFill>
                <a:latin typeface="Arial MT"/>
                <a:cs typeface="Arial MT"/>
              </a:rPr>
              <a:t>bulan</a:t>
            </a:r>
            <a:r>
              <a:rPr sz="1200" b="0" spc="-75" dirty="0">
                <a:solidFill>
                  <a:srgbClr val="000000"/>
                </a:solidFill>
                <a:latin typeface="Arial MT"/>
                <a:cs typeface="Arial MT"/>
              </a:rPr>
              <a:t> </a:t>
            </a:r>
            <a:r>
              <a:rPr sz="1200" b="0" dirty="0">
                <a:solidFill>
                  <a:srgbClr val="000000"/>
                </a:solidFill>
                <a:latin typeface="Arial MT"/>
                <a:cs typeface="Arial MT"/>
              </a:rPr>
              <a:t>Januari</a:t>
            </a:r>
            <a:r>
              <a:rPr sz="1200" b="0" spc="-50" dirty="0">
                <a:solidFill>
                  <a:srgbClr val="000000"/>
                </a:solidFill>
                <a:latin typeface="Arial MT"/>
                <a:cs typeface="Arial MT"/>
              </a:rPr>
              <a:t> </a:t>
            </a:r>
            <a:r>
              <a:rPr sz="1200" b="0" dirty="0">
                <a:solidFill>
                  <a:srgbClr val="000000"/>
                </a:solidFill>
                <a:latin typeface="Arial MT"/>
                <a:cs typeface="Arial MT"/>
              </a:rPr>
              <a:t>sampai</a:t>
            </a:r>
            <a:r>
              <a:rPr sz="1200" b="0" spc="-15" dirty="0">
                <a:solidFill>
                  <a:srgbClr val="000000"/>
                </a:solidFill>
                <a:latin typeface="Arial MT"/>
                <a:cs typeface="Arial MT"/>
              </a:rPr>
              <a:t> </a:t>
            </a:r>
            <a:r>
              <a:rPr sz="1200" b="0" dirty="0">
                <a:solidFill>
                  <a:srgbClr val="000000"/>
                </a:solidFill>
                <a:latin typeface="Arial MT"/>
                <a:cs typeface="Arial MT"/>
              </a:rPr>
              <a:t>dengan</a:t>
            </a:r>
            <a:r>
              <a:rPr sz="1200" b="0" spc="-45" dirty="0">
                <a:solidFill>
                  <a:srgbClr val="000000"/>
                </a:solidFill>
                <a:latin typeface="Arial MT"/>
                <a:cs typeface="Arial MT"/>
              </a:rPr>
              <a:t> </a:t>
            </a:r>
            <a:r>
              <a:rPr sz="1200" b="0" dirty="0">
                <a:solidFill>
                  <a:srgbClr val="000000"/>
                </a:solidFill>
                <a:latin typeface="Arial MT"/>
                <a:cs typeface="Arial MT"/>
              </a:rPr>
              <a:t>Desember, tercatat</a:t>
            </a:r>
            <a:r>
              <a:rPr sz="1200" b="0" spc="-25" dirty="0">
                <a:solidFill>
                  <a:srgbClr val="000000"/>
                </a:solidFill>
                <a:latin typeface="Arial MT"/>
                <a:cs typeface="Arial MT"/>
              </a:rPr>
              <a:t> </a:t>
            </a:r>
            <a:r>
              <a:rPr sz="1200" b="0" dirty="0">
                <a:solidFill>
                  <a:srgbClr val="000000"/>
                </a:solidFill>
                <a:latin typeface="Arial MT"/>
                <a:cs typeface="Arial MT"/>
              </a:rPr>
              <a:t>telah</a:t>
            </a:r>
            <a:r>
              <a:rPr sz="1200" b="0" spc="-40" dirty="0">
                <a:solidFill>
                  <a:srgbClr val="000000"/>
                </a:solidFill>
                <a:latin typeface="Arial MT"/>
                <a:cs typeface="Arial MT"/>
              </a:rPr>
              <a:t> </a:t>
            </a:r>
            <a:r>
              <a:rPr sz="1200" b="0" dirty="0">
                <a:solidFill>
                  <a:srgbClr val="000000"/>
                </a:solidFill>
                <a:latin typeface="Arial MT"/>
                <a:cs typeface="Arial MT"/>
              </a:rPr>
              <a:t>terjadi</a:t>
            </a:r>
            <a:r>
              <a:rPr sz="1200" b="0" spc="-25" dirty="0">
                <a:solidFill>
                  <a:srgbClr val="000000"/>
                </a:solidFill>
                <a:latin typeface="Arial MT"/>
                <a:cs typeface="Arial MT"/>
              </a:rPr>
              <a:t> </a:t>
            </a:r>
            <a:r>
              <a:rPr sz="1200" b="0" spc="-10" dirty="0">
                <a:solidFill>
                  <a:srgbClr val="000000"/>
                </a:solidFill>
                <a:latin typeface="Arial MT"/>
                <a:cs typeface="Arial MT"/>
              </a:rPr>
              <a:t>kejadian </a:t>
            </a:r>
            <a:r>
              <a:rPr sz="1200" b="0" dirty="0">
                <a:solidFill>
                  <a:srgbClr val="000000"/>
                </a:solidFill>
                <a:latin typeface="Arial MT"/>
                <a:cs typeface="Arial MT"/>
              </a:rPr>
              <a:t>bencana</a:t>
            </a:r>
            <a:r>
              <a:rPr sz="1200" b="0" spc="-55" dirty="0">
                <a:solidFill>
                  <a:srgbClr val="000000"/>
                </a:solidFill>
                <a:latin typeface="Arial MT"/>
                <a:cs typeface="Arial MT"/>
              </a:rPr>
              <a:t> </a:t>
            </a:r>
            <a:r>
              <a:rPr sz="1200" b="0" dirty="0">
                <a:solidFill>
                  <a:srgbClr val="000000"/>
                </a:solidFill>
                <a:latin typeface="Arial MT"/>
                <a:cs typeface="Arial MT"/>
              </a:rPr>
              <a:t>sebanyak</a:t>
            </a:r>
            <a:r>
              <a:rPr sz="1200" b="0" spc="-45" dirty="0">
                <a:solidFill>
                  <a:srgbClr val="000000"/>
                </a:solidFill>
                <a:latin typeface="Arial MT"/>
                <a:cs typeface="Arial MT"/>
              </a:rPr>
              <a:t> </a:t>
            </a:r>
            <a:r>
              <a:rPr sz="1200" b="0" dirty="0">
                <a:solidFill>
                  <a:srgbClr val="000000"/>
                </a:solidFill>
                <a:latin typeface="Arial MT"/>
                <a:cs typeface="Arial MT"/>
              </a:rPr>
              <a:t>5.402</a:t>
            </a:r>
            <a:r>
              <a:rPr sz="1200" b="0" spc="-45" dirty="0">
                <a:solidFill>
                  <a:srgbClr val="000000"/>
                </a:solidFill>
                <a:latin typeface="Arial MT"/>
                <a:cs typeface="Arial MT"/>
              </a:rPr>
              <a:t> </a:t>
            </a:r>
            <a:r>
              <a:rPr sz="1200" b="0" dirty="0">
                <a:solidFill>
                  <a:srgbClr val="000000"/>
                </a:solidFill>
                <a:latin typeface="Arial MT"/>
                <a:cs typeface="Arial MT"/>
              </a:rPr>
              <a:t>kejadian.</a:t>
            </a:r>
            <a:r>
              <a:rPr sz="1200" b="0" spc="-50" dirty="0">
                <a:solidFill>
                  <a:srgbClr val="000000"/>
                </a:solidFill>
                <a:latin typeface="Arial MT"/>
                <a:cs typeface="Arial MT"/>
              </a:rPr>
              <a:t> </a:t>
            </a:r>
            <a:r>
              <a:rPr sz="1200" b="0" dirty="0">
                <a:solidFill>
                  <a:srgbClr val="000000"/>
                </a:solidFill>
                <a:latin typeface="Arial MT"/>
                <a:cs typeface="Arial MT"/>
              </a:rPr>
              <a:t>Bencana</a:t>
            </a:r>
            <a:r>
              <a:rPr sz="1200" b="0" spc="-15" dirty="0">
                <a:solidFill>
                  <a:srgbClr val="000000"/>
                </a:solidFill>
                <a:latin typeface="Arial MT"/>
                <a:cs typeface="Arial MT"/>
              </a:rPr>
              <a:t> </a:t>
            </a:r>
            <a:r>
              <a:rPr sz="1200" b="0" dirty="0">
                <a:solidFill>
                  <a:srgbClr val="000000"/>
                </a:solidFill>
                <a:latin typeface="Arial MT"/>
                <a:cs typeface="Arial MT"/>
              </a:rPr>
              <a:t>alam</a:t>
            </a:r>
            <a:r>
              <a:rPr sz="1200" b="0" spc="-40" dirty="0">
                <a:solidFill>
                  <a:srgbClr val="000000"/>
                </a:solidFill>
                <a:latin typeface="Arial MT"/>
                <a:cs typeface="Arial MT"/>
              </a:rPr>
              <a:t> </a:t>
            </a:r>
            <a:r>
              <a:rPr sz="1200" b="0" dirty="0">
                <a:solidFill>
                  <a:srgbClr val="000000"/>
                </a:solidFill>
                <a:latin typeface="Arial MT"/>
                <a:cs typeface="Arial MT"/>
              </a:rPr>
              <a:t>yang</a:t>
            </a:r>
            <a:r>
              <a:rPr sz="1200" b="0" spc="-20" dirty="0">
                <a:solidFill>
                  <a:srgbClr val="000000"/>
                </a:solidFill>
                <a:latin typeface="Arial MT"/>
                <a:cs typeface="Arial MT"/>
              </a:rPr>
              <a:t> </a:t>
            </a:r>
            <a:r>
              <a:rPr sz="1200" b="0" dirty="0">
                <a:solidFill>
                  <a:srgbClr val="000000"/>
                </a:solidFill>
                <a:latin typeface="Arial MT"/>
                <a:cs typeface="Arial MT"/>
              </a:rPr>
              <a:t>terjadi</a:t>
            </a:r>
            <a:r>
              <a:rPr sz="1200" b="0" spc="-25" dirty="0">
                <a:solidFill>
                  <a:srgbClr val="000000"/>
                </a:solidFill>
                <a:latin typeface="Arial MT"/>
                <a:cs typeface="Arial MT"/>
              </a:rPr>
              <a:t> </a:t>
            </a:r>
            <a:r>
              <a:rPr sz="1200" b="0" dirty="0">
                <a:solidFill>
                  <a:srgbClr val="000000"/>
                </a:solidFill>
                <a:latin typeface="Arial MT"/>
                <a:cs typeface="Arial MT"/>
              </a:rPr>
              <a:t>diantaranya</a:t>
            </a:r>
            <a:r>
              <a:rPr sz="1200" b="0" spc="-60" dirty="0">
                <a:solidFill>
                  <a:srgbClr val="000000"/>
                </a:solidFill>
                <a:latin typeface="Arial MT"/>
                <a:cs typeface="Arial MT"/>
              </a:rPr>
              <a:t> </a:t>
            </a:r>
            <a:r>
              <a:rPr sz="1200" b="0" dirty="0">
                <a:solidFill>
                  <a:srgbClr val="000000"/>
                </a:solidFill>
                <a:latin typeface="Arial MT"/>
                <a:cs typeface="Arial MT"/>
              </a:rPr>
              <a:t>bencana</a:t>
            </a:r>
            <a:r>
              <a:rPr sz="1200" b="0" spc="-40" dirty="0">
                <a:solidFill>
                  <a:srgbClr val="000000"/>
                </a:solidFill>
                <a:latin typeface="Arial MT"/>
                <a:cs typeface="Arial MT"/>
              </a:rPr>
              <a:t> </a:t>
            </a:r>
            <a:r>
              <a:rPr sz="1200" b="0" dirty="0">
                <a:solidFill>
                  <a:srgbClr val="000000"/>
                </a:solidFill>
                <a:latin typeface="Arial MT"/>
                <a:cs typeface="Arial MT"/>
              </a:rPr>
              <a:t>banjir,</a:t>
            </a:r>
            <a:r>
              <a:rPr sz="1200" b="0" spc="-50" dirty="0">
                <a:solidFill>
                  <a:srgbClr val="000000"/>
                </a:solidFill>
                <a:latin typeface="Arial MT"/>
                <a:cs typeface="Arial MT"/>
              </a:rPr>
              <a:t> </a:t>
            </a:r>
            <a:r>
              <a:rPr sz="1200" b="0" dirty="0">
                <a:solidFill>
                  <a:srgbClr val="000000"/>
                </a:solidFill>
                <a:latin typeface="Arial MT"/>
                <a:cs typeface="Arial MT"/>
              </a:rPr>
              <a:t>gempa</a:t>
            </a:r>
            <a:r>
              <a:rPr sz="1200" b="0" spc="-5" dirty="0">
                <a:solidFill>
                  <a:srgbClr val="000000"/>
                </a:solidFill>
                <a:latin typeface="Arial MT"/>
                <a:cs typeface="Arial MT"/>
              </a:rPr>
              <a:t> </a:t>
            </a:r>
            <a:r>
              <a:rPr sz="1200" b="0" dirty="0">
                <a:solidFill>
                  <a:srgbClr val="000000"/>
                </a:solidFill>
                <a:latin typeface="Arial MT"/>
                <a:cs typeface="Arial MT"/>
              </a:rPr>
              <a:t>bumi, erupsi,</a:t>
            </a:r>
            <a:r>
              <a:rPr sz="1200" b="0" spc="-50" dirty="0">
                <a:solidFill>
                  <a:srgbClr val="000000"/>
                </a:solidFill>
                <a:latin typeface="Arial MT"/>
                <a:cs typeface="Arial MT"/>
              </a:rPr>
              <a:t> </a:t>
            </a:r>
            <a:r>
              <a:rPr sz="1200" b="0" dirty="0">
                <a:solidFill>
                  <a:srgbClr val="000000"/>
                </a:solidFill>
                <a:latin typeface="Arial MT"/>
                <a:cs typeface="Arial MT"/>
              </a:rPr>
              <a:t>tanah</a:t>
            </a:r>
            <a:r>
              <a:rPr sz="1200" b="0" spc="-40" dirty="0">
                <a:solidFill>
                  <a:srgbClr val="000000"/>
                </a:solidFill>
                <a:latin typeface="Arial MT"/>
                <a:cs typeface="Arial MT"/>
              </a:rPr>
              <a:t> </a:t>
            </a:r>
            <a:r>
              <a:rPr sz="1200" b="0" spc="-10" dirty="0">
                <a:solidFill>
                  <a:srgbClr val="000000"/>
                </a:solidFill>
                <a:latin typeface="Arial MT"/>
                <a:cs typeface="Arial MT"/>
              </a:rPr>
              <a:t>longsor, </a:t>
            </a:r>
            <a:r>
              <a:rPr sz="1200" b="0" dirty="0">
                <a:solidFill>
                  <a:srgbClr val="000000"/>
                </a:solidFill>
                <a:latin typeface="Arial MT"/>
                <a:cs typeface="Arial MT"/>
              </a:rPr>
              <a:t>karhutla,</a:t>
            </a:r>
            <a:r>
              <a:rPr sz="1200" b="0" spc="-80" dirty="0">
                <a:solidFill>
                  <a:srgbClr val="000000"/>
                </a:solidFill>
                <a:latin typeface="Arial MT"/>
                <a:cs typeface="Arial MT"/>
              </a:rPr>
              <a:t> </a:t>
            </a:r>
            <a:r>
              <a:rPr sz="1200" b="0" dirty="0">
                <a:solidFill>
                  <a:srgbClr val="000000"/>
                </a:solidFill>
                <a:latin typeface="Arial MT"/>
                <a:cs typeface="Arial MT"/>
              </a:rPr>
              <a:t>kekeringan,</a:t>
            </a:r>
            <a:r>
              <a:rPr sz="1200" b="0" spc="-50" dirty="0">
                <a:solidFill>
                  <a:srgbClr val="000000"/>
                </a:solidFill>
                <a:latin typeface="Arial MT"/>
                <a:cs typeface="Arial MT"/>
              </a:rPr>
              <a:t> </a:t>
            </a:r>
            <a:r>
              <a:rPr sz="1200" b="0" dirty="0">
                <a:solidFill>
                  <a:srgbClr val="000000"/>
                </a:solidFill>
                <a:latin typeface="Arial MT"/>
                <a:cs typeface="Arial MT"/>
              </a:rPr>
              <a:t>cuaca</a:t>
            </a:r>
            <a:r>
              <a:rPr sz="1200" b="0" spc="-45" dirty="0">
                <a:solidFill>
                  <a:srgbClr val="000000"/>
                </a:solidFill>
                <a:latin typeface="Arial MT"/>
                <a:cs typeface="Arial MT"/>
              </a:rPr>
              <a:t> </a:t>
            </a:r>
            <a:r>
              <a:rPr sz="1200" b="0" dirty="0">
                <a:solidFill>
                  <a:srgbClr val="000000"/>
                </a:solidFill>
                <a:latin typeface="Arial MT"/>
                <a:cs typeface="Arial MT"/>
              </a:rPr>
              <a:t>ekstrim,</a:t>
            </a:r>
            <a:r>
              <a:rPr sz="1200" b="0" spc="15" dirty="0">
                <a:solidFill>
                  <a:srgbClr val="000000"/>
                </a:solidFill>
                <a:latin typeface="Arial MT"/>
                <a:cs typeface="Arial MT"/>
              </a:rPr>
              <a:t> </a:t>
            </a:r>
            <a:r>
              <a:rPr sz="1200" b="0" dirty="0">
                <a:solidFill>
                  <a:srgbClr val="000000"/>
                </a:solidFill>
                <a:latin typeface="Arial MT"/>
                <a:cs typeface="Arial MT"/>
              </a:rPr>
              <a:t>dan</a:t>
            </a:r>
            <a:r>
              <a:rPr sz="1200" b="0" spc="-50" dirty="0">
                <a:solidFill>
                  <a:srgbClr val="000000"/>
                </a:solidFill>
                <a:latin typeface="Arial MT"/>
                <a:cs typeface="Arial MT"/>
              </a:rPr>
              <a:t> </a:t>
            </a:r>
            <a:r>
              <a:rPr sz="1200" b="0" dirty="0">
                <a:solidFill>
                  <a:srgbClr val="000000"/>
                </a:solidFill>
                <a:latin typeface="Arial MT"/>
                <a:cs typeface="Arial MT"/>
              </a:rPr>
              <a:t>gelombang</a:t>
            </a:r>
            <a:r>
              <a:rPr sz="1200" b="0" spc="-45" dirty="0">
                <a:solidFill>
                  <a:srgbClr val="000000"/>
                </a:solidFill>
                <a:latin typeface="Arial MT"/>
                <a:cs typeface="Arial MT"/>
              </a:rPr>
              <a:t> </a:t>
            </a:r>
            <a:r>
              <a:rPr sz="1200" b="0" dirty="0">
                <a:solidFill>
                  <a:srgbClr val="000000"/>
                </a:solidFill>
                <a:latin typeface="Arial MT"/>
                <a:cs typeface="Arial MT"/>
              </a:rPr>
              <a:t>pasang</a:t>
            </a:r>
            <a:r>
              <a:rPr sz="1200" b="0" spc="-60" dirty="0">
                <a:solidFill>
                  <a:srgbClr val="000000"/>
                </a:solidFill>
                <a:latin typeface="Arial MT"/>
                <a:cs typeface="Arial MT"/>
              </a:rPr>
              <a:t> </a:t>
            </a:r>
            <a:r>
              <a:rPr sz="1200" b="0" dirty="0">
                <a:solidFill>
                  <a:srgbClr val="000000"/>
                </a:solidFill>
                <a:latin typeface="Arial MT"/>
                <a:cs typeface="Arial MT"/>
              </a:rPr>
              <a:t>(abrasi).</a:t>
            </a:r>
            <a:r>
              <a:rPr sz="1200" b="0" spc="-75" dirty="0">
                <a:solidFill>
                  <a:srgbClr val="000000"/>
                </a:solidFill>
                <a:latin typeface="Arial MT"/>
                <a:cs typeface="Arial MT"/>
              </a:rPr>
              <a:t> </a:t>
            </a:r>
            <a:r>
              <a:rPr sz="1200" b="0" dirty="0">
                <a:solidFill>
                  <a:srgbClr val="000000"/>
                </a:solidFill>
                <a:latin typeface="Arial MT"/>
                <a:cs typeface="Arial MT"/>
              </a:rPr>
              <a:t>Data bencana</a:t>
            </a:r>
            <a:r>
              <a:rPr sz="1200" b="0" spc="-70" dirty="0">
                <a:solidFill>
                  <a:srgbClr val="000000"/>
                </a:solidFill>
                <a:latin typeface="Arial MT"/>
                <a:cs typeface="Arial MT"/>
              </a:rPr>
              <a:t> </a:t>
            </a:r>
            <a:r>
              <a:rPr sz="1200" b="0" dirty="0">
                <a:solidFill>
                  <a:srgbClr val="000000"/>
                </a:solidFill>
                <a:latin typeface="Arial MT"/>
                <a:cs typeface="Arial MT"/>
              </a:rPr>
              <a:t>Indonesia</a:t>
            </a:r>
            <a:r>
              <a:rPr sz="1200" b="0" spc="-65" dirty="0">
                <a:solidFill>
                  <a:srgbClr val="000000"/>
                </a:solidFill>
                <a:latin typeface="Arial MT"/>
                <a:cs typeface="Arial MT"/>
              </a:rPr>
              <a:t> </a:t>
            </a:r>
            <a:r>
              <a:rPr sz="1200" b="0" dirty="0">
                <a:solidFill>
                  <a:srgbClr val="000000"/>
                </a:solidFill>
                <a:latin typeface="Arial MT"/>
                <a:cs typeface="Arial MT"/>
              </a:rPr>
              <a:t>pada</a:t>
            </a:r>
            <a:r>
              <a:rPr sz="1200" b="0" spc="-50" dirty="0">
                <a:solidFill>
                  <a:srgbClr val="000000"/>
                </a:solidFill>
                <a:latin typeface="Arial MT"/>
                <a:cs typeface="Arial MT"/>
              </a:rPr>
              <a:t> </a:t>
            </a:r>
            <a:r>
              <a:rPr sz="1200" b="0" dirty="0">
                <a:solidFill>
                  <a:srgbClr val="000000"/>
                </a:solidFill>
                <a:latin typeface="Arial MT"/>
                <a:cs typeface="Arial MT"/>
              </a:rPr>
              <a:t>tahun</a:t>
            </a:r>
            <a:r>
              <a:rPr sz="1200" b="0" spc="-25" dirty="0">
                <a:solidFill>
                  <a:srgbClr val="000000"/>
                </a:solidFill>
                <a:latin typeface="Arial MT"/>
                <a:cs typeface="Arial MT"/>
              </a:rPr>
              <a:t> </a:t>
            </a:r>
            <a:r>
              <a:rPr sz="1200" b="0" dirty="0">
                <a:solidFill>
                  <a:srgbClr val="000000"/>
                </a:solidFill>
                <a:latin typeface="Arial MT"/>
                <a:cs typeface="Arial MT"/>
              </a:rPr>
              <a:t>2021</a:t>
            </a:r>
            <a:r>
              <a:rPr sz="1200" b="0" spc="-50" dirty="0">
                <a:solidFill>
                  <a:srgbClr val="000000"/>
                </a:solidFill>
                <a:latin typeface="Arial MT"/>
                <a:cs typeface="Arial MT"/>
              </a:rPr>
              <a:t> </a:t>
            </a:r>
            <a:r>
              <a:rPr sz="1200" b="0" dirty="0">
                <a:solidFill>
                  <a:srgbClr val="000000"/>
                </a:solidFill>
                <a:latin typeface="Arial MT"/>
                <a:cs typeface="Arial MT"/>
              </a:rPr>
              <a:t>tampak</a:t>
            </a:r>
            <a:r>
              <a:rPr sz="1200" b="0" spc="25" dirty="0">
                <a:solidFill>
                  <a:srgbClr val="000000"/>
                </a:solidFill>
                <a:latin typeface="Arial MT"/>
                <a:cs typeface="Arial MT"/>
              </a:rPr>
              <a:t> </a:t>
            </a:r>
            <a:r>
              <a:rPr sz="1200" b="0" spc="-20" dirty="0">
                <a:solidFill>
                  <a:srgbClr val="000000"/>
                </a:solidFill>
                <a:latin typeface="Arial MT"/>
                <a:cs typeface="Arial MT"/>
              </a:rPr>
              <a:t>pada </a:t>
            </a:r>
            <a:r>
              <a:rPr sz="1200" b="0" dirty="0">
                <a:solidFill>
                  <a:srgbClr val="000000"/>
                </a:solidFill>
                <a:latin typeface="Arial MT"/>
                <a:cs typeface="Arial MT"/>
              </a:rPr>
              <a:t>infografik</a:t>
            </a:r>
            <a:r>
              <a:rPr sz="1200" b="0" spc="-50" dirty="0">
                <a:solidFill>
                  <a:srgbClr val="000000"/>
                </a:solidFill>
                <a:latin typeface="Arial MT"/>
                <a:cs typeface="Arial MT"/>
              </a:rPr>
              <a:t> </a:t>
            </a:r>
            <a:r>
              <a:rPr sz="1200" b="0" spc="-10" dirty="0">
                <a:solidFill>
                  <a:srgbClr val="000000"/>
                </a:solidFill>
                <a:latin typeface="Arial MT"/>
                <a:cs typeface="Arial MT"/>
              </a:rPr>
              <a:t>berikut.</a:t>
            </a:r>
            <a:endParaRPr sz="1200">
              <a:latin typeface="Arial MT"/>
              <a:cs typeface="Arial MT"/>
            </a:endParaRPr>
          </a:p>
        </p:txBody>
      </p:sp>
      <p:pic>
        <p:nvPicPr>
          <p:cNvPr id="7" name="object 7"/>
          <p:cNvPicPr/>
          <p:nvPr/>
        </p:nvPicPr>
        <p:blipFill>
          <a:blip r:embed="rId3" cstate="print"/>
          <a:stretch>
            <a:fillRect/>
          </a:stretch>
        </p:blipFill>
        <p:spPr>
          <a:xfrm>
            <a:off x="283463" y="1566671"/>
            <a:ext cx="8564880" cy="341071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bject 21"/>
          <p:cNvSpPr txBox="1"/>
          <p:nvPr/>
        </p:nvSpPr>
        <p:spPr>
          <a:xfrm>
            <a:off x="3117907" y="1238758"/>
            <a:ext cx="2587949" cy="2215419"/>
          </a:xfrm>
          <a:prstGeom prst="rect">
            <a:avLst/>
          </a:prstGeom>
        </p:spPr>
        <p:txBody>
          <a:bodyPr wrap="square" lIns="0" tIns="0" rIns="0" bIns="0" rtlCol="0">
            <a:noAutofit/>
          </a:bodyPr>
          <a:lstStyle/>
          <a:p>
            <a:pPr algn="l" defTabSz="685800" rtl="0">
              <a:lnSpc>
                <a:spcPts val="750"/>
              </a:lnSpc>
            </a:pPr>
            <a:endParaRPr sz="750" kern="1200">
              <a:solidFill>
                <a:prstClr val="black"/>
              </a:solidFill>
              <a:latin typeface="Calibri" panose="020F0502020204030204"/>
              <a:ea typeface="+mn-ea"/>
              <a:cs typeface="+mn-cs"/>
            </a:endParaRPr>
          </a:p>
          <a:p>
            <a:pPr marL="70014" algn="l" defTabSz="685800" rtl="0">
              <a:lnSpc>
                <a:spcPct val="101725"/>
              </a:lnSpc>
              <a:spcBef>
                <a:spcPts val="9348"/>
              </a:spcBef>
            </a:pPr>
            <a:r>
              <a:rPr sz="1050" b="1" kern="1200" dirty="0">
                <a:solidFill>
                  <a:prstClr val="black"/>
                </a:solidFill>
                <a:latin typeface="Calibri"/>
                <a:ea typeface="+mn-ea"/>
                <a:cs typeface="Calibri"/>
              </a:rPr>
              <a:t>17</a:t>
            </a:r>
            <a:endParaRPr sz="1050" kern="1200">
              <a:solidFill>
                <a:prstClr val="black"/>
              </a:solidFill>
              <a:latin typeface="Calibri"/>
              <a:ea typeface="+mn-ea"/>
              <a:cs typeface="Calibri"/>
            </a:endParaRPr>
          </a:p>
          <a:p>
            <a:pPr marL="339478" algn="l" defTabSz="685800" rtl="0">
              <a:lnSpc>
                <a:spcPct val="101725"/>
              </a:lnSpc>
              <a:spcBef>
                <a:spcPts val="300"/>
              </a:spcBef>
            </a:pPr>
            <a:r>
              <a:rPr sz="1200" b="1" kern="1200" spc="-5" dirty="0">
                <a:solidFill>
                  <a:prstClr val="black"/>
                </a:solidFill>
                <a:latin typeface="Calibri"/>
                <a:ea typeface="+mn-ea"/>
                <a:cs typeface="Calibri"/>
              </a:rPr>
              <a:t>Pekerjaan:</a:t>
            </a:r>
            <a:endParaRPr sz="1200" kern="1200">
              <a:solidFill>
                <a:prstClr val="black"/>
              </a:solidFill>
              <a:latin typeface="Calibri"/>
              <a:ea typeface="+mn-ea"/>
              <a:cs typeface="Calibri"/>
            </a:endParaRPr>
          </a:p>
          <a:p>
            <a:pPr marL="339478" algn="l" defTabSz="685800" rtl="0">
              <a:lnSpc>
                <a:spcPts val="1440"/>
              </a:lnSpc>
              <a:spcBef>
                <a:spcPts val="72"/>
              </a:spcBef>
            </a:pPr>
            <a:r>
              <a:rPr sz="1200" kern="1200" dirty="0">
                <a:solidFill>
                  <a:prstClr val="black"/>
                </a:solidFill>
                <a:latin typeface="Arial"/>
                <a:ea typeface="+mn-ea"/>
                <a:cs typeface="Arial"/>
              </a:rPr>
              <a:t>•   </a:t>
            </a:r>
            <a:r>
              <a:rPr sz="1200" kern="1200" spc="272" dirty="0">
                <a:solidFill>
                  <a:prstClr val="black"/>
                </a:solidFill>
                <a:latin typeface="Arial"/>
                <a:ea typeface="+mn-ea"/>
                <a:cs typeface="Arial"/>
              </a:rPr>
              <a:t> </a:t>
            </a:r>
            <a:r>
              <a:rPr sz="1200" b="1" kern="1200" dirty="0">
                <a:solidFill>
                  <a:prstClr val="black"/>
                </a:solidFill>
                <a:latin typeface="Calibri"/>
                <a:ea typeface="+mn-ea"/>
                <a:cs typeface="Calibri"/>
              </a:rPr>
              <a:t>Guru</a:t>
            </a:r>
            <a:r>
              <a:rPr sz="1200" b="1" kern="1200" spc="-6" dirty="0">
                <a:solidFill>
                  <a:prstClr val="black"/>
                </a:solidFill>
                <a:latin typeface="Calibri"/>
                <a:ea typeface="+mn-ea"/>
                <a:cs typeface="Calibri"/>
              </a:rPr>
              <a:t> </a:t>
            </a:r>
            <a:r>
              <a:rPr sz="1200" b="1" kern="1200" dirty="0">
                <a:solidFill>
                  <a:prstClr val="black"/>
                </a:solidFill>
                <a:latin typeface="Calibri"/>
                <a:ea typeface="+mn-ea"/>
                <a:cs typeface="Calibri"/>
              </a:rPr>
              <a:t>Fis</a:t>
            </a:r>
            <a:r>
              <a:rPr sz="1200" b="1" kern="1200" spc="3" dirty="0">
                <a:solidFill>
                  <a:prstClr val="black"/>
                </a:solidFill>
                <a:latin typeface="Calibri"/>
                <a:ea typeface="+mn-ea"/>
                <a:cs typeface="Calibri"/>
              </a:rPr>
              <a:t>i</a:t>
            </a:r>
            <a:r>
              <a:rPr sz="1200" b="1" kern="1200" spc="-14" dirty="0">
                <a:solidFill>
                  <a:prstClr val="black"/>
                </a:solidFill>
                <a:latin typeface="Calibri"/>
                <a:ea typeface="+mn-ea"/>
                <a:cs typeface="Calibri"/>
              </a:rPr>
              <a:t>k</a:t>
            </a:r>
            <a:r>
              <a:rPr sz="1200" b="1" kern="1200" dirty="0">
                <a:solidFill>
                  <a:prstClr val="black"/>
                </a:solidFill>
                <a:latin typeface="Calibri"/>
                <a:ea typeface="+mn-ea"/>
                <a:cs typeface="Calibri"/>
              </a:rPr>
              <a:t>a</a:t>
            </a:r>
            <a:r>
              <a:rPr sz="1200" b="1" kern="1200" spc="-31" dirty="0">
                <a:solidFill>
                  <a:prstClr val="black"/>
                </a:solidFill>
                <a:latin typeface="Calibri"/>
                <a:ea typeface="+mn-ea"/>
                <a:cs typeface="Calibri"/>
              </a:rPr>
              <a:t> </a:t>
            </a:r>
            <a:r>
              <a:rPr sz="1200" b="1" kern="1200" spc="-3" dirty="0">
                <a:solidFill>
                  <a:prstClr val="black"/>
                </a:solidFill>
                <a:latin typeface="Calibri"/>
                <a:ea typeface="+mn-ea"/>
                <a:cs typeface="Calibri"/>
              </a:rPr>
              <a:t>d</a:t>
            </a:r>
            <a:r>
              <a:rPr sz="1200" b="1" kern="1200" dirty="0">
                <a:solidFill>
                  <a:prstClr val="black"/>
                </a:solidFill>
                <a:latin typeface="Calibri"/>
                <a:ea typeface="+mn-ea"/>
                <a:cs typeface="Calibri"/>
              </a:rPr>
              <a:t>an</a:t>
            </a:r>
            <a:r>
              <a:rPr sz="1200" b="1" kern="1200" spc="-4" dirty="0">
                <a:solidFill>
                  <a:prstClr val="black"/>
                </a:solidFill>
                <a:latin typeface="Calibri"/>
                <a:ea typeface="+mn-ea"/>
                <a:cs typeface="Calibri"/>
              </a:rPr>
              <a:t> </a:t>
            </a:r>
            <a:r>
              <a:rPr sz="1200" b="1" kern="1200" dirty="0">
                <a:solidFill>
                  <a:prstClr val="black"/>
                </a:solidFill>
                <a:latin typeface="Calibri"/>
                <a:ea typeface="+mn-ea"/>
                <a:cs typeface="Calibri"/>
              </a:rPr>
              <a:t>B</a:t>
            </a:r>
            <a:r>
              <a:rPr sz="1200" b="1" kern="1200" spc="7" dirty="0">
                <a:solidFill>
                  <a:prstClr val="black"/>
                </a:solidFill>
                <a:latin typeface="Calibri"/>
                <a:ea typeface="+mn-ea"/>
                <a:cs typeface="Calibri"/>
              </a:rPr>
              <a:t>a</a:t>
            </a:r>
            <a:r>
              <a:rPr sz="1200" b="1" kern="1200" spc="-3" dirty="0">
                <a:solidFill>
                  <a:prstClr val="black"/>
                </a:solidFill>
                <a:latin typeface="Calibri"/>
                <a:ea typeface="+mn-ea"/>
                <a:cs typeface="Calibri"/>
              </a:rPr>
              <a:t>h</a:t>
            </a:r>
            <a:r>
              <a:rPr sz="1200" b="1" kern="1200" dirty="0">
                <a:solidFill>
                  <a:prstClr val="black"/>
                </a:solidFill>
                <a:latin typeface="Calibri"/>
                <a:ea typeface="+mn-ea"/>
                <a:cs typeface="Calibri"/>
              </a:rPr>
              <a:t>asa</a:t>
            </a:r>
            <a:endParaRPr sz="1200" kern="1200">
              <a:solidFill>
                <a:prstClr val="black"/>
              </a:solidFill>
              <a:latin typeface="Calibri"/>
              <a:ea typeface="+mn-ea"/>
              <a:cs typeface="Calibri"/>
            </a:endParaRPr>
          </a:p>
          <a:p>
            <a:pPr algn="l" defTabSz="685800" rtl="0">
              <a:lnSpc>
                <a:spcPts val="1755"/>
              </a:lnSpc>
              <a:spcBef>
                <a:spcPts val="15"/>
              </a:spcBef>
            </a:pPr>
            <a:r>
              <a:rPr sz="1575" b="1" kern="1200" spc="-86" baseline="-7801" dirty="0">
                <a:solidFill>
                  <a:prstClr val="black"/>
                </a:solidFill>
                <a:latin typeface="Calibri"/>
                <a:ea typeface="+mn-ea"/>
                <a:cs typeface="Calibri"/>
              </a:rPr>
              <a:t>Y</a:t>
            </a:r>
            <a:r>
              <a:rPr sz="1575" b="1" kern="1200" baseline="-7801" dirty="0">
                <a:solidFill>
                  <a:prstClr val="black"/>
                </a:solidFill>
                <a:latin typeface="Calibri"/>
                <a:ea typeface="+mn-ea"/>
                <a:cs typeface="Calibri"/>
              </a:rPr>
              <a:t>A              </a:t>
            </a:r>
            <a:r>
              <a:rPr sz="1575" b="1" kern="1200" spc="41" baseline="-7801" dirty="0">
                <a:solidFill>
                  <a:prstClr val="black"/>
                </a:solidFill>
                <a:latin typeface="Calibri"/>
                <a:ea typeface="+mn-ea"/>
                <a:cs typeface="Calibri"/>
              </a:rPr>
              <a:t> </a:t>
            </a:r>
            <a:r>
              <a:rPr b="1" kern="1200" spc="-3" baseline="13653" dirty="0">
                <a:solidFill>
                  <a:prstClr val="black"/>
                </a:solidFill>
                <a:latin typeface="Calibri"/>
                <a:ea typeface="+mn-ea"/>
                <a:cs typeface="Calibri"/>
              </a:rPr>
              <a:t>In</a:t>
            </a:r>
            <a:r>
              <a:rPr b="1" kern="1200" spc="7" baseline="13653" dirty="0">
                <a:solidFill>
                  <a:prstClr val="black"/>
                </a:solidFill>
                <a:latin typeface="Calibri"/>
                <a:ea typeface="+mn-ea"/>
                <a:cs typeface="Calibri"/>
              </a:rPr>
              <a:t>g</a:t>
            </a:r>
            <a:r>
              <a:rPr b="1" kern="1200" baseline="13653" dirty="0">
                <a:solidFill>
                  <a:prstClr val="black"/>
                </a:solidFill>
                <a:latin typeface="Calibri"/>
                <a:ea typeface="+mn-ea"/>
                <a:cs typeface="Calibri"/>
              </a:rPr>
              <a:t>gris</a:t>
            </a:r>
            <a:r>
              <a:rPr b="1" kern="1200" spc="-6" baseline="13653" dirty="0">
                <a:solidFill>
                  <a:prstClr val="black"/>
                </a:solidFill>
                <a:latin typeface="Calibri"/>
                <a:ea typeface="+mn-ea"/>
                <a:cs typeface="Calibri"/>
              </a:rPr>
              <a:t> </a:t>
            </a:r>
            <a:r>
              <a:rPr b="1" kern="1200" baseline="13653" dirty="0">
                <a:solidFill>
                  <a:prstClr val="black"/>
                </a:solidFill>
                <a:latin typeface="Calibri"/>
                <a:ea typeface="+mn-ea"/>
                <a:cs typeface="Calibri"/>
              </a:rPr>
              <a:t>MAN</a:t>
            </a:r>
            <a:r>
              <a:rPr b="1" kern="1200" spc="-14" baseline="13653" dirty="0">
                <a:solidFill>
                  <a:prstClr val="black"/>
                </a:solidFill>
                <a:latin typeface="Calibri"/>
                <a:ea typeface="+mn-ea"/>
                <a:cs typeface="Calibri"/>
              </a:rPr>
              <a:t> </a:t>
            </a:r>
            <a:r>
              <a:rPr b="1" kern="1200" baseline="13653" dirty="0">
                <a:solidFill>
                  <a:prstClr val="black"/>
                </a:solidFill>
                <a:latin typeface="Calibri"/>
                <a:ea typeface="+mn-ea"/>
                <a:cs typeface="Calibri"/>
              </a:rPr>
              <a:t>1</a:t>
            </a:r>
            <a:r>
              <a:rPr b="1" kern="1200" spc="-2" baseline="13653" dirty="0">
                <a:solidFill>
                  <a:prstClr val="black"/>
                </a:solidFill>
                <a:latin typeface="Calibri"/>
                <a:ea typeface="+mn-ea"/>
                <a:cs typeface="Calibri"/>
              </a:rPr>
              <a:t> </a:t>
            </a:r>
            <a:r>
              <a:rPr b="1" kern="1200" baseline="13653" dirty="0">
                <a:solidFill>
                  <a:prstClr val="black"/>
                </a:solidFill>
                <a:latin typeface="Calibri"/>
                <a:ea typeface="+mn-ea"/>
                <a:cs typeface="Calibri"/>
              </a:rPr>
              <a:t>Su</a:t>
            </a:r>
            <a:r>
              <a:rPr b="1" kern="1200" spc="-33" baseline="13653" dirty="0">
                <a:solidFill>
                  <a:prstClr val="black"/>
                </a:solidFill>
                <a:latin typeface="Calibri"/>
                <a:ea typeface="+mn-ea"/>
                <a:cs typeface="Calibri"/>
              </a:rPr>
              <a:t>r</a:t>
            </a:r>
            <a:r>
              <a:rPr b="1" kern="1200" baseline="13653" dirty="0">
                <a:solidFill>
                  <a:prstClr val="black"/>
                </a:solidFill>
                <a:latin typeface="Calibri"/>
                <a:ea typeface="+mn-ea"/>
                <a:cs typeface="Calibri"/>
              </a:rPr>
              <a:t>a</a:t>
            </a:r>
            <a:r>
              <a:rPr b="1" kern="1200" spc="-14" baseline="13653" dirty="0">
                <a:solidFill>
                  <a:prstClr val="black"/>
                </a:solidFill>
                <a:latin typeface="Calibri"/>
                <a:ea typeface="+mn-ea"/>
                <a:cs typeface="Calibri"/>
              </a:rPr>
              <a:t>k</a:t>
            </a:r>
            <a:r>
              <a:rPr b="1" kern="1200" baseline="13653" dirty="0">
                <a:solidFill>
                  <a:prstClr val="black"/>
                </a:solidFill>
                <a:latin typeface="Calibri"/>
                <a:ea typeface="+mn-ea"/>
                <a:cs typeface="Calibri"/>
              </a:rPr>
              <a:t>ar</a:t>
            </a:r>
            <a:r>
              <a:rPr b="1" kern="1200" spc="-7" baseline="13653" dirty="0">
                <a:solidFill>
                  <a:prstClr val="black"/>
                </a:solidFill>
                <a:latin typeface="Calibri"/>
                <a:ea typeface="+mn-ea"/>
                <a:cs typeface="Calibri"/>
              </a:rPr>
              <a:t>t</a:t>
            </a:r>
            <a:r>
              <a:rPr b="1" kern="1200" baseline="13653" dirty="0">
                <a:solidFill>
                  <a:prstClr val="black"/>
                </a:solidFill>
                <a:latin typeface="Calibri"/>
                <a:ea typeface="+mn-ea"/>
                <a:cs typeface="Calibri"/>
              </a:rPr>
              <a:t>a</a:t>
            </a:r>
            <a:endParaRPr sz="1200" kern="1200">
              <a:solidFill>
                <a:prstClr val="black"/>
              </a:solidFill>
              <a:latin typeface="Calibri"/>
              <a:ea typeface="+mn-ea"/>
              <a:cs typeface="Calibri"/>
            </a:endParaRPr>
          </a:p>
          <a:p>
            <a:pPr marL="596653" algn="l" defTabSz="685800" rtl="0">
              <a:lnSpc>
                <a:spcPts val="1103"/>
              </a:lnSpc>
            </a:pPr>
            <a:r>
              <a:rPr sz="1200" b="1" kern="1200" spc="-1" dirty="0">
                <a:solidFill>
                  <a:prstClr val="black"/>
                </a:solidFill>
                <a:latin typeface="Calibri"/>
                <a:ea typeface="+mn-ea"/>
                <a:cs typeface="Calibri"/>
              </a:rPr>
              <a:t>(1997-2003)</a:t>
            </a:r>
            <a:endParaRPr sz="1200" kern="1200">
              <a:solidFill>
                <a:prstClr val="black"/>
              </a:solidFill>
              <a:latin typeface="Calibri"/>
              <a:ea typeface="+mn-ea"/>
              <a:cs typeface="Calibri"/>
            </a:endParaRPr>
          </a:p>
        </p:txBody>
      </p:sp>
      <p:sp>
        <p:nvSpPr>
          <p:cNvPr id="20" name="object 20"/>
          <p:cNvSpPr/>
          <p:nvPr/>
        </p:nvSpPr>
        <p:spPr>
          <a:xfrm>
            <a:off x="3168397" y="1238759"/>
            <a:ext cx="2537459" cy="2199131"/>
          </a:xfrm>
          <a:prstGeom prst="rect">
            <a:avLst/>
          </a:prstGeom>
          <a:blipFill>
            <a:blip r:embed="rId3" cstate="print"/>
            <a:stretch>
              <a:fillRect/>
            </a:stretch>
          </a:blipFill>
        </p:spPr>
        <p:txBody>
          <a:bodyPr wrap="square" lIns="0" tIns="0" rIns="0" bIns="0" rtlCol="0">
            <a:noAutofit/>
          </a:bodyPr>
          <a:lstStyle/>
          <a:p>
            <a:pPr algn="l" defTabSz="685800" rtl="0"/>
            <a:endParaRPr sz="1350" kern="1200">
              <a:solidFill>
                <a:prstClr val="black"/>
              </a:solidFill>
              <a:latin typeface="Calibri" panose="020F0502020204030204"/>
              <a:ea typeface="+mn-ea"/>
              <a:cs typeface="+mn-cs"/>
            </a:endParaRPr>
          </a:p>
        </p:txBody>
      </p:sp>
      <p:sp>
        <p:nvSpPr>
          <p:cNvPr id="18" name="object 18"/>
          <p:cNvSpPr/>
          <p:nvPr/>
        </p:nvSpPr>
        <p:spPr>
          <a:xfrm>
            <a:off x="1331595" y="22605"/>
            <a:ext cx="1609344" cy="2139696"/>
          </a:xfrm>
          <a:prstGeom prst="rect">
            <a:avLst/>
          </a:prstGeom>
          <a:blipFill>
            <a:blip r:embed="rId4" cstate="print"/>
            <a:stretch>
              <a:fillRect/>
            </a:stretch>
          </a:blipFill>
        </p:spPr>
        <p:txBody>
          <a:bodyPr wrap="square" lIns="0" tIns="0" rIns="0" bIns="0" rtlCol="0">
            <a:noAutofit/>
          </a:bodyPr>
          <a:lstStyle/>
          <a:p>
            <a:pPr algn="l" defTabSz="685800" rtl="0"/>
            <a:endParaRPr sz="1350" kern="1200">
              <a:solidFill>
                <a:prstClr val="black"/>
              </a:solidFill>
              <a:latin typeface="Calibri" panose="020F0502020204030204"/>
              <a:ea typeface="+mn-ea"/>
              <a:cs typeface="+mn-cs"/>
            </a:endParaRPr>
          </a:p>
        </p:txBody>
      </p:sp>
      <p:sp>
        <p:nvSpPr>
          <p:cNvPr id="17" name="object 17"/>
          <p:cNvSpPr txBox="1"/>
          <p:nvPr/>
        </p:nvSpPr>
        <p:spPr>
          <a:xfrm>
            <a:off x="4101079" y="39999"/>
            <a:ext cx="672095" cy="190500"/>
          </a:xfrm>
          <a:prstGeom prst="rect">
            <a:avLst/>
          </a:prstGeom>
        </p:spPr>
        <p:txBody>
          <a:bodyPr wrap="square" lIns="0" tIns="9215" rIns="0" bIns="0" rtlCol="0">
            <a:noAutofit/>
          </a:bodyPr>
          <a:lstStyle/>
          <a:p>
            <a:pPr marL="9525" algn="l" defTabSz="685800" rtl="0">
              <a:lnSpc>
                <a:spcPts val="1451"/>
              </a:lnSpc>
            </a:pPr>
            <a:r>
              <a:rPr sz="1350" b="1" kern="1200" spc="-35" dirty="0">
                <a:solidFill>
                  <a:prstClr val="black"/>
                </a:solidFill>
                <a:latin typeface="Calibri"/>
                <a:ea typeface="+mn-ea"/>
                <a:cs typeface="Calibri"/>
              </a:rPr>
              <a:t>BIODATA</a:t>
            </a:r>
            <a:endParaRPr sz="1350" kern="1200" dirty="0">
              <a:solidFill>
                <a:prstClr val="black"/>
              </a:solidFill>
              <a:latin typeface="Calibri"/>
              <a:ea typeface="+mn-ea"/>
              <a:cs typeface="Calibri"/>
            </a:endParaRPr>
          </a:p>
        </p:txBody>
      </p:sp>
      <p:sp>
        <p:nvSpPr>
          <p:cNvPr id="16" name="object 16"/>
          <p:cNvSpPr txBox="1"/>
          <p:nvPr/>
        </p:nvSpPr>
        <p:spPr>
          <a:xfrm>
            <a:off x="5439250" y="40171"/>
            <a:ext cx="322613" cy="171069"/>
          </a:xfrm>
          <a:prstGeom prst="rect">
            <a:avLst/>
          </a:prstGeom>
        </p:spPr>
        <p:txBody>
          <a:bodyPr wrap="square" lIns="0" tIns="8215" rIns="0" bIns="0" rtlCol="0">
            <a:noAutofit/>
          </a:bodyPr>
          <a:lstStyle/>
          <a:p>
            <a:pPr marL="9525" algn="l" defTabSz="685800" rtl="0">
              <a:lnSpc>
                <a:spcPts val="1294"/>
              </a:lnSpc>
            </a:pPr>
            <a:r>
              <a:rPr sz="1200" b="1" kern="1200" spc="-28" dirty="0">
                <a:solidFill>
                  <a:prstClr val="black"/>
                </a:solidFill>
                <a:latin typeface="Calibri"/>
                <a:ea typeface="+mn-ea"/>
                <a:cs typeface="Calibri"/>
              </a:rPr>
              <a:t>TOT:</a:t>
            </a:r>
            <a:endParaRPr sz="1200" kern="1200" dirty="0">
              <a:solidFill>
                <a:prstClr val="black"/>
              </a:solidFill>
              <a:latin typeface="Calibri"/>
              <a:ea typeface="+mn-ea"/>
              <a:cs typeface="Calibri"/>
            </a:endParaRPr>
          </a:p>
        </p:txBody>
      </p:sp>
      <p:sp>
        <p:nvSpPr>
          <p:cNvPr id="14" name="object 14"/>
          <p:cNvSpPr txBox="1"/>
          <p:nvPr/>
        </p:nvSpPr>
        <p:spPr>
          <a:xfrm>
            <a:off x="5817869" y="43307"/>
            <a:ext cx="2081784" cy="4874495"/>
          </a:xfrm>
          <a:prstGeom prst="rect">
            <a:avLst/>
          </a:prstGeom>
        </p:spPr>
        <p:txBody>
          <a:bodyPr wrap="square" lIns="0" tIns="7286" rIns="0" bIns="0" rtlCol="0">
            <a:noAutofit/>
          </a:bodyPr>
          <a:lstStyle/>
          <a:p>
            <a:pPr marL="9525" marR="20060" algn="l" defTabSz="685800" rtl="0">
              <a:lnSpc>
                <a:spcPts val="1148"/>
              </a:lnSpc>
            </a:pPr>
            <a:r>
              <a:rPr lang="en-US" sz="1050" b="1" kern="1200" spc="-5" dirty="0">
                <a:solidFill>
                  <a:prstClr val="black"/>
                </a:solidFill>
                <a:latin typeface="Calibri"/>
                <a:ea typeface="+mn-ea"/>
                <a:cs typeface="Calibri"/>
              </a:rPr>
              <a:t>. </a:t>
            </a:r>
            <a:r>
              <a:rPr sz="1050" b="1" kern="1200" spc="-5" dirty="0" err="1">
                <a:solidFill>
                  <a:prstClr val="black"/>
                </a:solidFill>
                <a:latin typeface="Calibri"/>
                <a:ea typeface="+mn-ea"/>
                <a:cs typeface="Calibri"/>
              </a:rPr>
              <a:t>Fasilitator</a:t>
            </a:r>
            <a:r>
              <a:rPr sz="1050" b="1" kern="1200" spc="-5" dirty="0">
                <a:solidFill>
                  <a:prstClr val="black"/>
                </a:solidFill>
                <a:latin typeface="Calibri"/>
                <a:ea typeface="+mn-ea"/>
                <a:cs typeface="Calibri"/>
              </a:rPr>
              <a:t> Matematika MI</a:t>
            </a:r>
            <a:endParaRPr sz="1050" kern="1200" dirty="0">
              <a:solidFill>
                <a:prstClr val="black"/>
              </a:solidFill>
              <a:latin typeface="Calibri"/>
              <a:ea typeface="+mn-ea"/>
              <a:cs typeface="Calibri"/>
            </a:endParaRPr>
          </a:p>
          <a:p>
            <a:pPr marL="9525" marR="20060" algn="l" defTabSz="685800" rtl="0">
              <a:lnSpc>
                <a:spcPts val="1264"/>
              </a:lnSpc>
              <a:spcBef>
                <a:spcPts val="5"/>
              </a:spcBef>
            </a:pPr>
            <a:r>
              <a:rPr lang="en-US" sz="1050" b="1" kern="1200" spc="-2" dirty="0">
                <a:solidFill>
                  <a:prstClr val="black"/>
                </a:solidFill>
                <a:latin typeface="Calibri"/>
                <a:ea typeface="+mn-ea"/>
                <a:cs typeface="Calibri"/>
              </a:rPr>
              <a:t>. </a:t>
            </a:r>
            <a:r>
              <a:rPr sz="1050" b="1" kern="1200" spc="-2" dirty="0" err="1">
                <a:solidFill>
                  <a:prstClr val="black"/>
                </a:solidFill>
                <a:latin typeface="Calibri"/>
                <a:ea typeface="+mn-ea"/>
                <a:cs typeface="Calibri"/>
              </a:rPr>
              <a:t>Rumpun</a:t>
            </a:r>
            <a:r>
              <a:rPr sz="1050" b="1" kern="1200" spc="-2" dirty="0">
                <a:solidFill>
                  <a:prstClr val="black"/>
                </a:solidFill>
                <a:latin typeface="Calibri"/>
                <a:ea typeface="+mn-ea"/>
                <a:cs typeface="Calibri"/>
              </a:rPr>
              <a:t> Pendidikan Tingkat Dasar</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dirty="0">
                <a:solidFill>
                  <a:prstClr val="black"/>
                </a:solidFill>
                <a:latin typeface="Calibri"/>
                <a:ea typeface="+mn-ea"/>
                <a:cs typeface="Calibri"/>
              </a:rPr>
              <a:t>. </a:t>
            </a:r>
            <a:r>
              <a:rPr sz="1050" b="1" kern="1200" dirty="0" err="1">
                <a:solidFill>
                  <a:prstClr val="black"/>
                </a:solidFill>
                <a:latin typeface="Calibri"/>
                <a:ea typeface="+mn-ea"/>
                <a:cs typeface="Calibri"/>
              </a:rPr>
              <a:t>Riset</a:t>
            </a:r>
            <a:r>
              <a:rPr sz="1050" b="1" kern="1200" dirty="0">
                <a:solidFill>
                  <a:prstClr val="black"/>
                </a:solidFill>
                <a:latin typeface="Calibri"/>
                <a:ea typeface="+mn-ea"/>
                <a:cs typeface="Calibri"/>
              </a:rPr>
              <a:t> Ilmiah di Laut</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6" dirty="0">
                <a:solidFill>
                  <a:prstClr val="black"/>
                </a:solidFill>
                <a:latin typeface="Calibri"/>
                <a:ea typeface="+mn-ea"/>
                <a:cs typeface="Calibri"/>
              </a:rPr>
              <a:t>. </a:t>
            </a:r>
            <a:r>
              <a:rPr sz="1050" b="1" kern="1200" spc="-6" dirty="0">
                <a:solidFill>
                  <a:prstClr val="black"/>
                </a:solidFill>
                <a:latin typeface="Calibri"/>
                <a:ea typeface="+mn-ea"/>
                <a:cs typeface="Calibri"/>
              </a:rPr>
              <a:t>National Trainer of Lesson Study,</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a:solidFill>
                  <a:prstClr val="black"/>
                </a:solidFill>
                <a:latin typeface="Calibri"/>
                <a:ea typeface="+mn-ea"/>
                <a:cs typeface="Calibri"/>
              </a:rPr>
              <a:t>Kerjasama JICA Jepang</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err="1">
                <a:solidFill>
                  <a:prstClr val="black"/>
                </a:solidFill>
                <a:latin typeface="Calibri"/>
                <a:ea typeface="+mn-ea"/>
                <a:cs typeface="Calibri"/>
              </a:rPr>
              <a:t>Penelitian</a:t>
            </a:r>
            <a:r>
              <a:rPr sz="1050" b="1" kern="1200" spc="-2" dirty="0">
                <a:solidFill>
                  <a:prstClr val="black"/>
                </a:solidFill>
                <a:latin typeface="Calibri"/>
                <a:ea typeface="+mn-ea"/>
                <a:cs typeface="Calibri"/>
              </a:rPr>
              <a:t> Pembelajaran</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3" dirty="0">
                <a:solidFill>
                  <a:prstClr val="black"/>
                </a:solidFill>
                <a:latin typeface="Calibri"/>
                <a:ea typeface="+mn-ea"/>
                <a:cs typeface="Calibri"/>
              </a:rPr>
              <a:t>. </a:t>
            </a:r>
            <a:r>
              <a:rPr sz="1050" b="1" kern="1200" spc="-3" dirty="0" err="1">
                <a:solidFill>
                  <a:prstClr val="black"/>
                </a:solidFill>
                <a:latin typeface="Calibri"/>
                <a:ea typeface="+mn-ea"/>
                <a:cs typeface="Calibri"/>
              </a:rPr>
              <a:t>Pembuatan</a:t>
            </a:r>
            <a:r>
              <a:rPr sz="1050" b="1" kern="1200" spc="-3" dirty="0">
                <a:solidFill>
                  <a:prstClr val="black"/>
                </a:solidFill>
                <a:latin typeface="Calibri"/>
                <a:ea typeface="+mn-ea"/>
                <a:cs typeface="Calibri"/>
              </a:rPr>
              <a:t> Media Pembelajaran</a:t>
            </a:r>
            <a:endParaRPr sz="1050" kern="1200" dirty="0">
              <a:solidFill>
                <a:prstClr val="black"/>
              </a:solidFill>
              <a:latin typeface="Calibri"/>
              <a:ea typeface="+mn-ea"/>
              <a:cs typeface="Calibri"/>
            </a:endParaRPr>
          </a:p>
          <a:p>
            <a:pPr marL="9525" marR="20060" algn="l" defTabSz="685800" rtl="0">
              <a:lnSpc>
                <a:spcPts val="1260"/>
              </a:lnSpc>
            </a:pPr>
            <a:r>
              <a:rPr sz="1050" b="1" kern="1200" dirty="0">
                <a:solidFill>
                  <a:prstClr val="black"/>
                </a:solidFill>
                <a:latin typeface="Calibri"/>
                <a:ea typeface="+mn-ea"/>
                <a:cs typeface="Calibri"/>
              </a:rPr>
              <a:t>Berbasis TIK</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err="1">
                <a:solidFill>
                  <a:prstClr val="black"/>
                </a:solidFill>
                <a:latin typeface="Calibri"/>
                <a:ea typeface="+mn-ea"/>
                <a:cs typeface="Calibri"/>
              </a:rPr>
              <a:t>Penulisan</a:t>
            </a:r>
            <a:r>
              <a:rPr sz="1050" b="1" kern="1200" spc="-2" dirty="0">
                <a:solidFill>
                  <a:prstClr val="black"/>
                </a:solidFill>
                <a:latin typeface="Calibri"/>
                <a:ea typeface="+mn-ea"/>
                <a:cs typeface="Calibri"/>
              </a:rPr>
              <a:t> Karya Ilmiah (KTI)</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err="1">
                <a:solidFill>
                  <a:prstClr val="black"/>
                </a:solidFill>
                <a:latin typeface="Calibri"/>
                <a:ea typeface="+mn-ea"/>
                <a:cs typeface="Calibri"/>
              </a:rPr>
              <a:t>Diklat</a:t>
            </a:r>
            <a:r>
              <a:rPr sz="1050" b="1" kern="1200" spc="-2" dirty="0">
                <a:solidFill>
                  <a:prstClr val="black"/>
                </a:solidFill>
                <a:latin typeface="Calibri"/>
                <a:ea typeface="+mn-ea"/>
                <a:cs typeface="Calibri"/>
              </a:rPr>
              <a:t> Jarak Jauh (DJJ) Sarana</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6" dirty="0">
                <a:solidFill>
                  <a:prstClr val="black"/>
                </a:solidFill>
                <a:latin typeface="Calibri"/>
                <a:ea typeface="+mn-ea"/>
                <a:cs typeface="Calibri"/>
              </a:rPr>
              <a:t>. </a:t>
            </a:r>
            <a:r>
              <a:rPr sz="1050" b="1" kern="1200" spc="-6" dirty="0" err="1">
                <a:solidFill>
                  <a:prstClr val="black"/>
                </a:solidFill>
                <a:latin typeface="Calibri"/>
                <a:ea typeface="+mn-ea"/>
                <a:cs typeface="Calibri"/>
              </a:rPr>
              <a:t>Televisi</a:t>
            </a:r>
            <a:r>
              <a:rPr sz="1050" b="1" kern="1200" spc="-6" dirty="0">
                <a:solidFill>
                  <a:prstClr val="black"/>
                </a:solidFill>
                <a:latin typeface="Calibri"/>
                <a:ea typeface="+mn-ea"/>
                <a:cs typeface="Calibri"/>
              </a:rPr>
              <a:t> Edukasi (TVE)</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err="1">
                <a:solidFill>
                  <a:prstClr val="black"/>
                </a:solidFill>
                <a:latin typeface="Calibri"/>
                <a:ea typeface="+mn-ea"/>
                <a:cs typeface="Calibri"/>
              </a:rPr>
              <a:t>Pengelola</a:t>
            </a:r>
            <a:r>
              <a:rPr sz="1050" b="1" kern="1200" spc="-2" dirty="0">
                <a:solidFill>
                  <a:prstClr val="black"/>
                </a:solidFill>
                <a:latin typeface="Calibri"/>
                <a:ea typeface="+mn-ea"/>
                <a:cs typeface="Calibri"/>
              </a:rPr>
              <a:t> Diklat Jarak Jauh</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6" dirty="0">
                <a:solidFill>
                  <a:prstClr val="black"/>
                </a:solidFill>
                <a:latin typeface="Calibri"/>
                <a:ea typeface="+mn-ea"/>
                <a:cs typeface="Calibri"/>
              </a:rPr>
              <a:t>. </a:t>
            </a:r>
            <a:r>
              <a:rPr sz="1050" b="1" kern="1200" spc="-6" dirty="0">
                <a:solidFill>
                  <a:prstClr val="black"/>
                </a:solidFill>
                <a:latin typeface="Calibri"/>
                <a:ea typeface="+mn-ea"/>
                <a:cs typeface="Calibri"/>
              </a:rPr>
              <a:t>PKG-PKB</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8" dirty="0">
                <a:solidFill>
                  <a:prstClr val="black"/>
                </a:solidFill>
                <a:latin typeface="Calibri"/>
                <a:ea typeface="+mn-ea"/>
                <a:cs typeface="Calibri"/>
              </a:rPr>
              <a:t>. </a:t>
            </a:r>
            <a:r>
              <a:rPr sz="1050" b="1" kern="1200" spc="8" dirty="0">
                <a:solidFill>
                  <a:prstClr val="black"/>
                </a:solidFill>
                <a:latin typeface="Calibri"/>
                <a:ea typeface="+mn-ea"/>
                <a:cs typeface="Calibri"/>
              </a:rPr>
              <a:t>IPA Berbasis Riset</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err="1">
                <a:solidFill>
                  <a:prstClr val="black"/>
                </a:solidFill>
                <a:latin typeface="Calibri"/>
                <a:ea typeface="+mn-ea"/>
                <a:cs typeface="Calibri"/>
              </a:rPr>
              <a:t>Implementasi</a:t>
            </a:r>
            <a:r>
              <a:rPr sz="1050" b="1" kern="1200" spc="-2" dirty="0">
                <a:solidFill>
                  <a:prstClr val="black"/>
                </a:solidFill>
                <a:latin typeface="Calibri"/>
                <a:ea typeface="+mn-ea"/>
                <a:cs typeface="Calibri"/>
              </a:rPr>
              <a:t> K-13</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a:solidFill>
                  <a:prstClr val="black"/>
                </a:solidFill>
                <a:latin typeface="Calibri"/>
                <a:ea typeface="+mn-ea"/>
                <a:cs typeface="Calibri"/>
              </a:rPr>
              <a:t>PTK-PTS</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3" dirty="0">
                <a:solidFill>
                  <a:prstClr val="black"/>
                </a:solidFill>
                <a:latin typeface="Calibri"/>
                <a:ea typeface="+mn-ea"/>
                <a:cs typeface="Calibri"/>
              </a:rPr>
              <a:t>. </a:t>
            </a:r>
            <a:r>
              <a:rPr sz="1050" b="1" kern="1200" spc="-3" dirty="0" err="1">
                <a:solidFill>
                  <a:prstClr val="black"/>
                </a:solidFill>
                <a:latin typeface="Calibri"/>
                <a:ea typeface="+mn-ea"/>
                <a:cs typeface="Calibri"/>
              </a:rPr>
              <a:t>Pengembangan</a:t>
            </a:r>
            <a:r>
              <a:rPr sz="1050" b="1" kern="1200" spc="-3" dirty="0">
                <a:solidFill>
                  <a:prstClr val="black"/>
                </a:solidFill>
                <a:latin typeface="Calibri"/>
                <a:ea typeface="+mn-ea"/>
                <a:cs typeface="Calibri"/>
              </a:rPr>
              <a:t> Bahan Ajar dan</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err="1">
                <a:solidFill>
                  <a:prstClr val="black"/>
                </a:solidFill>
                <a:latin typeface="Calibri"/>
                <a:ea typeface="+mn-ea"/>
                <a:cs typeface="Calibri"/>
              </a:rPr>
              <a:t>Penelitian</a:t>
            </a:r>
            <a:r>
              <a:rPr sz="1050" b="1" kern="1200" spc="-2" dirty="0">
                <a:solidFill>
                  <a:prstClr val="black"/>
                </a:solidFill>
                <a:latin typeface="Calibri"/>
                <a:ea typeface="+mn-ea"/>
                <a:cs typeface="Calibri"/>
              </a:rPr>
              <a:t> Kurikulum 2013</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7" dirty="0">
                <a:solidFill>
                  <a:prstClr val="black"/>
                </a:solidFill>
                <a:latin typeface="Calibri"/>
                <a:ea typeface="+mn-ea"/>
                <a:cs typeface="Calibri"/>
              </a:rPr>
              <a:t>. </a:t>
            </a:r>
            <a:r>
              <a:rPr sz="1050" b="1" kern="1200" spc="-7" dirty="0" err="1">
                <a:solidFill>
                  <a:prstClr val="black"/>
                </a:solidFill>
                <a:latin typeface="Calibri"/>
                <a:ea typeface="+mn-ea"/>
                <a:cs typeface="Calibri"/>
              </a:rPr>
              <a:t>Penugasan</a:t>
            </a:r>
            <a:r>
              <a:rPr sz="1050" b="1" kern="1200" spc="-7" dirty="0">
                <a:solidFill>
                  <a:prstClr val="black"/>
                </a:solidFill>
                <a:latin typeface="Calibri"/>
                <a:ea typeface="+mn-ea"/>
                <a:cs typeface="Calibri"/>
              </a:rPr>
              <a:t> Kepala Lab IPA</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a:solidFill>
                  <a:prstClr val="black"/>
                </a:solidFill>
                <a:latin typeface="Calibri"/>
                <a:ea typeface="+mn-ea"/>
                <a:cs typeface="Calibri"/>
              </a:rPr>
              <a:t>WDD-WSD kerjasama Australia</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5" dirty="0">
                <a:solidFill>
                  <a:prstClr val="black"/>
                </a:solidFill>
                <a:latin typeface="Calibri"/>
                <a:ea typeface="+mn-ea"/>
                <a:cs typeface="Calibri"/>
              </a:rPr>
              <a:t>. </a:t>
            </a:r>
            <a:r>
              <a:rPr sz="1050" b="1" kern="1200" spc="-5" dirty="0" err="1">
                <a:solidFill>
                  <a:prstClr val="black"/>
                </a:solidFill>
                <a:latin typeface="Calibri"/>
                <a:ea typeface="+mn-ea"/>
                <a:cs typeface="Calibri"/>
              </a:rPr>
              <a:t>Widyaiswara</a:t>
            </a:r>
            <a:r>
              <a:rPr sz="1050" b="1" kern="1200" spc="-5" dirty="0">
                <a:solidFill>
                  <a:prstClr val="black"/>
                </a:solidFill>
                <a:latin typeface="Calibri"/>
                <a:ea typeface="+mn-ea"/>
                <a:cs typeface="Calibri"/>
              </a:rPr>
              <a:t> IPA (Fisika, Kimia,</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7" dirty="0">
                <a:solidFill>
                  <a:prstClr val="black"/>
                </a:solidFill>
                <a:latin typeface="Calibri"/>
                <a:ea typeface="+mn-ea"/>
                <a:cs typeface="Calibri"/>
              </a:rPr>
              <a:t>. </a:t>
            </a:r>
            <a:r>
              <a:rPr sz="1050" b="1" kern="1200" spc="-7" dirty="0" err="1">
                <a:solidFill>
                  <a:prstClr val="black"/>
                </a:solidFill>
                <a:latin typeface="Calibri"/>
                <a:ea typeface="+mn-ea"/>
                <a:cs typeface="Calibri"/>
              </a:rPr>
              <a:t>Biologi</a:t>
            </a:r>
            <a:r>
              <a:rPr sz="1050" b="1" kern="1200" spc="-7" dirty="0">
                <a:solidFill>
                  <a:prstClr val="black"/>
                </a:solidFill>
                <a:latin typeface="Calibri"/>
                <a:ea typeface="+mn-ea"/>
                <a:cs typeface="Calibri"/>
              </a:rPr>
              <a:t>, IPA Terpadu)</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3" dirty="0">
                <a:solidFill>
                  <a:prstClr val="black"/>
                </a:solidFill>
                <a:latin typeface="Calibri"/>
                <a:ea typeface="+mn-ea"/>
                <a:cs typeface="Calibri"/>
              </a:rPr>
              <a:t>. </a:t>
            </a:r>
            <a:r>
              <a:rPr sz="1050" b="1" kern="1200" spc="3" dirty="0" err="1">
                <a:solidFill>
                  <a:prstClr val="black"/>
                </a:solidFill>
                <a:latin typeface="Calibri"/>
                <a:ea typeface="+mn-ea"/>
                <a:cs typeface="Calibri"/>
              </a:rPr>
              <a:t>Teknologi</a:t>
            </a:r>
            <a:r>
              <a:rPr sz="1050" b="1" kern="1200" spc="3" dirty="0">
                <a:solidFill>
                  <a:prstClr val="black"/>
                </a:solidFill>
                <a:latin typeface="Calibri"/>
                <a:ea typeface="+mn-ea"/>
                <a:cs typeface="Calibri"/>
              </a:rPr>
              <a:t> Informasi dan</a:t>
            </a:r>
            <a:endParaRPr sz="1050" kern="1200" dirty="0">
              <a:solidFill>
                <a:prstClr val="black"/>
              </a:solidFill>
              <a:latin typeface="Calibri"/>
              <a:ea typeface="+mn-ea"/>
              <a:cs typeface="Calibri"/>
            </a:endParaRPr>
          </a:p>
          <a:p>
            <a:pPr marL="9525" marR="20060" algn="l" defTabSz="685800" rtl="0">
              <a:lnSpc>
                <a:spcPts val="1264"/>
              </a:lnSpc>
            </a:pPr>
            <a:r>
              <a:rPr lang="en-US" sz="1050" b="1" kern="1200" spc="-3" dirty="0">
                <a:solidFill>
                  <a:prstClr val="black"/>
                </a:solidFill>
                <a:latin typeface="Calibri"/>
                <a:ea typeface="+mn-ea"/>
                <a:cs typeface="Calibri"/>
              </a:rPr>
              <a:t>. </a:t>
            </a:r>
            <a:r>
              <a:rPr sz="1050" b="1" kern="1200" spc="-3" dirty="0" err="1">
                <a:solidFill>
                  <a:prstClr val="black"/>
                </a:solidFill>
                <a:latin typeface="Calibri"/>
                <a:ea typeface="+mn-ea"/>
                <a:cs typeface="Calibri"/>
              </a:rPr>
              <a:t>Komunikasi</a:t>
            </a:r>
            <a:r>
              <a:rPr sz="1050" b="1" kern="1200" spc="-3" dirty="0">
                <a:solidFill>
                  <a:prstClr val="black"/>
                </a:solidFill>
                <a:latin typeface="Calibri"/>
                <a:ea typeface="+mn-ea"/>
                <a:cs typeface="Calibri"/>
              </a:rPr>
              <a:t> (TIK)</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2" dirty="0">
                <a:solidFill>
                  <a:prstClr val="black"/>
                </a:solidFill>
                <a:latin typeface="Calibri"/>
                <a:ea typeface="+mn-ea"/>
                <a:cs typeface="Calibri"/>
              </a:rPr>
              <a:t>. </a:t>
            </a:r>
            <a:r>
              <a:rPr sz="1050" b="1" kern="1200" spc="-2" dirty="0">
                <a:solidFill>
                  <a:prstClr val="black"/>
                </a:solidFill>
                <a:latin typeface="Calibri"/>
                <a:ea typeface="+mn-ea"/>
                <a:cs typeface="Calibri"/>
              </a:rPr>
              <a:t>Virtual Educator</a:t>
            </a:r>
            <a:endParaRPr lang="en-US" sz="1050" b="1" kern="1200" spc="-2" dirty="0">
              <a:solidFill>
                <a:prstClr val="black"/>
              </a:solidFill>
              <a:latin typeface="Calibri"/>
              <a:ea typeface="+mn-ea"/>
              <a:cs typeface="Calibri"/>
            </a:endParaRPr>
          </a:p>
          <a:p>
            <a:pPr marL="9525" marR="20060" algn="l" defTabSz="685800" rtl="0">
              <a:lnSpc>
                <a:spcPts val="1260"/>
              </a:lnSpc>
            </a:pPr>
            <a:r>
              <a:rPr lang="en-ID" sz="1050" b="1" kern="1200" spc="-2" dirty="0">
                <a:solidFill>
                  <a:prstClr val="black"/>
                </a:solidFill>
                <a:latin typeface="Calibri"/>
                <a:ea typeface="+mn-ea"/>
                <a:cs typeface="Calibri"/>
              </a:rPr>
              <a:t>. Video Producing, </a:t>
            </a:r>
            <a:r>
              <a:rPr lang="en-ID" sz="1050" b="1" kern="1200" spc="-2" dirty="0" err="1">
                <a:solidFill>
                  <a:prstClr val="black"/>
                </a:solidFill>
                <a:latin typeface="Calibri"/>
                <a:ea typeface="+mn-ea"/>
                <a:cs typeface="Calibri"/>
              </a:rPr>
              <a:t>Kominfo</a:t>
            </a:r>
            <a:endParaRPr sz="1050" kern="1200" dirty="0">
              <a:solidFill>
                <a:prstClr val="black"/>
              </a:solidFill>
              <a:latin typeface="Calibri"/>
              <a:ea typeface="+mn-ea"/>
              <a:cs typeface="Calibri"/>
            </a:endParaRPr>
          </a:p>
          <a:p>
            <a:pPr marL="9525" algn="l" defTabSz="685800" rtl="0">
              <a:lnSpc>
                <a:spcPts val="1260"/>
              </a:lnSpc>
            </a:pPr>
            <a:r>
              <a:rPr lang="en-US" sz="1050" b="1" kern="1200" spc="-1" dirty="0">
                <a:solidFill>
                  <a:prstClr val="black"/>
                </a:solidFill>
                <a:latin typeface="Calibri"/>
                <a:ea typeface="+mn-ea"/>
                <a:cs typeface="Calibri"/>
              </a:rPr>
              <a:t>. </a:t>
            </a:r>
            <a:r>
              <a:rPr sz="1050" b="1" kern="1200" spc="-1" dirty="0">
                <a:solidFill>
                  <a:prstClr val="black"/>
                </a:solidFill>
                <a:latin typeface="Calibri"/>
                <a:ea typeface="+mn-ea"/>
                <a:cs typeface="Calibri"/>
              </a:rPr>
              <a:t>Tim Inti Provinsi (TIP) EDM-</a:t>
            </a:r>
            <a:r>
              <a:rPr sz="1050" b="1" kern="1200" spc="-1" dirty="0" err="1">
                <a:solidFill>
                  <a:prstClr val="black"/>
                </a:solidFill>
                <a:latin typeface="Calibri"/>
                <a:ea typeface="+mn-ea"/>
                <a:cs typeface="Calibri"/>
              </a:rPr>
              <a:t>eRKAM</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4" dirty="0">
                <a:solidFill>
                  <a:prstClr val="black"/>
                </a:solidFill>
                <a:latin typeface="Calibri"/>
                <a:ea typeface="+mn-ea"/>
                <a:cs typeface="Calibri"/>
              </a:rPr>
              <a:t>. </a:t>
            </a:r>
            <a:r>
              <a:rPr sz="1050" b="1" kern="1200" spc="-4" dirty="0" err="1">
                <a:solidFill>
                  <a:prstClr val="black"/>
                </a:solidFill>
                <a:latin typeface="Calibri"/>
                <a:ea typeface="+mn-ea"/>
                <a:cs typeface="Calibri"/>
              </a:rPr>
              <a:t>Fasilitator</a:t>
            </a:r>
            <a:r>
              <a:rPr sz="1050" b="1" kern="1200" spc="-4" dirty="0">
                <a:solidFill>
                  <a:prstClr val="black"/>
                </a:solidFill>
                <a:latin typeface="Calibri"/>
                <a:ea typeface="+mn-ea"/>
                <a:cs typeface="Calibri"/>
              </a:rPr>
              <a:t> Provinsi (Fasprov) PKB</a:t>
            </a:r>
            <a:endParaRPr sz="1050" kern="1200" dirty="0">
              <a:solidFill>
                <a:prstClr val="black"/>
              </a:solidFill>
              <a:latin typeface="Calibri"/>
              <a:ea typeface="+mn-ea"/>
              <a:cs typeface="Calibri"/>
            </a:endParaRPr>
          </a:p>
          <a:p>
            <a:pPr marL="9525" marR="20060" algn="l" defTabSz="685800" rtl="0">
              <a:lnSpc>
                <a:spcPts val="1260"/>
              </a:lnSpc>
            </a:pPr>
            <a:r>
              <a:rPr sz="1050" b="1" kern="1200" spc="-20" dirty="0">
                <a:solidFill>
                  <a:prstClr val="black"/>
                </a:solidFill>
                <a:latin typeface="Calibri"/>
                <a:ea typeface="+mn-ea"/>
                <a:cs typeface="Calibri"/>
              </a:rPr>
              <a:t>IPA MTs</a:t>
            </a:r>
            <a:endParaRPr lang="en-US" sz="1050" b="1" kern="1200" spc="-20" dirty="0">
              <a:solidFill>
                <a:prstClr val="black"/>
              </a:solidFill>
              <a:latin typeface="Calibri"/>
              <a:ea typeface="+mn-ea"/>
              <a:cs typeface="Calibri"/>
            </a:endParaRPr>
          </a:p>
          <a:p>
            <a:pPr marL="9525" marR="20060" algn="l" defTabSz="685800" rtl="0">
              <a:lnSpc>
                <a:spcPts val="1260"/>
              </a:lnSpc>
            </a:pPr>
            <a:r>
              <a:rPr lang="en-US" sz="1050" b="1" kern="1200" spc="-20" dirty="0">
                <a:solidFill>
                  <a:prstClr val="black"/>
                </a:solidFill>
                <a:latin typeface="Calibri"/>
                <a:ea typeface="+mn-ea"/>
                <a:cs typeface="Calibri"/>
              </a:rPr>
              <a:t>. </a:t>
            </a:r>
            <a:r>
              <a:rPr lang="en-US" sz="1050" b="1" kern="1200" spc="-20" dirty="0" err="1">
                <a:solidFill>
                  <a:prstClr val="black"/>
                </a:solidFill>
                <a:latin typeface="Calibri"/>
                <a:ea typeface="+mn-ea"/>
                <a:cs typeface="Calibri"/>
              </a:rPr>
              <a:t>Implementasi</a:t>
            </a:r>
            <a:r>
              <a:rPr lang="en-US" sz="1050" b="1" kern="1200" spc="-20" dirty="0">
                <a:solidFill>
                  <a:prstClr val="black"/>
                </a:solidFill>
                <a:latin typeface="Calibri"/>
                <a:ea typeface="+mn-ea"/>
                <a:cs typeface="Calibri"/>
              </a:rPr>
              <a:t> </a:t>
            </a:r>
            <a:r>
              <a:rPr lang="en-US" sz="1050" b="1" kern="1200" spc="-20" dirty="0" err="1">
                <a:solidFill>
                  <a:prstClr val="black"/>
                </a:solidFill>
                <a:latin typeface="Calibri"/>
                <a:ea typeface="+mn-ea"/>
                <a:cs typeface="Calibri"/>
              </a:rPr>
              <a:t>Kurikulum</a:t>
            </a:r>
            <a:r>
              <a:rPr lang="en-US" sz="1050" b="1" kern="1200" spc="-20" dirty="0">
                <a:solidFill>
                  <a:prstClr val="black"/>
                </a:solidFill>
                <a:latin typeface="Calibri"/>
                <a:ea typeface="+mn-ea"/>
                <a:cs typeface="Calibri"/>
              </a:rPr>
              <a:t> Merdeka (IKM)</a:t>
            </a:r>
          </a:p>
        </p:txBody>
      </p:sp>
      <p:sp>
        <p:nvSpPr>
          <p:cNvPr id="10" name="object 10"/>
          <p:cNvSpPr txBox="1"/>
          <p:nvPr/>
        </p:nvSpPr>
        <p:spPr>
          <a:xfrm>
            <a:off x="1202056" y="2218404"/>
            <a:ext cx="2062565" cy="2873673"/>
          </a:xfrm>
          <a:prstGeom prst="rect">
            <a:avLst/>
          </a:prstGeom>
        </p:spPr>
        <p:txBody>
          <a:bodyPr wrap="square" lIns="0" tIns="7286" rIns="0" bIns="0" rtlCol="0">
            <a:noAutofit/>
          </a:bodyPr>
          <a:lstStyle/>
          <a:p>
            <a:pPr marL="9525" marR="20060" algn="l" defTabSz="685800" rtl="0">
              <a:lnSpc>
                <a:spcPts val="1148"/>
              </a:lnSpc>
            </a:pPr>
            <a:r>
              <a:rPr sz="1050" kern="1200" spc="-11" dirty="0">
                <a:solidFill>
                  <a:prstClr val="black"/>
                </a:solidFill>
                <a:latin typeface="Calibri"/>
                <a:ea typeface="+mn-ea"/>
                <a:cs typeface="Calibri"/>
              </a:rPr>
              <a:t>Nama : </a:t>
            </a:r>
            <a:r>
              <a:rPr lang="en-US" sz="1050" b="1" kern="1200" spc="-11" dirty="0">
                <a:solidFill>
                  <a:prstClr val="black"/>
                </a:solidFill>
                <a:latin typeface="Calibri"/>
                <a:ea typeface="+mn-ea"/>
                <a:cs typeface="Calibri"/>
              </a:rPr>
              <a:t>Dr. </a:t>
            </a:r>
            <a:r>
              <a:rPr sz="1050" b="1" kern="1200" spc="-11" dirty="0">
                <a:solidFill>
                  <a:prstClr val="black"/>
                </a:solidFill>
                <a:latin typeface="Calibri"/>
                <a:ea typeface="+mn-ea"/>
                <a:cs typeface="Calibri"/>
              </a:rPr>
              <a:t>FATMA WIDYASTUTI, </a:t>
            </a:r>
            <a:r>
              <a:rPr sz="1050" b="1" kern="1200" spc="-11" dirty="0" err="1">
                <a:solidFill>
                  <a:prstClr val="black"/>
                </a:solidFill>
                <a:latin typeface="Calibri"/>
                <a:ea typeface="+mn-ea"/>
                <a:cs typeface="Calibri"/>
              </a:rPr>
              <a:t>S.Pd</a:t>
            </a:r>
            <a:r>
              <a:rPr sz="1050" b="1" kern="1200" spc="-11" dirty="0">
                <a:solidFill>
                  <a:prstClr val="black"/>
                </a:solidFill>
                <a:latin typeface="Calibri"/>
                <a:ea typeface="+mn-ea"/>
                <a:cs typeface="Calibri"/>
              </a:rPr>
              <a:t>.,</a:t>
            </a:r>
            <a:r>
              <a:rPr lang="en-US" sz="1050" b="1" kern="1200" spc="-11" dirty="0">
                <a:solidFill>
                  <a:prstClr val="black"/>
                </a:solidFill>
                <a:latin typeface="Calibri"/>
                <a:ea typeface="+mn-ea"/>
                <a:cs typeface="Calibri"/>
              </a:rPr>
              <a:t> </a:t>
            </a:r>
            <a:r>
              <a:rPr sz="1050" b="1" kern="1200" spc="-4" dirty="0">
                <a:solidFill>
                  <a:prstClr val="black"/>
                </a:solidFill>
                <a:latin typeface="Calibri"/>
                <a:ea typeface="+mn-ea"/>
                <a:cs typeface="Calibri"/>
              </a:rPr>
              <a:t>M.Ed.</a:t>
            </a:r>
            <a:endParaRPr sz="1050" kern="1200" dirty="0">
              <a:solidFill>
                <a:prstClr val="black"/>
              </a:solidFill>
              <a:latin typeface="Calibri"/>
              <a:ea typeface="+mn-ea"/>
              <a:cs typeface="Calibri"/>
            </a:endParaRPr>
          </a:p>
          <a:p>
            <a:pPr marL="9525" marR="20060" algn="l" defTabSz="685800" rtl="0">
              <a:lnSpc>
                <a:spcPts val="1260"/>
              </a:lnSpc>
            </a:pPr>
            <a:r>
              <a:rPr sz="1050" kern="1200" spc="-8" dirty="0">
                <a:solidFill>
                  <a:prstClr val="black"/>
                </a:solidFill>
                <a:latin typeface="Calibri"/>
                <a:ea typeface="+mn-ea"/>
                <a:cs typeface="Calibri"/>
              </a:rPr>
              <a:t>Tempat, Tanggal Lahir: </a:t>
            </a:r>
            <a:r>
              <a:rPr sz="1050" b="1" kern="1200" spc="-8" dirty="0">
                <a:solidFill>
                  <a:prstClr val="black"/>
                </a:solidFill>
                <a:latin typeface="Calibri"/>
                <a:ea typeface="+mn-ea"/>
                <a:cs typeface="Calibri"/>
              </a:rPr>
              <a:t>SURAKARTA,</a:t>
            </a:r>
            <a:endParaRPr sz="1050" kern="1200" dirty="0">
              <a:solidFill>
                <a:prstClr val="black"/>
              </a:solidFill>
              <a:latin typeface="Calibri"/>
              <a:ea typeface="+mn-ea"/>
              <a:cs typeface="Calibri"/>
            </a:endParaRPr>
          </a:p>
          <a:p>
            <a:pPr marL="9525" marR="20060" algn="l" defTabSz="685800" rtl="0">
              <a:lnSpc>
                <a:spcPts val="1260"/>
              </a:lnSpc>
            </a:pPr>
            <a:r>
              <a:rPr sz="1050" b="1" kern="1200" spc="-2" dirty="0">
                <a:solidFill>
                  <a:prstClr val="black"/>
                </a:solidFill>
                <a:latin typeface="Calibri"/>
                <a:ea typeface="+mn-ea"/>
                <a:cs typeface="Calibri"/>
              </a:rPr>
              <a:t>SEPTEMBER 1968</a:t>
            </a:r>
            <a:endParaRPr sz="1050" kern="1200" dirty="0">
              <a:solidFill>
                <a:prstClr val="black"/>
              </a:solidFill>
              <a:latin typeface="Calibri"/>
              <a:ea typeface="+mn-ea"/>
              <a:cs typeface="Calibri"/>
            </a:endParaRPr>
          </a:p>
          <a:p>
            <a:pPr marL="9525" marR="20060" algn="l" defTabSz="685800" rtl="0">
              <a:lnSpc>
                <a:spcPts val="1264"/>
              </a:lnSpc>
            </a:pPr>
            <a:r>
              <a:rPr sz="1050" kern="1200" spc="-1" dirty="0">
                <a:solidFill>
                  <a:prstClr val="black"/>
                </a:solidFill>
                <a:latin typeface="Calibri"/>
                <a:ea typeface="+mn-ea"/>
                <a:cs typeface="Calibri"/>
              </a:rPr>
              <a:t>NIP: </a:t>
            </a:r>
            <a:r>
              <a:rPr sz="1050" b="1" kern="1200" spc="-1" dirty="0">
                <a:solidFill>
                  <a:prstClr val="black"/>
                </a:solidFill>
                <a:latin typeface="Calibri"/>
                <a:ea typeface="+mn-ea"/>
                <a:cs typeface="Calibri"/>
              </a:rPr>
              <a:t>19680917 199703 2 002</a:t>
            </a:r>
            <a:endParaRPr sz="1050" kern="1200" dirty="0">
              <a:solidFill>
                <a:prstClr val="black"/>
              </a:solidFill>
              <a:latin typeface="Calibri"/>
              <a:ea typeface="+mn-ea"/>
              <a:cs typeface="Calibri"/>
            </a:endParaRPr>
          </a:p>
          <a:p>
            <a:pPr marL="9525" marR="20060" algn="l" defTabSz="685800" rtl="0">
              <a:lnSpc>
                <a:spcPts val="1260"/>
              </a:lnSpc>
            </a:pPr>
            <a:r>
              <a:rPr sz="1050" kern="1200" spc="-5" dirty="0">
                <a:solidFill>
                  <a:prstClr val="black"/>
                </a:solidFill>
                <a:latin typeface="Calibri"/>
                <a:ea typeface="+mn-ea"/>
                <a:cs typeface="Calibri"/>
              </a:rPr>
              <a:t>Pangkat/golongan: </a:t>
            </a:r>
            <a:r>
              <a:rPr sz="1050" b="1" kern="1200" spc="-5" dirty="0">
                <a:solidFill>
                  <a:prstClr val="black"/>
                </a:solidFill>
                <a:latin typeface="Calibri"/>
                <a:ea typeface="+mn-ea"/>
                <a:cs typeface="Calibri"/>
              </a:rPr>
              <a:t>PEMBINA / IV/a</a:t>
            </a:r>
            <a:endParaRPr sz="1050" kern="1200" dirty="0">
              <a:solidFill>
                <a:prstClr val="black"/>
              </a:solidFill>
              <a:latin typeface="Calibri"/>
              <a:ea typeface="+mn-ea"/>
              <a:cs typeface="Calibri"/>
            </a:endParaRPr>
          </a:p>
          <a:p>
            <a:pPr marL="9525" marR="20060" algn="l" defTabSz="685800" rtl="0">
              <a:lnSpc>
                <a:spcPts val="1260"/>
              </a:lnSpc>
            </a:pPr>
            <a:r>
              <a:rPr sz="1050" kern="1200" spc="-7" dirty="0">
                <a:solidFill>
                  <a:prstClr val="black"/>
                </a:solidFill>
                <a:latin typeface="Calibri"/>
                <a:ea typeface="+mn-ea"/>
                <a:cs typeface="Calibri"/>
              </a:rPr>
              <a:t>Jabatan: </a:t>
            </a:r>
            <a:r>
              <a:rPr sz="1050" b="1" kern="1200" spc="-7" dirty="0">
                <a:solidFill>
                  <a:prstClr val="black"/>
                </a:solidFill>
                <a:latin typeface="Calibri"/>
                <a:ea typeface="+mn-ea"/>
                <a:cs typeface="Calibri"/>
              </a:rPr>
              <a:t>WIDYAISWARA AHLI MAD</a:t>
            </a:r>
            <a:endParaRPr sz="1050" kern="1200" dirty="0">
              <a:solidFill>
                <a:prstClr val="black"/>
              </a:solidFill>
              <a:latin typeface="Calibri"/>
              <a:ea typeface="+mn-ea"/>
              <a:cs typeface="Calibri"/>
            </a:endParaRPr>
          </a:p>
          <a:p>
            <a:pPr marL="9525" marR="20060" algn="l" defTabSz="685800" rtl="0">
              <a:lnSpc>
                <a:spcPts val="1260"/>
              </a:lnSpc>
            </a:pPr>
            <a:r>
              <a:rPr sz="1050" kern="1200" spc="-4" dirty="0">
                <a:solidFill>
                  <a:prstClr val="black"/>
                </a:solidFill>
                <a:latin typeface="Calibri"/>
                <a:ea typeface="+mn-ea"/>
                <a:cs typeface="Calibri"/>
              </a:rPr>
              <a:t>Unit Kerja/Instansi: </a:t>
            </a:r>
            <a:r>
              <a:rPr sz="1050" b="1" kern="1200" spc="-4" dirty="0">
                <a:solidFill>
                  <a:prstClr val="black"/>
                </a:solidFill>
                <a:latin typeface="Calibri"/>
                <a:ea typeface="+mn-ea"/>
                <a:cs typeface="Calibri"/>
              </a:rPr>
              <a:t>BALAI DIKLAT</a:t>
            </a:r>
            <a:endParaRPr sz="1050" kern="1200" dirty="0">
              <a:solidFill>
                <a:prstClr val="black"/>
              </a:solidFill>
              <a:latin typeface="Calibri"/>
              <a:ea typeface="+mn-ea"/>
              <a:cs typeface="Calibri"/>
            </a:endParaRPr>
          </a:p>
          <a:p>
            <a:pPr marL="9525" marR="20060" algn="l" defTabSz="685800" rtl="0">
              <a:lnSpc>
                <a:spcPts val="1260"/>
              </a:lnSpc>
            </a:pPr>
            <a:r>
              <a:rPr sz="1050" b="1" kern="1200" spc="-2" dirty="0">
                <a:solidFill>
                  <a:prstClr val="black"/>
                </a:solidFill>
                <a:latin typeface="Calibri"/>
                <a:ea typeface="+mn-ea"/>
                <a:cs typeface="Calibri"/>
              </a:rPr>
              <a:t>KEAGAMAAN SEMARANG</a:t>
            </a:r>
            <a:endParaRPr sz="1050" kern="1200" dirty="0">
              <a:solidFill>
                <a:prstClr val="black"/>
              </a:solidFill>
              <a:latin typeface="Calibri"/>
              <a:ea typeface="+mn-ea"/>
              <a:cs typeface="Calibri"/>
            </a:endParaRPr>
          </a:p>
          <a:p>
            <a:pPr marL="9525" marR="20060" algn="l" defTabSz="685800" rtl="0">
              <a:lnSpc>
                <a:spcPts val="1260"/>
              </a:lnSpc>
            </a:pPr>
            <a:r>
              <a:rPr sz="1050" kern="1200" spc="-2" dirty="0">
                <a:solidFill>
                  <a:prstClr val="black"/>
                </a:solidFill>
                <a:latin typeface="Calibri"/>
                <a:ea typeface="+mn-ea"/>
                <a:cs typeface="Calibri"/>
              </a:rPr>
              <a:t>Alamat Unit Kerja/Instansi: </a:t>
            </a:r>
            <a:r>
              <a:rPr sz="1050" b="1" kern="1200" spc="-2" dirty="0">
                <a:solidFill>
                  <a:prstClr val="black"/>
                </a:solidFill>
                <a:latin typeface="Calibri"/>
                <a:ea typeface="+mn-ea"/>
                <a:cs typeface="Calibri"/>
              </a:rPr>
              <a:t>JL.</a:t>
            </a:r>
            <a:endParaRPr sz="1050" kern="1200" dirty="0">
              <a:solidFill>
                <a:prstClr val="black"/>
              </a:solidFill>
              <a:latin typeface="Calibri"/>
              <a:ea typeface="+mn-ea"/>
              <a:cs typeface="Calibri"/>
            </a:endParaRPr>
          </a:p>
          <a:p>
            <a:pPr marL="9525" marR="20060" algn="l" defTabSz="685800" rtl="0">
              <a:lnSpc>
                <a:spcPts val="1260"/>
              </a:lnSpc>
            </a:pPr>
            <a:r>
              <a:rPr sz="1050" b="1" kern="1200" spc="-2" dirty="0">
                <a:solidFill>
                  <a:prstClr val="black"/>
                </a:solidFill>
                <a:latin typeface="Calibri"/>
                <a:ea typeface="+mn-ea"/>
                <a:cs typeface="Calibri"/>
              </a:rPr>
              <a:t>TEMUGIRING BANYUMANIK</a:t>
            </a:r>
            <a:endParaRPr sz="1050" kern="1200" dirty="0">
              <a:solidFill>
                <a:prstClr val="black"/>
              </a:solidFill>
              <a:latin typeface="Calibri"/>
              <a:ea typeface="+mn-ea"/>
              <a:cs typeface="Calibri"/>
            </a:endParaRPr>
          </a:p>
          <a:p>
            <a:pPr marL="9525" marR="20060" algn="l" defTabSz="685800" rtl="0">
              <a:lnSpc>
                <a:spcPts val="1260"/>
              </a:lnSpc>
            </a:pPr>
            <a:r>
              <a:rPr sz="1050" b="1" kern="1200" dirty="0">
                <a:solidFill>
                  <a:prstClr val="black"/>
                </a:solidFill>
                <a:latin typeface="Calibri"/>
                <a:ea typeface="+mn-ea"/>
                <a:cs typeface="Calibri"/>
              </a:rPr>
              <a:t>SEMARANG</a:t>
            </a:r>
            <a:endParaRPr sz="1050" kern="1200" dirty="0">
              <a:solidFill>
                <a:prstClr val="black"/>
              </a:solidFill>
              <a:latin typeface="Calibri"/>
              <a:ea typeface="+mn-ea"/>
              <a:cs typeface="Calibri"/>
            </a:endParaRPr>
          </a:p>
          <a:p>
            <a:pPr marL="9525" marR="20060" algn="l" defTabSz="685800" rtl="0">
              <a:lnSpc>
                <a:spcPts val="1260"/>
              </a:lnSpc>
            </a:pPr>
            <a:r>
              <a:rPr sz="1050" kern="1200" spc="-1" dirty="0">
                <a:solidFill>
                  <a:prstClr val="black"/>
                </a:solidFill>
                <a:latin typeface="Calibri"/>
                <a:ea typeface="+mn-ea"/>
                <a:cs typeface="Calibri"/>
              </a:rPr>
              <a:t>Alamat e-mail:</a:t>
            </a:r>
            <a:endParaRPr sz="1050" kern="1200" dirty="0">
              <a:solidFill>
                <a:prstClr val="black"/>
              </a:solidFill>
              <a:latin typeface="Calibri"/>
              <a:ea typeface="+mn-ea"/>
              <a:cs typeface="Calibri"/>
            </a:endParaRPr>
          </a:p>
          <a:p>
            <a:pPr marL="9525" marR="20060" algn="l" defTabSz="685800" rtl="0">
              <a:lnSpc>
                <a:spcPts val="1260"/>
              </a:lnSpc>
            </a:pPr>
            <a:r>
              <a:rPr lang="en-US" sz="1050" b="1" kern="1200" spc="-4" dirty="0">
                <a:solidFill>
                  <a:prstClr val="black"/>
                </a:solidFill>
                <a:latin typeface="Calibri"/>
                <a:ea typeface="+mn-ea"/>
                <a:cs typeface="Calibri"/>
                <a:hlinkClick r:id="rId5"/>
              </a:rPr>
              <a:t>fatmawidyastuti</a:t>
            </a:r>
            <a:r>
              <a:rPr sz="1050" b="1" kern="1200" spc="-4" dirty="0">
                <a:solidFill>
                  <a:prstClr val="black"/>
                </a:solidFill>
                <a:latin typeface="Calibri"/>
                <a:ea typeface="+mn-ea"/>
                <a:cs typeface="Calibri"/>
                <a:hlinkClick r:id="rId5"/>
              </a:rPr>
              <a:t>.wi@gmail.com</a:t>
            </a:r>
            <a:endParaRPr sz="1050" kern="1200" dirty="0">
              <a:solidFill>
                <a:prstClr val="black"/>
              </a:solidFill>
              <a:latin typeface="Calibri"/>
              <a:ea typeface="+mn-ea"/>
              <a:cs typeface="Calibri"/>
            </a:endParaRPr>
          </a:p>
          <a:p>
            <a:pPr marL="9525" marR="20060" algn="l" defTabSz="685800" rtl="0">
              <a:lnSpc>
                <a:spcPts val="1260"/>
              </a:lnSpc>
            </a:pPr>
            <a:r>
              <a:rPr sz="1050" kern="1200" spc="-1" dirty="0">
                <a:solidFill>
                  <a:prstClr val="black"/>
                </a:solidFill>
                <a:latin typeface="Calibri"/>
                <a:ea typeface="+mn-ea"/>
                <a:cs typeface="Calibri"/>
              </a:rPr>
              <a:t>Alamat Rumah: </a:t>
            </a:r>
            <a:r>
              <a:rPr sz="1050" b="1" kern="1200" spc="-1" dirty="0">
                <a:solidFill>
                  <a:prstClr val="black"/>
                </a:solidFill>
                <a:latin typeface="Calibri"/>
                <a:ea typeface="+mn-ea"/>
                <a:cs typeface="Calibri"/>
              </a:rPr>
              <a:t>JOHO BARU</a:t>
            </a:r>
            <a:endParaRPr sz="1050" kern="1200" dirty="0">
              <a:solidFill>
                <a:prstClr val="black"/>
              </a:solidFill>
              <a:latin typeface="Calibri"/>
              <a:ea typeface="+mn-ea"/>
              <a:cs typeface="Calibri"/>
            </a:endParaRPr>
          </a:p>
          <a:p>
            <a:pPr marL="9525" algn="l" defTabSz="685800" rtl="0">
              <a:lnSpc>
                <a:spcPts val="1260"/>
              </a:lnSpc>
            </a:pPr>
            <a:r>
              <a:rPr sz="1050" b="1" kern="1200" spc="-4" dirty="0">
                <a:solidFill>
                  <a:prstClr val="black"/>
                </a:solidFill>
                <a:latin typeface="Calibri"/>
                <a:ea typeface="+mn-ea"/>
                <a:cs typeface="Calibri"/>
              </a:rPr>
              <a:t>RT03/RW08 BLOK N-16 SUKOHARJO,</a:t>
            </a:r>
            <a:endParaRPr sz="1050" kern="1200" dirty="0">
              <a:solidFill>
                <a:prstClr val="black"/>
              </a:solidFill>
              <a:latin typeface="Calibri"/>
              <a:ea typeface="+mn-ea"/>
              <a:cs typeface="Calibri"/>
            </a:endParaRPr>
          </a:p>
          <a:p>
            <a:pPr marL="9525" marR="20060" algn="l" defTabSz="685800" rtl="0">
              <a:lnSpc>
                <a:spcPts val="1260"/>
              </a:lnSpc>
            </a:pPr>
            <a:r>
              <a:rPr sz="1050" b="1" kern="1200" spc="-8" dirty="0">
                <a:solidFill>
                  <a:prstClr val="black"/>
                </a:solidFill>
                <a:latin typeface="Calibri"/>
                <a:ea typeface="+mn-ea"/>
                <a:cs typeface="Calibri"/>
              </a:rPr>
              <a:t>JAWA TENGAH 57513</a:t>
            </a:r>
            <a:endParaRPr sz="1050" kern="1200" dirty="0">
              <a:solidFill>
                <a:prstClr val="black"/>
              </a:solidFill>
              <a:latin typeface="Calibri"/>
              <a:ea typeface="+mn-ea"/>
              <a:cs typeface="Calibri"/>
            </a:endParaRPr>
          </a:p>
          <a:p>
            <a:pPr marL="9525" marR="20060" algn="l" defTabSz="685800" rtl="0">
              <a:lnSpc>
                <a:spcPts val="1260"/>
              </a:lnSpc>
            </a:pPr>
            <a:r>
              <a:rPr sz="1050" kern="1200" spc="-3" dirty="0">
                <a:solidFill>
                  <a:prstClr val="black"/>
                </a:solidFill>
                <a:latin typeface="Calibri"/>
                <a:ea typeface="+mn-ea"/>
                <a:cs typeface="Calibri"/>
              </a:rPr>
              <a:t>Hp: </a:t>
            </a:r>
            <a:r>
              <a:rPr sz="1050" b="1" kern="1200" spc="-3" dirty="0">
                <a:solidFill>
                  <a:prstClr val="black"/>
                </a:solidFill>
                <a:latin typeface="Calibri"/>
                <a:ea typeface="+mn-ea"/>
                <a:cs typeface="Calibri"/>
              </a:rPr>
              <a:t>081329674148</a:t>
            </a:r>
            <a:endParaRPr sz="1050" kern="1200" dirty="0">
              <a:solidFill>
                <a:prstClr val="black"/>
              </a:solidFill>
              <a:latin typeface="Calibri"/>
              <a:ea typeface="+mn-ea"/>
              <a:cs typeface="Calibri"/>
            </a:endParaRPr>
          </a:p>
        </p:txBody>
      </p:sp>
      <p:sp>
        <p:nvSpPr>
          <p:cNvPr id="8" name="object 8"/>
          <p:cNvSpPr txBox="1"/>
          <p:nvPr/>
        </p:nvSpPr>
        <p:spPr>
          <a:xfrm>
            <a:off x="3447859" y="3466344"/>
            <a:ext cx="95060" cy="171069"/>
          </a:xfrm>
          <a:prstGeom prst="rect">
            <a:avLst/>
          </a:prstGeom>
        </p:spPr>
        <p:txBody>
          <a:bodyPr wrap="square" lIns="0" tIns="8239" rIns="0" bIns="0" rtlCol="0">
            <a:noAutofit/>
          </a:bodyPr>
          <a:lstStyle/>
          <a:p>
            <a:pPr marL="9525" algn="l" defTabSz="685800" rtl="0">
              <a:lnSpc>
                <a:spcPts val="1298"/>
              </a:lnSpc>
            </a:pPr>
            <a:r>
              <a:rPr sz="1200" kern="1200" dirty="0">
                <a:solidFill>
                  <a:prstClr val="black"/>
                </a:solidFill>
                <a:latin typeface="Arial"/>
                <a:ea typeface="+mn-ea"/>
                <a:cs typeface="Arial"/>
              </a:rPr>
              <a:t>•</a:t>
            </a:r>
            <a:endParaRPr sz="1200" kern="1200">
              <a:solidFill>
                <a:prstClr val="black"/>
              </a:solidFill>
              <a:latin typeface="Arial"/>
              <a:ea typeface="+mn-ea"/>
              <a:cs typeface="Arial"/>
            </a:endParaRPr>
          </a:p>
        </p:txBody>
      </p:sp>
      <p:sp>
        <p:nvSpPr>
          <p:cNvPr id="7" name="object 7"/>
          <p:cNvSpPr txBox="1"/>
          <p:nvPr/>
        </p:nvSpPr>
        <p:spPr>
          <a:xfrm>
            <a:off x="3705035" y="3475514"/>
            <a:ext cx="1856010" cy="1634337"/>
          </a:xfrm>
          <a:prstGeom prst="rect">
            <a:avLst/>
          </a:prstGeom>
        </p:spPr>
        <p:txBody>
          <a:bodyPr wrap="square" lIns="0" tIns="8215" rIns="0" bIns="0" rtlCol="0">
            <a:noAutofit/>
          </a:bodyPr>
          <a:lstStyle/>
          <a:p>
            <a:pPr marL="9525" marR="22802" algn="l" defTabSz="685800" rtl="0">
              <a:lnSpc>
                <a:spcPts val="1294"/>
              </a:lnSpc>
            </a:pPr>
            <a:r>
              <a:rPr sz="1200" b="1" kern="1200" spc="-10" dirty="0">
                <a:solidFill>
                  <a:prstClr val="black"/>
                </a:solidFill>
                <a:latin typeface="Calibri"/>
                <a:ea typeface="+mn-ea"/>
                <a:cs typeface="Calibri"/>
              </a:rPr>
              <a:t>Guru IPA MTsN 1 Kebumen</a:t>
            </a:r>
            <a:endParaRPr sz="1200" kern="1200">
              <a:solidFill>
                <a:prstClr val="black"/>
              </a:solidFill>
              <a:latin typeface="Calibri"/>
              <a:ea typeface="+mn-ea"/>
              <a:cs typeface="Calibri"/>
            </a:endParaRPr>
          </a:p>
          <a:p>
            <a:pPr marL="9525" marR="22802" algn="l" defTabSz="685800" rtl="0">
              <a:lnSpc>
                <a:spcPts val="1440"/>
              </a:lnSpc>
              <a:spcBef>
                <a:spcPts val="7"/>
              </a:spcBef>
            </a:pPr>
            <a:r>
              <a:rPr sz="1200" b="1" kern="1200" dirty="0">
                <a:solidFill>
                  <a:prstClr val="black"/>
                </a:solidFill>
                <a:latin typeface="Calibri"/>
                <a:ea typeface="+mn-ea"/>
                <a:cs typeface="Calibri"/>
              </a:rPr>
              <a:t>(2003-2005)</a:t>
            </a:r>
            <a:endParaRPr sz="1200" kern="1200">
              <a:solidFill>
                <a:prstClr val="black"/>
              </a:solidFill>
              <a:latin typeface="Calibri"/>
              <a:ea typeface="+mn-ea"/>
              <a:cs typeface="Calibri"/>
            </a:endParaRPr>
          </a:p>
          <a:p>
            <a:pPr marL="9525" algn="l" defTabSz="685800" rtl="0">
              <a:lnSpc>
                <a:spcPts val="1440"/>
              </a:lnSpc>
            </a:pPr>
            <a:r>
              <a:rPr sz="1200" b="1" kern="1200" spc="-4" dirty="0">
                <a:solidFill>
                  <a:prstClr val="black"/>
                </a:solidFill>
                <a:latin typeface="Calibri"/>
                <a:ea typeface="+mn-ea"/>
                <a:cs typeface="Calibri"/>
              </a:rPr>
              <a:t>Guru Fisika MAN 2 Surakarta</a:t>
            </a:r>
            <a:endParaRPr sz="1200" kern="1200">
              <a:solidFill>
                <a:prstClr val="black"/>
              </a:solidFill>
              <a:latin typeface="Calibri"/>
              <a:ea typeface="+mn-ea"/>
              <a:cs typeface="Calibri"/>
            </a:endParaRPr>
          </a:p>
          <a:p>
            <a:pPr marL="9525" marR="22802" algn="l" defTabSz="685800" rtl="0">
              <a:lnSpc>
                <a:spcPts val="1440"/>
              </a:lnSpc>
            </a:pPr>
            <a:r>
              <a:rPr sz="1200" b="1" kern="1200" spc="-1" dirty="0">
                <a:solidFill>
                  <a:prstClr val="black"/>
                </a:solidFill>
                <a:latin typeface="Calibri"/>
                <a:ea typeface="+mn-ea"/>
                <a:cs typeface="Calibri"/>
              </a:rPr>
              <a:t>(2005-2006)</a:t>
            </a:r>
            <a:endParaRPr sz="1200" kern="1200">
              <a:solidFill>
                <a:prstClr val="black"/>
              </a:solidFill>
              <a:latin typeface="Calibri"/>
              <a:ea typeface="+mn-ea"/>
              <a:cs typeface="Calibri"/>
            </a:endParaRPr>
          </a:p>
          <a:p>
            <a:pPr marL="9525" marR="22802" algn="l" defTabSz="685800" rtl="0">
              <a:lnSpc>
                <a:spcPts val="1440"/>
              </a:lnSpc>
            </a:pPr>
            <a:r>
              <a:rPr sz="1200" b="1" kern="1200" spc="-5" dirty="0">
                <a:solidFill>
                  <a:prstClr val="black"/>
                </a:solidFill>
                <a:latin typeface="Calibri"/>
                <a:ea typeface="+mn-ea"/>
                <a:cs typeface="Calibri"/>
              </a:rPr>
              <a:t>Widyaiswara Balai Diklat</a:t>
            </a:r>
            <a:endParaRPr sz="1200" kern="1200">
              <a:solidFill>
                <a:prstClr val="black"/>
              </a:solidFill>
              <a:latin typeface="Calibri"/>
              <a:ea typeface="+mn-ea"/>
              <a:cs typeface="Calibri"/>
            </a:endParaRPr>
          </a:p>
          <a:p>
            <a:pPr marL="9525" marR="22802" algn="l" defTabSz="685800" rtl="0">
              <a:lnSpc>
                <a:spcPts val="1440"/>
              </a:lnSpc>
            </a:pPr>
            <a:r>
              <a:rPr sz="1200" b="1" kern="1200" spc="-5" dirty="0">
                <a:solidFill>
                  <a:prstClr val="black"/>
                </a:solidFill>
                <a:latin typeface="Calibri"/>
                <a:ea typeface="+mn-ea"/>
                <a:cs typeface="Calibri"/>
              </a:rPr>
              <a:t>Keagamaan Semarang</a:t>
            </a:r>
            <a:endParaRPr sz="1200" kern="1200">
              <a:solidFill>
                <a:prstClr val="black"/>
              </a:solidFill>
              <a:latin typeface="Calibri"/>
              <a:ea typeface="+mn-ea"/>
              <a:cs typeface="Calibri"/>
            </a:endParaRPr>
          </a:p>
          <a:p>
            <a:pPr marL="9525" marR="22802" algn="l" defTabSz="685800" rtl="0">
              <a:lnSpc>
                <a:spcPts val="1440"/>
              </a:lnSpc>
            </a:pPr>
            <a:r>
              <a:rPr sz="1200" b="1" kern="1200" spc="-3" dirty="0">
                <a:solidFill>
                  <a:prstClr val="black"/>
                </a:solidFill>
                <a:latin typeface="Calibri"/>
                <a:ea typeface="+mn-ea"/>
                <a:cs typeface="Calibri"/>
              </a:rPr>
              <a:t>(2006-sekarang)</a:t>
            </a:r>
            <a:endParaRPr sz="1200" kern="1200">
              <a:solidFill>
                <a:prstClr val="black"/>
              </a:solidFill>
              <a:latin typeface="Calibri"/>
              <a:ea typeface="+mn-ea"/>
              <a:cs typeface="Calibri"/>
            </a:endParaRPr>
          </a:p>
          <a:p>
            <a:pPr marL="9525" marR="22802" algn="l" defTabSz="685800" rtl="0">
              <a:lnSpc>
                <a:spcPts val="1440"/>
              </a:lnSpc>
            </a:pPr>
            <a:r>
              <a:rPr sz="1200" b="1" kern="1200" spc="-6" dirty="0">
                <a:solidFill>
                  <a:prstClr val="black"/>
                </a:solidFill>
                <a:latin typeface="Calibri"/>
                <a:ea typeface="+mn-ea"/>
                <a:cs typeface="Calibri"/>
              </a:rPr>
              <a:t>Dosen Politeknik Pratama</a:t>
            </a:r>
            <a:endParaRPr sz="1200" kern="1200">
              <a:solidFill>
                <a:prstClr val="black"/>
              </a:solidFill>
              <a:latin typeface="Calibri"/>
              <a:ea typeface="+mn-ea"/>
              <a:cs typeface="Calibri"/>
            </a:endParaRPr>
          </a:p>
          <a:p>
            <a:pPr marL="9525" marR="22802" algn="l" defTabSz="685800" rtl="0">
              <a:lnSpc>
                <a:spcPts val="1440"/>
              </a:lnSpc>
            </a:pPr>
            <a:r>
              <a:rPr sz="1200" b="1" kern="1200" spc="-5" dirty="0">
                <a:solidFill>
                  <a:prstClr val="black"/>
                </a:solidFill>
                <a:latin typeface="Calibri"/>
                <a:ea typeface="+mn-ea"/>
                <a:cs typeface="Calibri"/>
              </a:rPr>
              <a:t>Mulia Surakarta (2010-2011)</a:t>
            </a:r>
            <a:endParaRPr sz="1200" kern="1200">
              <a:solidFill>
                <a:prstClr val="black"/>
              </a:solidFill>
              <a:latin typeface="Calibri"/>
              <a:ea typeface="+mn-ea"/>
              <a:cs typeface="Calibri"/>
            </a:endParaRPr>
          </a:p>
        </p:txBody>
      </p:sp>
      <p:sp>
        <p:nvSpPr>
          <p:cNvPr id="5" name="object 5"/>
          <p:cNvSpPr txBox="1"/>
          <p:nvPr/>
        </p:nvSpPr>
        <p:spPr>
          <a:xfrm>
            <a:off x="3447859" y="3832106"/>
            <a:ext cx="95060" cy="171068"/>
          </a:xfrm>
          <a:prstGeom prst="rect">
            <a:avLst/>
          </a:prstGeom>
        </p:spPr>
        <p:txBody>
          <a:bodyPr wrap="square" lIns="0" tIns="8239" rIns="0" bIns="0" rtlCol="0">
            <a:noAutofit/>
          </a:bodyPr>
          <a:lstStyle/>
          <a:p>
            <a:pPr marL="9525" algn="l" defTabSz="685800" rtl="0">
              <a:lnSpc>
                <a:spcPts val="1298"/>
              </a:lnSpc>
            </a:pPr>
            <a:r>
              <a:rPr sz="1200" kern="1200" dirty="0">
                <a:solidFill>
                  <a:prstClr val="black"/>
                </a:solidFill>
                <a:latin typeface="Arial"/>
                <a:ea typeface="+mn-ea"/>
                <a:cs typeface="Arial"/>
              </a:rPr>
              <a:t>•</a:t>
            </a:r>
            <a:endParaRPr sz="1200" kern="1200">
              <a:solidFill>
                <a:prstClr val="black"/>
              </a:solidFill>
              <a:latin typeface="Arial"/>
              <a:ea typeface="+mn-ea"/>
              <a:cs typeface="Arial"/>
            </a:endParaRPr>
          </a:p>
        </p:txBody>
      </p:sp>
      <p:sp>
        <p:nvSpPr>
          <p:cNvPr id="3" name="object 3"/>
          <p:cNvSpPr txBox="1"/>
          <p:nvPr/>
        </p:nvSpPr>
        <p:spPr>
          <a:xfrm>
            <a:off x="3447859" y="4197864"/>
            <a:ext cx="95060" cy="171069"/>
          </a:xfrm>
          <a:prstGeom prst="rect">
            <a:avLst/>
          </a:prstGeom>
        </p:spPr>
        <p:txBody>
          <a:bodyPr wrap="square" lIns="0" tIns="8239" rIns="0" bIns="0" rtlCol="0">
            <a:noAutofit/>
          </a:bodyPr>
          <a:lstStyle/>
          <a:p>
            <a:pPr marL="9525" algn="l" defTabSz="685800" rtl="0">
              <a:lnSpc>
                <a:spcPts val="1298"/>
              </a:lnSpc>
            </a:pPr>
            <a:r>
              <a:rPr sz="1200" kern="1200" dirty="0">
                <a:solidFill>
                  <a:prstClr val="black"/>
                </a:solidFill>
                <a:latin typeface="Arial"/>
                <a:ea typeface="+mn-ea"/>
                <a:cs typeface="Arial"/>
              </a:rPr>
              <a:t>•</a:t>
            </a:r>
            <a:endParaRPr sz="1200" kern="1200">
              <a:solidFill>
                <a:prstClr val="black"/>
              </a:solidFill>
              <a:latin typeface="Arial"/>
              <a:ea typeface="+mn-ea"/>
              <a:cs typeface="Arial"/>
            </a:endParaRPr>
          </a:p>
        </p:txBody>
      </p:sp>
      <p:sp>
        <p:nvSpPr>
          <p:cNvPr id="2" name="object 2"/>
          <p:cNvSpPr txBox="1"/>
          <p:nvPr/>
        </p:nvSpPr>
        <p:spPr>
          <a:xfrm>
            <a:off x="3447859" y="4746734"/>
            <a:ext cx="95060" cy="171068"/>
          </a:xfrm>
          <a:prstGeom prst="rect">
            <a:avLst/>
          </a:prstGeom>
        </p:spPr>
        <p:txBody>
          <a:bodyPr wrap="square" lIns="0" tIns="8239" rIns="0" bIns="0" rtlCol="0">
            <a:noAutofit/>
          </a:bodyPr>
          <a:lstStyle/>
          <a:p>
            <a:pPr marL="9525" algn="l" defTabSz="685800" rtl="0">
              <a:lnSpc>
                <a:spcPts val="1298"/>
              </a:lnSpc>
            </a:pPr>
            <a:r>
              <a:rPr sz="1200" kern="1200" dirty="0">
                <a:solidFill>
                  <a:prstClr val="black"/>
                </a:solidFill>
                <a:latin typeface="Arial"/>
                <a:ea typeface="+mn-ea"/>
                <a:cs typeface="Arial"/>
              </a:rPr>
              <a:t>•</a:t>
            </a:r>
            <a:endParaRPr sz="1200" kern="1200">
              <a:solidFill>
                <a:prstClr val="black"/>
              </a:solidFill>
              <a:latin typeface="Arial"/>
              <a:ea typeface="+mn-ea"/>
              <a:cs typeface="Arial"/>
            </a:endParaRPr>
          </a:p>
        </p:txBody>
      </p:sp>
      <p:pic>
        <p:nvPicPr>
          <p:cNvPr id="4" name="Picture 3">
            <a:extLst>
              <a:ext uri="{FF2B5EF4-FFF2-40B4-BE49-F238E27FC236}">
                <a16:creationId xmlns:a16="http://schemas.microsoft.com/office/drawing/2014/main" id="{2713DA72-2F7E-B235-5693-D519B8537665}"/>
              </a:ext>
            </a:extLst>
          </p:cNvPr>
          <p:cNvPicPr>
            <a:picLocks noChangeAspect="1"/>
          </p:cNvPicPr>
          <p:nvPr/>
        </p:nvPicPr>
        <p:blipFill>
          <a:blip r:embed="rId6"/>
          <a:stretch>
            <a:fillRect/>
          </a:stretch>
        </p:blipFill>
        <p:spPr>
          <a:xfrm>
            <a:off x="3183081" y="260723"/>
            <a:ext cx="2392648" cy="100618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502" y="298703"/>
            <a:ext cx="8839200" cy="4846320"/>
            <a:chOff x="12502" y="298703"/>
            <a:chExt cx="8839200" cy="4846320"/>
          </a:xfrm>
        </p:grpSpPr>
        <p:sp>
          <p:nvSpPr>
            <p:cNvPr id="3" name="object 3"/>
            <p:cNvSpPr/>
            <p:nvPr/>
          </p:nvSpPr>
          <p:spPr>
            <a:xfrm>
              <a:off x="57148" y="4064492"/>
              <a:ext cx="1104900" cy="1028700"/>
            </a:xfrm>
            <a:custGeom>
              <a:avLst/>
              <a:gdLst/>
              <a:ahLst/>
              <a:cxnLst/>
              <a:rect l="l" t="t" r="r" b="b"/>
              <a:pathLst>
                <a:path w="1104900" h="1028700">
                  <a:moveTo>
                    <a:pt x="520111" y="0"/>
                  </a:moveTo>
                  <a:lnTo>
                    <a:pt x="473263" y="3025"/>
                  </a:lnTo>
                  <a:lnTo>
                    <a:pt x="426936" y="10006"/>
                  </a:lnTo>
                  <a:lnTo>
                    <a:pt x="381409" y="20925"/>
                  </a:lnTo>
                  <a:lnTo>
                    <a:pt x="336964" y="35764"/>
                  </a:lnTo>
                  <a:lnTo>
                    <a:pt x="293879" y="54506"/>
                  </a:lnTo>
                  <a:lnTo>
                    <a:pt x="252436" y="77133"/>
                  </a:lnTo>
                  <a:lnTo>
                    <a:pt x="212913" y="103629"/>
                  </a:lnTo>
                  <a:lnTo>
                    <a:pt x="175592" y="133975"/>
                  </a:lnTo>
                  <a:lnTo>
                    <a:pt x="140753" y="168154"/>
                  </a:lnTo>
                  <a:lnTo>
                    <a:pt x="108675" y="206149"/>
                  </a:lnTo>
                  <a:lnTo>
                    <a:pt x="86841" y="237685"/>
                  </a:lnTo>
                  <a:lnTo>
                    <a:pt x="67350" y="270563"/>
                  </a:lnTo>
                  <a:lnTo>
                    <a:pt x="46149" y="313813"/>
                  </a:lnTo>
                  <a:lnTo>
                    <a:pt x="28854" y="358624"/>
                  </a:lnTo>
                  <a:lnTo>
                    <a:pt x="15528" y="404679"/>
                  </a:lnTo>
                  <a:lnTo>
                    <a:pt x="6234" y="451656"/>
                  </a:lnTo>
                  <a:lnTo>
                    <a:pt x="1037" y="499238"/>
                  </a:lnTo>
                  <a:lnTo>
                    <a:pt x="0" y="547103"/>
                  </a:lnTo>
                  <a:lnTo>
                    <a:pt x="3185" y="594934"/>
                  </a:lnTo>
                  <a:lnTo>
                    <a:pt x="9641" y="640317"/>
                  </a:lnTo>
                  <a:lnTo>
                    <a:pt x="19391" y="687813"/>
                  </a:lnTo>
                  <a:lnTo>
                    <a:pt x="32520" y="736283"/>
                  </a:lnTo>
                  <a:lnTo>
                    <a:pt x="49116" y="784588"/>
                  </a:lnTo>
                  <a:lnTo>
                    <a:pt x="69264" y="831587"/>
                  </a:lnTo>
                  <a:lnTo>
                    <a:pt x="93050" y="876141"/>
                  </a:lnTo>
                  <a:lnTo>
                    <a:pt x="120560" y="917110"/>
                  </a:lnTo>
                  <a:lnTo>
                    <a:pt x="151880" y="953355"/>
                  </a:lnTo>
                  <a:lnTo>
                    <a:pt x="187097" y="983736"/>
                  </a:lnTo>
                  <a:lnTo>
                    <a:pt x="228554" y="1007787"/>
                  </a:lnTo>
                  <a:lnTo>
                    <a:pt x="272219" y="1022117"/>
                  </a:lnTo>
                  <a:lnTo>
                    <a:pt x="317562" y="1028245"/>
                  </a:lnTo>
                  <a:lnTo>
                    <a:pt x="364049" y="1027691"/>
                  </a:lnTo>
                  <a:lnTo>
                    <a:pt x="411149" y="1021978"/>
                  </a:lnTo>
                  <a:lnTo>
                    <a:pt x="458330" y="1012625"/>
                  </a:lnTo>
                  <a:lnTo>
                    <a:pt x="505059" y="1001153"/>
                  </a:lnTo>
                  <a:lnTo>
                    <a:pt x="550805" y="989082"/>
                  </a:lnTo>
                  <a:lnTo>
                    <a:pt x="595034" y="977933"/>
                  </a:lnTo>
                  <a:lnTo>
                    <a:pt x="643675" y="967067"/>
                  </a:lnTo>
                  <a:lnTo>
                    <a:pt x="692546" y="955881"/>
                  </a:lnTo>
                  <a:lnTo>
                    <a:pt x="741118" y="943558"/>
                  </a:lnTo>
                  <a:lnTo>
                    <a:pt x="788860" y="929279"/>
                  </a:lnTo>
                  <a:lnTo>
                    <a:pt x="835244" y="912226"/>
                  </a:lnTo>
                  <a:lnTo>
                    <a:pt x="879739" y="891582"/>
                  </a:lnTo>
                  <a:lnTo>
                    <a:pt x="921816" y="866529"/>
                  </a:lnTo>
                  <a:lnTo>
                    <a:pt x="960945" y="836250"/>
                  </a:lnTo>
                  <a:lnTo>
                    <a:pt x="996595" y="799925"/>
                  </a:lnTo>
                  <a:lnTo>
                    <a:pt x="1021410" y="767364"/>
                  </a:lnTo>
                  <a:lnTo>
                    <a:pt x="1043090" y="731878"/>
                  </a:lnTo>
                  <a:lnTo>
                    <a:pt x="1062626" y="691472"/>
                  </a:lnTo>
                  <a:lnTo>
                    <a:pt x="1078517" y="648752"/>
                  </a:lnTo>
                  <a:lnTo>
                    <a:pt x="1090715" y="604219"/>
                  </a:lnTo>
                  <a:lnTo>
                    <a:pt x="1099169" y="558373"/>
                  </a:lnTo>
                  <a:lnTo>
                    <a:pt x="1103831" y="511715"/>
                  </a:lnTo>
                  <a:lnTo>
                    <a:pt x="1104650" y="464745"/>
                  </a:lnTo>
                  <a:lnTo>
                    <a:pt x="1101577" y="417962"/>
                  </a:lnTo>
                  <a:lnTo>
                    <a:pt x="1094562" y="371868"/>
                  </a:lnTo>
                  <a:lnTo>
                    <a:pt x="1083557" y="326963"/>
                  </a:lnTo>
                  <a:lnTo>
                    <a:pt x="1068511" y="283746"/>
                  </a:lnTo>
                  <a:lnTo>
                    <a:pt x="1049375" y="242718"/>
                  </a:lnTo>
                  <a:lnTo>
                    <a:pt x="1026099" y="204380"/>
                  </a:lnTo>
                  <a:lnTo>
                    <a:pt x="998633" y="169232"/>
                  </a:lnTo>
                  <a:lnTo>
                    <a:pt x="966929" y="137774"/>
                  </a:lnTo>
                  <a:lnTo>
                    <a:pt x="930936" y="110505"/>
                  </a:lnTo>
                  <a:lnTo>
                    <a:pt x="890089" y="85808"/>
                  </a:lnTo>
                  <a:lnTo>
                    <a:pt x="847145" y="64267"/>
                  </a:lnTo>
                  <a:lnTo>
                    <a:pt x="802483" y="45938"/>
                  </a:lnTo>
                  <a:lnTo>
                    <a:pt x="756484" y="30879"/>
                  </a:lnTo>
                  <a:lnTo>
                    <a:pt x="709526" y="19145"/>
                  </a:lnTo>
                  <a:lnTo>
                    <a:pt x="661988" y="10794"/>
                  </a:lnTo>
                  <a:lnTo>
                    <a:pt x="567200" y="946"/>
                  </a:lnTo>
                  <a:lnTo>
                    <a:pt x="520111" y="0"/>
                  </a:lnTo>
                  <a:close/>
                </a:path>
              </a:pathLst>
            </a:custGeom>
            <a:solidFill>
              <a:srgbClr val="FFD47B"/>
            </a:solidFill>
          </p:spPr>
          <p:txBody>
            <a:bodyPr wrap="square" lIns="0" tIns="0" rIns="0" bIns="0" rtlCol="0"/>
            <a:lstStyle/>
            <a:p>
              <a:endParaRPr/>
            </a:p>
          </p:txBody>
        </p:sp>
        <p:sp>
          <p:nvSpPr>
            <p:cNvPr id="4" name="object 4"/>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12502" y="4323841"/>
              <a:ext cx="622670" cy="821182"/>
            </a:xfrm>
            <a:prstGeom prst="rect">
              <a:avLst/>
            </a:prstGeom>
          </p:spPr>
        </p:pic>
      </p:grpSp>
      <p:sp>
        <p:nvSpPr>
          <p:cNvPr id="6" name="object 6"/>
          <p:cNvSpPr txBox="1">
            <a:spLocks noGrp="1"/>
          </p:cNvSpPr>
          <p:nvPr>
            <p:ph type="title"/>
          </p:nvPr>
        </p:nvSpPr>
        <p:spPr>
          <a:prstGeom prst="rect">
            <a:avLst/>
          </a:prstGeom>
        </p:spPr>
        <p:txBody>
          <a:bodyPr vert="horz" wrap="square" lIns="0" tIns="12700" rIns="0" bIns="0" rtlCol="0">
            <a:spAutoFit/>
          </a:bodyPr>
          <a:lstStyle/>
          <a:p>
            <a:pPr marL="479425">
              <a:lnSpc>
                <a:spcPct val="100000"/>
              </a:lnSpc>
              <a:spcBef>
                <a:spcPts val="100"/>
              </a:spcBef>
            </a:pPr>
            <a:r>
              <a:rPr dirty="0"/>
              <a:t>CONTOH</a:t>
            </a:r>
            <a:r>
              <a:rPr spc="-105" dirty="0"/>
              <a:t> </a:t>
            </a:r>
            <a:r>
              <a:rPr dirty="0"/>
              <a:t>SOAL</a:t>
            </a:r>
            <a:r>
              <a:rPr spc="-60" dirty="0"/>
              <a:t> </a:t>
            </a:r>
            <a:r>
              <a:rPr dirty="0"/>
              <a:t>AM</a:t>
            </a:r>
            <a:r>
              <a:rPr spc="-45" dirty="0"/>
              <a:t> </a:t>
            </a:r>
            <a:r>
              <a:rPr dirty="0"/>
              <a:t>MATEMATIKA</a:t>
            </a:r>
            <a:r>
              <a:rPr spc="-40" dirty="0"/>
              <a:t> </a:t>
            </a:r>
            <a:r>
              <a:rPr spc="-25" dirty="0"/>
              <a:t>MTs</a:t>
            </a:r>
          </a:p>
        </p:txBody>
      </p:sp>
      <p:sp>
        <p:nvSpPr>
          <p:cNvPr id="7" name="object 7"/>
          <p:cNvSpPr txBox="1"/>
          <p:nvPr/>
        </p:nvSpPr>
        <p:spPr>
          <a:xfrm>
            <a:off x="655421" y="1159001"/>
            <a:ext cx="7700645" cy="2372360"/>
          </a:xfrm>
          <a:prstGeom prst="rect">
            <a:avLst/>
          </a:prstGeom>
        </p:spPr>
        <p:txBody>
          <a:bodyPr vert="horz" wrap="square" lIns="0" tIns="11430" rIns="0" bIns="0" rtlCol="0">
            <a:spAutoFit/>
          </a:bodyPr>
          <a:lstStyle/>
          <a:p>
            <a:pPr marL="12700">
              <a:lnSpc>
                <a:spcPct val="100000"/>
              </a:lnSpc>
              <a:spcBef>
                <a:spcPts val="90"/>
              </a:spcBef>
            </a:pPr>
            <a:r>
              <a:rPr sz="1400" b="1" dirty="0">
                <a:latin typeface="Arial"/>
                <a:cs typeface="Arial"/>
              </a:rPr>
              <a:t>Bentuk</a:t>
            </a:r>
            <a:r>
              <a:rPr sz="1400" b="1" spc="-30" dirty="0">
                <a:latin typeface="Arial"/>
                <a:cs typeface="Arial"/>
              </a:rPr>
              <a:t> </a:t>
            </a:r>
            <a:r>
              <a:rPr sz="1400" b="1" dirty="0">
                <a:latin typeface="Arial"/>
                <a:cs typeface="Arial"/>
              </a:rPr>
              <a:t>Soal:</a:t>
            </a:r>
            <a:r>
              <a:rPr sz="1400" b="1" spc="-50" dirty="0">
                <a:latin typeface="Arial"/>
                <a:cs typeface="Arial"/>
              </a:rPr>
              <a:t> </a:t>
            </a:r>
            <a:r>
              <a:rPr sz="1400" b="1" dirty="0">
                <a:latin typeface="Arial"/>
                <a:cs typeface="Arial"/>
              </a:rPr>
              <a:t>Benar</a:t>
            </a:r>
            <a:r>
              <a:rPr sz="1400" b="1" spc="-15" dirty="0">
                <a:latin typeface="Arial"/>
                <a:cs typeface="Arial"/>
              </a:rPr>
              <a:t> </a:t>
            </a:r>
            <a:r>
              <a:rPr sz="1400" b="1" spc="-20" dirty="0">
                <a:latin typeface="Arial"/>
                <a:cs typeface="Arial"/>
              </a:rPr>
              <a:t>Salah</a:t>
            </a:r>
            <a:endParaRPr sz="1400">
              <a:latin typeface="Arial"/>
              <a:cs typeface="Arial"/>
            </a:endParaRPr>
          </a:p>
          <a:p>
            <a:pPr marL="12700">
              <a:lnSpc>
                <a:spcPct val="100000"/>
              </a:lnSpc>
            </a:pPr>
            <a:r>
              <a:rPr sz="1400" b="1" dirty="0">
                <a:latin typeface="Arial"/>
                <a:cs typeface="Arial"/>
              </a:rPr>
              <a:t>Nomor</a:t>
            </a:r>
            <a:r>
              <a:rPr sz="1400" b="1" spc="-30" dirty="0">
                <a:latin typeface="Arial"/>
                <a:cs typeface="Arial"/>
              </a:rPr>
              <a:t> </a:t>
            </a:r>
            <a:r>
              <a:rPr sz="1400" b="1" dirty="0">
                <a:latin typeface="Arial"/>
                <a:cs typeface="Arial"/>
              </a:rPr>
              <a:t>Soal:</a:t>
            </a:r>
            <a:r>
              <a:rPr sz="1400" b="1" spc="-25" dirty="0">
                <a:latin typeface="Arial"/>
                <a:cs typeface="Arial"/>
              </a:rPr>
              <a:t> </a:t>
            </a:r>
            <a:r>
              <a:rPr sz="1400" b="1" spc="-50" dirty="0">
                <a:latin typeface="Arial"/>
                <a:cs typeface="Arial"/>
              </a:rPr>
              <a:t>1</a:t>
            </a:r>
            <a:endParaRPr sz="1400">
              <a:latin typeface="Arial"/>
              <a:cs typeface="Arial"/>
            </a:endParaRPr>
          </a:p>
          <a:p>
            <a:pPr marL="12700" marR="5080">
              <a:lnSpc>
                <a:spcPct val="100000"/>
              </a:lnSpc>
            </a:pPr>
            <a:r>
              <a:rPr sz="1400" dirty="0">
                <a:latin typeface="Arial MT"/>
                <a:cs typeface="Arial MT"/>
              </a:rPr>
              <a:t>Status</a:t>
            </a:r>
            <a:r>
              <a:rPr sz="1400" spc="-55" dirty="0">
                <a:latin typeface="Arial MT"/>
                <a:cs typeface="Arial MT"/>
              </a:rPr>
              <a:t> </a:t>
            </a:r>
            <a:r>
              <a:rPr sz="1400" spc="-10" dirty="0">
                <a:latin typeface="Arial MT"/>
                <a:cs typeface="Arial MT"/>
              </a:rPr>
              <a:t>kewaspadaan</a:t>
            </a:r>
            <a:r>
              <a:rPr sz="1400" spc="-20" dirty="0">
                <a:latin typeface="Arial MT"/>
                <a:cs typeface="Arial MT"/>
              </a:rPr>
              <a:t> </a:t>
            </a:r>
            <a:r>
              <a:rPr sz="1400" dirty="0">
                <a:latin typeface="Arial MT"/>
                <a:cs typeface="Arial MT"/>
              </a:rPr>
              <a:t>kejadian</a:t>
            </a:r>
            <a:r>
              <a:rPr sz="1400" spc="-60" dirty="0">
                <a:latin typeface="Arial MT"/>
                <a:cs typeface="Arial MT"/>
              </a:rPr>
              <a:t> </a:t>
            </a:r>
            <a:r>
              <a:rPr sz="1400" dirty="0">
                <a:latin typeface="Arial MT"/>
                <a:cs typeface="Arial MT"/>
              </a:rPr>
              <a:t>bencana</a:t>
            </a:r>
            <a:r>
              <a:rPr sz="1400" spc="-40" dirty="0">
                <a:latin typeface="Arial MT"/>
                <a:cs typeface="Arial MT"/>
              </a:rPr>
              <a:t> </a:t>
            </a:r>
            <a:r>
              <a:rPr sz="1400" dirty="0">
                <a:latin typeface="Arial MT"/>
                <a:cs typeface="Arial MT"/>
              </a:rPr>
              <a:t>alam</a:t>
            </a:r>
            <a:r>
              <a:rPr sz="1400" spc="-60" dirty="0">
                <a:latin typeface="Arial MT"/>
                <a:cs typeface="Arial MT"/>
              </a:rPr>
              <a:t> </a:t>
            </a:r>
            <a:r>
              <a:rPr sz="1400" dirty="0">
                <a:latin typeface="Arial MT"/>
                <a:cs typeface="Arial MT"/>
              </a:rPr>
              <a:t>di</a:t>
            </a:r>
            <a:r>
              <a:rPr sz="1400" spc="-55" dirty="0">
                <a:latin typeface="Arial MT"/>
                <a:cs typeface="Arial MT"/>
              </a:rPr>
              <a:t> </a:t>
            </a:r>
            <a:r>
              <a:rPr sz="1400" dirty="0">
                <a:latin typeface="Arial MT"/>
                <a:cs typeface="Arial MT"/>
              </a:rPr>
              <a:t>Indonesia</a:t>
            </a:r>
            <a:r>
              <a:rPr sz="1400" spc="-15" dirty="0">
                <a:latin typeface="Arial MT"/>
                <a:cs typeface="Arial MT"/>
              </a:rPr>
              <a:t> </a:t>
            </a:r>
            <a:r>
              <a:rPr sz="1400" dirty="0">
                <a:latin typeface="Arial MT"/>
                <a:cs typeface="Arial MT"/>
              </a:rPr>
              <a:t>pada</a:t>
            </a:r>
            <a:r>
              <a:rPr sz="1400" spc="-60" dirty="0">
                <a:latin typeface="Arial MT"/>
                <a:cs typeface="Arial MT"/>
              </a:rPr>
              <a:t> </a:t>
            </a:r>
            <a:r>
              <a:rPr sz="1400" dirty="0">
                <a:latin typeface="Arial MT"/>
                <a:cs typeface="Arial MT"/>
              </a:rPr>
              <a:t>tahun</a:t>
            </a:r>
            <a:r>
              <a:rPr sz="1400" spc="-40" dirty="0">
                <a:latin typeface="Arial MT"/>
                <a:cs typeface="Arial MT"/>
              </a:rPr>
              <a:t> </a:t>
            </a:r>
            <a:r>
              <a:rPr sz="1400" dirty="0">
                <a:latin typeface="Arial MT"/>
                <a:cs typeface="Arial MT"/>
              </a:rPr>
              <a:t>2021</a:t>
            </a:r>
            <a:r>
              <a:rPr sz="1400" spc="-55" dirty="0">
                <a:latin typeface="Arial MT"/>
                <a:cs typeface="Arial MT"/>
              </a:rPr>
              <a:t> </a:t>
            </a:r>
            <a:r>
              <a:rPr sz="1400" dirty="0">
                <a:latin typeface="Arial MT"/>
                <a:cs typeface="Arial MT"/>
              </a:rPr>
              <a:t>terbagi</a:t>
            </a:r>
            <a:r>
              <a:rPr sz="1400" spc="-30" dirty="0">
                <a:latin typeface="Arial MT"/>
                <a:cs typeface="Arial MT"/>
              </a:rPr>
              <a:t> </a:t>
            </a:r>
            <a:r>
              <a:rPr sz="1400" dirty="0">
                <a:latin typeface="Arial MT"/>
                <a:cs typeface="Arial MT"/>
              </a:rPr>
              <a:t>menjadi</a:t>
            </a:r>
            <a:r>
              <a:rPr sz="1400" spc="-55" dirty="0">
                <a:latin typeface="Arial MT"/>
                <a:cs typeface="Arial MT"/>
              </a:rPr>
              <a:t> </a:t>
            </a:r>
            <a:r>
              <a:rPr sz="1400" spc="-25" dirty="0">
                <a:latin typeface="Arial MT"/>
                <a:cs typeface="Arial MT"/>
              </a:rPr>
              <a:t>dua </a:t>
            </a:r>
            <a:r>
              <a:rPr sz="1400" dirty="0">
                <a:latin typeface="Arial MT"/>
                <a:cs typeface="Arial MT"/>
              </a:rPr>
              <a:t>yaitu</a:t>
            </a:r>
            <a:r>
              <a:rPr sz="1400" spc="-25" dirty="0">
                <a:latin typeface="Arial MT"/>
                <a:cs typeface="Arial MT"/>
              </a:rPr>
              <a:t> </a:t>
            </a:r>
            <a:r>
              <a:rPr sz="1400" dirty="0">
                <a:latin typeface="Arial MT"/>
                <a:cs typeface="Arial MT"/>
              </a:rPr>
              <a:t>waspada</a:t>
            </a:r>
            <a:r>
              <a:rPr sz="1400" spc="-25" dirty="0">
                <a:latin typeface="Arial MT"/>
                <a:cs typeface="Arial MT"/>
              </a:rPr>
              <a:t> </a:t>
            </a:r>
            <a:r>
              <a:rPr sz="1400" dirty="0">
                <a:latin typeface="Arial MT"/>
                <a:cs typeface="Arial MT"/>
              </a:rPr>
              <a:t>dan</a:t>
            </a:r>
            <a:r>
              <a:rPr sz="1400" spc="-65" dirty="0">
                <a:latin typeface="Arial MT"/>
                <a:cs typeface="Arial MT"/>
              </a:rPr>
              <a:t> </a:t>
            </a:r>
            <a:r>
              <a:rPr sz="1400" dirty="0">
                <a:latin typeface="Arial MT"/>
                <a:cs typeface="Arial MT"/>
              </a:rPr>
              <a:t>darurat.</a:t>
            </a:r>
            <a:r>
              <a:rPr sz="1400" spc="-35" dirty="0">
                <a:latin typeface="Arial MT"/>
                <a:cs typeface="Arial MT"/>
              </a:rPr>
              <a:t> </a:t>
            </a:r>
            <a:r>
              <a:rPr sz="1400" dirty="0">
                <a:latin typeface="Arial MT"/>
                <a:cs typeface="Arial MT"/>
              </a:rPr>
              <a:t>Jika</a:t>
            </a:r>
            <a:r>
              <a:rPr sz="1400" spc="-80" dirty="0">
                <a:latin typeface="Arial MT"/>
                <a:cs typeface="Arial MT"/>
              </a:rPr>
              <a:t> </a:t>
            </a:r>
            <a:r>
              <a:rPr sz="1400" dirty="0">
                <a:latin typeface="Arial MT"/>
                <a:cs typeface="Arial MT"/>
              </a:rPr>
              <a:t>status</a:t>
            </a:r>
            <a:r>
              <a:rPr sz="1400" spc="-55" dirty="0">
                <a:latin typeface="Arial MT"/>
                <a:cs typeface="Arial MT"/>
              </a:rPr>
              <a:t> </a:t>
            </a:r>
            <a:r>
              <a:rPr sz="1400" spc="-10" dirty="0">
                <a:latin typeface="Arial MT"/>
                <a:cs typeface="Arial MT"/>
              </a:rPr>
              <a:t>kewaspadaan</a:t>
            </a:r>
            <a:r>
              <a:rPr sz="1400" spc="-25" dirty="0">
                <a:latin typeface="Arial MT"/>
                <a:cs typeface="Arial MT"/>
              </a:rPr>
              <a:t> </a:t>
            </a:r>
            <a:r>
              <a:rPr sz="1400" dirty="0">
                <a:latin typeface="Arial MT"/>
                <a:cs typeface="Arial MT"/>
              </a:rPr>
              <a:t>dilihat</a:t>
            </a:r>
            <a:r>
              <a:rPr sz="1400" spc="-35" dirty="0">
                <a:latin typeface="Arial MT"/>
                <a:cs typeface="Arial MT"/>
              </a:rPr>
              <a:t> </a:t>
            </a:r>
            <a:r>
              <a:rPr sz="1400" dirty="0">
                <a:latin typeface="Arial MT"/>
                <a:cs typeface="Arial MT"/>
              </a:rPr>
              <a:t>berdasarkan</a:t>
            </a:r>
            <a:r>
              <a:rPr sz="1400" spc="-60" dirty="0">
                <a:latin typeface="Arial MT"/>
                <a:cs typeface="Arial MT"/>
              </a:rPr>
              <a:t> </a:t>
            </a:r>
            <a:r>
              <a:rPr sz="1400" spc="-10" dirty="0">
                <a:latin typeface="Arial MT"/>
                <a:cs typeface="Arial MT"/>
              </a:rPr>
              <a:t>banyaknya</a:t>
            </a:r>
            <a:r>
              <a:rPr sz="1400" spc="15" dirty="0">
                <a:latin typeface="Arial MT"/>
                <a:cs typeface="Arial MT"/>
              </a:rPr>
              <a:t> </a:t>
            </a:r>
            <a:r>
              <a:rPr sz="1400" dirty="0">
                <a:latin typeface="Arial MT"/>
                <a:cs typeface="Arial MT"/>
              </a:rPr>
              <a:t>kejadian</a:t>
            </a:r>
            <a:r>
              <a:rPr sz="1400" spc="-65" dirty="0">
                <a:latin typeface="Arial MT"/>
                <a:cs typeface="Arial MT"/>
              </a:rPr>
              <a:t> </a:t>
            </a:r>
            <a:r>
              <a:rPr sz="1400" spc="-25" dirty="0">
                <a:latin typeface="Arial MT"/>
                <a:cs typeface="Arial MT"/>
              </a:rPr>
              <a:t>dan </a:t>
            </a:r>
            <a:r>
              <a:rPr sz="1400" spc="-10" dirty="0">
                <a:latin typeface="Arial MT"/>
                <a:cs typeface="Arial MT"/>
              </a:rPr>
              <a:t>rata-</a:t>
            </a:r>
            <a:r>
              <a:rPr sz="1400" dirty="0">
                <a:latin typeface="Arial MT"/>
                <a:cs typeface="Arial MT"/>
              </a:rPr>
              <a:t>rata</a:t>
            </a:r>
            <a:r>
              <a:rPr sz="1400" spc="-35" dirty="0">
                <a:latin typeface="Arial MT"/>
                <a:cs typeface="Arial MT"/>
              </a:rPr>
              <a:t> </a:t>
            </a:r>
            <a:r>
              <a:rPr sz="1400" dirty="0">
                <a:latin typeface="Arial MT"/>
                <a:cs typeface="Arial MT"/>
              </a:rPr>
              <a:t>terjadinya</a:t>
            </a:r>
            <a:r>
              <a:rPr sz="1400" spc="35" dirty="0">
                <a:latin typeface="Arial MT"/>
                <a:cs typeface="Arial MT"/>
              </a:rPr>
              <a:t> </a:t>
            </a:r>
            <a:r>
              <a:rPr sz="1400" dirty="0">
                <a:latin typeface="Arial MT"/>
                <a:cs typeface="Arial MT"/>
              </a:rPr>
              <a:t>bencana</a:t>
            </a:r>
            <a:r>
              <a:rPr sz="1400" spc="-25" dirty="0">
                <a:latin typeface="Arial MT"/>
                <a:cs typeface="Arial MT"/>
              </a:rPr>
              <a:t> </a:t>
            </a:r>
            <a:r>
              <a:rPr sz="1400" dirty="0">
                <a:latin typeface="Arial MT"/>
                <a:cs typeface="Arial MT"/>
              </a:rPr>
              <a:t>di</a:t>
            </a:r>
            <a:r>
              <a:rPr sz="1400" spc="-65" dirty="0">
                <a:latin typeface="Arial MT"/>
                <a:cs typeface="Arial MT"/>
              </a:rPr>
              <a:t> </a:t>
            </a:r>
            <a:r>
              <a:rPr sz="1400" spc="-10" dirty="0">
                <a:latin typeface="Arial MT"/>
                <a:cs typeface="Arial MT"/>
              </a:rPr>
              <a:t>masing-</a:t>
            </a:r>
            <a:r>
              <a:rPr sz="1400" dirty="0">
                <a:latin typeface="Arial MT"/>
                <a:cs typeface="Arial MT"/>
              </a:rPr>
              <a:t>masing</a:t>
            </a:r>
            <a:r>
              <a:rPr sz="1400" spc="-25" dirty="0">
                <a:latin typeface="Arial MT"/>
                <a:cs typeface="Arial MT"/>
              </a:rPr>
              <a:t> </a:t>
            </a:r>
            <a:r>
              <a:rPr sz="1400" dirty="0">
                <a:latin typeface="Arial MT"/>
                <a:cs typeface="Arial MT"/>
              </a:rPr>
              <a:t>pulau,</a:t>
            </a:r>
            <a:r>
              <a:rPr sz="1400" spc="-45" dirty="0">
                <a:latin typeface="Arial MT"/>
                <a:cs typeface="Arial MT"/>
              </a:rPr>
              <a:t> </a:t>
            </a:r>
            <a:r>
              <a:rPr sz="1400" dirty="0">
                <a:latin typeface="Arial MT"/>
                <a:cs typeface="Arial MT"/>
              </a:rPr>
              <a:t>yaitu</a:t>
            </a:r>
            <a:r>
              <a:rPr sz="1400" spc="-10" dirty="0">
                <a:latin typeface="Arial MT"/>
                <a:cs typeface="Arial MT"/>
              </a:rPr>
              <a:t> </a:t>
            </a:r>
            <a:r>
              <a:rPr sz="1400" dirty="0">
                <a:latin typeface="Arial MT"/>
                <a:cs typeface="Arial MT"/>
              </a:rPr>
              <a:t>waspada</a:t>
            </a:r>
            <a:r>
              <a:rPr sz="1400" spc="-5" dirty="0">
                <a:latin typeface="Arial MT"/>
                <a:cs typeface="Arial MT"/>
              </a:rPr>
              <a:t> </a:t>
            </a:r>
            <a:r>
              <a:rPr sz="1400" dirty="0">
                <a:latin typeface="Arial MT"/>
                <a:cs typeface="Arial MT"/>
              </a:rPr>
              <a:t>jika</a:t>
            </a:r>
            <a:r>
              <a:rPr sz="1400" spc="-65" dirty="0">
                <a:latin typeface="Arial MT"/>
                <a:cs typeface="Arial MT"/>
              </a:rPr>
              <a:t> </a:t>
            </a:r>
            <a:r>
              <a:rPr sz="1400" dirty="0">
                <a:latin typeface="Arial MT"/>
                <a:cs typeface="Arial MT"/>
              </a:rPr>
              <a:t>banyak</a:t>
            </a:r>
            <a:r>
              <a:rPr sz="1400" spc="-5" dirty="0">
                <a:latin typeface="Arial MT"/>
                <a:cs typeface="Arial MT"/>
              </a:rPr>
              <a:t> </a:t>
            </a:r>
            <a:r>
              <a:rPr sz="1400" dirty="0">
                <a:latin typeface="Arial MT"/>
                <a:cs typeface="Arial MT"/>
              </a:rPr>
              <a:t>kejadian</a:t>
            </a:r>
            <a:r>
              <a:rPr sz="1400" spc="-45" dirty="0">
                <a:latin typeface="Arial MT"/>
                <a:cs typeface="Arial MT"/>
              </a:rPr>
              <a:t> </a:t>
            </a:r>
            <a:r>
              <a:rPr sz="1400" spc="-10" dirty="0">
                <a:latin typeface="Arial MT"/>
                <a:cs typeface="Arial MT"/>
              </a:rPr>
              <a:t>kurang </a:t>
            </a:r>
            <a:r>
              <a:rPr sz="1400" dirty="0">
                <a:latin typeface="Arial MT"/>
                <a:cs typeface="Arial MT"/>
              </a:rPr>
              <a:t>dari</a:t>
            </a:r>
            <a:r>
              <a:rPr sz="1400" spc="-25" dirty="0">
                <a:latin typeface="Arial MT"/>
                <a:cs typeface="Arial MT"/>
              </a:rPr>
              <a:t> </a:t>
            </a:r>
            <a:r>
              <a:rPr sz="1400" spc="-20" dirty="0">
                <a:latin typeface="Arial MT"/>
                <a:cs typeface="Arial MT"/>
              </a:rPr>
              <a:t>rata-</a:t>
            </a:r>
            <a:r>
              <a:rPr sz="1400" dirty="0">
                <a:latin typeface="Arial MT"/>
                <a:cs typeface="Arial MT"/>
              </a:rPr>
              <a:t>rata</a:t>
            </a:r>
            <a:r>
              <a:rPr sz="1400" spc="-10" dirty="0">
                <a:latin typeface="Arial MT"/>
                <a:cs typeface="Arial MT"/>
              </a:rPr>
              <a:t> </a:t>
            </a:r>
            <a:r>
              <a:rPr sz="1400" dirty="0">
                <a:latin typeface="Arial MT"/>
                <a:cs typeface="Arial MT"/>
              </a:rPr>
              <a:t>dan</a:t>
            </a:r>
            <a:r>
              <a:rPr sz="1400" spc="-25" dirty="0">
                <a:latin typeface="Arial MT"/>
                <a:cs typeface="Arial MT"/>
              </a:rPr>
              <a:t> </a:t>
            </a:r>
            <a:r>
              <a:rPr sz="1400" dirty="0">
                <a:latin typeface="Arial MT"/>
                <a:cs typeface="Arial MT"/>
              </a:rPr>
              <a:t>darurat</a:t>
            </a:r>
            <a:r>
              <a:rPr sz="1400" spc="-5" dirty="0">
                <a:latin typeface="Arial MT"/>
                <a:cs typeface="Arial MT"/>
              </a:rPr>
              <a:t> </a:t>
            </a:r>
            <a:r>
              <a:rPr sz="1400" dirty="0">
                <a:latin typeface="Arial MT"/>
                <a:cs typeface="Arial MT"/>
              </a:rPr>
              <a:t>jika</a:t>
            </a:r>
            <a:r>
              <a:rPr sz="1400" spc="-50" dirty="0">
                <a:latin typeface="Arial MT"/>
                <a:cs typeface="Arial MT"/>
              </a:rPr>
              <a:t> </a:t>
            </a:r>
            <a:r>
              <a:rPr sz="1400" dirty="0">
                <a:latin typeface="Arial MT"/>
                <a:cs typeface="Arial MT"/>
              </a:rPr>
              <a:t>lebih</a:t>
            </a:r>
            <a:r>
              <a:rPr sz="1400" spc="-25" dirty="0">
                <a:latin typeface="Arial MT"/>
                <a:cs typeface="Arial MT"/>
              </a:rPr>
              <a:t> </a:t>
            </a:r>
            <a:r>
              <a:rPr sz="1400" dirty="0">
                <a:latin typeface="Arial MT"/>
                <a:cs typeface="Arial MT"/>
              </a:rPr>
              <a:t>dari</a:t>
            </a:r>
            <a:r>
              <a:rPr sz="1400" spc="-20" dirty="0">
                <a:latin typeface="Arial MT"/>
                <a:cs typeface="Arial MT"/>
              </a:rPr>
              <a:t> rata-</a:t>
            </a:r>
            <a:r>
              <a:rPr sz="1400" spc="-10" dirty="0">
                <a:latin typeface="Arial MT"/>
                <a:cs typeface="Arial MT"/>
              </a:rPr>
              <a:t>rata.</a:t>
            </a:r>
            <a:endParaRPr sz="1400">
              <a:latin typeface="Arial MT"/>
              <a:cs typeface="Arial MT"/>
            </a:endParaRPr>
          </a:p>
          <a:p>
            <a:pPr marL="12700">
              <a:lnSpc>
                <a:spcPct val="100000"/>
              </a:lnSpc>
              <a:spcBef>
                <a:spcPts val="5"/>
              </a:spcBef>
            </a:pPr>
            <a:r>
              <a:rPr sz="1400" dirty="0">
                <a:latin typeface="Arial MT"/>
                <a:cs typeface="Arial MT"/>
              </a:rPr>
              <a:t>Tentukan</a:t>
            </a:r>
            <a:r>
              <a:rPr sz="1400" spc="-40" dirty="0">
                <a:latin typeface="Arial MT"/>
                <a:cs typeface="Arial MT"/>
              </a:rPr>
              <a:t> </a:t>
            </a:r>
            <a:r>
              <a:rPr sz="1400" dirty="0">
                <a:latin typeface="Arial MT"/>
                <a:cs typeface="Arial MT"/>
              </a:rPr>
              <a:t>nilai</a:t>
            </a:r>
            <a:r>
              <a:rPr sz="1400" spc="-5" dirty="0">
                <a:latin typeface="Arial MT"/>
                <a:cs typeface="Arial MT"/>
              </a:rPr>
              <a:t> </a:t>
            </a:r>
            <a:r>
              <a:rPr sz="1400" dirty="0">
                <a:latin typeface="Arial MT"/>
                <a:cs typeface="Arial MT"/>
              </a:rPr>
              <a:t>kebenaran</a:t>
            </a:r>
            <a:r>
              <a:rPr sz="1400" spc="-5" dirty="0">
                <a:latin typeface="Arial MT"/>
                <a:cs typeface="Arial MT"/>
              </a:rPr>
              <a:t> </a:t>
            </a:r>
            <a:r>
              <a:rPr sz="1400" dirty="0">
                <a:latin typeface="Arial MT"/>
                <a:cs typeface="Arial MT"/>
              </a:rPr>
              <a:t>dari</a:t>
            </a:r>
            <a:r>
              <a:rPr sz="1400" spc="-15" dirty="0">
                <a:latin typeface="Arial MT"/>
                <a:cs typeface="Arial MT"/>
              </a:rPr>
              <a:t> </a:t>
            </a:r>
            <a:r>
              <a:rPr sz="1400" spc="-20" dirty="0">
                <a:latin typeface="Arial MT"/>
                <a:cs typeface="Arial MT"/>
              </a:rPr>
              <a:t>pernyatan-</a:t>
            </a:r>
            <a:r>
              <a:rPr sz="1400" dirty="0">
                <a:latin typeface="Arial MT"/>
                <a:cs typeface="Arial MT"/>
              </a:rPr>
              <a:t>pernyataan</a:t>
            </a:r>
            <a:r>
              <a:rPr sz="1400" spc="75" dirty="0">
                <a:latin typeface="Arial MT"/>
                <a:cs typeface="Arial MT"/>
              </a:rPr>
              <a:t> </a:t>
            </a:r>
            <a:r>
              <a:rPr sz="1400" spc="-10" dirty="0">
                <a:latin typeface="Arial MT"/>
                <a:cs typeface="Arial MT"/>
              </a:rPr>
              <a:t>berikut!</a:t>
            </a:r>
            <a:endParaRPr sz="1400">
              <a:latin typeface="Arial MT"/>
              <a:cs typeface="Arial MT"/>
            </a:endParaRPr>
          </a:p>
          <a:p>
            <a:pPr marL="356870" indent="-344170">
              <a:lnSpc>
                <a:spcPct val="100000"/>
              </a:lnSpc>
              <a:buAutoNum type="alphaUcPeriod"/>
              <a:tabLst>
                <a:tab pos="356870" algn="l"/>
              </a:tabLst>
            </a:pPr>
            <a:r>
              <a:rPr sz="1400" dirty="0">
                <a:latin typeface="Arial MT"/>
                <a:cs typeface="Arial MT"/>
              </a:rPr>
              <a:t>Provinsi</a:t>
            </a:r>
            <a:r>
              <a:rPr sz="1400" spc="-80" dirty="0">
                <a:latin typeface="Arial MT"/>
                <a:cs typeface="Arial MT"/>
              </a:rPr>
              <a:t> </a:t>
            </a:r>
            <a:r>
              <a:rPr sz="1400" dirty="0">
                <a:latin typeface="Arial MT"/>
                <a:cs typeface="Arial MT"/>
              </a:rPr>
              <a:t>Gorontalo</a:t>
            </a:r>
            <a:r>
              <a:rPr sz="1400" spc="-35" dirty="0">
                <a:latin typeface="Arial MT"/>
                <a:cs typeface="Arial MT"/>
              </a:rPr>
              <a:t> </a:t>
            </a:r>
            <a:r>
              <a:rPr sz="1400" dirty="0">
                <a:latin typeface="Arial MT"/>
                <a:cs typeface="Arial MT"/>
              </a:rPr>
              <a:t>dan</a:t>
            </a:r>
            <a:r>
              <a:rPr sz="1400" spc="-80" dirty="0">
                <a:latin typeface="Arial MT"/>
                <a:cs typeface="Arial MT"/>
              </a:rPr>
              <a:t> </a:t>
            </a:r>
            <a:r>
              <a:rPr sz="1400" dirty="0">
                <a:latin typeface="Arial MT"/>
                <a:cs typeface="Arial MT"/>
              </a:rPr>
              <a:t>Sulawesi</a:t>
            </a:r>
            <a:r>
              <a:rPr sz="1400" spc="-55" dirty="0">
                <a:latin typeface="Arial MT"/>
                <a:cs typeface="Arial MT"/>
              </a:rPr>
              <a:t> </a:t>
            </a:r>
            <a:r>
              <a:rPr sz="1400" dirty="0">
                <a:latin typeface="Arial MT"/>
                <a:cs typeface="Arial MT"/>
              </a:rPr>
              <a:t>Tenggara</a:t>
            </a:r>
            <a:r>
              <a:rPr sz="1400" spc="-55" dirty="0">
                <a:latin typeface="Arial MT"/>
                <a:cs typeface="Arial MT"/>
              </a:rPr>
              <a:t> </a:t>
            </a:r>
            <a:r>
              <a:rPr sz="1400" dirty="0">
                <a:latin typeface="Arial MT"/>
                <a:cs typeface="Arial MT"/>
              </a:rPr>
              <a:t>berstatus</a:t>
            </a:r>
            <a:r>
              <a:rPr sz="1400" spc="-55" dirty="0">
                <a:latin typeface="Arial MT"/>
                <a:cs typeface="Arial MT"/>
              </a:rPr>
              <a:t> </a:t>
            </a:r>
            <a:r>
              <a:rPr sz="1400" spc="-10" dirty="0">
                <a:latin typeface="Arial MT"/>
                <a:cs typeface="Arial MT"/>
              </a:rPr>
              <a:t>darurat.</a:t>
            </a:r>
            <a:endParaRPr sz="1400">
              <a:latin typeface="Arial MT"/>
              <a:cs typeface="Arial MT"/>
            </a:endParaRPr>
          </a:p>
          <a:p>
            <a:pPr marL="356870" indent="-344170">
              <a:lnSpc>
                <a:spcPct val="100000"/>
              </a:lnSpc>
              <a:spcBef>
                <a:spcPts val="5"/>
              </a:spcBef>
              <a:buAutoNum type="alphaUcPeriod"/>
              <a:tabLst>
                <a:tab pos="356870" algn="l"/>
              </a:tabLst>
            </a:pPr>
            <a:r>
              <a:rPr sz="1400" dirty="0">
                <a:latin typeface="Arial MT"/>
                <a:cs typeface="Arial MT"/>
              </a:rPr>
              <a:t>Provinsi</a:t>
            </a:r>
            <a:r>
              <a:rPr sz="1400" spc="-75" dirty="0">
                <a:latin typeface="Arial MT"/>
                <a:cs typeface="Arial MT"/>
              </a:rPr>
              <a:t> </a:t>
            </a:r>
            <a:r>
              <a:rPr sz="1400" dirty="0">
                <a:latin typeface="Arial MT"/>
                <a:cs typeface="Arial MT"/>
              </a:rPr>
              <a:t>Sulawesi</a:t>
            </a:r>
            <a:r>
              <a:rPr sz="1400" spc="-25" dirty="0">
                <a:latin typeface="Arial MT"/>
                <a:cs typeface="Arial MT"/>
              </a:rPr>
              <a:t> </a:t>
            </a:r>
            <a:r>
              <a:rPr sz="1400" dirty="0">
                <a:latin typeface="Arial MT"/>
                <a:cs typeface="Arial MT"/>
              </a:rPr>
              <a:t>Tengah</a:t>
            </a:r>
            <a:r>
              <a:rPr sz="1400" spc="-65" dirty="0">
                <a:latin typeface="Arial MT"/>
                <a:cs typeface="Arial MT"/>
              </a:rPr>
              <a:t> </a:t>
            </a:r>
            <a:r>
              <a:rPr sz="1400" dirty="0">
                <a:latin typeface="Arial MT"/>
                <a:cs typeface="Arial MT"/>
              </a:rPr>
              <a:t>dan</a:t>
            </a:r>
            <a:r>
              <a:rPr sz="1400" spc="-70" dirty="0">
                <a:latin typeface="Arial MT"/>
                <a:cs typeface="Arial MT"/>
              </a:rPr>
              <a:t> </a:t>
            </a:r>
            <a:r>
              <a:rPr sz="1400" dirty="0">
                <a:latin typeface="Arial MT"/>
                <a:cs typeface="Arial MT"/>
              </a:rPr>
              <a:t>Sulawesi</a:t>
            </a:r>
            <a:r>
              <a:rPr sz="1400" spc="-50" dirty="0">
                <a:latin typeface="Arial MT"/>
                <a:cs typeface="Arial MT"/>
              </a:rPr>
              <a:t> </a:t>
            </a:r>
            <a:r>
              <a:rPr sz="1400" dirty="0">
                <a:latin typeface="Arial MT"/>
                <a:cs typeface="Arial MT"/>
              </a:rPr>
              <a:t>Selatan</a:t>
            </a:r>
            <a:r>
              <a:rPr sz="1400" spc="-40" dirty="0">
                <a:latin typeface="Arial MT"/>
                <a:cs typeface="Arial MT"/>
              </a:rPr>
              <a:t> </a:t>
            </a:r>
            <a:r>
              <a:rPr sz="1400" dirty="0">
                <a:latin typeface="Arial MT"/>
                <a:cs typeface="Arial MT"/>
              </a:rPr>
              <a:t>berstatus</a:t>
            </a:r>
            <a:r>
              <a:rPr sz="1400" spc="-45" dirty="0">
                <a:latin typeface="Arial MT"/>
                <a:cs typeface="Arial MT"/>
              </a:rPr>
              <a:t> </a:t>
            </a:r>
            <a:r>
              <a:rPr sz="1400" spc="-10" dirty="0">
                <a:latin typeface="Arial MT"/>
                <a:cs typeface="Arial MT"/>
              </a:rPr>
              <a:t>darurat.</a:t>
            </a:r>
            <a:endParaRPr sz="1400">
              <a:latin typeface="Arial MT"/>
              <a:cs typeface="Arial MT"/>
            </a:endParaRPr>
          </a:p>
          <a:p>
            <a:pPr marL="356870" indent="-344170">
              <a:lnSpc>
                <a:spcPct val="100000"/>
              </a:lnSpc>
              <a:buAutoNum type="alphaUcPeriod"/>
              <a:tabLst>
                <a:tab pos="356870" algn="l"/>
              </a:tabLst>
            </a:pPr>
            <a:r>
              <a:rPr sz="1400" dirty="0">
                <a:latin typeface="Arial MT"/>
                <a:cs typeface="Arial MT"/>
              </a:rPr>
              <a:t>Provinsi</a:t>
            </a:r>
            <a:r>
              <a:rPr sz="1400" spc="-45" dirty="0">
                <a:latin typeface="Arial MT"/>
                <a:cs typeface="Arial MT"/>
              </a:rPr>
              <a:t> </a:t>
            </a:r>
            <a:r>
              <a:rPr sz="1400" dirty="0">
                <a:latin typeface="Arial MT"/>
                <a:cs typeface="Arial MT"/>
              </a:rPr>
              <a:t>Kalimatan</a:t>
            </a:r>
            <a:r>
              <a:rPr sz="1400" spc="-40" dirty="0">
                <a:latin typeface="Arial MT"/>
                <a:cs typeface="Arial MT"/>
              </a:rPr>
              <a:t> </a:t>
            </a:r>
            <a:r>
              <a:rPr sz="1400" dirty="0">
                <a:latin typeface="Arial MT"/>
                <a:cs typeface="Arial MT"/>
              </a:rPr>
              <a:t>Barat</a:t>
            </a:r>
            <a:r>
              <a:rPr sz="1400" spc="-15" dirty="0">
                <a:latin typeface="Arial MT"/>
                <a:cs typeface="Arial MT"/>
              </a:rPr>
              <a:t> </a:t>
            </a:r>
            <a:r>
              <a:rPr sz="1400" dirty="0">
                <a:latin typeface="Arial MT"/>
                <a:cs typeface="Arial MT"/>
              </a:rPr>
              <a:t>dan</a:t>
            </a:r>
            <a:r>
              <a:rPr sz="1400" spc="-40" dirty="0">
                <a:latin typeface="Arial MT"/>
                <a:cs typeface="Arial MT"/>
              </a:rPr>
              <a:t> </a:t>
            </a:r>
            <a:r>
              <a:rPr sz="1400" dirty="0">
                <a:latin typeface="Arial MT"/>
                <a:cs typeface="Arial MT"/>
              </a:rPr>
              <a:t>Kalimantan</a:t>
            </a:r>
            <a:r>
              <a:rPr sz="1400" spc="-45" dirty="0">
                <a:latin typeface="Arial MT"/>
                <a:cs typeface="Arial MT"/>
              </a:rPr>
              <a:t> </a:t>
            </a:r>
            <a:r>
              <a:rPr sz="1400" dirty="0">
                <a:latin typeface="Arial MT"/>
                <a:cs typeface="Arial MT"/>
              </a:rPr>
              <a:t>Tengah</a:t>
            </a:r>
            <a:r>
              <a:rPr sz="1400" spc="-30" dirty="0">
                <a:latin typeface="Arial MT"/>
                <a:cs typeface="Arial MT"/>
              </a:rPr>
              <a:t> </a:t>
            </a:r>
            <a:r>
              <a:rPr sz="1400" dirty="0">
                <a:latin typeface="Arial MT"/>
                <a:cs typeface="Arial MT"/>
              </a:rPr>
              <a:t>berstatus</a:t>
            </a:r>
            <a:r>
              <a:rPr sz="1400" spc="-20" dirty="0">
                <a:latin typeface="Arial MT"/>
                <a:cs typeface="Arial MT"/>
              </a:rPr>
              <a:t> </a:t>
            </a:r>
            <a:r>
              <a:rPr sz="1400" spc="-10" dirty="0">
                <a:latin typeface="Arial MT"/>
                <a:cs typeface="Arial MT"/>
              </a:rPr>
              <a:t>waspada.</a:t>
            </a:r>
            <a:endParaRPr sz="1400">
              <a:latin typeface="Arial MT"/>
              <a:cs typeface="Arial MT"/>
            </a:endParaRPr>
          </a:p>
          <a:p>
            <a:pPr marL="12700">
              <a:lnSpc>
                <a:spcPct val="100000"/>
              </a:lnSpc>
            </a:pPr>
            <a:r>
              <a:rPr sz="1400" b="1" dirty="0">
                <a:latin typeface="Arial"/>
                <a:cs typeface="Arial"/>
              </a:rPr>
              <a:t>Jawaban:</a:t>
            </a:r>
            <a:r>
              <a:rPr sz="1400" b="1" spc="-55" dirty="0">
                <a:latin typeface="Arial"/>
                <a:cs typeface="Arial"/>
              </a:rPr>
              <a:t> </a:t>
            </a:r>
            <a:r>
              <a:rPr sz="1400" b="1" spc="-10" dirty="0">
                <a:latin typeface="Arial"/>
                <a:cs typeface="Arial"/>
              </a:rPr>
              <a:t>S/B/B</a:t>
            </a:r>
            <a:endParaRPr sz="1400">
              <a:latin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502" y="298703"/>
            <a:ext cx="8839200" cy="4846320"/>
            <a:chOff x="12502" y="298703"/>
            <a:chExt cx="8839200" cy="4846320"/>
          </a:xfrm>
        </p:grpSpPr>
        <p:sp>
          <p:nvSpPr>
            <p:cNvPr id="3" name="object 3"/>
            <p:cNvSpPr/>
            <p:nvPr/>
          </p:nvSpPr>
          <p:spPr>
            <a:xfrm>
              <a:off x="57148" y="4064492"/>
              <a:ext cx="1104900" cy="1028700"/>
            </a:xfrm>
            <a:custGeom>
              <a:avLst/>
              <a:gdLst/>
              <a:ahLst/>
              <a:cxnLst/>
              <a:rect l="l" t="t" r="r" b="b"/>
              <a:pathLst>
                <a:path w="1104900" h="1028700">
                  <a:moveTo>
                    <a:pt x="520111" y="0"/>
                  </a:moveTo>
                  <a:lnTo>
                    <a:pt x="473263" y="3025"/>
                  </a:lnTo>
                  <a:lnTo>
                    <a:pt x="426936" y="10006"/>
                  </a:lnTo>
                  <a:lnTo>
                    <a:pt x="381409" y="20925"/>
                  </a:lnTo>
                  <a:lnTo>
                    <a:pt x="336964" y="35764"/>
                  </a:lnTo>
                  <a:lnTo>
                    <a:pt x="293879" y="54506"/>
                  </a:lnTo>
                  <a:lnTo>
                    <a:pt x="252436" y="77133"/>
                  </a:lnTo>
                  <a:lnTo>
                    <a:pt x="212913" y="103629"/>
                  </a:lnTo>
                  <a:lnTo>
                    <a:pt x="175592" y="133975"/>
                  </a:lnTo>
                  <a:lnTo>
                    <a:pt x="140753" y="168154"/>
                  </a:lnTo>
                  <a:lnTo>
                    <a:pt x="108675" y="206149"/>
                  </a:lnTo>
                  <a:lnTo>
                    <a:pt x="86841" y="237685"/>
                  </a:lnTo>
                  <a:lnTo>
                    <a:pt x="67350" y="270563"/>
                  </a:lnTo>
                  <a:lnTo>
                    <a:pt x="46149" y="313813"/>
                  </a:lnTo>
                  <a:lnTo>
                    <a:pt x="28854" y="358624"/>
                  </a:lnTo>
                  <a:lnTo>
                    <a:pt x="15528" y="404679"/>
                  </a:lnTo>
                  <a:lnTo>
                    <a:pt x="6234" y="451656"/>
                  </a:lnTo>
                  <a:lnTo>
                    <a:pt x="1037" y="499238"/>
                  </a:lnTo>
                  <a:lnTo>
                    <a:pt x="0" y="547103"/>
                  </a:lnTo>
                  <a:lnTo>
                    <a:pt x="3185" y="594934"/>
                  </a:lnTo>
                  <a:lnTo>
                    <a:pt x="9641" y="640317"/>
                  </a:lnTo>
                  <a:lnTo>
                    <a:pt x="19391" y="687813"/>
                  </a:lnTo>
                  <a:lnTo>
                    <a:pt x="32520" y="736283"/>
                  </a:lnTo>
                  <a:lnTo>
                    <a:pt x="49116" y="784588"/>
                  </a:lnTo>
                  <a:lnTo>
                    <a:pt x="69264" y="831587"/>
                  </a:lnTo>
                  <a:lnTo>
                    <a:pt x="93050" y="876141"/>
                  </a:lnTo>
                  <a:lnTo>
                    <a:pt x="120560" y="917110"/>
                  </a:lnTo>
                  <a:lnTo>
                    <a:pt x="151880" y="953355"/>
                  </a:lnTo>
                  <a:lnTo>
                    <a:pt x="187097" y="983736"/>
                  </a:lnTo>
                  <a:lnTo>
                    <a:pt x="228554" y="1007787"/>
                  </a:lnTo>
                  <a:lnTo>
                    <a:pt x="272219" y="1022117"/>
                  </a:lnTo>
                  <a:lnTo>
                    <a:pt x="317562" y="1028245"/>
                  </a:lnTo>
                  <a:lnTo>
                    <a:pt x="364049" y="1027691"/>
                  </a:lnTo>
                  <a:lnTo>
                    <a:pt x="411149" y="1021978"/>
                  </a:lnTo>
                  <a:lnTo>
                    <a:pt x="458330" y="1012625"/>
                  </a:lnTo>
                  <a:lnTo>
                    <a:pt x="505059" y="1001153"/>
                  </a:lnTo>
                  <a:lnTo>
                    <a:pt x="550805" y="989082"/>
                  </a:lnTo>
                  <a:lnTo>
                    <a:pt x="595034" y="977933"/>
                  </a:lnTo>
                  <a:lnTo>
                    <a:pt x="643675" y="967067"/>
                  </a:lnTo>
                  <a:lnTo>
                    <a:pt x="692546" y="955881"/>
                  </a:lnTo>
                  <a:lnTo>
                    <a:pt x="741118" y="943558"/>
                  </a:lnTo>
                  <a:lnTo>
                    <a:pt x="788860" y="929279"/>
                  </a:lnTo>
                  <a:lnTo>
                    <a:pt x="835244" y="912226"/>
                  </a:lnTo>
                  <a:lnTo>
                    <a:pt x="879739" y="891582"/>
                  </a:lnTo>
                  <a:lnTo>
                    <a:pt x="921816" y="866529"/>
                  </a:lnTo>
                  <a:lnTo>
                    <a:pt x="960945" y="836250"/>
                  </a:lnTo>
                  <a:lnTo>
                    <a:pt x="996595" y="799925"/>
                  </a:lnTo>
                  <a:lnTo>
                    <a:pt x="1021410" y="767364"/>
                  </a:lnTo>
                  <a:lnTo>
                    <a:pt x="1043090" y="731878"/>
                  </a:lnTo>
                  <a:lnTo>
                    <a:pt x="1062626" y="691472"/>
                  </a:lnTo>
                  <a:lnTo>
                    <a:pt x="1078517" y="648752"/>
                  </a:lnTo>
                  <a:lnTo>
                    <a:pt x="1090715" y="604219"/>
                  </a:lnTo>
                  <a:lnTo>
                    <a:pt x="1099169" y="558373"/>
                  </a:lnTo>
                  <a:lnTo>
                    <a:pt x="1103831" y="511715"/>
                  </a:lnTo>
                  <a:lnTo>
                    <a:pt x="1104650" y="464745"/>
                  </a:lnTo>
                  <a:lnTo>
                    <a:pt x="1101577" y="417962"/>
                  </a:lnTo>
                  <a:lnTo>
                    <a:pt x="1094562" y="371868"/>
                  </a:lnTo>
                  <a:lnTo>
                    <a:pt x="1083557" y="326963"/>
                  </a:lnTo>
                  <a:lnTo>
                    <a:pt x="1068511" y="283746"/>
                  </a:lnTo>
                  <a:lnTo>
                    <a:pt x="1049375" y="242718"/>
                  </a:lnTo>
                  <a:lnTo>
                    <a:pt x="1026099" y="204380"/>
                  </a:lnTo>
                  <a:lnTo>
                    <a:pt x="998633" y="169232"/>
                  </a:lnTo>
                  <a:lnTo>
                    <a:pt x="966929" y="137774"/>
                  </a:lnTo>
                  <a:lnTo>
                    <a:pt x="930936" y="110505"/>
                  </a:lnTo>
                  <a:lnTo>
                    <a:pt x="890089" y="85808"/>
                  </a:lnTo>
                  <a:lnTo>
                    <a:pt x="847145" y="64267"/>
                  </a:lnTo>
                  <a:lnTo>
                    <a:pt x="802483" y="45938"/>
                  </a:lnTo>
                  <a:lnTo>
                    <a:pt x="756484" y="30879"/>
                  </a:lnTo>
                  <a:lnTo>
                    <a:pt x="709526" y="19145"/>
                  </a:lnTo>
                  <a:lnTo>
                    <a:pt x="661988" y="10794"/>
                  </a:lnTo>
                  <a:lnTo>
                    <a:pt x="567200" y="946"/>
                  </a:lnTo>
                  <a:lnTo>
                    <a:pt x="520111" y="0"/>
                  </a:lnTo>
                  <a:close/>
                </a:path>
              </a:pathLst>
            </a:custGeom>
            <a:solidFill>
              <a:srgbClr val="FFD47B"/>
            </a:solidFill>
          </p:spPr>
          <p:txBody>
            <a:bodyPr wrap="square" lIns="0" tIns="0" rIns="0" bIns="0" rtlCol="0"/>
            <a:lstStyle/>
            <a:p>
              <a:endParaRPr/>
            </a:p>
          </p:txBody>
        </p:sp>
        <p:sp>
          <p:nvSpPr>
            <p:cNvPr id="4" name="object 4"/>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12502" y="4323841"/>
              <a:ext cx="622670" cy="821182"/>
            </a:xfrm>
            <a:prstGeom prst="rect">
              <a:avLst/>
            </a:prstGeom>
          </p:spPr>
        </p:pic>
      </p:grpSp>
      <p:sp>
        <p:nvSpPr>
          <p:cNvPr id="6" name="object 6"/>
          <p:cNvSpPr txBox="1">
            <a:spLocks noGrp="1"/>
          </p:cNvSpPr>
          <p:nvPr>
            <p:ph type="title"/>
          </p:nvPr>
        </p:nvSpPr>
        <p:spPr>
          <a:prstGeom prst="rect">
            <a:avLst/>
          </a:prstGeom>
        </p:spPr>
        <p:txBody>
          <a:bodyPr vert="horz" wrap="square" lIns="0" tIns="12700" rIns="0" bIns="0" rtlCol="0">
            <a:spAutoFit/>
          </a:bodyPr>
          <a:lstStyle/>
          <a:p>
            <a:pPr marL="479425">
              <a:lnSpc>
                <a:spcPct val="100000"/>
              </a:lnSpc>
              <a:spcBef>
                <a:spcPts val="100"/>
              </a:spcBef>
            </a:pPr>
            <a:r>
              <a:rPr dirty="0"/>
              <a:t>CONTOH</a:t>
            </a:r>
            <a:r>
              <a:rPr spc="-105" dirty="0"/>
              <a:t> </a:t>
            </a:r>
            <a:r>
              <a:rPr dirty="0"/>
              <a:t>SOAL</a:t>
            </a:r>
            <a:r>
              <a:rPr spc="-60" dirty="0"/>
              <a:t> </a:t>
            </a:r>
            <a:r>
              <a:rPr dirty="0"/>
              <a:t>AM</a:t>
            </a:r>
            <a:r>
              <a:rPr spc="-45" dirty="0"/>
              <a:t> </a:t>
            </a:r>
            <a:r>
              <a:rPr dirty="0"/>
              <a:t>MATEMATIKA</a:t>
            </a:r>
            <a:r>
              <a:rPr spc="-40" dirty="0"/>
              <a:t> </a:t>
            </a:r>
            <a:r>
              <a:rPr spc="-25" dirty="0"/>
              <a:t>MTs</a:t>
            </a:r>
          </a:p>
        </p:txBody>
      </p:sp>
      <p:sp>
        <p:nvSpPr>
          <p:cNvPr id="7" name="object 7"/>
          <p:cNvSpPr txBox="1">
            <a:spLocks noGrp="1"/>
          </p:cNvSpPr>
          <p:nvPr>
            <p:ph type="body" idx="1"/>
          </p:nvPr>
        </p:nvSpPr>
        <p:spPr>
          <a:prstGeom prst="rect">
            <a:avLst/>
          </a:prstGeom>
        </p:spPr>
        <p:txBody>
          <a:bodyPr vert="horz" wrap="square" lIns="0" tIns="11430" rIns="0" bIns="0" rtlCol="0">
            <a:spAutoFit/>
          </a:bodyPr>
          <a:lstStyle/>
          <a:p>
            <a:pPr marL="12700">
              <a:lnSpc>
                <a:spcPct val="100000"/>
              </a:lnSpc>
              <a:spcBef>
                <a:spcPts val="90"/>
              </a:spcBef>
            </a:pPr>
            <a:r>
              <a:rPr dirty="0"/>
              <a:t>Bentuk</a:t>
            </a:r>
            <a:r>
              <a:rPr spc="-30" dirty="0"/>
              <a:t> </a:t>
            </a:r>
            <a:r>
              <a:rPr dirty="0"/>
              <a:t>Soal:</a:t>
            </a:r>
            <a:r>
              <a:rPr spc="-50" dirty="0"/>
              <a:t> </a:t>
            </a:r>
            <a:r>
              <a:rPr spc="-10" dirty="0"/>
              <a:t>Uraian</a:t>
            </a:r>
          </a:p>
          <a:p>
            <a:pPr marL="12700">
              <a:lnSpc>
                <a:spcPct val="100000"/>
              </a:lnSpc>
            </a:pPr>
            <a:r>
              <a:rPr dirty="0"/>
              <a:t>Nomor</a:t>
            </a:r>
            <a:r>
              <a:rPr spc="-30" dirty="0"/>
              <a:t> </a:t>
            </a:r>
            <a:r>
              <a:rPr dirty="0"/>
              <a:t>Soal:</a:t>
            </a:r>
            <a:r>
              <a:rPr spc="-25" dirty="0"/>
              <a:t> </a:t>
            </a:r>
            <a:r>
              <a:rPr spc="-50" dirty="0"/>
              <a:t>2</a:t>
            </a:r>
          </a:p>
          <a:p>
            <a:pPr marL="12700" marR="25400">
              <a:lnSpc>
                <a:spcPct val="100000"/>
              </a:lnSpc>
              <a:spcBef>
                <a:spcPts val="5"/>
              </a:spcBef>
            </a:pPr>
            <a:r>
              <a:rPr b="0" dirty="0">
                <a:latin typeface="Arial MT"/>
                <a:cs typeface="Arial MT"/>
              </a:rPr>
              <a:t>Berdasarkan</a:t>
            </a:r>
            <a:r>
              <a:rPr b="0" spc="-40" dirty="0">
                <a:latin typeface="Arial MT"/>
                <a:cs typeface="Arial MT"/>
              </a:rPr>
              <a:t> </a:t>
            </a:r>
            <a:r>
              <a:rPr b="0" dirty="0">
                <a:latin typeface="Arial MT"/>
                <a:cs typeface="Arial MT"/>
              </a:rPr>
              <a:t>data</a:t>
            </a:r>
            <a:r>
              <a:rPr b="0" spc="-70" dirty="0">
                <a:latin typeface="Arial MT"/>
                <a:cs typeface="Arial MT"/>
              </a:rPr>
              <a:t> </a:t>
            </a:r>
            <a:r>
              <a:rPr b="0" dirty="0">
                <a:latin typeface="Arial MT"/>
                <a:cs typeface="Arial MT"/>
              </a:rPr>
              <a:t>BNPB</a:t>
            </a:r>
            <a:r>
              <a:rPr b="0" spc="-45" dirty="0">
                <a:latin typeface="Arial MT"/>
                <a:cs typeface="Arial MT"/>
              </a:rPr>
              <a:t> </a:t>
            </a:r>
            <a:r>
              <a:rPr b="0" dirty="0">
                <a:latin typeface="Arial MT"/>
                <a:cs typeface="Arial MT"/>
              </a:rPr>
              <a:t>tentang</a:t>
            </a:r>
            <a:r>
              <a:rPr b="0" spc="-60" dirty="0">
                <a:latin typeface="Arial MT"/>
                <a:cs typeface="Arial MT"/>
              </a:rPr>
              <a:t> </a:t>
            </a:r>
            <a:r>
              <a:rPr b="0" dirty="0">
                <a:latin typeface="Arial MT"/>
                <a:cs typeface="Arial MT"/>
              </a:rPr>
              <a:t>kejadian</a:t>
            </a:r>
            <a:r>
              <a:rPr b="0" spc="-65" dirty="0">
                <a:latin typeface="Arial MT"/>
                <a:cs typeface="Arial MT"/>
              </a:rPr>
              <a:t> </a:t>
            </a:r>
            <a:r>
              <a:rPr b="0" dirty="0">
                <a:latin typeface="Arial MT"/>
                <a:cs typeface="Arial MT"/>
              </a:rPr>
              <a:t>bencana</a:t>
            </a:r>
            <a:r>
              <a:rPr b="0" spc="-40" dirty="0">
                <a:latin typeface="Arial MT"/>
                <a:cs typeface="Arial MT"/>
              </a:rPr>
              <a:t> </a:t>
            </a:r>
            <a:r>
              <a:rPr b="0" dirty="0">
                <a:latin typeface="Arial MT"/>
                <a:cs typeface="Arial MT"/>
              </a:rPr>
              <a:t>alam</a:t>
            </a:r>
            <a:r>
              <a:rPr b="0" spc="-70" dirty="0">
                <a:latin typeface="Arial MT"/>
                <a:cs typeface="Arial MT"/>
              </a:rPr>
              <a:t> </a:t>
            </a:r>
            <a:r>
              <a:rPr b="0" dirty="0">
                <a:latin typeface="Arial MT"/>
                <a:cs typeface="Arial MT"/>
              </a:rPr>
              <a:t>di</a:t>
            </a:r>
            <a:r>
              <a:rPr b="0" spc="-55" dirty="0">
                <a:latin typeface="Arial MT"/>
                <a:cs typeface="Arial MT"/>
              </a:rPr>
              <a:t> </a:t>
            </a:r>
            <a:r>
              <a:rPr b="0" dirty="0">
                <a:latin typeface="Arial MT"/>
                <a:cs typeface="Arial MT"/>
              </a:rPr>
              <a:t>Indonesia</a:t>
            </a:r>
            <a:r>
              <a:rPr b="0" spc="-20" dirty="0">
                <a:latin typeface="Arial MT"/>
                <a:cs typeface="Arial MT"/>
              </a:rPr>
              <a:t> </a:t>
            </a:r>
            <a:r>
              <a:rPr b="0" dirty="0">
                <a:latin typeface="Arial MT"/>
                <a:cs typeface="Arial MT"/>
              </a:rPr>
              <a:t>selama</a:t>
            </a:r>
            <a:r>
              <a:rPr b="0" spc="-60" dirty="0">
                <a:latin typeface="Arial MT"/>
                <a:cs typeface="Arial MT"/>
              </a:rPr>
              <a:t> </a:t>
            </a:r>
            <a:r>
              <a:rPr b="0" dirty="0">
                <a:latin typeface="Arial MT"/>
                <a:cs typeface="Arial MT"/>
              </a:rPr>
              <a:t>tahun,</a:t>
            </a:r>
            <a:r>
              <a:rPr b="0" spc="-60" dirty="0">
                <a:latin typeface="Arial MT"/>
                <a:cs typeface="Arial MT"/>
              </a:rPr>
              <a:t> </a:t>
            </a:r>
            <a:r>
              <a:rPr b="0" spc="-10" dirty="0">
                <a:latin typeface="Arial MT"/>
                <a:cs typeface="Arial MT"/>
              </a:rPr>
              <a:t>manakah </a:t>
            </a:r>
            <a:r>
              <a:rPr b="0" dirty="0">
                <a:latin typeface="Arial MT"/>
                <a:cs typeface="Arial MT"/>
              </a:rPr>
              <a:t>kejadian</a:t>
            </a:r>
            <a:r>
              <a:rPr b="0" spc="-45" dirty="0">
                <a:latin typeface="Arial MT"/>
                <a:cs typeface="Arial MT"/>
              </a:rPr>
              <a:t> </a:t>
            </a:r>
            <a:r>
              <a:rPr b="0" dirty="0">
                <a:latin typeface="Arial MT"/>
                <a:cs typeface="Arial MT"/>
              </a:rPr>
              <a:t>bencana</a:t>
            </a:r>
            <a:r>
              <a:rPr b="0" spc="-20" dirty="0">
                <a:latin typeface="Arial MT"/>
                <a:cs typeface="Arial MT"/>
              </a:rPr>
              <a:t> </a:t>
            </a:r>
            <a:r>
              <a:rPr b="0" dirty="0">
                <a:latin typeface="Arial MT"/>
                <a:cs typeface="Arial MT"/>
              </a:rPr>
              <a:t>alam</a:t>
            </a:r>
            <a:r>
              <a:rPr b="0" spc="-45" dirty="0">
                <a:latin typeface="Arial MT"/>
                <a:cs typeface="Arial MT"/>
              </a:rPr>
              <a:t> </a:t>
            </a:r>
            <a:r>
              <a:rPr b="0" dirty="0">
                <a:latin typeface="Arial MT"/>
                <a:cs typeface="Arial MT"/>
              </a:rPr>
              <a:t>yang sering</a:t>
            </a:r>
            <a:r>
              <a:rPr b="0" spc="-20" dirty="0">
                <a:latin typeface="Arial MT"/>
                <a:cs typeface="Arial MT"/>
              </a:rPr>
              <a:t> </a:t>
            </a:r>
            <a:r>
              <a:rPr b="0" dirty="0">
                <a:latin typeface="Arial MT"/>
                <a:cs typeface="Arial MT"/>
              </a:rPr>
              <a:t>terjadi,</a:t>
            </a:r>
            <a:r>
              <a:rPr b="0" spc="-40" dirty="0">
                <a:latin typeface="Arial MT"/>
                <a:cs typeface="Arial MT"/>
              </a:rPr>
              <a:t> </a:t>
            </a:r>
            <a:r>
              <a:rPr b="0" dirty="0">
                <a:latin typeface="Arial MT"/>
                <a:cs typeface="Arial MT"/>
              </a:rPr>
              <a:t>dan</a:t>
            </a:r>
            <a:r>
              <a:rPr b="0" spc="-40" dirty="0">
                <a:latin typeface="Arial MT"/>
                <a:cs typeface="Arial MT"/>
              </a:rPr>
              <a:t> </a:t>
            </a:r>
            <a:r>
              <a:rPr b="0" dirty="0">
                <a:latin typeface="Arial MT"/>
                <a:cs typeface="Arial MT"/>
              </a:rPr>
              <a:t>dampak</a:t>
            </a:r>
            <a:r>
              <a:rPr b="0" spc="-35" dirty="0">
                <a:latin typeface="Arial MT"/>
                <a:cs typeface="Arial MT"/>
              </a:rPr>
              <a:t> </a:t>
            </a:r>
            <a:r>
              <a:rPr b="0" dirty="0">
                <a:latin typeface="Arial MT"/>
                <a:cs typeface="Arial MT"/>
              </a:rPr>
              <a:t>kerusakan</a:t>
            </a:r>
            <a:r>
              <a:rPr b="0" spc="-40" dirty="0">
                <a:latin typeface="Arial MT"/>
                <a:cs typeface="Arial MT"/>
              </a:rPr>
              <a:t> </a:t>
            </a:r>
            <a:r>
              <a:rPr b="0" dirty="0">
                <a:latin typeface="Arial MT"/>
                <a:cs typeface="Arial MT"/>
              </a:rPr>
              <a:t>terbesar?</a:t>
            </a:r>
            <a:r>
              <a:rPr b="0" spc="-20" dirty="0">
                <a:latin typeface="Arial MT"/>
                <a:cs typeface="Arial MT"/>
              </a:rPr>
              <a:t> </a:t>
            </a:r>
            <a:r>
              <a:rPr b="0" dirty="0">
                <a:latin typeface="Arial MT"/>
                <a:cs typeface="Arial MT"/>
              </a:rPr>
              <a:t>Berikan</a:t>
            </a:r>
            <a:r>
              <a:rPr b="0" spc="-35" dirty="0">
                <a:latin typeface="Arial MT"/>
                <a:cs typeface="Arial MT"/>
              </a:rPr>
              <a:t> </a:t>
            </a:r>
            <a:r>
              <a:rPr b="0" spc="-10" dirty="0">
                <a:latin typeface="Arial MT"/>
                <a:cs typeface="Arial MT"/>
              </a:rPr>
              <a:t>alasanmu! </a:t>
            </a:r>
            <a:r>
              <a:rPr spc="-10" dirty="0"/>
              <a:t>Jawaban:</a:t>
            </a:r>
          </a:p>
          <a:p>
            <a:pPr marL="12700">
              <a:lnSpc>
                <a:spcPct val="100000"/>
              </a:lnSpc>
            </a:pPr>
            <a:r>
              <a:rPr b="0" dirty="0">
                <a:latin typeface="Arial MT"/>
                <a:cs typeface="Arial MT"/>
              </a:rPr>
              <a:t>Kejadian</a:t>
            </a:r>
            <a:r>
              <a:rPr b="0" spc="-45" dirty="0">
                <a:latin typeface="Arial MT"/>
                <a:cs typeface="Arial MT"/>
              </a:rPr>
              <a:t> </a:t>
            </a:r>
            <a:r>
              <a:rPr b="0" dirty="0">
                <a:latin typeface="Arial MT"/>
                <a:cs typeface="Arial MT"/>
              </a:rPr>
              <a:t>bencana</a:t>
            </a:r>
            <a:r>
              <a:rPr b="0" spc="-45" dirty="0">
                <a:latin typeface="Arial MT"/>
                <a:cs typeface="Arial MT"/>
              </a:rPr>
              <a:t> </a:t>
            </a:r>
            <a:r>
              <a:rPr b="0" dirty="0">
                <a:latin typeface="Arial MT"/>
                <a:cs typeface="Arial MT"/>
              </a:rPr>
              <a:t>alam</a:t>
            </a:r>
            <a:r>
              <a:rPr b="0" spc="-70" dirty="0">
                <a:latin typeface="Arial MT"/>
                <a:cs typeface="Arial MT"/>
              </a:rPr>
              <a:t> </a:t>
            </a:r>
            <a:r>
              <a:rPr b="0" dirty="0">
                <a:latin typeface="Arial MT"/>
                <a:cs typeface="Arial MT"/>
              </a:rPr>
              <a:t>di</a:t>
            </a:r>
            <a:r>
              <a:rPr b="0" spc="-75" dirty="0">
                <a:latin typeface="Arial MT"/>
                <a:cs typeface="Arial MT"/>
              </a:rPr>
              <a:t> </a:t>
            </a:r>
            <a:r>
              <a:rPr b="0" dirty="0">
                <a:latin typeface="Arial MT"/>
                <a:cs typeface="Arial MT"/>
              </a:rPr>
              <a:t>Indonesia</a:t>
            </a:r>
            <a:r>
              <a:rPr b="0" spc="-5" dirty="0">
                <a:latin typeface="Arial MT"/>
                <a:cs typeface="Arial MT"/>
              </a:rPr>
              <a:t> </a:t>
            </a:r>
            <a:r>
              <a:rPr b="0" dirty="0">
                <a:latin typeface="Arial MT"/>
                <a:cs typeface="Arial MT"/>
              </a:rPr>
              <a:t>selama</a:t>
            </a:r>
            <a:r>
              <a:rPr b="0" spc="-80" dirty="0">
                <a:latin typeface="Arial MT"/>
                <a:cs typeface="Arial MT"/>
              </a:rPr>
              <a:t> </a:t>
            </a:r>
            <a:r>
              <a:rPr b="0" dirty="0">
                <a:latin typeface="Arial MT"/>
                <a:cs typeface="Arial MT"/>
              </a:rPr>
              <a:t>tahun</a:t>
            </a:r>
            <a:r>
              <a:rPr b="0" spc="-45" dirty="0">
                <a:latin typeface="Arial MT"/>
                <a:cs typeface="Arial MT"/>
              </a:rPr>
              <a:t> </a:t>
            </a:r>
            <a:r>
              <a:rPr b="0" dirty="0">
                <a:latin typeface="Arial MT"/>
                <a:cs typeface="Arial MT"/>
              </a:rPr>
              <a:t>2021</a:t>
            </a:r>
            <a:r>
              <a:rPr b="0" spc="-65" dirty="0">
                <a:latin typeface="Arial MT"/>
                <a:cs typeface="Arial MT"/>
              </a:rPr>
              <a:t> </a:t>
            </a:r>
            <a:r>
              <a:rPr b="0" dirty="0">
                <a:latin typeface="Arial MT"/>
                <a:cs typeface="Arial MT"/>
              </a:rPr>
              <a:t>didominasi</a:t>
            </a:r>
            <a:r>
              <a:rPr b="0" spc="-55" dirty="0">
                <a:latin typeface="Arial MT"/>
                <a:cs typeface="Arial MT"/>
              </a:rPr>
              <a:t> </a:t>
            </a:r>
            <a:r>
              <a:rPr b="0" dirty="0">
                <a:latin typeface="Arial MT"/>
                <a:cs typeface="Arial MT"/>
              </a:rPr>
              <a:t>bencana</a:t>
            </a:r>
            <a:r>
              <a:rPr b="0" spc="-45" dirty="0">
                <a:latin typeface="Arial MT"/>
                <a:cs typeface="Arial MT"/>
              </a:rPr>
              <a:t> </a:t>
            </a:r>
            <a:r>
              <a:rPr b="0" dirty="0">
                <a:latin typeface="Arial MT"/>
                <a:cs typeface="Arial MT"/>
              </a:rPr>
              <a:t>banjir,</a:t>
            </a:r>
            <a:r>
              <a:rPr b="0" spc="-40" dirty="0">
                <a:latin typeface="Arial MT"/>
                <a:cs typeface="Arial MT"/>
              </a:rPr>
              <a:t> </a:t>
            </a:r>
            <a:r>
              <a:rPr b="0" dirty="0">
                <a:latin typeface="Arial MT"/>
                <a:cs typeface="Arial MT"/>
              </a:rPr>
              <a:t>dan</a:t>
            </a:r>
            <a:r>
              <a:rPr b="0" spc="-65" dirty="0">
                <a:latin typeface="Arial MT"/>
                <a:cs typeface="Arial MT"/>
              </a:rPr>
              <a:t> </a:t>
            </a:r>
            <a:r>
              <a:rPr b="0" spc="-10" dirty="0">
                <a:latin typeface="Arial MT"/>
                <a:cs typeface="Arial MT"/>
              </a:rPr>
              <a:t>dampak</a:t>
            </a:r>
          </a:p>
          <a:p>
            <a:pPr marL="12700">
              <a:lnSpc>
                <a:spcPct val="100000"/>
              </a:lnSpc>
            </a:pPr>
            <a:r>
              <a:rPr b="0" dirty="0">
                <a:latin typeface="Arial MT"/>
                <a:cs typeface="Arial MT"/>
              </a:rPr>
              <a:t>kerusakan</a:t>
            </a:r>
            <a:r>
              <a:rPr b="0" spc="-65" dirty="0">
                <a:latin typeface="Arial MT"/>
                <a:cs typeface="Arial MT"/>
              </a:rPr>
              <a:t> </a:t>
            </a:r>
            <a:r>
              <a:rPr b="0" dirty="0">
                <a:latin typeface="Arial MT"/>
                <a:cs typeface="Arial MT"/>
              </a:rPr>
              <a:t>paling</a:t>
            </a:r>
            <a:r>
              <a:rPr b="0" spc="-20" dirty="0">
                <a:latin typeface="Arial MT"/>
                <a:cs typeface="Arial MT"/>
              </a:rPr>
              <a:t> </a:t>
            </a:r>
            <a:r>
              <a:rPr b="0" dirty="0">
                <a:latin typeface="Arial MT"/>
                <a:cs typeface="Arial MT"/>
              </a:rPr>
              <a:t>banyak adalah</a:t>
            </a:r>
            <a:r>
              <a:rPr b="0" spc="-20" dirty="0">
                <a:latin typeface="Arial MT"/>
                <a:cs typeface="Arial MT"/>
              </a:rPr>
              <a:t> </a:t>
            </a:r>
            <a:r>
              <a:rPr b="0" dirty="0">
                <a:latin typeface="Arial MT"/>
                <a:cs typeface="Arial MT"/>
              </a:rPr>
              <a:t>rumah</a:t>
            </a:r>
            <a:r>
              <a:rPr b="0" spc="-40" dirty="0">
                <a:latin typeface="Arial MT"/>
                <a:cs typeface="Arial MT"/>
              </a:rPr>
              <a:t> </a:t>
            </a:r>
            <a:r>
              <a:rPr b="0" dirty="0">
                <a:latin typeface="Arial MT"/>
                <a:cs typeface="Arial MT"/>
              </a:rPr>
              <a:t>rusak</a:t>
            </a:r>
            <a:r>
              <a:rPr b="0" spc="-40" dirty="0">
                <a:latin typeface="Arial MT"/>
                <a:cs typeface="Arial MT"/>
              </a:rPr>
              <a:t> </a:t>
            </a:r>
            <a:r>
              <a:rPr b="0" spc="-10" dirty="0">
                <a:latin typeface="Arial MT"/>
                <a:cs typeface="Arial MT"/>
              </a:rPr>
              <a:t>ringan.</a:t>
            </a:r>
          </a:p>
          <a:p>
            <a:pPr marL="12700">
              <a:lnSpc>
                <a:spcPct val="100000"/>
              </a:lnSpc>
              <a:spcBef>
                <a:spcPts val="5"/>
              </a:spcBef>
            </a:pPr>
            <a:r>
              <a:rPr b="0" dirty="0">
                <a:latin typeface="Arial MT"/>
                <a:cs typeface="Arial MT"/>
              </a:rPr>
              <a:t>Alasan:</a:t>
            </a:r>
            <a:r>
              <a:rPr b="0" spc="-85" dirty="0">
                <a:latin typeface="Arial MT"/>
                <a:cs typeface="Arial MT"/>
              </a:rPr>
              <a:t> </a:t>
            </a:r>
            <a:r>
              <a:rPr b="0" dirty="0">
                <a:latin typeface="Arial MT"/>
                <a:cs typeface="Arial MT"/>
              </a:rPr>
              <a:t>Bencana</a:t>
            </a:r>
            <a:r>
              <a:rPr b="0" spc="-55" dirty="0">
                <a:latin typeface="Arial MT"/>
                <a:cs typeface="Arial MT"/>
              </a:rPr>
              <a:t> </a:t>
            </a:r>
            <a:r>
              <a:rPr b="0" dirty="0">
                <a:latin typeface="Arial MT"/>
                <a:cs typeface="Arial MT"/>
              </a:rPr>
              <a:t>banjir</a:t>
            </a:r>
            <a:r>
              <a:rPr b="0" spc="-55" dirty="0">
                <a:latin typeface="Arial MT"/>
                <a:cs typeface="Arial MT"/>
              </a:rPr>
              <a:t> </a:t>
            </a:r>
            <a:r>
              <a:rPr b="0" dirty="0">
                <a:latin typeface="Arial MT"/>
                <a:cs typeface="Arial MT"/>
              </a:rPr>
              <a:t>terjadi</a:t>
            </a:r>
            <a:r>
              <a:rPr b="0" spc="-65" dirty="0">
                <a:latin typeface="Arial MT"/>
                <a:cs typeface="Arial MT"/>
              </a:rPr>
              <a:t> </a:t>
            </a:r>
            <a:r>
              <a:rPr b="0" dirty="0">
                <a:latin typeface="Arial MT"/>
                <a:cs typeface="Arial MT"/>
              </a:rPr>
              <a:t>paling</a:t>
            </a:r>
            <a:r>
              <a:rPr b="0" spc="-75" dirty="0">
                <a:latin typeface="Arial MT"/>
                <a:cs typeface="Arial MT"/>
              </a:rPr>
              <a:t> </a:t>
            </a:r>
            <a:r>
              <a:rPr b="0" dirty="0">
                <a:latin typeface="Arial MT"/>
                <a:cs typeface="Arial MT"/>
              </a:rPr>
              <a:t>banyak</a:t>
            </a:r>
            <a:r>
              <a:rPr b="0" spc="-10" dirty="0">
                <a:latin typeface="Arial MT"/>
                <a:cs typeface="Arial MT"/>
              </a:rPr>
              <a:t> </a:t>
            </a:r>
            <a:r>
              <a:rPr b="0" dirty="0">
                <a:latin typeface="Arial MT"/>
                <a:cs typeface="Arial MT"/>
              </a:rPr>
              <a:t>(1.794)</a:t>
            </a:r>
            <a:r>
              <a:rPr b="0" spc="-55" dirty="0">
                <a:latin typeface="Arial MT"/>
                <a:cs typeface="Arial MT"/>
              </a:rPr>
              <a:t> </a:t>
            </a:r>
            <a:r>
              <a:rPr b="0" dirty="0">
                <a:latin typeface="Arial MT"/>
                <a:cs typeface="Arial MT"/>
              </a:rPr>
              <a:t>diantara</a:t>
            </a:r>
            <a:r>
              <a:rPr b="0" spc="-55" dirty="0">
                <a:latin typeface="Arial MT"/>
                <a:cs typeface="Arial MT"/>
              </a:rPr>
              <a:t> </a:t>
            </a:r>
            <a:r>
              <a:rPr b="0" dirty="0">
                <a:latin typeface="Arial MT"/>
                <a:cs typeface="Arial MT"/>
              </a:rPr>
              <a:t>bencana</a:t>
            </a:r>
            <a:r>
              <a:rPr b="0" spc="-65" dirty="0">
                <a:latin typeface="Arial MT"/>
                <a:cs typeface="Arial MT"/>
              </a:rPr>
              <a:t> </a:t>
            </a:r>
            <a:r>
              <a:rPr b="0" dirty="0">
                <a:latin typeface="Arial MT"/>
                <a:cs typeface="Arial MT"/>
              </a:rPr>
              <a:t>alam</a:t>
            </a:r>
            <a:r>
              <a:rPr b="0" spc="-80" dirty="0">
                <a:latin typeface="Arial MT"/>
                <a:cs typeface="Arial MT"/>
              </a:rPr>
              <a:t> </a:t>
            </a:r>
            <a:r>
              <a:rPr b="0" dirty="0">
                <a:latin typeface="Arial MT"/>
                <a:cs typeface="Arial MT"/>
              </a:rPr>
              <a:t>lainnya.</a:t>
            </a:r>
            <a:r>
              <a:rPr b="0" spc="-10" dirty="0">
                <a:latin typeface="Arial MT"/>
                <a:cs typeface="Arial MT"/>
              </a:rPr>
              <a:t> Begitupula</a:t>
            </a:r>
          </a:p>
          <a:p>
            <a:pPr marL="12700">
              <a:lnSpc>
                <a:spcPct val="100000"/>
              </a:lnSpc>
            </a:pPr>
            <a:r>
              <a:rPr b="0" dirty="0">
                <a:latin typeface="Arial MT"/>
                <a:cs typeface="Arial MT"/>
              </a:rPr>
              <a:t>rumah</a:t>
            </a:r>
            <a:r>
              <a:rPr b="0" spc="-40" dirty="0">
                <a:latin typeface="Arial MT"/>
                <a:cs typeface="Arial MT"/>
              </a:rPr>
              <a:t> </a:t>
            </a:r>
            <a:r>
              <a:rPr b="0" dirty="0">
                <a:latin typeface="Arial MT"/>
                <a:cs typeface="Arial MT"/>
              </a:rPr>
              <a:t>rusak</a:t>
            </a:r>
            <a:r>
              <a:rPr b="0" spc="-35" dirty="0">
                <a:latin typeface="Arial MT"/>
                <a:cs typeface="Arial MT"/>
              </a:rPr>
              <a:t> </a:t>
            </a:r>
            <a:r>
              <a:rPr b="0" dirty="0">
                <a:latin typeface="Arial MT"/>
                <a:cs typeface="Arial MT"/>
              </a:rPr>
              <a:t>ringan</a:t>
            </a:r>
            <a:r>
              <a:rPr b="0" spc="-20" dirty="0">
                <a:latin typeface="Arial MT"/>
                <a:cs typeface="Arial MT"/>
              </a:rPr>
              <a:t> </a:t>
            </a:r>
            <a:r>
              <a:rPr b="0" dirty="0">
                <a:latin typeface="Arial MT"/>
                <a:cs typeface="Arial MT"/>
              </a:rPr>
              <a:t>adalah</a:t>
            </a:r>
            <a:r>
              <a:rPr b="0" spc="-45" dirty="0">
                <a:latin typeface="Arial MT"/>
                <a:cs typeface="Arial MT"/>
              </a:rPr>
              <a:t> </a:t>
            </a:r>
            <a:r>
              <a:rPr b="0" dirty="0">
                <a:latin typeface="Arial MT"/>
                <a:cs typeface="Arial MT"/>
              </a:rPr>
              <a:t>dampak</a:t>
            </a:r>
            <a:r>
              <a:rPr b="0" spc="-40" dirty="0">
                <a:latin typeface="Arial MT"/>
                <a:cs typeface="Arial MT"/>
              </a:rPr>
              <a:t> </a:t>
            </a:r>
            <a:r>
              <a:rPr b="0" dirty="0">
                <a:latin typeface="Arial MT"/>
                <a:cs typeface="Arial MT"/>
              </a:rPr>
              <a:t>kerusakan</a:t>
            </a:r>
            <a:r>
              <a:rPr b="0" spc="-40" dirty="0">
                <a:latin typeface="Arial MT"/>
                <a:cs typeface="Arial MT"/>
              </a:rPr>
              <a:t> </a:t>
            </a:r>
            <a:r>
              <a:rPr b="0" dirty="0">
                <a:latin typeface="Arial MT"/>
                <a:cs typeface="Arial MT"/>
              </a:rPr>
              <a:t>paling</a:t>
            </a:r>
            <a:r>
              <a:rPr b="0" spc="-40" dirty="0">
                <a:latin typeface="Arial MT"/>
                <a:cs typeface="Arial MT"/>
              </a:rPr>
              <a:t> </a:t>
            </a:r>
            <a:r>
              <a:rPr b="0" dirty="0">
                <a:latin typeface="Arial MT"/>
                <a:cs typeface="Arial MT"/>
              </a:rPr>
              <a:t>banyak</a:t>
            </a:r>
            <a:r>
              <a:rPr b="0" spc="25" dirty="0">
                <a:latin typeface="Arial MT"/>
                <a:cs typeface="Arial MT"/>
              </a:rPr>
              <a:t> </a:t>
            </a:r>
            <a:r>
              <a:rPr b="0" spc="-10" dirty="0">
                <a:latin typeface="Arial MT"/>
                <a:cs typeface="Arial MT"/>
              </a:rPr>
              <a:t>(109.387).</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145405"/>
          </a:xfrm>
          <a:custGeom>
            <a:avLst/>
            <a:gdLst/>
            <a:ahLst/>
            <a:cxnLst/>
            <a:rect l="l" t="t" r="r" b="b"/>
            <a:pathLst>
              <a:path w="9144000" h="5145405">
                <a:moveTo>
                  <a:pt x="9144000" y="0"/>
                </a:moveTo>
                <a:lnTo>
                  <a:pt x="0" y="0"/>
                </a:lnTo>
                <a:lnTo>
                  <a:pt x="0" y="5145024"/>
                </a:lnTo>
                <a:lnTo>
                  <a:pt x="9144000" y="5145024"/>
                </a:lnTo>
                <a:lnTo>
                  <a:pt x="9144000" y="0"/>
                </a:lnTo>
                <a:close/>
              </a:path>
            </a:pathLst>
          </a:custGeom>
          <a:solidFill>
            <a:srgbClr val="0D2A46"/>
          </a:solidFill>
        </p:spPr>
        <p:txBody>
          <a:bodyPr wrap="square" lIns="0" tIns="0" rIns="0" bIns="0" rtlCol="0"/>
          <a:lstStyle/>
          <a:p>
            <a:endParaRPr/>
          </a:p>
        </p:txBody>
      </p:sp>
      <p:grpSp>
        <p:nvGrpSpPr>
          <p:cNvPr id="3" name="object 3"/>
          <p:cNvGrpSpPr/>
          <p:nvPr/>
        </p:nvGrpSpPr>
        <p:grpSpPr>
          <a:xfrm>
            <a:off x="2404110" y="2533014"/>
            <a:ext cx="2245360" cy="531495"/>
            <a:chOff x="2404110" y="2533014"/>
            <a:chExt cx="2245360" cy="531495"/>
          </a:xfrm>
        </p:grpSpPr>
        <p:pic>
          <p:nvPicPr>
            <p:cNvPr id="4" name="object 4"/>
            <p:cNvPicPr/>
            <p:nvPr/>
          </p:nvPicPr>
          <p:blipFill>
            <a:blip r:embed="rId2" cstate="print"/>
            <a:stretch>
              <a:fillRect/>
            </a:stretch>
          </p:blipFill>
          <p:spPr>
            <a:xfrm>
              <a:off x="2423160" y="2551150"/>
              <a:ext cx="2226310" cy="513359"/>
            </a:xfrm>
            <a:prstGeom prst="rect">
              <a:avLst/>
            </a:prstGeom>
          </p:spPr>
        </p:pic>
        <p:pic>
          <p:nvPicPr>
            <p:cNvPr id="5" name="object 5"/>
            <p:cNvPicPr/>
            <p:nvPr/>
          </p:nvPicPr>
          <p:blipFill>
            <a:blip r:embed="rId3" cstate="print"/>
            <a:stretch>
              <a:fillRect/>
            </a:stretch>
          </p:blipFill>
          <p:spPr>
            <a:xfrm>
              <a:off x="2404110" y="2533014"/>
              <a:ext cx="2224151" cy="511174"/>
            </a:xfrm>
            <a:prstGeom prst="rect">
              <a:avLst/>
            </a:prstGeom>
          </p:spPr>
        </p:pic>
      </p:grpSp>
      <p:grpSp>
        <p:nvGrpSpPr>
          <p:cNvPr id="6" name="object 6"/>
          <p:cNvGrpSpPr/>
          <p:nvPr/>
        </p:nvGrpSpPr>
        <p:grpSpPr>
          <a:xfrm>
            <a:off x="4878959" y="2533014"/>
            <a:ext cx="1800860" cy="531495"/>
            <a:chOff x="4878959" y="2533014"/>
            <a:chExt cx="1800860" cy="531495"/>
          </a:xfrm>
        </p:grpSpPr>
        <p:pic>
          <p:nvPicPr>
            <p:cNvPr id="7" name="object 7"/>
            <p:cNvPicPr/>
            <p:nvPr/>
          </p:nvPicPr>
          <p:blipFill>
            <a:blip r:embed="rId4" cstate="print"/>
            <a:stretch>
              <a:fillRect/>
            </a:stretch>
          </p:blipFill>
          <p:spPr>
            <a:xfrm>
              <a:off x="4898136" y="2551150"/>
              <a:ext cx="1781429" cy="513359"/>
            </a:xfrm>
            <a:prstGeom prst="rect">
              <a:avLst/>
            </a:prstGeom>
          </p:spPr>
        </p:pic>
        <p:sp>
          <p:nvSpPr>
            <p:cNvPr id="8" name="object 8"/>
            <p:cNvSpPr/>
            <p:nvPr/>
          </p:nvSpPr>
          <p:spPr>
            <a:xfrm>
              <a:off x="4885055" y="2539110"/>
              <a:ext cx="1769745" cy="499109"/>
            </a:xfrm>
            <a:custGeom>
              <a:avLst/>
              <a:gdLst/>
              <a:ahLst/>
              <a:cxnLst/>
              <a:rect l="l" t="t" r="r" b="b"/>
              <a:pathLst>
                <a:path w="1769745" h="499110">
                  <a:moveTo>
                    <a:pt x="774477" y="199262"/>
                  </a:moveTo>
                  <a:lnTo>
                    <a:pt x="624078" y="199262"/>
                  </a:lnTo>
                  <a:lnTo>
                    <a:pt x="641173" y="199979"/>
                  </a:lnTo>
                  <a:lnTo>
                    <a:pt x="655304" y="202136"/>
                  </a:lnTo>
                  <a:lnTo>
                    <a:pt x="687125" y="236930"/>
                  </a:lnTo>
                  <a:lnTo>
                    <a:pt x="687959" y="249555"/>
                  </a:lnTo>
                  <a:lnTo>
                    <a:pt x="687959" y="258825"/>
                  </a:lnTo>
                  <a:lnTo>
                    <a:pt x="672744" y="264330"/>
                  </a:lnTo>
                  <a:lnTo>
                    <a:pt x="652446" y="270001"/>
                  </a:lnTo>
                  <a:lnTo>
                    <a:pt x="627076" y="275863"/>
                  </a:lnTo>
                  <a:lnTo>
                    <a:pt x="596646" y="281939"/>
                  </a:lnTo>
                  <a:lnTo>
                    <a:pt x="573615" y="286873"/>
                  </a:lnTo>
                  <a:lnTo>
                    <a:pt x="536174" y="297834"/>
                  </a:lnTo>
                  <a:lnTo>
                    <a:pt x="498681" y="319246"/>
                  </a:lnTo>
                  <a:lnTo>
                    <a:pt x="475122" y="352321"/>
                  </a:lnTo>
                  <a:lnTo>
                    <a:pt x="466979" y="393826"/>
                  </a:lnTo>
                  <a:lnTo>
                    <a:pt x="468955" y="415613"/>
                  </a:lnTo>
                  <a:lnTo>
                    <a:pt x="484766" y="453280"/>
                  </a:lnTo>
                  <a:lnTo>
                    <a:pt x="515885" y="482213"/>
                  </a:lnTo>
                  <a:lnTo>
                    <a:pt x="559216" y="497123"/>
                  </a:lnTo>
                  <a:lnTo>
                    <a:pt x="585216" y="498982"/>
                  </a:lnTo>
                  <a:lnTo>
                    <a:pt x="600525" y="498246"/>
                  </a:lnTo>
                  <a:lnTo>
                    <a:pt x="643763" y="487299"/>
                  </a:lnTo>
                  <a:lnTo>
                    <a:pt x="683089" y="463099"/>
                  </a:lnTo>
                  <a:lnTo>
                    <a:pt x="695325" y="452119"/>
                  </a:lnTo>
                  <a:lnTo>
                    <a:pt x="786138" y="452119"/>
                  </a:lnTo>
                  <a:lnTo>
                    <a:pt x="783971" y="443230"/>
                  </a:lnTo>
                  <a:lnTo>
                    <a:pt x="782307" y="432688"/>
                  </a:lnTo>
                  <a:lnTo>
                    <a:pt x="613283" y="432688"/>
                  </a:lnTo>
                  <a:lnTo>
                    <a:pt x="575818" y="418211"/>
                  </a:lnTo>
                  <a:lnTo>
                    <a:pt x="561086" y="384175"/>
                  </a:lnTo>
                  <a:lnTo>
                    <a:pt x="562230" y="374530"/>
                  </a:lnTo>
                  <a:lnTo>
                    <a:pt x="598344" y="342820"/>
                  </a:lnTo>
                  <a:lnTo>
                    <a:pt x="649025" y="330489"/>
                  </a:lnTo>
                  <a:lnTo>
                    <a:pt x="664622" y="326770"/>
                  </a:lnTo>
                  <a:lnTo>
                    <a:pt x="677600" y="323338"/>
                  </a:lnTo>
                  <a:lnTo>
                    <a:pt x="687959" y="320167"/>
                  </a:lnTo>
                  <a:lnTo>
                    <a:pt x="779897" y="320167"/>
                  </a:lnTo>
                  <a:lnTo>
                    <a:pt x="780415" y="264287"/>
                  </a:lnTo>
                  <a:lnTo>
                    <a:pt x="779629" y="236019"/>
                  </a:lnTo>
                  <a:lnTo>
                    <a:pt x="777271" y="212550"/>
                  </a:lnTo>
                  <a:lnTo>
                    <a:pt x="774477" y="199262"/>
                  </a:lnTo>
                  <a:close/>
                </a:path>
                <a:path w="1769745" h="499110">
                  <a:moveTo>
                    <a:pt x="786138" y="452119"/>
                  </a:moveTo>
                  <a:lnTo>
                    <a:pt x="695325" y="452119"/>
                  </a:lnTo>
                  <a:lnTo>
                    <a:pt x="696087" y="453898"/>
                  </a:lnTo>
                  <a:lnTo>
                    <a:pt x="697103" y="457581"/>
                  </a:lnTo>
                  <a:lnTo>
                    <a:pt x="701323" y="471765"/>
                  </a:lnTo>
                  <a:lnTo>
                    <a:pt x="703691" y="479266"/>
                  </a:lnTo>
                  <a:lnTo>
                    <a:pt x="705844" y="485671"/>
                  </a:lnTo>
                  <a:lnTo>
                    <a:pt x="707771" y="490981"/>
                  </a:lnTo>
                  <a:lnTo>
                    <a:pt x="800862" y="490981"/>
                  </a:lnTo>
                  <a:lnTo>
                    <a:pt x="795168" y="478430"/>
                  </a:lnTo>
                  <a:lnTo>
                    <a:pt x="790463" y="466296"/>
                  </a:lnTo>
                  <a:lnTo>
                    <a:pt x="786735" y="454566"/>
                  </a:lnTo>
                  <a:lnTo>
                    <a:pt x="786138" y="452119"/>
                  </a:lnTo>
                  <a:close/>
                </a:path>
                <a:path w="1769745" h="499110">
                  <a:moveTo>
                    <a:pt x="779897" y="320167"/>
                  </a:moveTo>
                  <a:lnTo>
                    <a:pt x="687959" y="320167"/>
                  </a:lnTo>
                  <a:lnTo>
                    <a:pt x="687846" y="346930"/>
                  </a:lnTo>
                  <a:lnTo>
                    <a:pt x="687740" y="354484"/>
                  </a:lnTo>
                  <a:lnTo>
                    <a:pt x="680872" y="393672"/>
                  </a:lnTo>
                  <a:lnTo>
                    <a:pt x="650180" y="423259"/>
                  </a:lnTo>
                  <a:lnTo>
                    <a:pt x="613283" y="432688"/>
                  </a:lnTo>
                  <a:lnTo>
                    <a:pt x="782307" y="432688"/>
                  </a:lnTo>
                  <a:lnTo>
                    <a:pt x="781970" y="430557"/>
                  </a:lnTo>
                  <a:lnTo>
                    <a:pt x="780541" y="414813"/>
                  </a:lnTo>
                  <a:lnTo>
                    <a:pt x="779684" y="395974"/>
                  </a:lnTo>
                  <a:lnTo>
                    <a:pt x="779405" y="374530"/>
                  </a:lnTo>
                  <a:lnTo>
                    <a:pt x="779897" y="320167"/>
                  </a:lnTo>
                  <a:close/>
                </a:path>
                <a:path w="1769745" h="499110">
                  <a:moveTo>
                    <a:pt x="630809" y="127254"/>
                  </a:moveTo>
                  <a:lnTo>
                    <a:pt x="569976" y="133445"/>
                  </a:lnTo>
                  <a:lnTo>
                    <a:pt x="526288" y="152019"/>
                  </a:lnTo>
                  <a:lnTo>
                    <a:pt x="496284" y="183515"/>
                  </a:lnTo>
                  <a:lnTo>
                    <a:pt x="476758" y="228345"/>
                  </a:lnTo>
                  <a:lnTo>
                    <a:pt x="562102" y="243839"/>
                  </a:lnTo>
                  <a:lnTo>
                    <a:pt x="566797" y="232386"/>
                  </a:lnTo>
                  <a:lnTo>
                    <a:pt x="572135" y="222789"/>
                  </a:lnTo>
                  <a:lnTo>
                    <a:pt x="612195" y="199882"/>
                  </a:lnTo>
                  <a:lnTo>
                    <a:pt x="624078" y="199262"/>
                  </a:lnTo>
                  <a:lnTo>
                    <a:pt x="774477" y="199262"/>
                  </a:lnTo>
                  <a:lnTo>
                    <a:pt x="773342" y="193867"/>
                  </a:lnTo>
                  <a:lnTo>
                    <a:pt x="750760" y="159099"/>
                  </a:lnTo>
                  <a:lnTo>
                    <a:pt x="707104" y="135665"/>
                  </a:lnTo>
                  <a:lnTo>
                    <a:pt x="660241" y="128184"/>
                  </a:lnTo>
                  <a:lnTo>
                    <a:pt x="630809" y="127254"/>
                  </a:lnTo>
                  <a:close/>
                </a:path>
                <a:path w="1769745" h="499110">
                  <a:moveTo>
                    <a:pt x="1347851" y="135255"/>
                  </a:moveTo>
                  <a:lnTo>
                    <a:pt x="1253744" y="135255"/>
                  </a:lnTo>
                  <a:lnTo>
                    <a:pt x="1253744" y="490981"/>
                  </a:lnTo>
                  <a:lnTo>
                    <a:pt x="1347851" y="490981"/>
                  </a:lnTo>
                  <a:lnTo>
                    <a:pt x="1347851" y="135255"/>
                  </a:lnTo>
                  <a:close/>
                </a:path>
                <a:path w="1769745" h="499110">
                  <a:moveTo>
                    <a:pt x="934085" y="375031"/>
                  </a:moveTo>
                  <a:lnTo>
                    <a:pt x="839597" y="389508"/>
                  </a:lnTo>
                  <a:lnTo>
                    <a:pt x="847982" y="413440"/>
                  </a:lnTo>
                  <a:lnTo>
                    <a:pt x="860012" y="434752"/>
                  </a:lnTo>
                  <a:lnTo>
                    <a:pt x="895096" y="469519"/>
                  </a:lnTo>
                  <a:lnTo>
                    <a:pt x="944991" y="491632"/>
                  </a:lnTo>
                  <a:lnTo>
                    <a:pt x="1010031" y="498982"/>
                  </a:lnTo>
                  <a:lnTo>
                    <a:pt x="1047603" y="496790"/>
                  </a:lnTo>
                  <a:lnTo>
                    <a:pt x="1108078" y="479212"/>
                  </a:lnTo>
                  <a:lnTo>
                    <a:pt x="1148843" y="445398"/>
                  </a:lnTo>
                  <a:lnTo>
                    <a:pt x="1157948" y="431038"/>
                  </a:lnTo>
                  <a:lnTo>
                    <a:pt x="1010031" y="431038"/>
                  </a:lnTo>
                  <a:lnTo>
                    <a:pt x="994384" y="430137"/>
                  </a:lnTo>
                  <a:lnTo>
                    <a:pt x="958469" y="416813"/>
                  </a:lnTo>
                  <a:lnTo>
                    <a:pt x="937841" y="387988"/>
                  </a:lnTo>
                  <a:lnTo>
                    <a:pt x="934085" y="375031"/>
                  </a:lnTo>
                  <a:close/>
                </a:path>
                <a:path w="1769745" h="499110">
                  <a:moveTo>
                    <a:pt x="1002411" y="127254"/>
                  </a:moveTo>
                  <a:lnTo>
                    <a:pt x="935720" y="135143"/>
                  </a:lnTo>
                  <a:lnTo>
                    <a:pt x="889127" y="158750"/>
                  </a:lnTo>
                  <a:lnTo>
                    <a:pt x="861806" y="193897"/>
                  </a:lnTo>
                  <a:lnTo>
                    <a:pt x="852678" y="236474"/>
                  </a:lnTo>
                  <a:lnTo>
                    <a:pt x="855319" y="260691"/>
                  </a:lnTo>
                  <a:lnTo>
                    <a:pt x="876413" y="300696"/>
                  </a:lnTo>
                  <a:lnTo>
                    <a:pt x="915296" y="327130"/>
                  </a:lnTo>
                  <a:lnTo>
                    <a:pt x="987496" y="350041"/>
                  </a:lnTo>
                  <a:lnTo>
                    <a:pt x="1039241" y="362331"/>
                  </a:lnTo>
                  <a:lnTo>
                    <a:pt x="1050359" y="365257"/>
                  </a:lnTo>
                  <a:lnTo>
                    <a:pt x="1077341" y="385318"/>
                  </a:lnTo>
                  <a:lnTo>
                    <a:pt x="1077341" y="392430"/>
                  </a:lnTo>
                  <a:lnTo>
                    <a:pt x="1054661" y="423483"/>
                  </a:lnTo>
                  <a:lnTo>
                    <a:pt x="1010031" y="431038"/>
                  </a:lnTo>
                  <a:lnTo>
                    <a:pt x="1157948" y="431038"/>
                  </a:lnTo>
                  <a:lnTo>
                    <a:pt x="1161621" y="425243"/>
                  </a:lnTo>
                  <a:lnTo>
                    <a:pt x="1169279" y="403350"/>
                  </a:lnTo>
                  <a:lnTo>
                    <a:pt x="1171829" y="379730"/>
                  </a:lnTo>
                  <a:lnTo>
                    <a:pt x="1169993" y="358562"/>
                  </a:lnTo>
                  <a:lnTo>
                    <a:pt x="1142365" y="309752"/>
                  </a:lnTo>
                  <a:lnTo>
                    <a:pt x="1101185" y="286908"/>
                  </a:lnTo>
                  <a:lnTo>
                    <a:pt x="1037336" y="267969"/>
                  </a:lnTo>
                  <a:lnTo>
                    <a:pt x="1003690" y="259893"/>
                  </a:lnTo>
                  <a:lnTo>
                    <a:pt x="977820" y="252793"/>
                  </a:lnTo>
                  <a:lnTo>
                    <a:pt x="959737" y="246645"/>
                  </a:lnTo>
                  <a:lnTo>
                    <a:pt x="949452" y="241426"/>
                  </a:lnTo>
                  <a:lnTo>
                    <a:pt x="943229" y="236727"/>
                  </a:lnTo>
                  <a:lnTo>
                    <a:pt x="940054" y="231139"/>
                  </a:lnTo>
                  <a:lnTo>
                    <a:pt x="940054" y="216535"/>
                  </a:lnTo>
                  <a:lnTo>
                    <a:pt x="986799" y="195589"/>
                  </a:lnTo>
                  <a:lnTo>
                    <a:pt x="1004062" y="194944"/>
                  </a:lnTo>
                  <a:lnTo>
                    <a:pt x="1149079" y="194944"/>
                  </a:lnTo>
                  <a:lnTo>
                    <a:pt x="1140841" y="180514"/>
                  </a:lnTo>
                  <a:lnTo>
                    <a:pt x="1110869" y="151002"/>
                  </a:lnTo>
                  <a:lnTo>
                    <a:pt x="1066022" y="133222"/>
                  </a:lnTo>
                  <a:lnTo>
                    <a:pt x="1036556" y="128750"/>
                  </a:lnTo>
                  <a:lnTo>
                    <a:pt x="1002411" y="127254"/>
                  </a:lnTo>
                  <a:close/>
                </a:path>
                <a:path w="1769745" h="499110">
                  <a:moveTo>
                    <a:pt x="1149079" y="194944"/>
                  </a:moveTo>
                  <a:lnTo>
                    <a:pt x="1004062" y="194944"/>
                  </a:lnTo>
                  <a:lnTo>
                    <a:pt x="1017968" y="195635"/>
                  </a:lnTo>
                  <a:lnTo>
                    <a:pt x="1030160" y="197707"/>
                  </a:lnTo>
                  <a:lnTo>
                    <a:pt x="1062767" y="219440"/>
                  </a:lnTo>
                  <a:lnTo>
                    <a:pt x="1070991" y="237744"/>
                  </a:lnTo>
                  <a:lnTo>
                    <a:pt x="1159764" y="221361"/>
                  </a:lnTo>
                  <a:lnTo>
                    <a:pt x="1151695" y="199526"/>
                  </a:lnTo>
                  <a:lnTo>
                    <a:pt x="1149079" y="194944"/>
                  </a:lnTo>
                  <a:close/>
                </a:path>
                <a:path w="1769745" h="499110">
                  <a:moveTo>
                    <a:pt x="1539621" y="0"/>
                  </a:moveTo>
                  <a:lnTo>
                    <a:pt x="1445514" y="0"/>
                  </a:lnTo>
                  <a:lnTo>
                    <a:pt x="1445514" y="490981"/>
                  </a:lnTo>
                  <a:lnTo>
                    <a:pt x="1539621" y="490981"/>
                  </a:lnTo>
                  <a:lnTo>
                    <a:pt x="1539621" y="312800"/>
                  </a:lnTo>
                  <a:lnTo>
                    <a:pt x="1540146" y="291703"/>
                  </a:lnTo>
                  <a:lnTo>
                    <a:pt x="1548130" y="244982"/>
                  </a:lnTo>
                  <a:lnTo>
                    <a:pt x="1575054" y="210693"/>
                  </a:lnTo>
                  <a:lnTo>
                    <a:pt x="1616964" y="199262"/>
                  </a:lnTo>
                  <a:lnTo>
                    <a:pt x="1761006" y="199262"/>
                  </a:lnTo>
                  <a:lnTo>
                    <a:pt x="1757489" y="189896"/>
                  </a:lnTo>
                  <a:lnTo>
                    <a:pt x="1752789" y="180467"/>
                  </a:lnTo>
                  <a:lnTo>
                    <a:pt x="1539621" y="180467"/>
                  </a:lnTo>
                  <a:lnTo>
                    <a:pt x="1539621" y="0"/>
                  </a:lnTo>
                  <a:close/>
                </a:path>
                <a:path w="1769745" h="499110">
                  <a:moveTo>
                    <a:pt x="1761006" y="199262"/>
                  </a:moveTo>
                  <a:lnTo>
                    <a:pt x="1616964" y="199262"/>
                  </a:lnTo>
                  <a:lnTo>
                    <a:pt x="1626727" y="199812"/>
                  </a:lnTo>
                  <a:lnTo>
                    <a:pt x="1635633" y="201469"/>
                  </a:lnTo>
                  <a:lnTo>
                    <a:pt x="1666619" y="224932"/>
                  </a:lnTo>
                  <a:lnTo>
                    <a:pt x="1674796" y="277659"/>
                  </a:lnTo>
                  <a:lnTo>
                    <a:pt x="1675129" y="303021"/>
                  </a:lnTo>
                  <a:lnTo>
                    <a:pt x="1675129" y="490981"/>
                  </a:lnTo>
                  <a:lnTo>
                    <a:pt x="1769237" y="490981"/>
                  </a:lnTo>
                  <a:lnTo>
                    <a:pt x="1769120" y="273367"/>
                  </a:lnTo>
                  <a:lnTo>
                    <a:pt x="1766558" y="224635"/>
                  </a:lnTo>
                  <a:lnTo>
                    <a:pt x="1761486" y="200540"/>
                  </a:lnTo>
                  <a:lnTo>
                    <a:pt x="1761006" y="199262"/>
                  </a:lnTo>
                  <a:close/>
                </a:path>
                <a:path w="1769745" h="499110">
                  <a:moveTo>
                    <a:pt x="1648333" y="127254"/>
                  </a:moveTo>
                  <a:lnTo>
                    <a:pt x="1617827" y="130585"/>
                  </a:lnTo>
                  <a:lnTo>
                    <a:pt x="1589547" y="140573"/>
                  </a:lnTo>
                  <a:lnTo>
                    <a:pt x="1563483" y="157204"/>
                  </a:lnTo>
                  <a:lnTo>
                    <a:pt x="1539621" y="180467"/>
                  </a:lnTo>
                  <a:lnTo>
                    <a:pt x="1752789" y="180467"/>
                  </a:lnTo>
                  <a:lnTo>
                    <a:pt x="1719248" y="145748"/>
                  </a:lnTo>
                  <a:lnTo>
                    <a:pt x="1679289" y="130286"/>
                  </a:lnTo>
                  <a:lnTo>
                    <a:pt x="1648333" y="127254"/>
                  </a:lnTo>
                  <a:close/>
                </a:path>
                <a:path w="1769745" h="499110">
                  <a:moveTo>
                    <a:pt x="1347851" y="0"/>
                  </a:moveTo>
                  <a:lnTo>
                    <a:pt x="1253744" y="0"/>
                  </a:lnTo>
                  <a:lnTo>
                    <a:pt x="1253744" y="87121"/>
                  </a:lnTo>
                  <a:lnTo>
                    <a:pt x="1347851" y="87121"/>
                  </a:lnTo>
                  <a:lnTo>
                    <a:pt x="1347851" y="0"/>
                  </a:lnTo>
                  <a:close/>
                </a:path>
                <a:path w="1769745" h="499110">
                  <a:moveTo>
                    <a:pt x="99187" y="0"/>
                  </a:moveTo>
                  <a:lnTo>
                    <a:pt x="0" y="0"/>
                  </a:lnTo>
                  <a:lnTo>
                    <a:pt x="0" y="490981"/>
                  </a:lnTo>
                  <a:lnTo>
                    <a:pt x="99187" y="490981"/>
                  </a:lnTo>
                  <a:lnTo>
                    <a:pt x="99187" y="342645"/>
                  </a:lnTo>
                  <a:lnTo>
                    <a:pt x="179450" y="260604"/>
                  </a:lnTo>
                  <a:lnTo>
                    <a:pt x="292878" y="260604"/>
                  </a:lnTo>
                  <a:lnTo>
                    <a:pt x="265206" y="218058"/>
                  </a:lnTo>
                  <a:lnTo>
                    <a:pt x="99187" y="218058"/>
                  </a:lnTo>
                  <a:lnTo>
                    <a:pt x="99187" y="0"/>
                  </a:lnTo>
                  <a:close/>
                </a:path>
                <a:path w="1769745" h="499110">
                  <a:moveTo>
                    <a:pt x="292878" y="260604"/>
                  </a:moveTo>
                  <a:lnTo>
                    <a:pt x="179450" y="260604"/>
                  </a:lnTo>
                  <a:lnTo>
                    <a:pt x="314452" y="490981"/>
                  </a:lnTo>
                  <a:lnTo>
                    <a:pt x="442722" y="490981"/>
                  </a:lnTo>
                  <a:lnTo>
                    <a:pt x="292878" y="260604"/>
                  </a:lnTo>
                  <a:close/>
                </a:path>
                <a:path w="1769745" h="499110">
                  <a:moveTo>
                    <a:pt x="432689" y="0"/>
                  </a:moveTo>
                  <a:lnTo>
                    <a:pt x="299339" y="0"/>
                  </a:lnTo>
                  <a:lnTo>
                    <a:pt x="99187" y="218058"/>
                  </a:lnTo>
                  <a:lnTo>
                    <a:pt x="265206" y="218058"/>
                  </a:lnTo>
                  <a:lnTo>
                    <a:pt x="247777" y="191262"/>
                  </a:lnTo>
                  <a:lnTo>
                    <a:pt x="432689" y="0"/>
                  </a:lnTo>
                  <a:close/>
                </a:path>
              </a:pathLst>
            </a:custGeom>
            <a:solidFill>
              <a:srgbClr val="FFC000"/>
            </a:solidFill>
          </p:spPr>
          <p:txBody>
            <a:bodyPr wrap="square" lIns="0" tIns="0" rIns="0" bIns="0" rtlCol="0"/>
            <a:lstStyle/>
            <a:p>
              <a:endParaRPr/>
            </a:p>
          </p:txBody>
        </p:sp>
        <p:pic>
          <p:nvPicPr>
            <p:cNvPr id="9" name="object 9"/>
            <p:cNvPicPr/>
            <p:nvPr/>
          </p:nvPicPr>
          <p:blipFill>
            <a:blip r:embed="rId5" cstate="print"/>
            <a:stretch>
              <a:fillRect/>
            </a:stretch>
          </p:blipFill>
          <p:spPr>
            <a:xfrm>
              <a:off x="5440045" y="2853181"/>
              <a:ext cx="139065" cy="124713"/>
            </a:xfrm>
            <a:prstGeom prst="rect">
              <a:avLst/>
            </a:prstGeom>
          </p:spPr>
        </p:pic>
        <p:sp>
          <p:nvSpPr>
            <p:cNvPr id="10" name="object 10"/>
            <p:cNvSpPr/>
            <p:nvPr/>
          </p:nvSpPr>
          <p:spPr>
            <a:xfrm>
              <a:off x="4885055" y="2539110"/>
              <a:ext cx="1769745" cy="499109"/>
            </a:xfrm>
            <a:custGeom>
              <a:avLst/>
              <a:gdLst/>
              <a:ahLst/>
              <a:cxnLst/>
              <a:rect l="l" t="t" r="r" b="b"/>
              <a:pathLst>
                <a:path w="1769745" h="499110">
                  <a:moveTo>
                    <a:pt x="1253744" y="135255"/>
                  </a:moveTo>
                  <a:lnTo>
                    <a:pt x="1347851" y="135255"/>
                  </a:lnTo>
                  <a:lnTo>
                    <a:pt x="1347851" y="490981"/>
                  </a:lnTo>
                  <a:lnTo>
                    <a:pt x="1253744" y="490981"/>
                  </a:lnTo>
                  <a:lnTo>
                    <a:pt x="1253744" y="135255"/>
                  </a:lnTo>
                  <a:close/>
                </a:path>
                <a:path w="1769745" h="499110">
                  <a:moveTo>
                    <a:pt x="1002411" y="127254"/>
                  </a:moveTo>
                  <a:lnTo>
                    <a:pt x="1066022" y="133222"/>
                  </a:lnTo>
                  <a:lnTo>
                    <a:pt x="1110869" y="151002"/>
                  </a:lnTo>
                  <a:lnTo>
                    <a:pt x="1140841" y="180514"/>
                  </a:lnTo>
                  <a:lnTo>
                    <a:pt x="1159764" y="221361"/>
                  </a:lnTo>
                  <a:lnTo>
                    <a:pt x="1070991" y="237744"/>
                  </a:lnTo>
                  <a:lnTo>
                    <a:pt x="1067510" y="227978"/>
                  </a:lnTo>
                  <a:lnTo>
                    <a:pt x="1062767" y="219440"/>
                  </a:lnTo>
                  <a:lnTo>
                    <a:pt x="1030160" y="197707"/>
                  </a:lnTo>
                  <a:lnTo>
                    <a:pt x="1004062" y="194944"/>
                  </a:lnTo>
                  <a:lnTo>
                    <a:pt x="986799" y="195589"/>
                  </a:lnTo>
                  <a:lnTo>
                    <a:pt x="943610" y="210185"/>
                  </a:lnTo>
                  <a:lnTo>
                    <a:pt x="940054" y="216535"/>
                  </a:lnTo>
                  <a:lnTo>
                    <a:pt x="940054" y="224408"/>
                  </a:lnTo>
                  <a:lnTo>
                    <a:pt x="940054" y="231139"/>
                  </a:lnTo>
                  <a:lnTo>
                    <a:pt x="977820" y="252793"/>
                  </a:lnTo>
                  <a:lnTo>
                    <a:pt x="1037336" y="267969"/>
                  </a:lnTo>
                  <a:lnTo>
                    <a:pt x="1072106" y="276945"/>
                  </a:lnTo>
                  <a:lnTo>
                    <a:pt x="1124596" y="297848"/>
                  </a:lnTo>
                  <a:lnTo>
                    <a:pt x="1155273" y="323562"/>
                  </a:lnTo>
                  <a:lnTo>
                    <a:pt x="1171829" y="379730"/>
                  </a:lnTo>
                  <a:lnTo>
                    <a:pt x="1169279" y="403350"/>
                  </a:lnTo>
                  <a:lnTo>
                    <a:pt x="1148843" y="445398"/>
                  </a:lnTo>
                  <a:lnTo>
                    <a:pt x="1108078" y="479212"/>
                  </a:lnTo>
                  <a:lnTo>
                    <a:pt x="1047603" y="496790"/>
                  </a:lnTo>
                  <a:lnTo>
                    <a:pt x="1010031" y="498982"/>
                  </a:lnTo>
                  <a:lnTo>
                    <a:pt x="975623" y="497147"/>
                  </a:lnTo>
                  <a:lnTo>
                    <a:pt x="918144" y="482427"/>
                  </a:lnTo>
                  <a:lnTo>
                    <a:pt x="875708" y="453445"/>
                  </a:lnTo>
                  <a:lnTo>
                    <a:pt x="847982" y="413440"/>
                  </a:lnTo>
                  <a:lnTo>
                    <a:pt x="839597" y="389508"/>
                  </a:lnTo>
                  <a:lnTo>
                    <a:pt x="934085" y="375031"/>
                  </a:lnTo>
                  <a:lnTo>
                    <a:pt x="937841" y="387988"/>
                  </a:lnTo>
                  <a:lnTo>
                    <a:pt x="943181" y="399256"/>
                  </a:lnTo>
                  <a:lnTo>
                    <a:pt x="980582" y="427450"/>
                  </a:lnTo>
                  <a:lnTo>
                    <a:pt x="1010031" y="431038"/>
                  </a:lnTo>
                  <a:lnTo>
                    <a:pt x="1027177" y="430202"/>
                  </a:lnTo>
                  <a:lnTo>
                    <a:pt x="1065022" y="417575"/>
                  </a:lnTo>
                  <a:lnTo>
                    <a:pt x="1077341" y="392430"/>
                  </a:lnTo>
                  <a:lnTo>
                    <a:pt x="1077341" y="385318"/>
                  </a:lnTo>
                  <a:lnTo>
                    <a:pt x="1039241" y="362331"/>
                  </a:lnTo>
                  <a:lnTo>
                    <a:pt x="987496" y="350041"/>
                  </a:lnTo>
                  <a:lnTo>
                    <a:pt x="946181" y="338312"/>
                  </a:lnTo>
                  <a:lnTo>
                    <a:pt x="894842" y="316483"/>
                  </a:lnTo>
                  <a:lnTo>
                    <a:pt x="863234" y="282098"/>
                  </a:lnTo>
                  <a:lnTo>
                    <a:pt x="852678" y="236474"/>
                  </a:lnTo>
                  <a:lnTo>
                    <a:pt x="854962" y="214256"/>
                  </a:lnTo>
                  <a:lnTo>
                    <a:pt x="873198" y="175394"/>
                  </a:lnTo>
                  <a:lnTo>
                    <a:pt x="909917" y="144988"/>
                  </a:lnTo>
                  <a:lnTo>
                    <a:pt x="966547" y="129228"/>
                  </a:lnTo>
                  <a:lnTo>
                    <a:pt x="1002411" y="127254"/>
                  </a:lnTo>
                  <a:close/>
                </a:path>
                <a:path w="1769745" h="499110">
                  <a:moveTo>
                    <a:pt x="630809" y="127254"/>
                  </a:moveTo>
                  <a:lnTo>
                    <a:pt x="685673" y="130984"/>
                  </a:lnTo>
                  <a:lnTo>
                    <a:pt x="724535" y="142239"/>
                  </a:lnTo>
                  <a:lnTo>
                    <a:pt x="760432" y="169029"/>
                  </a:lnTo>
                  <a:lnTo>
                    <a:pt x="777271" y="212550"/>
                  </a:lnTo>
                  <a:lnTo>
                    <a:pt x="780415" y="264287"/>
                  </a:lnTo>
                  <a:lnTo>
                    <a:pt x="779399" y="374014"/>
                  </a:lnTo>
                  <a:lnTo>
                    <a:pt x="779684" y="395974"/>
                  </a:lnTo>
                  <a:lnTo>
                    <a:pt x="783971" y="443230"/>
                  </a:lnTo>
                  <a:lnTo>
                    <a:pt x="800862" y="490981"/>
                  </a:lnTo>
                  <a:lnTo>
                    <a:pt x="707771" y="490981"/>
                  </a:lnTo>
                  <a:lnTo>
                    <a:pt x="696087" y="453898"/>
                  </a:lnTo>
                  <a:lnTo>
                    <a:pt x="695325" y="452119"/>
                  </a:lnTo>
                  <a:lnTo>
                    <a:pt x="657284" y="480677"/>
                  </a:lnTo>
                  <a:lnTo>
                    <a:pt x="615394" y="496046"/>
                  </a:lnTo>
                  <a:lnTo>
                    <a:pt x="585216" y="498982"/>
                  </a:lnTo>
                  <a:lnTo>
                    <a:pt x="559216" y="497123"/>
                  </a:lnTo>
                  <a:lnTo>
                    <a:pt x="515885" y="482213"/>
                  </a:lnTo>
                  <a:lnTo>
                    <a:pt x="484766" y="453280"/>
                  </a:lnTo>
                  <a:lnTo>
                    <a:pt x="468955" y="415613"/>
                  </a:lnTo>
                  <a:lnTo>
                    <a:pt x="466979" y="393826"/>
                  </a:lnTo>
                  <a:lnTo>
                    <a:pt x="467883" y="379182"/>
                  </a:lnTo>
                  <a:lnTo>
                    <a:pt x="481457" y="340106"/>
                  </a:lnTo>
                  <a:lnTo>
                    <a:pt x="509478" y="310888"/>
                  </a:lnTo>
                  <a:lnTo>
                    <a:pt x="553466" y="292163"/>
                  </a:lnTo>
                  <a:lnTo>
                    <a:pt x="596646" y="281939"/>
                  </a:lnTo>
                  <a:lnTo>
                    <a:pt x="627076" y="275863"/>
                  </a:lnTo>
                  <a:lnTo>
                    <a:pt x="652446" y="270001"/>
                  </a:lnTo>
                  <a:lnTo>
                    <a:pt x="672744" y="264330"/>
                  </a:lnTo>
                  <a:lnTo>
                    <a:pt x="687959" y="258825"/>
                  </a:lnTo>
                  <a:lnTo>
                    <a:pt x="687959" y="249555"/>
                  </a:lnTo>
                  <a:lnTo>
                    <a:pt x="674624" y="210819"/>
                  </a:lnTo>
                  <a:lnTo>
                    <a:pt x="624078" y="199262"/>
                  </a:lnTo>
                  <a:lnTo>
                    <a:pt x="612195" y="199882"/>
                  </a:lnTo>
                  <a:lnTo>
                    <a:pt x="572135" y="222789"/>
                  </a:lnTo>
                  <a:lnTo>
                    <a:pt x="562102" y="243839"/>
                  </a:lnTo>
                  <a:lnTo>
                    <a:pt x="476758" y="228345"/>
                  </a:lnTo>
                  <a:lnTo>
                    <a:pt x="496284" y="183515"/>
                  </a:lnTo>
                  <a:lnTo>
                    <a:pt x="526288" y="152019"/>
                  </a:lnTo>
                  <a:lnTo>
                    <a:pt x="569976" y="133445"/>
                  </a:lnTo>
                  <a:lnTo>
                    <a:pt x="598261" y="128801"/>
                  </a:lnTo>
                  <a:lnTo>
                    <a:pt x="630809" y="127254"/>
                  </a:lnTo>
                  <a:close/>
                </a:path>
                <a:path w="1769745" h="499110">
                  <a:moveTo>
                    <a:pt x="1445514" y="0"/>
                  </a:moveTo>
                  <a:lnTo>
                    <a:pt x="1539621" y="0"/>
                  </a:lnTo>
                  <a:lnTo>
                    <a:pt x="1539621" y="180467"/>
                  </a:lnTo>
                  <a:lnTo>
                    <a:pt x="1563483" y="157204"/>
                  </a:lnTo>
                  <a:lnTo>
                    <a:pt x="1589547" y="140573"/>
                  </a:lnTo>
                  <a:lnTo>
                    <a:pt x="1617827" y="130585"/>
                  </a:lnTo>
                  <a:lnTo>
                    <a:pt x="1648333" y="127254"/>
                  </a:lnTo>
                  <a:lnTo>
                    <a:pt x="1664215" y="128014"/>
                  </a:lnTo>
                  <a:lnTo>
                    <a:pt x="1707006" y="139319"/>
                  </a:lnTo>
                  <a:lnTo>
                    <a:pt x="1738921" y="161178"/>
                  </a:lnTo>
                  <a:lnTo>
                    <a:pt x="1761486" y="200540"/>
                  </a:lnTo>
                  <a:lnTo>
                    <a:pt x="1768062" y="240728"/>
                  </a:lnTo>
                  <a:lnTo>
                    <a:pt x="1769237" y="282320"/>
                  </a:lnTo>
                  <a:lnTo>
                    <a:pt x="1769237" y="490981"/>
                  </a:lnTo>
                  <a:lnTo>
                    <a:pt x="1675129" y="490981"/>
                  </a:lnTo>
                  <a:lnTo>
                    <a:pt x="1675129" y="303021"/>
                  </a:lnTo>
                  <a:lnTo>
                    <a:pt x="1674796" y="277659"/>
                  </a:lnTo>
                  <a:lnTo>
                    <a:pt x="1669796" y="232029"/>
                  </a:lnTo>
                  <a:lnTo>
                    <a:pt x="1643681" y="204245"/>
                  </a:lnTo>
                  <a:lnTo>
                    <a:pt x="1616964" y="199262"/>
                  </a:lnTo>
                  <a:lnTo>
                    <a:pt x="1605557" y="199977"/>
                  </a:lnTo>
                  <a:lnTo>
                    <a:pt x="1566453" y="217068"/>
                  </a:lnTo>
                  <a:lnTo>
                    <a:pt x="1544389" y="257794"/>
                  </a:lnTo>
                  <a:lnTo>
                    <a:pt x="1539621" y="312800"/>
                  </a:lnTo>
                  <a:lnTo>
                    <a:pt x="1539621" y="490981"/>
                  </a:lnTo>
                  <a:lnTo>
                    <a:pt x="1445514" y="490981"/>
                  </a:lnTo>
                  <a:lnTo>
                    <a:pt x="1445514" y="0"/>
                  </a:lnTo>
                  <a:close/>
                </a:path>
                <a:path w="1769745" h="499110">
                  <a:moveTo>
                    <a:pt x="1253744" y="0"/>
                  </a:moveTo>
                  <a:lnTo>
                    <a:pt x="1347851" y="0"/>
                  </a:lnTo>
                  <a:lnTo>
                    <a:pt x="1347851" y="87121"/>
                  </a:lnTo>
                  <a:lnTo>
                    <a:pt x="1253744" y="87121"/>
                  </a:lnTo>
                  <a:lnTo>
                    <a:pt x="1253744" y="0"/>
                  </a:lnTo>
                  <a:close/>
                </a:path>
                <a:path w="1769745" h="499110">
                  <a:moveTo>
                    <a:pt x="0" y="0"/>
                  </a:moveTo>
                  <a:lnTo>
                    <a:pt x="99187" y="0"/>
                  </a:lnTo>
                  <a:lnTo>
                    <a:pt x="99187" y="218058"/>
                  </a:lnTo>
                  <a:lnTo>
                    <a:pt x="299339" y="0"/>
                  </a:lnTo>
                  <a:lnTo>
                    <a:pt x="432689" y="0"/>
                  </a:lnTo>
                  <a:lnTo>
                    <a:pt x="247777" y="191262"/>
                  </a:lnTo>
                  <a:lnTo>
                    <a:pt x="442722" y="490981"/>
                  </a:lnTo>
                  <a:lnTo>
                    <a:pt x="314452" y="490981"/>
                  </a:lnTo>
                  <a:lnTo>
                    <a:pt x="179450" y="260604"/>
                  </a:lnTo>
                  <a:lnTo>
                    <a:pt x="99187" y="342645"/>
                  </a:lnTo>
                  <a:lnTo>
                    <a:pt x="99187" y="490981"/>
                  </a:lnTo>
                  <a:lnTo>
                    <a:pt x="0" y="490981"/>
                  </a:lnTo>
                  <a:lnTo>
                    <a:pt x="0" y="0"/>
                  </a:lnTo>
                  <a:close/>
                </a:path>
              </a:pathLst>
            </a:custGeom>
            <a:ln w="12192">
              <a:solidFill>
                <a:srgbClr val="FFFFFF"/>
              </a:solidFill>
            </a:ln>
          </p:spPr>
          <p:txBody>
            <a:bodyPr wrap="square" lIns="0" tIns="0" rIns="0" bIns="0" rtlCol="0"/>
            <a:lstStyle/>
            <a:p>
              <a:endParaRPr/>
            </a:p>
          </p:txBody>
        </p:sp>
      </p:grpSp>
      <p:pic>
        <p:nvPicPr>
          <p:cNvPr id="11" name="object 11"/>
          <p:cNvPicPr/>
          <p:nvPr/>
        </p:nvPicPr>
        <p:blipFill>
          <a:blip r:embed="rId6" cstate="print"/>
          <a:stretch>
            <a:fillRect/>
          </a:stretch>
        </p:blipFill>
        <p:spPr>
          <a:xfrm>
            <a:off x="3749040" y="490727"/>
            <a:ext cx="1426464" cy="137464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109727"/>
            <a:ext cx="9144000" cy="5035550"/>
            <a:chOff x="0" y="109727"/>
            <a:chExt cx="9144000" cy="5035550"/>
          </a:xfrm>
        </p:grpSpPr>
        <p:sp>
          <p:nvSpPr>
            <p:cNvPr id="3" name="object 3"/>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4" name="object 4"/>
            <p:cNvPicPr/>
            <p:nvPr/>
          </p:nvPicPr>
          <p:blipFill>
            <a:blip r:embed="rId2" cstate="print"/>
            <a:stretch>
              <a:fillRect/>
            </a:stretch>
          </p:blipFill>
          <p:spPr>
            <a:xfrm>
              <a:off x="0" y="4181017"/>
              <a:ext cx="1118189" cy="964005"/>
            </a:xfrm>
            <a:prstGeom prst="rect">
              <a:avLst/>
            </a:prstGeom>
          </p:spPr>
        </p:pic>
        <p:pic>
          <p:nvPicPr>
            <p:cNvPr id="5" name="object 5"/>
            <p:cNvPicPr/>
            <p:nvPr/>
          </p:nvPicPr>
          <p:blipFill>
            <a:blip r:embed="rId3" cstate="print"/>
            <a:stretch>
              <a:fillRect/>
            </a:stretch>
          </p:blipFill>
          <p:spPr>
            <a:xfrm>
              <a:off x="8387298" y="109727"/>
              <a:ext cx="756701" cy="975360"/>
            </a:xfrm>
            <a:prstGeom prst="rect">
              <a:avLst/>
            </a:prstGeom>
          </p:spPr>
        </p:pic>
      </p:grpSp>
      <p:sp>
        <p:nvSpPr>
          <p:cNvPr id="6" name="object 6"/>
          <p:cNvSpPr txBox="1">
            <a:spLocks noGrp="1"/>
          </p:cNvSpPr>
          <p:nvPr>
            <p:ph type="title"/>
          </p:nvPr>
        </p:nvSpPr>
        <p:spPr>
          <a:xfrm>
            <a:off x="1622805" y="583132"/>
            <a:ext cx="5898515" cy="560070"/>
          </a:xfrm>
          <a:prstGeom prst="rect">
            <a:avLst/>
          </a:prstGeom>
        </p:spPr>
        <p:txBody>
          <a:bodyPr vert="horz" wrap="square" lIns="0" tIns="13335" rIns="0" bIns="0" rtlCol="0">
            <a:spAutoFit/>
          </a:bodyPr>
          <a:lstStyle/>
          <a:p>
            <a:pPr marL="12700">
              <a:lnSpc>
                <a:spcPct val="100000"/>
              </a:lnSpc>
              <a:spcBef>
                <a:spcPts val="105"/>
              </a:spcBef>
            </a:pPr>
            <a:r>
              <a:rPr sz="3500" dirty="0"/>
              <a:t>PENYUSUNAN</a:t>
            </a:r>
            <a:r>
              <a:rPr sz="3500" spc="-105" dirty="0"/>
              <a:t> </a:t>
            </a:r>
            <a:r>
              <a:rPr sz="3500" spc="-10" dirty="0"/>
              <a:t>INSTRUMEN</a:t>
            </a:r>
            <a:endParaRPr sz="3500"/>
          </a:p>
        </p:txBody>
      </p:sp>
      <p:sp>
        <p:nvSpPr>
          <p:cNvPr id="7" name="object 7"/>
          <p:cNvSpPr txBox="1"/>
          <p:nvPr/>
        </p:nvSpPr>
        <p:spPr>
          <a:xfrm>
            <a:off x="2033016" y="1277111"/>
            <a:ext cx="1521460" cy="744220"/>
          </a:xfrm>
          <a:prstGeom prst="rect">
            <a:avLst/>
          </a:prstGeom>
          <a:solidFill>
            <a:srgbClr val="FFD47B"/>
          </a:solidFill>
        </p:spPr>
        <p:txBody>
          <a:bodyPr vert="horz" wrap="square" lIns="0" tIns="133985" rIns="0" bIns="0" rtlCol="0">
            <a:spAutoFit/>
          </a:bodyPr>
          <a:lstStyle/>
          <a:p>
            <a:pPr marL="1270" algn="ctr">
              <a:lnSpc>
                <a:spcPct val="100000"/>
              </a:lnSpc>
              <a:spcBef>
                <a:spcPts val="1055"/>
              </a:spcBef>
            </a:pPr>
            <a:r>
              <a:rPr sz="3000" spc="-25" dirty="0">
                <a:solidFill>
                  <a:srgbClr val="181818"/>
                </a:solidFill>
                <a:latin typeface="Arial MT"/>
                <a:cs typeface="Arial MT"/>
              </a:rPr>
              <a:t>01</a:t>
            </a:r>
            <a:endParaRPr sz="3000">
              <a:latin typeface="Arial MT"/>
              <a:cs typeface="Arial MT"/>
            </a:endParaRPr>
          </a:p>
        </p:txBody>
      </p:sp>
      <p:sp>
        <p:nvSpPr>
          <p:cNvPr id="8" name="object 8"/>
          <p:cNvSpPr txBox="1"/>
          <p:nvPr/>
        </p:nvSpPr>
        <p:spPr>
          <a:xfrm>
            <a:off x="2033016" y="2139695"/>
            <a:ext cx="1521460" cy="744220"/>
          </a:xfrm>
          <a:prstGeom prst="rect">
            <a:avLst/>
          </a:prstGeom>
          <a:solidFill>
            <a:srgbClr val="A0C4FC"/>
          </a:solidFill>
        </p:spPr>
        <p:txBody>
          <a:bodyPr vert="horz" wrap="square" lIns="0" tIns="135890" rIns="0" bIns="0" rtlCol="0">
            <a:spAutoFit/>
          </a:bodyPr>
          <a:lstStyle/>
          <a:p>
            <a:pPr marL="1270" algn="ctr">
              <a:lnSpc>
                <a:spcPct val="100000"/>
              </a:lnSpc>
              <a:spcBef>
                <a:spcPts val="1070"/>
              </a:spcBef>
            </a:pPr>
            <a:r>
              <a:rPr sz="3000" spc="-25" dirty="0">
                <a:solidFill>
                  <a:srgbClr val="181818"/>
                </a:solidFill>
                <a:latin typeface="Arial MT"/>
                <a:cs typeface="Arial MT"/>
              </a:rPr>
              <a:t>02</a:t>
            </a:r>
            <a:endParaRPr sz="3000">
              <a:latin typeface="Arial MT"/>
              <a:cs typeface="Arial MT"/>
            </a:endParaRPr>
          </a:p>
        </p:txBody>
      </p:sp>
      <p:sp>
        <p:nvSpPr>
          <p:cNvPr id="9" name="object 9"/>
          <p:cNvSpPr txBox="1"/>
          <p:nvPr/>
        </p:nvSpPr>
        <p:spPr>
          <a:xfrm>
            <a:off x="2033016" y="3005327"/>
            <a:ext cx="1521460" cy="741045"/>
          </a:xfrm>
          <a:prstGeom prst="rect">
            <a:avLst/>
          </a:prstGeom>
          <a:solidFill>
            <a:srgbClr val="FFD47B"/>
          </a:solidFill>
        </p:spPr>
        <p:txBody>
          <a:bodyPr vert="horz" wrap="square" lIns="0" tIns="134620" rIns="0" bIns="0" rtlCol="0">
            <a:spAutoFit/>
          </a:bodyPr>
          <a:lstStyle/>
          <a:p>
            <a:pPr marL="1270" algn="ctr">
              <a:lnSpc>
                <a:spcPct val="100000"/>
              </a:lnSpc>
              <a:spcBef>
                <a:spcPts val="1060"/>
              </a:spcBef>
            </a:pPr>
            <a:r>
              <a:rPr sz="3000" spc="-25" dirty="0">
                <a:solidFill>
                  <a:srgbClr val="181818"/>
                </a:solidFill>
                <a:latin typeface="Arial MT"/>
                <a:cs typeface="Arial MT"/>
              </a:rPr>
              <a:t>03</a:t>
            </a:r>
            <a:endParaRPr sz="3000">
              <a:latin typeface="Arial MT"/>
              <a:cs typeface="Arial MT"/>
            </a:endParaRPr>
          </a:p>
        </p:txBody>
      </p:sp>
      <p:sp>
        <p:nvSpPr>
          <p:cNvPr id="10" name="object 10"/>
          <p:cNvSpPr txBox="1"/>
          <p:nvPr/>
        </p:nvSpPr>
        <p:spPr>
          <a:xfrm>
            <a:off x="2033016" y="3867911"/>
            <a:ext cx="1521460" cy="744220"/>
          </a:xfrm>
          <a:prstGeom prst="rect">
            <a:avLst/>
          </a:prstGeom>
          <a:solidFill>
            <a:srgbClr val="A0C4FC"/>
          </a:solidFill>
        </p:spPr>
        <p:txBody>
          <a:bodyPr vert="horz" wrap="square" lIns="0" tIns="135890" rIns="0" bIns="0" rtlCol="0">
            <a:spAutoFit/>
          </a:bodyPr>
          <a:lstStyle/>
          <a:p>
            <a:pPr marL="1270" algn="ctr">
              <a:lnSpc>
                <a:spcPct val="100000"/>
              </a:lnSpc>
              <a:spcBef>
                <a:spcPts val="1070"/>
              </a:spcBef>
            </a:pPr>
            <a:r>
              <a:rPr sz="3000" spc="-25" dirty="0">
                <a:solidFill>
                  <a:srgbClr val="181818"/>
                </a:solidFill>
                <a:latin typeface="Arial MT"/>
                <a:cs typeface="Arial MT"/>
              </a:rPr>
              <a:t>04</a:t>
            </a:r>
            <a:endParaRPr sz="3000">
              <a:latin typeface="Arial MT"/>
              <a:cs typeface="Arial MT"/>
            </a:endParaRPr>
          </a:p>
        </p:txBody>
      </p:sp>
      <p:sp>
        <p:nvSpPr>
          <p:cNvPr id="11" name="object 11"/>
          <p:cNvSpPr txBox="1"/>
          <p:nvPr/>
        </p:nvSpPr>
        <p:spPr>
          <a:xfrm>
            <a:off x="3864990" y="1443939"/>
            <a:ext cx="1504950" cy="391795"/>
          </a:xfrm>
          <a:prstGeom prst="rect">
            <a:avLst/>
          </a:prstGeom>
        </p:spPr>
        <p:txBody>
          <a:bodyPr vert="horz" wrap="square" lIns="0" tIns="12700" rIns="0" bIns="0" rtlCol="0">
            <a:spAutoFit/>
          </a:bodyPr>
          <a:lstStyle/>
          <a:p>
            <a:pPr marL="12700">
              <a:lnSpc>
                <a:spcPct val="100000"/>
              </a:lnSpc>
              <a:spcBef>
                <a:spcPts val="100"/>
              </a:spcBef>
            </a:pPr>
            <a:r>
              <a:rPr sz="2400" b="1" spc="-10" dirty="0">
                <a:solidFill>
                  <a:srgbClr val="181818"/>
                </a:solidFill>
                <a:latin typeface="Arial"/>
                <a:cs typeface="Arial"/>
              </a:rPr>
              <a:t>TAHAPAN</a:t>
            </a:r>
            <a:endParaRPr sz="2400">
              <a:latin typeface="Arial"/>
              <a:cs typeface="Arial"/>
            </a:endParaRPr>
          </a:p>
        </p:txBody>
      </p:sp>
      <p:sp>
        <p:nvSpPr>
          <p:cNvPr id="12" name="object 12"/>
          <p:cNvSpPr txBox="1"/>
          <p:nvPr/>
        </p:nvSpPr>
        <p:spPr>
          <a:xfrm>
            <a:off x="3864990" y="2308605"/>
            <a:ext cx="2880995"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181818"/>
                </a:solidFill>
                <a:latin typeface="Arial"/>
                <a:cs typeface="Arial"/>
              </a:rPr>
              <a:t>BENTUK</a:t>
            </a:r>
            <a:r>
              <a:rPr sz="2400" b="1" spc="-95" dirty="0">
                <a:solidFill>
                  <a:srgbClr val="181818"/>
                </a:solidFill>
                <a:latin typeface="Arial"/>
                <a:cs typeface="Arial"/>
              </a:rPr>
              <a:t> </a:t>
            </a:r>
            <a:r>
              <a:rPr sz="2400" b="1" spc="-10" dirty="0">
                <a:solidFill>
                  <a:srgbClr val="181818"/>
                </a:solidFill>
                <a:latin typeface="Arial"/>
                <a:cs typeface="Arial"/>
              </a:rPr>
              <a:t>ASESMEN</a:t>
            </a:r>
            <a:endParaRPr sz="2400">
              <a:latin typeface="Arial"/>
              <a:cs typeface="Arial"/>
            </a:endParaRPr>
          </a:p>
        </p:txBody>
      </p:sp>
      <p:sp>
        <p:nvSpPr>
          <p:cNvPr id="13" name="object 13"/>
          <p:cNvSpPr txBox="1"/>
          <p:nvPr/>
        </p:nvSpPr>
        <p:spPr>
          <a:xfrm>
            <a:off x="3864990" y="3190113"/>
            <a:ext cx="342011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181818"/>
                </a:solidFill>
                <a:latin typeface="Arial"/>
                <a:cs typeface="Arial"/>
              </a:rPr>
              <a:t>INSTRUMEN</a:t>
            </a:r>
            <a:r>
              <a:rPr sz="2400" b="1" spc="-114" dirty="0">
                <a:solidFill>
                  <a:srgbClr val="181818"/>
                </a:solidFill>
                <a:latin typeface="Arial"/>
                <a:cs typeface="Arial"/>
              </a:rPr>
              <a:t> </a:t>
            </a:r>
            <a:r>
              <a:rPr sz="2400" b="1" spc="-10" dirty="0">
                <a:solidFill>
                  <a:srgbClr val="181818"/>
                </a:solidFill>
                <a:latin typeface="Arial"/>
                <a:cs typeface="Arial"/>
              </a:rPr>
              <a:t>ASESMEN</a:t>
            </a:r>
            <a:endParaRPr sz="2400">
              <a:latin typeface="Arial"/>
              <a:cs typeface="Arial"/>
            </a:endParaRPr>
          </a:p>
        </p:txBody>
      </p:sp>
      <p:sp>
        <p:nvSpPr>
          <p:cNvPr id="14" name="object 14"/>
          <p:cNvSpPr txBox="1"/>
          <p:nvPr/>
        </p:nvSpPr>
        <p:spPr>
          <a:xfrm>
            <a:off x="3864990" y="4011269"/>
            <a:ext cx="438785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181818"/>
                </a:solidFill>
                <a:latin typeface="Arial"/>
                <a:cs typeface="Arial"/>
              </a:rPr>
              <a:t>CONTOH</a:t>
            </a:r>
            <a:r>
              <a:rPr sz="2400" b="1" spc="-50" dirty="0">
                <a:solidFill>
                  <a:srgbClr val="181818"/>
                </a:solidFill>
                <a:latin typeface="Arial"/>
                <a:cs typeface="Arial"/>
              </a:rPr>
              <a:t> </a:t>
            </a:r>
            <a:r>
              <a:rPr sz="2400" b="1" spc="-10" dirty="0">
                <a:solidFill>
                  <a:srgbClr val="181818"/>
                </a:solidFill>
                <a:latin typeface="Arial"/>
                <a:cs typeface="Arial"/>
              </a:rPr>
              <a:t>KISI-</a:t>
            </a:r>
            <a:r>
              <a:rPr sz="2400" b="1" dirty="0">
                <a:solidFill>
                  <a:srgbClr val="181818"/>
                </a:solidFill>
                <a:latin typeface="Arial"/>
                <a:cs typeface="Arial"/>
              </a:rPr>
              <a:t>KISI</a:t>
            </a:r>
            <a:r>
              <a:rPr sz="2400" b="1" spc="-85" dirty="0">
                <a:solidFill>
                  <a:srgbClr val="181818"/>
                </a:solidFill>
                <a:latin typeface="Arial"/>
                <a:cs typeface="Arial"/>
              </a:rPr>
              <a:t> </a:t>
            </a:r>
            <a:r>
              <a:rPr sz="2400" b="1" dirty="0">
                <a:solidFill>
                  <a:srgbClr val="181818"/>
                </a:solidFill>
                <a:latin typeface="Arial"/>
                <a:cs typeface="Arial"/>
              </a:rPr>
              <a:t>DAN</a:t>
            </a:r>
            <a:r>
              <a:rPr sz="2400" b="1" spc="40" dirty="0">
                <a:solidFill>
                  <a:srgbClr val="181818"/>
                </a:solidFill>
                <a:latin typeface="Arial"/>
                <a:cs typeface="Arial"/>
              </a:rPr>
              <a:t> </a:t>
            </a:r>
            <a:r>
              <a:rPr sz="2400" b="1" spc="-20" dirty="0">
                <a:solidFill>
                  <a:srgbClr val="181818"/>
                </a:solidFill>
                <a:latin typeface="Arial"/>
                <a:cs typeface="Arial"/>
              </a:rPr>
              <a:t>SOAL</a:t>
            </a:r>
            <a:endParaRPr sz="2400">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5760" y="140121"/>
            <a:ext cx="8585835" cy="4572635"/>
            <a:chOff x="55760" y="140121"/>
            <a:chExt cx="8585835" cy="4572635"/>
          </a:xfrm>
        </p:grpSpPr>
        <p:sp>
          <p:nvSpPr>
            <p:cNvPr id="3" name="object 3"/>
            <p:cNvSpPr/>
            <p:nvPr/>
          </p:nvSpPr>
          <p:spPr>
            <a:xfrm>
              <a:off x="55760" y="140121"/>
              <a:ext cx="1273810" cy="1186815"/>
            </a:xfrm>
            <a:custGeom>
              <a:avLst/>
              <a:gdLst/>
              <a:ahLst/>
              <a:cxnLst/>
              <a:rect l="l" t="t" r="r" b="b"/>
              <a:pathLst>
                <a:path w="1273810" h="1186815">
                  <a:moveTo>
                    <a:pt x="658350" y="0"/>
                  </a:moveTo>
                  <a:lnTo>
                    <a:pt x="611789" y="1781"/>
                  </a:lnTo>
                  <a:lnTo>
                    <a:pt x="565295" y="6944"/>
                  </a:lnTo>
                  <a:lnTo>
                    <a:pt x="517122" y="11675"/>
                  </a:lnTo>
                  <a:lnTo>
                    <a:pt x="469085" y="19456"/>
                  </a:lnTo>
                  <a:lnTo>
                    <a:pt x="421477" y="30239"/>
                  </a:lnTo>
                  <a:lnTo>
                    <a:pt x="374590" y="43981"/>
                  </a:lnTo>
                  <a:lnTo>
                    <a:pt x="328717" y="60633"/>
                  </a:lnTo>
                  <a:lnTo>
                    <a:pt x="284151" y="80150"/>
                  </a:lnTo>
                  <a:lnTo>
                    <a:pt x="241183" y="102486"/>
                  </a:lnTo>
                  <a:lnTo>
                    <a:pt x="200106" y="127594"/>
                  </a:lnTo>
                  <a:lnTo>
                    <a:pt x="163227" y="155072"/>
                  </a:lnTo>
                  <a:lnTo>
                    <a:pt x="130202" y="186367"/>
                  </a:lnTo>
                  <a:lnTo>
                    <a:pt x="100994" y="221082"/>
                  </a:lnTo>
                  <a:lnTo>
                    <a:pt x="75563" y="258821"/>
                  </a:lnTo>
                  <a:lnTo>
                    <a:pt x="53869" y="299186"/>
                  </a:lnTo>
                  <a:lnTo>
                    <a:pt x="35874" y="341783"/>
                  </a:lnTo>
                  <a:lnTo>
                    <a:pt x="21538" y="386213"/>
                  </a:lnTo>
                  <a:lnTo>
                    <a:pt x="10821" y="432080"/>
                  </a:lnTo>
                  <a:lnTo>
                    <a:pt x="3686" y="478988"/>
                  </a:lnTo>
                  <a:lnTo>
                    <a:pt x="92" y="526540"/>
                  </a:lnTo>
                  <a:lnTo>
                    <a:pt x="0" y="574340"/>
                  </a:lnTo>
                  <a:lnTo>
                    <a:pt x="3370" y="621991"/>
                  </a:lnTo>
                  <a:lnTo>
                    <a:pt x="10165" y="669096"/>
                  </a:lnTo>
                  <a:lnTo>
                    <a:pt x="20344" y="715259"/>
                  </a:lnTo>
                  <a:lnTo>
                    <a:pt x="33867" y="760083"/>
                  </a:lnTo>
                  <a:lnTo>
                    <a:pt x="50697" y="803171"/>
                  </a:lnTo>
                  <a:lnTo>
                    <a:pt x="70794" y="844128"/>
                  </a:lnTo>
                  <a:lnTo>
                    <a:pt x="95798" y="885086"/>
                  </a:lnTo>
                  <a:lnTo>
                    <a:pt x="124402" y="922614"/>
                  </a:lnTo>
                  <a:lnTo>
                    <a:pt x="161213" y="960634"/>
                  </a:lnTo>
                  <a:lnTo>
                    <a:pt x="201323" y="992934"/>
                  </a:lnTo>
                  <a:lnTo>
                    <a:pt x="244285" y="1020199"/>
                  </a:lnTo>
                  <a:lnTo>
                    <a:pt x="289655" y="1043118"/>
                  </a:lnTo>
                  <a:lnTo>
                    <a:pt x="336987" y="1062378"/>
                  </a:lnTo>
                  <a:lnTo>
                    <a:pt x="385835" y="1078666"/>
                  </a:lnTo>
                  <a:lnTo>
                    <a:pt x="435754" y="1092669"/>
                  </a:lnTo>
                  <a:lnTo>
                    <a:pt x="486298" y="1105076"/>
                  </a:lnTo>
                  <a:lnTo>
                    <a:pt x="587482" y="1127846"/>
                  </a:lnTo>
                  <a:lnTo>
                    <a:pt x="633296" y="1139330"/>
                  </a:lnTo>
                  <a:lnTo>
                    <a:pt x="680576" y="1151821"/>
                  </a:lnTo>
                  <a:lnTo>
                    <a:pt x="728875" y="1164040"/>
                  </a:lnTo>
                  <a:lnTo>
                    <a:pt x="777746" y="1174710"/>
                  </a:lnTo>
                  <a:lnTo>
                    <a:pt x="826740" y="1182551"/>
                  </a:lnTo>
                  <a:lnTo>
                    <a:pt x="875411" y="1186285"/>
                  </a:lnTo>
                  <a:lnTo>
                    <a:pt x="923310" y="1184634"/>
                  </a:lnTo>
                  <a:lnTo>
                    <a:pt x="969990" y="1176317"/>
                  </a:lnTo>
                  <a:lnTo>
                    <a:pt x="1015003" y="1160058"/>
                  </a:lnTo>
                  <a:lnTo>
                    <a:pt x="1057902" y="1134577"/>
                  </a:lnTo>
                  <a:lnTo>
                    <a:pt x="1094654" y="1103350"/>
                  </a:lnTo>
                  <a:lnTo>
                    <a:pt x="1127757" y="1066543"/>
                  </a:lnTo>
                  <a:lnTo>
                    <a:pt x="1157286" y="1025113"/>
                  </a:lnTo>
                  <a:lnTo>
                    <a:pt x="1183313" y="980019"/>
                  </a:lnTo>
                  <a:lnTo>
                    <a:pt x="1205910" y="932219"/>
                  </a:lnTo>
                  <a:lnTo>
                    <a:pt x="1225150" y="882669"/>
                  </a:lnTo>
                  <a:lnTo>
                    <a:pt x="1241106" y="832329"/>
                  </a:lnTo>
                  <a:lnTo>
                    <a:pt x="1253849" y="782155"/>
                  </a:lnTo>
                  <a:lnTo>
                    <a:pt x="1263454" y="733106"/>
                  </a:lnTo>
                  <a:lnTo>
                    <a:pt x="1269992" y="686140"/>
                  </a:lnTo>
                  <a:lnTo>
                    <a:pt x="1273447" y="637919"/>
                  </a:lnTo>
                  <a:lnTo>
                    <a:pt x="1273176" y="589624"/>
                  </a:lnTo>
                  <a:lnTo>
                    <a:pt x="1269225" y="541502"/>
                  </a:lnTo>
                  <a:lnTo>
                    <a:pt x="1261644" y="493799"/>
                  </a:lnTo>
                  <a:lnTo>
                    <a:pt x="1250479" y="446763"/>
                  </a:lnTo>
                  <a:lnTo>
                    <a:pt x="1235779" y="400640"/>
                  </a:lnTo>
                  <a:lnTo>
                    <a:pt x="1217592" y="355679"/>
                  </a:lnTo>
                  <a:lnTo>
                    <a:pt x="1195964" y="312125"/>
                  </a:lnTo>
                  <a:lnTo>
                    <a:pt x="1173492" y="274216"/>
                  </a:lnTo>
                  <a:lnTo>
                    <a:pt x="1148314" y="237830"/>
                  </a:lnTo>
                  <a:lnTo>
                    <a:pt x="1116808" y="200008"/>
                  </a:lnTo>
                  <a:lnTo>
                    <a:pt x="1082929" y="165418"/>
                  </a:lnTo>
                  <a:lnTo>
                    <a:pt x="1046879" y="134072"/>
                  </a:lnTo>
                  <a:lnTo>
                    <a:pt x="1008863" y="105982"/>
                  </a:lnTo>
                  <a:lnTo>
                    <a:pt x="969084" y="81161"/>
                  </a:lnTo>
                  <a:lnTo>
                    <a:pt x="927746" y="59622"/>
                  </a:lnTo>
                  <a:lnTo>
                    <a:pt x="885051" y="41377"/>
                  </a:lnTo>
                  <a:lnTo>
                    <a:pt x="841203" y="26438"/>
                  </a:lnTo>
                  <a:lnTo>
                    <a:pt x="796405" y="14819"/>
                  </a:lnTo>
                  <a:lnTo>
                    <a:pt x="750862" y="6531"/>
                  </a:lnTo>
                  <a:lnTo>
                    <a:pt x="704775" y="1587"/>
                  </a:lnTo>
                  <a:lnTo>
                    <a:pt x="658350" y="0"/>
                  </a:lnTo>
                  <a:close/>
                </a:path>
              </a:pathLst>
            </a:custGeom>
            <a:solidFill>
              <a:srgbClr val="FFD47B"/>
            </a:solidFill>
          </p:spPr>
          <p:txBody>
            <a:bodyPr wrap="square" lIns="0" tIns="0" rIns="0" bIns="0" rtlCol="0"/>
            <a:lstStyle/>
            <a:p>
              <a:endParaRPr/>
            </a:p>
          </p:txBody>
        </p:sp>
        <p:sp>
          <p:nvSpPr>
            <p:cNvPr id="4" name="object 4"/>
            <p:cNvSpPr/>
            <p:nvPr/>
          </p:nvSpPr>
          <p:spPr>
            <a:xfrm>
              <a:off x="502919" y="432815"/>
              <a:ext cx="8138159" cy="4279900"/>
            </a:xfrm>
            <a:custGeom>
              <a:avLst/>
              <a:gdLst/>
              <a:ahLst/>
              <a:cxnLst/>
              <a:rect l="l" t="t" r="r" b="b"/>
              <a:pathLst>
                <a:path w="8138159" h="4279900">
                  <a:moveTo>
                    <a:pt x="8138159" y="0"/>
                  </a:moveTo>
                  <a:lnTo>
                    <a:pt x="0" y="0"/>
                  </a:lnTo>
                  <a:lnTo>
                    <a:pt x="0" y="4279392"/>
                  </a:lnTo>
                  <a:lnTo>
                    <a:pt x="8138159" y="4279392"/>
                  </a:lnTo>
                  <a:lnTo>
                    <a:pt x="8138159" y="0"/>
                  </a:lnTo>
                  <a:close/>
                </a:path>
              </a:pathLst>
            </a:custGeom>
            <a:solidFill>
              <a:srgbClr val="FFFFFF"/>
            </a:solidFill>
          </p:spPr>
          <p:txBody>
            <a:bodyPr wrap="square" lIns="0" tIns="0" rIns="0" bIns="0" rtlCol="0"/>
            <a:lstStyle/>
            <a:p>
              <a:endParaRPr/>
            </a:p>
          </p:txBody>
        </p:sp>
      </p:grpSp>
      <p:sp>
        <p:nvSpPr>
          <p:cNvPr id="5" name="object 5"/>
          <p:cNvSpPr txBox="1"/>
          <p:nvPr/>
        </p:nvSpPr>
        <p:spPr>
          <a:xfrm>
            <a:off x="1742948" y="1923059"/>
            <a:ext cx="1153795" cy="1244600"/>
          </a:xfrm>
          <a:prstGeom prst="rect">
            <a:avLst/>
          </a:prstGeom>
        </p:spPr>
        <p:txBody>
          <a:bodyPr vert="horz" wrap="square" lIns="0" tIns="12065" rIns="0" bIns="0" rtlCol="0">
            <a:spAutoFit/>
          </a:bodyPr>
          <a:lstStyle/>
          <a:p>
            <a:pPr marL="12700">
              <a:lnSpc>
                <a:spcPct val="100000"/>
              </a:lnSpc>
              <a:spcBef>
                <a:spcPts val="95"/>
              </a:spcBef>
            </a:pPr>
            <a:r>
              <a:rPr sz="8000" spc="-25" dirty="0">
                <a:solidFill>
                  <a:srgbClr val="181818"/>
                </a:solidFill>
                <a:latin typeface="Arial MT"/>
                <a:cs typeface="Arial MT"/>
              </a:rPr>
              <a:t>01</a:t>
            </a:r>
            <a:endParaRPr sz="8000">
              <a:latin typeface="Arial MT"/>
              <a:cs typeface="Arial MT"/>
            </a:endParaRPr>
          </a:p>
        </p:txBody>
      </p:sp>
      <p:sp>
        <p:nvSpPr>
          <p:cNvPr id="6" name="object 6"/>
          <p:cNvSpPr txBox="1">
            <a:spLocks noGrp="1"/>
          </p:cNvSpPr>
          <p:nvPr>
            <p:ph type="title"/>
          </p:nvPr>
        </p:nvSpPr>
        <p:spPr>
          <a:xfrm>
            <a:off x="3639058" y="1513154"/>
            <a:ext cx="3581400" cy="2085975"/>
          </a:xfrm>
          <a:prstGeom prst="rect">
            <a:avLst/>
          </a:prstGeom>
        </p:spPr>
        <p:txBody>
          <a:bodyPr vert="horz" wrap="square" lIns="0" tIns="14605" rIns="0" bIns="0" rtlCol="0">
            <a:spAutoFit/>
          </a:bodyPr>
          <a:lstStyle/>
          <a:p>
            <a:pPr marL="12700" marR="5080">
              <a:lnSpc>
                <a:spcPct val="100000"/>
              </a:lnSpc>
              <a:spcBef>
                <a:spcPts val="115"/>
              </a:spcBef>
            </a:pPr>
            <a:r>
              <a:rPr sz="4500" b="0" spc="-10" dirty="0">
                <a:latin typeface="Arial MT"/>
                <a:cs typeface="Arial MT"/>
              </a:rPr>
              <a:t>Tahapan Penyusunan </a:t>
            </a:r>
            <a:r>
              <a:rPr sz="4500" b="0" dirty="0">
                <a:latin typeface="Arial MT"/>
                <a:cs typeface="Arial MT"/>
              </a:rPr>
              <a:t>Instrumen</a:t>
            </a:r>
            <a:r>
              <a:rPr sz="4500" b="0" spc="-80" dirty="0">
                <a:latin typeface="Arial MT"/>
                <a:cs typeface="Arial MT"/>
              </a:rPr>
              <a:t> </a:t>
            </a:r>
            <a:r>
              <a:rPr sz="4500" b="0" spc="-35" dirty="0">
                <a:latin typeface="Arial MT"/>
                <a:cs typeface="Arial MT"/>
              </a:rPr>
              <a:t>AM</a:t>
            </a:r>
            <a:endParaRPr sz="4500">
              <a:latin typeface="Arial MT"/>
              <a:cs typeface="Arial MT"/>
            </a:endParaRPr>
          </a:p>
        </p:txBody>
      </p:sp>
      <p:grpSp>
        <p:nvGrpSpPr>
          <p:cNvPr id="7" name="object 7"/>
          <p:cNvGrpSpPr/>
          <p:nvPr/>
        </p:nvGrpSpPr>
        <p:grpSpPr>
          <a:xfrm>
            <a:off x="146494" y="309371"/>
            <a:ext cx="8812530" cy="4841875"/>
            <a:chOff x="146494" y="309371"/>
            <a:chExt cx="8812530" cy="4841875"/>
          </a:xfrm>
        </p:grpSpPr>
        <p:pic>
          <p:nvPicPr>
            <p:cNvPr id="8" name="object 8"/>
            <p:cNvPicPr/>
            <p:nvPr/>
          </p:nvPicPr>
          <p:blipFill>
            <a:blip r:embed="rId2" cstate="print"/>
            <a:stretch>
              <a:fillRect/>
            </a:stretch>
          </p:blipFill>
          <p:spPr>
            <a:xfrm>
              <a:off x="6739127" y="3566159"/>
              <a:ext cx="2219563" cy="1584959"/>
            </a:xfrm>
            <a:prstGeom prst="rect">
              <a:avLst/>
            </a:prstGeom>
          </p:spPr>
        </p:pic>
        <p:sp>
          <p:nvSpPr>
            <p:cNvPr id="9" name="object 9"/>
            <p:cNvSpPr/>
            <p:nvPr/>
          </p:nvSpPr>
          <p:spPr>
            <a:xfrm>
              <a:off x="146494" y="312546"/>
              <a:ext cx="6928484" cy="4204970"/>
            </a:xfrm>
            <a:custGeom>
              <a:avLst/>
              <a:gdLst/>
              <a:ahLst/>
              <a:cxnLst/>
              <a:rect l="l" t="t" r="r" b="b"/>
              <a:pathLst>
                <a:path w="6928484" h="4204970">
                  <a:moveTo>
                    <a:pt x="50990" y="424865"/>
                  </a:moveTo>
                  <a:lnTo>
                    <a:pt x="48044" y="414324"/>
                  </a:lnTo>
                  <a:lnTo>
                    <a:pt x="41998" y="405193"/>
                  </a:lnTo>
                  <a:lnTo>
                    <a:pt x="33248" y="398272"/>
                  </a:lnTo>
                  <a:lnTo>
                    <a:pt x="28613" y="394055"/>
                  </a:lnTo>
                  <a:lnTo>
                    <a:pt x="23329" y="390563"/>
                  </a:lnTo>
                  <a:lnTo>
                    <a:pt x="17399" y="387604"/>
                  </a:lnTo>
                  <a:lnTo>
                    <a:pt x="10845" y="384937"/>
                  </a:lnTo>
                  <a:lnTo>
                    <a:pt x="5905" y="383159"/>
                  </a:lnTo>
                  <a:lnTo>
                    <a:pt x="0" y="388239"/>
                  </a:lnTo>
                  <a:lnTo>
                    <a:pt x="25641" y="432816"/>
                  </a:lnTo>
                  <a:lnTo>
                    <a:pt x="40678" y="442214"/>
                  </a:lnTo>
                  <a:lnTo>
                    <a:pt x="45173" y="443992"/>
                  </a:lnTo>
                  <a:lnTo>
                    <a:pt x="49479" y="440563"/>
                  </a:lnTo>
                  <a:lnTo>
                    <a:pt x="50495" y="435991"/>
                  </a:lnTo>
                  <a:lnTo>
                    <a:pt x="50990" y="424865"/>
                  </a:lnTo>
                  <a:close/>
                </a:path>
                <a:path w="6928484" h="4204970">
                  <a:moveTo>
                    <a:pt x="447205" y="42164"/>
                  </a:moveTo>
                  <a:lnTo>
                    <a:pt x="444474" y="31661"/>
                  </a:lnTo>
                  <a:lnTo>
                    <a:pt x="438518" y="22542"/>
                  </a:lnTo>
                  <a:lnTo>
                    <a:pt x="429780" y="15621"/>
                  </a:lnTo>
                  <a:lnTo>
                    <a:pt x="425043" y="11379"/>
                  </a:lnTo>
                  <a:lnTo>
                    <a:pt x="419595" y="7874"/>
                  </a:lnTo>
                  <a:lnTo>
                    <a:pt x="413639" y="4953"/>
                  </a:lnTo>
                  <a:lnTo>
                    <a:pt x="407377" y="2413"/>
                  </a:lnTo>
                  <a:lnTo>
                    <a:pt x="401027" y="0"/>
                  </a:lnTo>
                  <a:lnTo>
                    <a:pt x="395109" y="5080"/>
                  </a:lnTo>
                  <a:lnTo>
                    <a:pt x="421068" y="49758"/>
                  </a:lnTo>
                  <a:lnTo>
                    <a:pt x="441693" y="61341"/>
                  </a:lnTo>
                  <a:lnTo>
                    <a:pt x="445897" y="57912"/>
                  </a:lnTo>
                  <a:lnTo>
                    <a:pt x="447205" y="42164"/>
                  </a:lnTo>
                  <a:close/>
                </a:path>
                <a:path w="6928484" h="4204970">
                  <a:moveTo>
                    <a:pt x="736981" y="222059"/>
                  </a:moveTo>
                  <a:lnTo>
                    <a:pt x="734136" y="211328"/>
                  </a:lnTo>
                  <a:lnTo>
                    <a:pt x="728154" y="202133"/>
                  </a:lnTo>
                  <a:lnTo>
                    <a:pt x="719607" y="195580"/>
                  </a:lnTo>
                  <a:lnTo>
                    <a:pt x="714870" y="191401"/>
                  </a:lnTo>
                  <a:lnTo>
                    <a:pt x="709422" y="187883"/>
                  </a:lnTo>
                  <a:lnTo>
                    <a:pt x="703465" y="184924"/>
                  </a:lnTo>
                  <a:lnTo>
                    <a:pt x="695642" y="181610"/>
                  </a:lnTo>
                  <a:lnTo>
                    <a:pt x="690232" y="179578"/>
                  </a:lnTo>
                  <a:lnTo>
                    <a:pt x="684644" y="184658"/>
                  </a:lnTo>
                  <a:lnTo>
                    <a:pt x="711047" y="229425"/>
                  </a:lnTo>
                  <a:lnTo>
                    <a:pt x="730605" y="240792"/>
                  </a:lnTo>
                  <a:lnTo>
                    <a:pt x="735076" y="237998"/>
                  </a:lnTo>
                  <a:lnTo>
                    <a:pt x="736142" y="233172"/>
                  </a:lnTo>
                  <a:lnTo>
                    <a:pt x="736981" y="222059"/>
                  </a:lnTo>
                  <a:close/>
                </a:path>
                <a:path w="6928484" h="4204970">
                  <a:moveTo>
                    <a:pt x="6589585" y="4171505"/>
                  </a:moveTo>
                  <a:lnTo>
                    <a:pt x="6588696" y="4164152"/>
                  </a:lnTo>
                  <a:lnTo>
                    <a:pt x="6576250" y="4157383"/>
                  </a:lnTo>
                  <a:lnTo>
                    <a:pt x="6570154" y="4155821"/>
                  </a:lnTo>
                  <a:lnTo>
                    <a:pt x="6563804" y="4155821"/>
                  </a:lnTo>
                  <a:lnTo>
                    <a:pt x="6555892" y="4156633"/>
                  </a:lnTo>
                  <a:lnTo>
                    <a:pt x="6548183" y="4159059"/>
                  </a:lnTo>
                  <a:lnTo>
                    <a:pt x="6540932" y="4163085"/>
                  </a:lnTo>
                  <a:lnTo>
                    <a:pt x="6534467" y="4168724"/>
                  </a:lnTo>
                  <a:lnTo>
                    <a:pt x="6528295" y="4173588"/>
                  </a:lnTo>
                  <a:lnTo>
                    <a:pt x="6522720" y="4178604"/>
                  </a:lnTo>
                  <a:lnTo>
                    <a:pt x="6517602" y="4183977"/>
                  </a:lnTo>
                  <a:lnTo>
                    <a:pt x="6512877" y="4189857"/>
                  </a:lnTo>
                  <a:lnTo>
                    <a:pt x="6510325" y="4195381"/>
                  </a:lnTo>
                  <a:lnTo>
                    <a:pt x="6512877" y="4204551"/>
                  </a:lnTo>
                  <a:lnTo>
                    <a:pt x="6519735" y="4204551"/>
                  </a:lnTo>
                  <a:lnTo>
                    <a:pt x="6538100" y="4202836"/>
                  </a:lnTo>
                  <a:lnTo>
                    <a:pt x="6555397" y="4197680"/>
                  </a:lnTo>
                  <a:lnTo>
                    <a:pt x="6571259" y="4189069"/>
                  </a:lnTo>
                  <a:lnTo>
                    <a:pt x="6585267" y="4177017"/>
                  </a:lnTo>
                  <a:lnTo>
                    <a:pt x="6589585" y="4171505"/>
                  </a:lnTo>
                  <a:close/>
                </a:path>
                <a:path w="6928484" h="4204970">
                  <a:moveTo>
                    <a:pt x="6635305" y="4027132"/>
                  </a:moveTo>
                  <a:lnTo>
                    <a:pt x="6632638" y="4020210"/>
                  </a:lnTo>
                  <a:lnTo>
                    <a:pt x="6627431" y="4017632"/>
                  </a:lnTo>
                  <a:lnTo>
                    <a:pt x="6621208" y="4014254"/>
                  </a:lnTo>
                  <a:lnTo>
                    <a:pt x="6614604" y="4012590"/>
                  </a:lnTo>
                  <a:lnTo>
                    <a:pt x="6608000" y="4012590"/>
                  </a:lnTo>
                  <a:lnTo>
                    <a:pt x="6600241" y="4013352"/>
                  </a:lnTo>
                  <a:lnTo>
                    <a:pt x="6592735" y="4015613"/>
                  </a:lnTo>
                  <a:lnTo>
                    <a:pt x="6585686" y="4019346"/>
                  </a:lnTo>
                  <a:lnTo>
                    <a:pt x="6579298" y="4024553"/>
                  </a:lnTo>
                  <a:lnTo>
                    <a:pt x="6572910" y="4029125"/>
                  </a:lnTo>
                  <a:lnTo>
                    <a:pt x="6567043" y="4033863"/>
                  </a:lnTo>
                  <a:lnTo>
                    <a:pt x="6561823" y="4038917"/>
                  </a:lnTo>
                  <a:lnTo>
                    <a:pt x="6557454" y="4044442"/>
                  </a:lnTo>
                  <a:lnTo>
                    <a:pt x="6553009" y="4049649"/>
                  </a:lnTo>
                  <a:lnTo>
                    <a:pt x="6556565" y="4058285"/>
                  </a:lnTo>
                  <a:lnTo>
                    <a:pt x="6562661" y="4058285"/>
                  </a:lnTo>
                  <a:lnTo>
                    <a:pt x="6581305" y="4056672"/>
                  </a:lnTo>
                  <a:lnTo>
                    <a:pt x="6598882" y="4051808"/>
                  </a:lnTo>
                  <a:lnTo>
                    <a:pt x="6614985" y="4043692"/>
                  </a:lnTo>
                  <a:lnTo>
                    <a:pt x="6629209" y="4032326"/>
                  </a:lnTo>
                  <a:lnTo>
                    <a:pt x="6635305" y="4027132"/>
                  </a:lnTo>
                  <a:close/>
                </a:path>
                <a:path w="6928484" h="4204970">
                  <a:moveTo>
                    <a:pt x="6833425" y="3914356"/>
                  </a:moveTo>
                  <a:lnTo>
                    <a:pt x="6830758" y="3907434"/>
                  </a:lnTo>
                  <a:lnTo>
                    <a:pt x="6825551" y="3904856"/>
                  </a:lnTo>
                  <a:lnTo>
                    <a:pt x="6819328" y="3901478"/>
                  </a:lnTo>
                  <a:lnTo>
                    <a:pt x="6812724" y="3899814"/>
                  </a:lnTo>
                  <a:lnTo>
                    <a:pt x="6806120" y="3899814"/>
                  </a:lnTo>
                  <a:lnTo>
                    <a:pt x="6798361" y="3900576"/>
                  </a:lnTo>
                  <a:lnTo>
                    <a:pt x="6790855" y="3902837"/>
                  </a:lnTo>
                  <a:lnTo>
                    <a:pt x="6783806" y="3906570"/>
                  </a:lnTo>
                  <a:lnTo>
                    <a:pt x="6777418" y="3911777"/>
                  </a:lnTo>
                  <a:lnTo>
                    <a:pt x="6771030" y="3916349"/>
                  </a:lnTo>
                  <a:lnTo>
                    <a:pt x="6765163" y="3921087"/>
                  </a:lnTo>
                  <a:lnTo>
                    <a:pt x="6759943" y="3926141"/>
                  </a:lnTo>
                  <a:lnTo>
                    <a:pt x="6755574" y="3931666"/>
                  </a:lnTo>
                  <a:lnTo>
                    <a:pt x="6751129" y="3936873"/>
                  </a:lnTo>
                  <a:lnTo>
                    <a:pt x="6754685" y="3945509"/>
                  </a:lnTo>
                  <a:lnTo>
                    <a:pt x="6760781" y="3945509"/>
                  </a:lnTo>
                  <a:lnTo>
                    <a:pt x="6779565" y="3943896"/>
                  </a:lnTo>
                  <a:lnTo>
                    <a:pt x="6797446" y="3939032"/>
                  </a:lnTo>
                  <a:lnTo>
                    <a:pt x="6813855" y="3930916"/>
                  </a:lnTo>
                  <a:lnTo>
                    <a:pt x="6828218" y="3919550"/>
                  </a:lnTo>
                  <a:lnTo>
                    <a:pt x="6833425" y="3914356"/>
                  </a:lnTo>
                  <a:close/>
                </a:path>
                <a:path w="6928484" h="4204970">
                  <a:moveTo>
                    <a:pt x="6927913" y="3764813"/>
                  </a:moveTo>
                  <a:lnTo>
                    <a:pt x="6925246" y="3758717"/>
                  </a:lnTo>
                  <a:lnTo>
                    <a:pt x="6920039" y="3755212"/>
                  </a:lnTo>
                  <a:lnTo>
                    <a:pt x="6914197" y="3752011"/>
                  </a:lnTo>
                  <a:lnTo>
                    <a:pt x="6907847" y="3750437"/>
                  </a:lnTo>
                  <a:lnTo>
                    <a:pt x="6901497" y="3750437"/>
                  </a:lnTo>
                  <a:lnTo>
                    <a:pt x="6893522" y="3751262"/>
                  </a:lnTo>
                  <a:lnTo>
                    <a:pt x="6885787" y="3753688"/>
                  </a:lnTo>
                  <a:lnTo>
                    <a:pt x="6878510" y="3757638"/>
                  </a:lnTo>
                  <a:lnTo>
                    <a:pt x="6871906" y="3763073"/>
                  </a:lnTo>
                  <a:lnTo>
                    <a:pt x="6865518" y="3767163"/>
                  </a:lnTo>
                  <a:lnTo>
                    <a:pt x="6859651" y="3771658"/>
                  </a:lnTo>
                  <a:lnTo>
                    <a:pt x="6854431" y="3776649"/>
                  </a:lnTo>
                  <a:lnTo>
                    <a:pt x="6850062" y="3782199"/>
                  </a:lnTo>
                  <a:lnTo>
                    <a:pt x="6845617" y="3787432"/>
                  </a:lnTo>
                  <a:lnTo>
                    <a:pt x="6849173" y="3796119"/>
                  </a:lnTo>
                  <a:lnTo>
                    <a:pt x="6855269" y="3796119"/>
                  </a:lnTo>
                  <a:lnTo>
                    <a:pt x="6873913" y="3794493"/>
                  </a:lnTo>
                  <a:lnTo>
                    <a:pt x="6891490" y="3789603"/>
                  </a:lnTo>
                  <a:lnTo>
                    <a:pt x="6907593" y="3781463"/>
                  </a:lnTo>
                  <a:lnTo>
                    <a:pt x="6921817" y="3770045"/>
                  </a:lnTo>
                  <a:lnTo>
                    <a:pt x="6927913" y="3764813"/>
                  </a:lnTo>
                  <a:close/>
                </a:path>
              </a:pathLst>
            </a:custGeom>
            <a:solidFill>
              <a:srgbClr val="181818"/>
            </a:solidFill>
          </p:spPr>
          <p:txBody>
            <a:bodyPr wrap="square" lIns="0" tIns="0" rIns="0" bIns="0" rtlCol="0"/>
            <a:lstStyle/>
            <a:p>
              <a:endParaRPr/>
            </a:p>
          </p:txBody>
        </p:sp>
        <p:pic>
          <p:nvPicPr>
            <p:cNvPr id="10" name="object 10"/>
            <p:cNvPicPr/>
            <p:nvPr/>
          </p:nvPicPr>
          <p:blipFill>
            <a:blip r:embed="rId3" cstate="print"/>
            <a:stretch>
              <a:fillRect/>
            </a:stretch>
          </p:blipFill>
          <p:spPr>
            <a:xfrm>
              <a:off x="245998" y="309371"/>
              <a:ext cx="933004" cy="868426"/>
            </a:xfrm>
            <a:prstGeom prst="rect">
              <a:avLst/>
            </a:prstGeom>
          </p:spPr>
        </p:pic>
        <p:sp>
          <p:nvSpPr>
            <p:cNvPr id="11" name="object 11"/>
            <p:cNvSpPr/>
            <p:nvPr/>
          </p:nvSpPr>
          <p:spPr>
            <a:xfrm>
              <a:off x="937513" y="927226"/>
              <a:ext cx="51435" cy="61594"/>
            </a:xfrm>
            <a:custGeom>
              <a:avLst/>
              <a:gdLst/>
              <a:ahLst/>
              <a:cxnLst/>
              <a:rect l="l" t="t" r="r" b="b"/>
              <a:pathLst>
                <a:path w="51434" h="61594">
                  <a:moveTo>
                    <a:pt x="5918" y="0"/>
                  </a:moveTo>
                  <a:lnTo>
                    <a:pt x="0" y="5080"/>
                  </a:lnTo>
                  <a:lnTo>
                    <a:pt x="1257" y="10287"/>
                  </a:lnTo>
                  <a:lnTo>
                    <a:pt x="6602" y="25290"/>
                  </a:lnTo>
                  <a:lnTo>
                    <a:pt x="14987" y="38401"/>
                  </a:lnTo>
                  <a:lnTo>
                    <a:pt x="26080" y="49488"/>
                  </a:lnTo>
                  <a:lnTo>
                    <a:pt x="40792" y="59182"/>
                  </a:lnTo>
                  <a:lnTo>
                    <a:pt x="45885" y="61087"/>
                  </a:lnTo>
                  <a:lnTo>
                    <a:pt x="50190" y="57785"/>
                  </a:lnTo>
                  <a:lnTo>
                    <a:pt x="51193" y="53212"/>
                  </a:lnTo>
                  <a:lnTo>
                    <a:pt x="51297" y="41866"/>
                  </a:lnTo>
                  <a:lnTo>
                    <a:pt x="48137" y="31210"/>
                  </a:lnTo>
                  <a:lnTo>
                    <a:pt x="42022" y="22030"/>
                  </a:lnTo>
                  <a:lnTo>
                    <a:pt x="33261" y="15112"/>
                  </a:lnTo>
                  <a:lnTo>
                    <a:pt x="28239" y="10763"/>
                  </a:lnTo>
                  <a:lnTo>
                    <a:pt x="22821" y="7270"/>
                  </a:lnTo>
                  <a:lnTo>
                    <a:pt x="17023" y="4397"/>
                  </a:lnTo>
                  <a:lnTo>
                    <a:pt x="10858" y="1905"/>
                  </a:lnTo>
                  <a:lnTo>
                    <a:pt x="5918" y="0"/>
                  </a:lnTo>
                  <a:close/>
                </a:path>
              </a:pathLst>
            </a:custGeom>
            <a:solidFill>
              <a:srgbClr val="181818"/>
            </a:solidFill>
          </p:spPr>
          <p:txBody>
            <a:bodyPr wrap="square" lIns="0" tIns="0" rIns="0" bIns="0" rtlCol="0"/>
            <a:lstStyle/>
            <a:p>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502" y="298703"/>
            <a:ext cx="8839200" cy="4846320"/>
            <a:chOff x="12502" y="298703"/>
            <a:chExt cx="8839200" cy="4846320"/>
          </a:xfrm>
        </p:grpSpPr>
        <p:sp>
          <p:nvSpPr>
            <p:cNvPr id="3" name="object 3"/>
            <p:cNvSpPr/>
            <p:nvPr/>
          </p:nvSpPr>
          <p:spPr>
            <a:xfrm>
              <a:off x="57148" y="4064492"/>
              <a:ext cx="1104900" cy="1028700"/>
            </a:xfrm>
            <a:custGeom>
              <a:avLst/>
              <a:gdLst/>
              <a:ahLst/>
              <a:cxnLst/>
              <a:rect l="l" t="t" r="r" b="b"/>
              <a:pathLst>
                <a:path w="1104900" h="1028700">
                  <a:moveTo>
                    <a:pt x="520111" y="0"/>
                  </a:moveTo>
                  <a:lnTo>
                    <a:pt x="473263" y="3025"/>
                  </a:lnTo>
                  <a:lnTo>
                    <a:pt x="426936" y="10006"/>
                  </a:lnTo>
                  <a:lnTo>
                    <a:pt x="381409" y="20925"/>
                  </a:lnTo>
                  <a:lnTo>
                    <a:pt x="336964" y="35764"/>
                  </a:lnTo>
                  <a:lnTo>
                    <a:pt x="293879" y="54506"/>
                  </a:lnTo>
                  <a:lnTo>
                    <a:pt x="252436" y="77133"/>
                  </a:lnTo>
                  <a:lnTo>
                    <a:pt x="212913" y="103629"/>
                  </a:lnTo>
                  <a:lnTo>
                    <a:pt x="175592" y="133975"/>
                  </a:lnTo>
                  <a:lnTo>
                    <a:pt x="140753" y="168154"/>
                  </a:lnTo>
                  <a:lnTo>
                    <a:pt x="108675" y="206149"/>
                  </a:lnTo>
                  <a:lnTo>
                    <a:pt x="86841" y="237685"/>
                  </a:lnTo>
                  <a:lnTo>
                    <a:pt x="67350" y="270563"/>
                  </a:lnTo>
                  <a:lnTo>
                    <a:pt x="46149" y="313813"/>
                  </a:lnTo>
                  <a:lnTo>
                    <a:pt x="28854" y="358624"/>
                  </a:lnTo>
                  <a:lnTo>
                    <a:pt x="15528" y="404679"/>
                  </a:lnTo>
                  <a:lnTo>
                    <a:pt x="6234" y="451656"/>
                  </a:lnTo>
                  <a:lnTo>
                    <a:pt x="1037" y="499238"/>
                  </a:lnTo>
                  <a:lnTo>
                    <a:pt x="0" y="547103"/>
                  </a:lnTo>
                  <a:lnTo>
                    <a:pt x="3185" y="594934"/>
                  </a:lnTo>
                  <a:lnTo>
                    <a:pt x="9641" y="640317"/>
                  </a:lnTo>
                  <a:lnTo>
                    <a:pt x="19391" y="687813"/>
                  </a:lnTo>
                  <a:lnTo>
                    <a:pt x="32520" y="736283"/>
                  </a:lnTo>
                  <a:lnTo>
                    <a:pt x="49116" y="784588"/>
                  </a:lnTo>
                  <a:lnTo>
                    <a:pt x="69264" y="831587"/>
                  </a:lnTo>
                  <a:lnTo>
                    <a:pt x="93050" y="876141"/>
                  </a:lnTo>
                  <a:lnTo>
                    <a:pt x="120560" y="917110"/>
                  </a:lnTo>
                  <a:lnTo>
                    <a:pt x="151880" y="953355"/>
                  </a:lnTo>
                  <a:lnTo>
                    <a:pt x="187097" y="983736"/>
                  </a:lnTo>
                  <a:lnTo>
                    <a:pt x="228554" y="1007787"/>
                  </a:lnTo>
                  <a:lnTo>
                    <a:pt x="272219" y="1022117"/>
                  </a:lnTo>
                  <a:lnTo>
                    <a:pt x="317562" y="1028245"/>
                  </a:lnTo>
                  <a:lnTo>
                    <a:pt x="364049" y="1027691"/>
                  </a:lnTo>
                  <a:lnTo>
                    <a:pt x="411149" y="1021978"/>
                  </a:lnTo>
                  <a:lnTo>
                    <a:pt x="458330" y="1012625"/>
                  </a:lnTo>
                  <a:lnTo>
                    <a:pt x="505059" y="1001153"/>
                  </a:lnTo>
                  <a:lnTo>
                    <a:pt x="550805" y="989082"/>
                  </a:lnTo>
                  <a:lnTo>
                    <a:pt x="595034" y="977933"/>
                  </a:lnTo>
                  <a:lnTo>
                    <a:pt x="643675" y="967067"/>
                  </a:lnTo>
                  <a:lnTo>
                    <a:pt x="692546" y="955881"/>
                  </a:lnTo>
                  <a:lnTo>
                    <a:pt x="741118" y="943558"/>
                  </a:lnTo>
                  <a:lnTo>
                    <a:pt x="788860" y="929279"/>
                  </a:lnTo>
                  <a:lnTo>
                    <a:pt x="835244" y="912226"/>
                  </a:lnTo>
                  <a:lnTo>
                    <a:pt x="879739" y="891582"/>
                  </a:lnTo>
                  <a:lnTo>
                    <a:pt x="921816" y="866529"/>
                  </a:lnTo>
                  <a:lnTo>
                    <a:pt x="960945" y="836250"/>
                  </a:lnTo>
                  <a:lnTo>
                    <a:pt x="996595" y="799925"/>
                  </a:lnTo>
                  <a:lnTo>
                    <a:pt x="1021410" y="767364"/>
                  </a:lnTo>
                  <a:lnTo>
                    <a:pt x="1043090" y="731878"/>
                  </a:lnTo>
                  <a:lnTo>
                    <a:pt x="1062626" y="691472"/>
                  </a:lnTo>
                  <a:lnTo>
                    <a:pt x="1078517" y="648752"/>
                  </a:lnTo>
                  <a:lnTo>
                    <a:pt x="1090715" y="604219"/>
                  </a:lnTo>
                  <a:lnTo>
                    <a:pt x="1099169" y="558373"/>
                  </a:lnTo>
                  <a:lnTo>
                    <a:pt x="1103831" y="511715"/>
                  </a:lnTo>
                  <a:lnTo>
                    <a:pt x="1104650" y="464745"/>
                  </a:lnTo>
                  <a:lnTo>
                    <a:pt x="1101577" y="417962"/>
                  </a:lnTo>
                  <a:lnTo>
                    <a:pt x="1094562" y="371868"/>
                  </a:lnTo>
                  <a:lnTo>
                    <a:pt x="1083557" y="326963"/>
                  </a:lnTo>
                  <a:lnTo>
                    <a:pt x="1068511" y="283746"/>
                  </a:lnTo>
                  <a:lnTo>
                    <a:pt x="1049375" y="242718"/>
                  </a:lnTo>
                  <a:lnTo>
                    <a:pt x="1026099" y="204380"/>
                  </a:lnTo>
                  <a:lnTo>
                    <a:pt x="998633" y="169232"/>
                  </a:lnTo>
                  <a:lnTo>
                    <a:pt x="966929" y="137774"/>
                  </a:lnTo>
                  <a:lnTo>
                    <a:pt x="930936" y="110505"/>
                  </a:lnTo>
                  <a:lnTo>
                    <a:pt x="890089" y="85808"/>
                  </a:lnTo>
                  <a:lnTo>
                    <a:pt x="847145" y="64267"/>
                  </a:lnTo>
                  <a:lnTo>
                    <a:pt x="802483" y="45938"/>
                  </a:lnTo>
                  <a:lnTo>
                    <a:pt x="756484" y="30879"/>
                  </a:lnTo>
                  <a:lnTo>
                    <a:pt x="709526" y="19145"/>
                  </a:lnTo>
                  <a:lnTo>
                    <a:pt x="661988" y="10794"/>
                  </a:lnTo>
                  <a:lnTo>
                    <a:pt x="567200" y="946"/>
                  </a:lnTo>
                  <a:lnTo>
                    <a:pt x="520111" y="0"/>
                  </a:lnTo>
                  <a:close/>
                </a:path>
              </a:pathLst>
            </a:custGeom>
            <a:solidFill>
              <a:srgbClr val="FFD47B"/>
            </a:solidFill>
          </p:spPr>
          <p:txBody>
            <a:bodyPr wrap="square" lIns="0" tIns="0" rIns="0" bIns="0" rtlCol="0"/>
            <a:lstStyle/>
            <a:p>
              <a:endParaRPr/>
            </a:p>
          </p:txBody>
        </p:sp>
        <p:sp>
          <p:nvSpPr>
            <p:cNvPr id="4" name="object 4"/>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12502" y="4323841"/>
              <a:ext cx="622670" cy="821182"/>
            </a:xfrm>
            <a:prstGeom prst="rect">
              <a:avLst/>
            </a:prstGeom>
          </p:spPr>
        </p:pic>
      </p:grpSp>
      <p:sp>
        <p:nvSpPr>
          <p:cNvPr id="6" name="object 6"/>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sz="3000" dirty="0"/>
              <a:t>Tahapan</a:t>
            </a:r>
            <a:r>
              <a:rPr sz="3000" spc="-85" dirty="0"/>
              <a:t> </a:t>
            </a:r>
            <a:r>
              <a:rPr sz="3000" dirty="0"/>
              <a:t>Penyusunan</a:t>
            </a:r>
            <a:r>
              <a:rPr sz="3000" spc="-20" dirty="0"/>
              <a:t> </a:t>
            </a:r>
            <a:r>
              <a:rPr sz="3000" dirty="0"/>
              <a:t>Instrumen</a:t>
            </a:r>
            <a:r>
              <a:rPr sz="3000" spc="-145" dirty="0"/>
              <a:t> </a:t>
            </a:r>
            <a:r>
              <a:rPr sz="3000" spc="-25" dirty="0"/>
              <a:t>AM</a:t>
            </a:r>
            <a:endParaRPr sz="3000"/>
          </a:p>
        </p:txBody>
      </p:sp>
      <p:grpSp>
        <p:nvGrpSpPr>
          <p:cNvPr id="7" name="object 7"/>
          <p:cNvGrpSpPr/>
          <p:nvPr/>
        </p:nvGrpSpPr>
        <p:grpSpPr>
          <a:xfrm>
            <a:off x="1438655" y="1600149"/>
            <a:ext cx="6408420" cy="2486025"/>
            <a:chOff x="1438655" y="1600149"/>
            <a:chExt cx="6408420" cy="2486025"/>
          </a:xfrm>
        </p:grpSpPr>
        <p:pic>
          <p:nvPicPr>
            <p:cNvPr id="8" name="object 8"/>
            <p:cNvPicPr/>
            <p:nvPr/>
          </p:nvPicPr>
          <p:blipFill>
            <a:blip r:embed="rId3" cstate="print"/>
            <a:stretch>
              <a:fillRect/>
            </a:stretch>
          </p:blipFill>
          <p:spPr>
            <a:xfrm>
              <a:off x="1459991" y="1600149"/>
              <a:ext cx="556158" cy="2473325"/>
            </a:xfrm>
            <a:prstGeom prst="rect">
              <a:avLst/>
            </a:prstGeom>
          </p:spPr>
        </p:pic>
        <p:pic>
          <p:nvPicPr>
            <p:cNvPr id="9" name="object 9"/>
            <p:cNvPicPr/>
            <p:nvPr/>
          </p:nvPicPr>
          <p:blipFill>
            <a:blip r:embed="rId4" cstate="print"/>
            <a:stretch>
              <a:fillRect/>
            </a:stretch>
          </p:blipFill>
          <p:spPr>
            <a:xfrm>
              <a:off x="1685543" y="1679460"/>
              <a:ext cx="6161405" cy="635368"/>
            </a:xfrm>
            <a:prstGeom prst="rect">
              <a:avLst/>
            </a:prstGeom>
          </p:spPr>
        </p:pic>
        <p:pic>
          <p:nvPicPr>
            <p:cNvPr id="10" name="object 10"/>
            <p:cNvPicPr/>
            <p:nvPr/>
          </p:nvPicPr>
          <p:blipFill>
            <a:blip r:embed="rId5" cstate="print"/>
            <a:stretch>
              <a:fillRect/>
            </a:stretch>
          </p:blipFill>
          <p:spPr>
            <a:xfrm>
              <a:off x="1438655" y="1676412"/>
              <a:ext cx="592670" cy="598792"/>
            </a:xfrm>
            <a:prstGeom prst="rect">
              <a:avLst/>
            </a:prstGeom>
          </p:spPr>
        </p:pic>
        <p:pic>
          <p:nvPicPr>
            <p:cNvPr id="11" name="object 11"/>
            <p:cNvPicPr/>
            <p:nvPr/>
          </p:nvPicPr>
          <p:blipFill>
            <a:blip r:embed="rId6" cstate="print"/>
            <a:stretch>
              <a:fillRect/>
            </a:stretch>
          </p:blipFill>
          <p:spPr>
            <a:xfrm>
              <a:off x="1911095" y="2270772"/>
              <a:ext cx="5935853" cy="635368"/>
            </a:xfrm>
            <a:prstGeom prst="rect">
              <a:avLst/>
            </a:prstGeom>
          </p:spPr>
        </p:pic>
        <p:pic>
          <p:nvPicPr>
            <p:cNvPr id="12" name="object 12"/>
            <p:cNvPicPr/>
            <p:nvPr/>
          </p:nvPicPr>
          <p:blipFill>
            <a:blip r:embed="rId7" cstate="print"/>
            <a:stretch>
              <a:fillRect/>
            </a:stretch>
          </p:blipFill>
          <p:spPr>
            <a:xfrm>
              <a:off x="1664207" y="2267699"/>
              <a:ext cx="592747" cy="595769"/>
            </a:xfrm>
            <a:prstGeom prst="rect">
              <a:avLst/>
            </a:prstGeom>
          </p:spPr>
        </p:pic>
        <p:pic>
          <p:nvPicPr>
            <p:cNvPr id="13" name="object 13"/>
            <p:cNvPicPr/>
            <p:nvPr/>
          </p:nvPicPr>
          <p:blipFill>
            <a:blip r:embed="rId8" cstate="print"/>
            <a:stretch>
              <a:fillRect/>
            </a:stretch>
          </p:blipFill>
          <p:spPr>
            <a:xfrm>
              <a:off x="1911095" y="2862059"/>
              <a:ext cx="5935853" cy="632345"/>
            </a:xfrm>
            <a:prstGeom prst="rect">
              <a:avLst/>
            </a:prstGeom>
          </p:spPr>
        </p:pic>
        <p:pic>
          <p:nvPicPr>
            <p:cNvPr id="14" name="object 14"/>
            <p:cNvPicPr/>
            <p:nvPr/>
          </p:nvPicPr>
          <p:blipFill>
            <a:blip r:embed="rId9" cstate="print"/>
            <a:stretch>
              <a:fillRect/>
            </a:stretch>
          </p:blipFill>
          <p:spPr>
            <a:xfrm>
              <a:off x="1664207" y="2859011"/>
              <a:ext cx="592747" cy="595769"/>
            </a:xfrm>
            <a:prstGeom prst="rect">
              <a:avLst/>
            </a:prstGeom>
          </p:spPr>
        </p:pic>
        <p:pic>
          <p:nvPicPr>
            <p:cNvPr id="15" name="object 15"/>
            <p:cNvPicPr/>
            <p:nvPr/>
          </p:nvPicPr>
          <p:blipFill>
            <a:blip r:embed="rId4" cstate="print"/>
            <a:stretch>
              <a:fillRect/>
            </a:stretch>
          </p:blipFill>
          <p:spPr>
            <a:xfrm>
              <a:off x="1685543" y="3450336"/>
              <a:ext cx="6161405" cy="635368"/>
            </a:xfrm>
            <a:prstGeom prst="rect">
              <a:avLst/>
            </a:prstGeom>
          </p:spPr>
        </p:pic>
      </p:grpSp>
      <p:sp>
        <p:nvSpPr>
          <p:cNvPr id="16" name="object 16"/>
          <p:cNvSpPr txBox="1"/>
          <p:nvPr/>
        </p:nvSpPr>
        <p:spPr>
          <a:xfrm>
            <a:off x="2035555" y="1755775"/>
            <a:ext cx="3755645" cy="2125454"/>
          </a:xfrm>
          <a:prstGeom prst="rect">
            <a:avLst/>
          </a:prstGeom>
        </p:spPr>
        <p:txBody>
          <a:bodyPr vert="horz" wrap="square" lIns="0" tIns="13970" rIns="0" bIns="0" rtlCol="0">
            <a:spAutoFit/>
          </a:bodyPr>
          <a:lstStyle/>
          <a:p>
            <a:pPr marL="12700">
              <a:lnSpc>
                <a:spcPct val="100000"/>
              </a:lnSpc>
              <a:spcBef>
                <a:spcPts val="110"/>
              </a:spcBef>
            </a:pPr>
            <a:r>
              <a:rPr sz="2100" dirty="0" err="1">
                <a:solidFill>
                  <a:srgbClr val="181818"/>
                </a:solidFill>
                <a:latin typeface="Arial MT"/>
                <a:cs typeface="Arial MT"/>
              </a:rPr>
              <a:t>Menganalisi</a:t>
            </a:r>
            <a:r>
              <a:rPr lang="en-US" sz="2100" dirty="0" err="1">
                <a:solidFill>
                  <a:srgbClr val="181818"/>
                </a:solidFill>
                <a:latin typeface="Arial MT"/>
                <a:cs typeface="Arial MT"/>
              </a:rPr>
              <a:t>s</a:t>
            </a:r>
            <a:r>
              <a:rPr sz="2100" spc="-70" dirty="0">
                <a:solidFill>
                  <a:srgbClr val="181818"/>
                </a:solidFill>
                <a:latin typeface="Arial MT"/>
                <a:cs typeface="Arial MT"/>
              </a:rPr>
              <a:t> </a:t>
            </a:r>
            <a:r>
              <a:rPr sz="2100" dirty="0">
                <a:solidFill>
                  <a:srgbClr val="181818"/>
                </a:solidFill>
                <a:latin typeface="Arial MT"/>
                <a:cs typeface="Arial MT"/>
              </a:rPr>
              <a:t>kompetensi</a:t>
            </a:r>
            <a:r>
              <a:rPr sz="2100" spc="-45" dirty="0">
                <a:solidFill>
                  <a:srgbClr val="181818"/>
                </a:solidFill>
                <a:latin typeface="Arial MT"/>
                <a:cs typeface="Arial MT"/>
              </a:rPr>
              <a:t> </a:t>
            </a:r>
            <a:r>
              <a:rPr sz="2100" spc="-10" dirty="0">
                <a:solidFill>
                  <a:srgbClr val="181818"/>
                </a:solidFill>
                <a:latin typeface="Arial MT"/>
                <a:cs typeface="Arial MT"/>
              </a:rPr>
              <a:t>dasar</a:t>
            </a:r>
            <a:endParaRPr sz="2100" dirty="0">
              <a:latin typeface="Arial MT"/>
              <a:cs typeface="Arial MT"/>
            </a:endParaRPr>
          </a:p>
          <a:p>
            <a:pPr marL="238125" marR="1120140">
              <a:lnSpc>
                <a:spcPct val="184600"/>
              </a:lnSpc>
            </a:pPr>
            <a:r>
              <a:rPr sz="2100" dirty="0">
                <a:solidFill>
                  <a:srgbClr val="181818"/>
                </a:solidFill>
                <a:latin typeface="Arial MT"/>
                <a:cs typeface="Arial MT"/>
              </a:rPr>
              <a:t>Materi</a:t>
            </a:r>
            <a:r>
              <a:rPr sz="2100" spc="-50" dirty="0">
                <a:solidFill>
                  <a:srgbClr val="181818"/>
                </a:solidFill>
                <a:latin typeface="Arial MT"/>
                <a:cs typeface="Arial MT"/>
              </a:rPr>
              <a:t> </a:t>
            </a:r>
            <a:r>
              <a:rPr sz="2100" spc="-10" dirty="0">
                <a:solidFill>
                  <a:srgbClr val="181818"/>
                </a:solidFill>
                <a:latin typeface="Arial MT"/>
                <a:cs typeface="Arial MT"/>
              </a:rPr>
              <a:t>Esensial </a:t>
            </a:r>
            <a:r>
              <a:rPr sz="2100" dirty="0">
                <a:solidFill>
                  <a:srgbClr val="181818"/>
                </a:solidFill>
                <a:latin typeface="Arial MT"/>
                <a:cs typeface="Arial MT"/>
              </a:rPr>
              <a:t>Menyusun</a:t>
            </a:r>
            <a:r>
              <a:rPr sz="2100" spc="15" dirty="0">
                <a:solidFill>
                  <a:srgbClr val="181818"/>
                </a:solidFill>
                <a:latin typeface="Arial MT"/>
                <a:cs typeface="Arial MT"/>
              </a:rPr>
              <a:t> </a:t>
            </a:r>
            <a:r>
              <a:rPr sz="2100" spc="-10" dirty="0">
                <a:solidFill>
                  <a:srgbClr val="181818"/>
                </a:solidFill>
                <a:latin typeface="Arial MT"/>
                <a:cs typeface="Arial MT"/>
              </a:rPr>
              <a:t>Kisi-</a:t>
            </a:r>
            <a:r>
              <a:rPr sz="2100" spc="-20" dirty="0">
                <a:solidFill>
                  <a:srgbClr val="181818"/>
                </a:solidFill>
                <a:latin typeface="Arial MT"/>
                <a:cs typeface="Arial MT"/>
              </a:rPr>
              <a:t>Kisi</a:t>
            </a:r>
            <a:endParaRPr sz="2100" dirty="0">
              <a:latin typeface="Arial MT"/>
              <a:cs typeface="Arial MT"/>
            </a:endParaRPr>
          </a:p>
          <a:p>
            <a:pPr marL="12700">
              <a:lnSpc>
                <a:spcPct val="100000"/>
              </a:lnSpc>
              <a:spcBef>
                <a:spcPts val="2130"/>
              </a:spcBef>
            </a:pPr>
            <a:r>
              <a:rPr sz="2100" dirty="0">
                <a:solidFill>
                  <a:srgbClr val="181818"/>
                </a:solidFill>
                <a:latin typeface="Arial MT"/>
                <a:cs typeface="Arial MT"/>
              </a:rPr>
              <a:t>Menyusun</a:t>
            </a:r>
            <a:r>
              <a:rPr sz="2100" spc="-15" dirty="0">
                <a:solidFill>
                  <a:srgbClr val="181818"/>
                </a:solidFill>
                <a:latin typeface="Arial MT"/>
                <a:cs typeface="Arial MT"/>
              </a:rPr>
              <a:t> </a:t>
            </a:r>
            <a:r>
              <a:rPr sz="2100" spc="-10" dirty="0">
                <a:solidFill>
                  <a:srgbClr val="181818"/>
                </a:solidFill>
                <a:latin typeface="Arial MT"/>
                <a:cs typeface="Arial MT"/>
              </a:rPr>
              <a:t>Instrumen</a:t>
            </a:r>
            <a:endParaRPr sz="2100" dirty="0">
              <a:latin typeface="Arial MT"/>
              <a:cs typeface="Arial MT"/>
            </a:endParaRPr>
          </a:p>
        </p:txBody>
      </p:sp>
      <p:pic>
        <p:nvPicPr>
          <p:cNvPr id="17" name="object 17"/>
          <p:cNvPicPr/>
          <p:nvPr/>
        </p:nvPicPr>
        <p:blipFill>
          <a:blip r:embed="rId10" cstate="print"/>
          <a:stretch>
            <a:fillRect/>
          </a:stretch>
        </p:blipFill>
        <p:spPr>
          <a:xfrm>
            <a:off x="1438655" y="3447288"/>
            <a:ext cx="592670" cy="5988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5760" y="140121"/>
            <a:ext cx="8585835" cy="4572635"/>
            <a:chOff x="55760" y="140121"/>
            <a:chExt cx="8585835" cy="4572635"/>
          </a:xfrm>
        </p:grpSpPr>
        <p:sp>
          <p:nvSpPr>
            <p:cNvPr id="3" name="object 3"/>
            <p:cNvSpPr/>
            <p:nvPr/>
          </p:nvSpPr>
          <p:spPr>
            <a:xfrm>
              <a:off x="55760" y="140121"/>
              <a:ext cx="1273810" cy="1186815"/>
            </a:xfrm>
            <a:custGeom>
              <a:avLst/>
              <a:gdLst/>
              <a:ahLst/>
              <a:cxnLst/>
              <a:rect l="l" t="t" r="r" b="b"/>
              <a:pathLst>
                <a:path w="1273810" h="1186815">
                  <a:moveTo>
                    <a:pt x="658350" y="0"/>
                  </a:moveTo>
                  <a:lnTo>
                    <a:pt x="611789" y="1781"/>
                  </a:lnTo>
                  <a:lnTo>
                    <a:pt x="565295" y="6944"/>
                  </a:lnTo>
                  <a:lnTo>
                    <a:pt x="517122" y="11675"/>
                  </a:lnTo>
                  <a:lnTo>
                    <a:pt x="469085" y="19456"/>
                  </a:lnTo>
                  <a:lnTo>
                    <a:pt x="421477" y="30239"/>
                  </a:lnTo>
                  <a:lnTo>
                    <a:pt x="374590" y="43981"/>
                  </a:lnTo>
                  <a:lnTo>
                    <a:pt x="328717" y="60633"/>
                  </a:lnTo>
                  <a:lnTo>
                    <a:pt x="284151" y="80150"/>
                  </a:lnTo>
                  <a:lnTo>
                    <a:pt x="241183" y="102486"/>
                  </a:lnTo>
                  <a:lnTo>
                    <a:pt x="200106" y="127594"/>
                  </a:lnTo>
                  <a:lnTo>
                    <a:pt x="163227" y="155072"/>
                  </a:lnTo>
                  <a:lnTo>
                    <a:pt x="130202" y="186367"/>
                  </a:lnTo>
                  <a:lnTo>
                    <a:pt x="100994" y="221082"/>
                  </a:lnTo>
                  <a:lnTo>
                    <a:pt x="75563" y="258821"/>
                  </a:lnTo>
                  <a:lnTo>
                    <a:pt x="53869" y="299186"/>
                  </a:lnTo>
                  <a:lnTo>
                    <a:pt x="35874" y="341783"/>
                  </a:lnTo>
                  <a:lnTo>
                    <a:pt x="21538" y="386213"/>
                  </a:lnTo>
                  <a:lnTo>
                    <a:pt x="10821" y="432080"/>
                  </a:lnTo>
                  <a:lnTo>
                    <a:pt x="3686" y="478988"/>
                  </a:lnTo>
                  <a:lnTo>
                    <a:pt x="92" y="526540"/>
                  </a:lnTo>
                  <a:lnTo>
                    <a:pt x="0" y="574340"/>
                  </a:lnTo>
                  <a:lnTo>
                    <a:pt x="3370" y="621991"/>
                  </a:lnTo>
                  <a:lnTo>
                    <a:pt x="10165" y="669096"/>
                  </a:lnTo>
                  <a:lnTo>
                    <a:pt x="20344" y="715259"/>
                  </a:lnTo>
                  <a:lnTo>
                    <a:pt x="33867" y="760083"/>
                  </a:lnTo>
                  <a:lnTo>
                    <a:pt x="50697" y="803171"/>
                  </a:lnTo>
                  <a:lnTo>
                    <a:pt x="70794" y="844128"/>
                  </a:lnTo>
                  <a:lnTo>
                    <a:pt x="95798" y="885086"/>
                  </a:lnTo>
                  <a:lnTo>
                    <a:pt x="124402" y="922614"/>
                  </a:lnTo>
                  <a:lnTo>
                    <a:pt x="161213" y="960634"/>
                  </a:lnTo>
                  <a:lnTo>
                    <a:pt x="201323" y="992934"/>
                  </a:lnTo>
                  <a:lnTo>
                    <a:pt x="244285" y="1020199"/>
                  </a:lnTo>
                  <a:lnTo>
                    <a:pt x="289655" y="1043118"/>
                  </a:lnTo>
                  <a:lnTo>
                    <a:pt x="336987" y="1062378"/>
                  </a:lnTo>
                  <a:lnTo>
                    <a:pt x="385835" y="1078666"/>
                  </a:lnTo>
                  <a:lnTo>
                    <a:pt x="435754" y="1092669"/>
                  </a:lnTo>
                  <a:lnTo>
                    <a:pt x="486298" y="1105076"/>
                  </a:lnTo>
                  <a:lnTo>
                    <a:pt x="587482" y="1127846"/>
                  </a:lnTo>
                  <a:lnTo>
                    <a:pt x="633296" y="1139330"/>
                  </a:lnTo>
                  <a:lnTo>
                    <a:pt x="680576" y="1151821"/>
                  </a:lnTo>
                  <a:lnTo>
                    <a:pt x="728875" y="1164040"/>
                  </a:lnTo>
                  <a:lnTo>
                    <a:pt x="777746" y="1174710"/>
                  </a:lnTo>
                  <a:lnTo>
                    <a:pt x="826740" y="1182551"/>
                  </a:lnTo>
                  <a:lnTo>
                    <a:pt x="875411" y="1186285"/>
                  </a:lnTo>
                  <a:lnTo>
                    <a:pt x="923310" y="1184634"/>
                  </a:lnTo>
                  <a:lnTo>
                    <a:pt x="969990" y="1176317"/>
                  </a:lnTo>
                  <a:lnTo>
                    <a:pt x="1015003" y="1160058"/>
                  </a:lnTo>
                  <a:lnTo>
                    <a:pt x="1057902" y="1134577"/>
                  </a:lnTo>
                  <a:lnTo>
                    <a:pt x="1094654" y="1103350"/>
                  </a:lnTo>
                  <a:lnTo>
                    <a:pt x="1127757" y="1066543"/>
                  </a:lnTo>
                  <a:lnTo>
                    <a:pt x="1157286" y="1025113"/>
                  </a:lnTo>
                  <a:lnTo>
                    <a:pt x="1183313" y="980019"/>
                  </a:lnTo>
                  <a:lnTo>
                    <a:pt x="1205910" y="932219"/>
                  </a:lnTo>
                  <a:lnTo>
                    <a:pt x="1225150" y="882669"/>
                  </a:lnTo>
                  <a:lnTo>
                    <a:pt x="1241106" y="832329"/>
                  </a:lnTo>
                  <a:lnTo>
                    <a:pt x="1253849" y="782155"/>
                  </a:lnTo>
                  <a:lnTo>
                    <a:pt x="1263454" y="733106"/>
                  </a:lnTo>
                  <a:lnTo>
                    <a:pt x="1269992" y="686140"/>
                  </a:lnTo>
                  <a:lnTo>
                    <a:pt x="1273447" y="637919"/>
                  </a:lnTo>
                  <a:lnTo>
                    <a:pt x="1273176" y="589624"/>
                  </a:lnTo>
                  <a:lnTo>
                    <a:pt x="1269225" y="541502"/>
                  </a:lnTo>
                  <a:lnTo>
                    <a:pt x="1261644" y="493799"/>
                  </a:lnTo>
                  <a:lnTo>
                    <a:pt x="1250479" y="446763"/>
                  </a:lnTo>
                  <a:lnTo>
                    <a:pt x="1235779" y="400640"/>
                  </a:lnTo>
                  <a:lnTo>
                    <a:pt x="1217592" y="355679"/>
                  </a:lnTo>
                  <a:lnTo>
                    <a:pt x="1195964" y="312125"/>
                  </a:lnTo>
                  <a:lnTo>
                    <a:pt x="1173492" y="274216"/>
                  </a:lnTo>
                  <a:lnTo>
                    <a:pt x="1148314" y="237830"/>
                  </a:lnTo>
                  <a:lnTo>
                    <a:pt x="1116808" y="200008"/>
                  </a:lnTo>
                  <a:lnTo>
                    <a:pt x="1082929" y="165418"/>
                  </a:lnTo>
                  <a:lnTo>
                    <a:pt x="1046879" y="134072"/>
                  </a:lnTo>
                  <a:lnTo>
                    <a:pt x="1008863" y="105982"/>
                  </a:lnTo>
                  <a:lnTo>
                    <a:pt x="969084" y="81161"/>
                  </a:lnTo>
                  <a:lnTo>
                    <a:pt x="927746" y="59622"/>
                  </a:lnTo>
                  <a:lnTo>
                    <a:pt x="885051" y="41377"/>
                  </a:lnTo>
                  <a:lnTo>
                    <a:pt x="841203" y="26438"/>
                  </a:lnTo>
                  <a:lnTo>
                    <a:pt x="796405" y="14819"/>
                  </a:lnTo>
                  <a:lnTo>
                    <a:pt x="750862" y="6531"/>
                  </a:lnTo>
                  <a:lnTo>
                    <a:pt x="704775" y="1587"/>
                  </a:lnTo>
                  <a:lnTo>
                    <a:pt x="658350" y="0"/>
                  </a:lnTo>
                  <a:close/>
                </a:path>
              </a:pathLst>
            </a:custGeom>
            <a:solidFill>
              <a:srgbClr val="FFD47B"/>
            </a:solidFill>
          </p:spPr>
          <p:txBody>
            <a:bodyPr wrap="square" lIns="0" tIns="0" rIns="0" bIns="0" rtlCol="0"/>
            <a:lstStyle/>
            <a:p>
              <a:endParaRPr/>
            </a:p>
          </p:txBody>
        </p:sp>
        <p:sp>
          <p:nvSpPr>
            <p:cNvPr id="4" name="object 4"/>
            <p:cNvSpPr/>
            <p:nvPr/>
          </p:nvSpPr>
          <p:spPr>
            <a:xfrm>
              <a:off x="502919" y="432815"/>
              <a:ext cx="8138159" cy="4279900"/>
            </a:xfrm>
            <a:custGeom>
              <a:avLst/>
              <a:gdLst/>
              <a:ahLst/>
              <a:cxnLst/>
              <a:rect l="l" t="t" r="r" b="b"/>
              <a:pathLst>
                <a:path w="8138159" h="4279900">
                  <a:moveTo>
                    <a:pt x="8138159" y="0"/>
                  </a:moveTo>
                  <a:lnTo>
                    <a:pt x="0" y="0"/>
                  </a:lnTo>
                  <a:lnTo>
                    <a:pt x="0" y="4279392"/>
                  </a:lnTo>
                  <a:lnTo>
                    <a:pt x="8138159" y="4279392"/>
                  </a:lnTo>
                  <a:lnTo>
                    <a:pt x="8138159" y="0"/>
                  </a:lnTo>
                  <a:close/>
                </a:path>
              </a:pathLst>
            </a:custGeom>
            <a:solidFill>
              <a:srgbClr val="FFFFFF"/>
            </a:solidFill>
          </p:spPr>
          <p:txBody>
            <a:bodyPr wrap="square" lIns="0" tIns="0" rIns="0" bIns="0" rtlCol="0"/>
            <a:lstStyle/>
            <a:p>
              <a:endParaRPr/>
            </a:p>
          </p:txBody>
        </p:sp>
      </p:grpSp>
      <p:sp>
        <p:nvSpPr>
          <p:cNvPr id="5" name="object 5"/>
          <p:cNvSpPr txBox="1"/>
          <p:nvPr/>
        </p:nvSpPr>
        <p:spPr>
          <a:xfrm>
            <a:off x="1742948" y="1923059"/>
            <a:ext cx="1153795" cy="1244600"/>
          </a:xfrm>
          <a:prstGeom prst="rect">
            <a:avLst/>
          </a:prstGeom>
        </p:spPr>
        <p:txBody>
          <a:bodyPr vert="horz" wrap="square" lIns="0" tIns="12065" rIns="0" bIns="0" rtlCol="0">
            <a:spAutoFit/>
          </a:bodyPr>
          <a:lstStyle/>
          <a:p>
            <a:pPr marL="12700">
              <a:lnSpc>
                <a:spcPct val="100000"/>
              </a:lnSpc>
              <a:spcBef>
                <a:spcPts val="95"/>
              </a:spcBef>
            </a:pPr>
            <a:r>
              <a:rPr sz="8000" spc="-25" dirty="0">
                <a:solidFill>
                  <a:srgbClr val="181818"/>
                </a:solidFill>
                <a:latin typeface="Arial MT"/>
                <a:cs typeface="Arial MT"/>
              </a:rPr>
              <a:t>02</a:t>
            </a:r>
            <a:endParaRPr sz="8000">
              <a:latin typeface="Arial MT"/>
              <a:cs typeface="Arial MT"/>
            </a:endParaRPr>
          </a:p>
        </p:txBody>
      </p:sp>
      <p:sp>
        <p:nvSpPr>
          <p:cNvPr id="6" name="object 6"/>
          <p:cNvSpPr txBox="1">
            <a:spLocks noGrp="1"/>
          </p:cNvSpPr>
          <p:nvPr>
            <p:ph type="title"/>
          </p:nvPr>
        </p:nvSpPr>
        <p:spPr>
          <a:xfrm>
            <a:off x="3639058" y="1856054"/>
            <a:ext cx="2823845" cy="1400175"/>
          </a:xfrm>
          <a:prstGeom prst="rect">
            <a:avLst/>
          </a:prstGeom>
        </p:spPr>
        <p:txBody>
          <a:bodyPr vert="horz" wrap="square" lIns="0" tIns="14605" rIns="0" bIns="0" rtlCol="0">
            <a:spAutoFit/>
          </a:bodyPr>
          <a:lstStyle/>
          <a:p>
            <a:pPr marL="12700" marR="5080">
              <a:lnSpc>
                <a:spcPct val="100000"/>
              </a:lnSpc>
              <a:spcBef>
                <a:spcPts val="115"/>
              </a:spcBef>
            </a:pPr>
            <a:r>
              <a:rPr sz="4500" b="0" spc="-10" dirty="0">
                <a:latin typeface="Arial MT"/>
                <a:cs typeface="Arial MT"/>
              </a:rPr>
              <a:t>BENTUK ASESMEN</a:t>
            </a:r>
            <a:endParaRPr sz="4500">
              <a:latin typeface="Arial MT"/>
              <a:cs typeface="Arial MT"/>
            </a:endParaRPr>
          </a:p>
        </p:txBody>
      </p:sp>
      <p:grpSp>
        <p:nvGrpSpPr>
          <p:cNvPr id="7" name="object 7"/>
          <p:cNvGrpSpPr/>
          <p:nvPr/>
        </p:nvGrpSpPr>
        <p:grpSpPr>
          <a:xfrm>
            <a:off x="87796" y="739266"/>
            <a:ext cx="8809355" cy="4411980"/>
            <a:chOff x="87796" y="739266"/>
            <a:chExt cx="8809355" cy="4411980"/>
          </a:xfrm>
        </p:grpSpPr>
        <p:pic>
          <p:nvPicPr>
            <p:cNvPr id="8" name="object 8"/>
            <p:cNvPicPr/>
            <p:nvPr/>
          </p:nvPicPr>
          <p:blipFill>
            <a:blip r:embed="rId2" cstate="print"/>
            <a:stretch>
              <a:fillRect/>
            </a:stretch>
          </p:blipFill>
          <p:spPr>
            <a:xfrm>
              <a:off x="87796" y="3566159"/>
              <a:ext cx="2219539" cy="1584958"/>
            </a:xfrm>
            <a:prstGeom prst="rect">
              <a:avLst/>
            </a:prstGeom>
          </p:spPr>
        </p:pic>
        <p:sp>
          <p:nvSpPr>
            <p:cNvPr id="9" name="object 9"/>
            <p:cNvSpPr/>
            <p:nvPr/>
          </p:nvSpPr>
          <p:spPr>
            <a:xfrm>
              <a:off x="1972056" y="742568"/>
              <a:ext cx="6629400" cy="3775075"/>
            </a:xfrm>
            <a:custGeom>
              <a:avLst/>
              <a:gdLst/>
              <a:ahLst/>
              <a:cxnLst/>
              <a:rect l="l" t="t" r="r" b="b"/>
              <a:pathLst>
                <a:path w="6629400" h="3775075">
                  <a:moveTo>
                    <a:pt x="82296" y="3357410"/>
                  </a:moveTo>
                  <a:lnTo>
                    <a:pt x="77851" y="3352177"/>
                  </a:lnTo>
                  <a:lnTo>
                    <a:pt x="73469" y="3346627"/>
                  </a:lnTo>
                  <a:lnTo>
                    <a:pt x="68262" y="3341636"/>
                  </a:lnTo>
                  <a:lnTo>
                    <a:pt x="62382" y="3337141"/>
                  </a:lnTo>
                  <a:lnTo>
                    <a:pt x="56007" y="3333051"/>
                  </a:lnTo>
                  <a:lnTo>
                    <a:pt x="49390" y="3327616"/>
                  </a:lnTo>
                  <a:lnTo>
                    <a:pt x="42113" y="3323666"/>
                  </a:lnTo>
                  <a:lnTo>
                    <a:pt x="34378" y="3321240"/>
                  </a:lnTo>
                  <a:lnTo>
                    <a:pt x="26416" y="3320415"/>
                  </a:lnTo>
                  <a:lnTo>
                    <a:pt x="20066" y="3320415"/>
                  </a:lnTo>
                  <a:lnTo>
                    <a:pt x="13716" y="3321989"/>
                  </a:lnTo>
                  <a:lnTo>
                    <a:pt x="7874" y="3325190"/>
                  </a:lnTo>
                  <a:lnTo>
                    <a:pt x="2667" y="3328695"/>
                  </a:lnTo>
                  <a:lnTo>
                    <a:pt x="0" y="3334791"/>
                  </a:lnTo>
                  <a:lnTo>
                    <a:pt x="6096" y="3340023"/>
                  </a:lnTo>
                  <a:lnTo>
                    <a:pt x="20307" y="3351441"/>
                  </a:lnTo>
                  <a:lnTo>
                    <a:pt x="36410" y="3359581"/>
                  </a:lnTo>
                  <a:lnTo>
                    <a:pt x="53987" y="3364471"/>
                  </a:lnTo>
                  <a:lnTo>
                    <a:pt x="72644" y="3366097"/>
                  </a:lnTo>
                  <a:lnTo>
                    <a:pt x="78740" y="3366097"/>
                  </a:lnTo>
                  <a:lnTo>
                    <a:pt x="82296" y="3357410"/>
                  </a:lnTo>
                  <a:close/>
                </a:path>
                <a:path w="6629400" h="3775075">
                  <a:moveTo>
                    <a:pt x="176784" y="3506851"/>
                  </a:moveTo>
                  <a:lnTo>
                    <a:pt x="172339" y="3501644"/>
                  </a:lnTo>
                  <a:lnTo>
                    <a:pt x="167957" y="3496119"/>
                  </a:lnTo>
                  <a:lnTo>
                    <a:pt x="162750" y="3491065"/>
                  </a:lnTo>
                  <a:lnTo>
                    <a:pt x="156870" y="3486327"/>
                  </a:lnTo>
                  <a:lnTo>
                    <a:pt x="150495" y="3481755"/>
                  </a:lnTo>
                  <a:lnTo>
                    <a:pt x="144094" y="3476548"/>
                  </a:lnTo>
                  <a:lnTo>
                    <a:pt x="137045" y="3472815"/>
                  </a:lnTo>
                  <a:lnTo>
                    <a:pt x="129540" y="3470554"/>
                  </a:lnTo>
                  <a:lnTo>
                    <a:pt x="121793" y="3469792"/>
                  </a:lnTo>
                  <a:lnTo>
                    <a:pt x="115189" y="3469792"/>
                  </a:lnTo>
                  <a:lnTo>
                    <a:pt x="108585" y="3471456"/>
                  </a:lnTo>
                  <a:lnTo>
                    <a:pt x="102362" y="3474834"/>
                  </a:lnTo>
                  <a:lnTo>
                    <a:pt x="97155" y="3477412"/>
                  </a:lnTo>
                  <a:lnTo>
                    <a:pt x="130454" y="3509010"/>
                  </a:lnTo>
                  <a:lnTo>
                    <a:pt x="167132" y="3515487"/>
                  </a:lnTo>
                  <a:lnTo>
                    <a:pt x="173228" y="3515487"/>
                  </a:lnTo>
                  <a:lnTo>
                    <a:pt x="176784" y="3506851"/>
                  </a:lnTo>
                  <a:close/>
                </a:path>
                <a:path w="6629400" h="3775075">
                  <a:moveTo>
                    <a:pt x="185928" y="3628301"/>
                  </a:moveTo>
                  <a:lnTo>
                    <a:pt x="160909" y="3601872"/>
                  </a:lnTo>
                  <a:lnTo>
                    <a:pt x="154406" y="3596195"/>
                  </a:lnTo>
                  <a:lnTo>
                    <a:pt x="147269" y="3592055"/>
                  </a:lnTo>
                  <a:lnTo>
                    <a:pt x="139661" y="3589540"/>
                  </a:lnTo>
                  <a:lnTo>
                    <a:pt x="131826" y="3588677"/>
                  </a:lnTo>
                  <a:lnTo>
                    <a:pt x="125603" y="3588677"/>
                  </a:lnTo>
                  <a:lnTo>
                    <a:pt x="119380" y="3590290"/>
                  </a:lnTo>
                  <a:lnTo>
                    <a:pt x="113538" y="3593681"/>
                  </a:lnTo>
                  <a:lnTo>
                    <a:pt x="108458" y="3597300"/>
                  </a:lnTo>
                  <a:lnTo>
                    <a:pt x="106680" y="3603688"/>
                  </a:lnTo>
                  <a:lnTo>
                    <a:pt x="110998" y="3610064"/>
                  </a:lnTo>
                  <a:lnTo>
                    <a:pt x="124993" y="3622040"/>
                  </a:lnTo>
                  <a:lnTo>
                    <a:pt x="140843" y="3630574"/>
                  </a:lnTo>
                  <a:lnTo>
                    <a:pt x="158102" y="3635705"/>
                  </a:lnTo>
                  <a:lnTo>
                    <a:pt x="176403" y="3637407"/>
                  </a:lnTo>
                  <a:lnTo>
                    <a:pt x="182499" y="3637407"/>
                  </a:lnTo>
                  <a:lnTo>
                    <a:pt x="185928" y="3628301"/>
                  </a:lnTo>
                  <a:close/>
                </a:path>
                <a:path w="6629400" h="3775075">
                  <a:moveTo>
                    <a:pt x="371856" y="3619627"/>
                  </a:moveTo>
                  <a:lnTo>
                    <a:pt x="363397" y="3608895"/>
                  </a:lnTo>
                  <a:lnTo>
                    <a:pt x="358355" y="3603841"/>
                  </a:lnTo>
                  <a:lnTo>
                    <a:pt x="352691" y="3599103"/>
                  </a:lnTo>
                  <a:lnTo>
                    <a:pt x="346583" y="3594531"/>
                  </a:lnTo>
                  <a:lnTo>
                    <a:pt x="340398" y="3589324"/>
                  </a:lnTo>
                  <a:lnTo>
                    <a:pt x="333603" y="3585591"/>
                  </a:lnTo>
                  <a:lnTo>
                    <a:pt x="326415" y="3583330"/>
                  </a:lnTo>
                  <a:lnTo>
                    <a:pt x="319024" y="3582568"/>
                  </a:lnTo>
                  <a:lnTo>
                    <a:pt x="312547" y="3582568"/>
                  </a:lnTo>
                  <a:lnTo>
                    <a:pt x="306070" y="3584232"/>
                  </a:lnTo>
                  <a:lnTo>
                    <a:pt x="300228" y="3587610"/>
                  </a:lnTo>
                  <a:lnTo>
                    <a:pt x="295148" y="3590188"/>
                  </a:lnTo>
                  <a:lnTo>
                    <a:pt x="327660" y="3621786"/>
                  </a:lnTo>
                  <a:lnTo>
                    <a:pt x="362585" y="3628263"/>
                  </a:lnTo>
                  <a:lnTo>
                    <a:pt x="368427" y="3628263"/>
                  </a:lnTo>
                  <a:lnTo>
                    <a:pt x="371856" y="3619627"/>
                  </a:lnTo>
                  <a:close/>
                </a:path>
                <a:path w="6629400" h="3775075">
                  <a:moveTo>
                    <a:pt x="417576" y="3765359"/>
                  </a:moveTo>
                  <a:lnTo>
                    <a:pt x="393446" y="3738702"/>
                  </a:lnTo>
                  <a:lnTo>
                    <a:pt x="386905" y="3733063"/>
                  </a:lnTo>
                  <a:lnTo>
                    <a:pt x="379679" y="3729037"/>
                  </a:lnTo>
                  <a:lnTo>
                    <a:pt x="371995" y="3726611"/>
                  </a:lnTo>
                  <a:lnTo>
                    <a:pt x="364109" y="3725799"/>
                  </a:lnTo>
                  <a:lnTo>
                    <a:pt x="357759" y="3725799"/>
                  </a:lnTo>
                  <a:lnTo>
                    <a:pt x="351536" y="3727361"/>
                  </a:lnTo>
                  <a:lnTo>
                    <a:pt x="339217" y="3734130"/>
                  </a:lnTo>
                  <a:lnTo>
                    <a:pt x="338328" y="3741483"/>
                  </a:lnTo>
                  <a:lnTo>
                    <a:pt x="342646" y="3746995"/>
                  </a:lnTo>
                  <a:lnTo>
                    <a:pt x="356641" y="3759047"/>
                  </a:lnTo>
                  <a:lnTo>
                    <a:pt x="372478" y="3767658"/>
                  </a:lnTo>
                  <a:lnTo>
                    <a:pt x="389750" y="3772814"/>
                  </a:lnTo>
                  <a:lnTo>
                    <a:pt x="408051" y="3774529"/>
                  </a:lnTo>
                  <a:lnTo>
                    <a:pt x="415036" y="3774529"/>
                  </a:lnTo>
                  <a:lnTo>
                    <a:pt x="417576" y="3765359"/>
                  </a:lnTo>
                  <a:close/>
                </a:path>
                <a:path w="6629400" h="3775075">
                  <a:moveTo>
                    <a:pt x="5942965" y="424802"/>
                  </a:moveTo>
                  <a:lnTo>
                    <a:pt x="5940006" y="414223"/>
                  </a:lnTo>
                  <a:lnTo>
                    <a:pt x="5933948" y="405066"/>
                  </a:lnTo>
                  <a:lnTo>
                    <a:pt x="5925185" y="398145"/>
                  </a:lnTo>
                  <a:lnTo>
                    <a:pt x="5920562" y="393992"/>
                  </a:lnTo>
                  <a:lnTo>
                    <a:pt x="5915291" y="390550"/>
                  </a:lnTo>
                  <a:lnTo>
                    <a:pt x="5909373" y="387591"/>
                  </a:lnTo>
                  <a:lnTo>
                    <a:pt x="5902833" y="384937"/>
                  </a:lnTo>
                  <a:lnTo>
                    <a:pt x="5897880" y="383159"/>
                  </a:lnTo>
                  <a:lnTo>
                    <a:pt x="5891911" y="388112"/>
                  </a:lnTo>
                  <a:lnTo>
                    <a:pt x="5917590" y="432816"/>
                  </a:lnTo>
                  <a:lnTo>
                    <a:pt x="5937123" y="443865"/>
                  </a:lnTo>
                  <a:lnTo>
                    <a:pt x="5941441" y="440563"/>
                  </a:lnTo>
                  <a:lnTo>
                    <a:pt x="5942457" y="435991"/>
                  </a:lnTo>
                  <a:lnTo>
                    <a:pt x="5942965" y="424802"/>
                  </a:lnTo>
                  <a:close/>
                </a:path>
                <a:path w="6629400" h="3775075">
                  <a:moveTo>
                    <a:pt x="6339192" y="42113"/>
                  </a:moveTo>
                  <a:lnTo>
                    <a:pt x="6336436" y="31623"/>
                  </a:lnTo>
                  <a:lnTo>
                    <a:pt x="6330493" y="22479"/>
                  </a:lnTo>
                  <a:lnTo>
                    <a:pt x="6321806" y="15494"/>
                  </a:lnTo>
                  <a:lnTo>
                    <a:pt x="6317069" y="11315"/>
                  </a:lnTo>
                  <a:lnTo>
                    <a:pt x="6311608" y="7797"/>
                  </a:lnTo>
                  <a:lnTo>
                    <a:pt x="6305613" y="4838"/>
                  </a:lnTo>
                  <a:lnTo>
                    <a:pt x="6299327" y="2286"/>
                  </a:lnTo>
                  <a:lnTo>
                    <a:pt x="6292977" y="0"/>
                  </a:lnTo>
                  <a:lnTo>
                    <a:pt x="6287135" y="4953"/>
                  </a:lnTo>
                  <a:lnTo>
                    <a:pt x="6313030" y="49758"/>
                  </a:lnTo>
                  <a:lnTo>
                    <a:pt x="6326632" y="58420"/>
                  </a:lnTo>
                  <a:lnTo>
                    <a:pt x="6327267" y="58928"/>
                  </a:lnTo>
                  <a:lnTo>
                    <a:pt x="6333617" y="61341"/>
                  </a:lnTo>
                  <a:lnTo>
                    <a:pt x="6337935" y="57912"/>
                  </a:lnTo>
                  <a:lnTo>
                    <a:pt x="6339192" y="42113"/>
                  </a:lnTo>
                  <a:close/>
                </a:path>
                <a:path w="6629400" h="3775075">
                  <a:moveTo>
                    <a:pt x="6628955" y="221983"/>
                  </a:moveTo>
                  <a:lnTo>
                    <a:pt x="6626111" y="211239"/>
                  </a:lnTo>
                  <a:lnTo>
                    <a:pt x="6620142" y="202069"/>
                  </a:lnTo>
                  <a:lnTo>
                    <a:pt x="6611620" y="195580"/>
                  </a:lnTo>
                  <a:lnTo>
                    <a:pt x="6606883" y="191338"/>
                  </a:lnTo>
                  <a:lnTo>
                    <a:pt x="6601422" y="187833"/>
                  </a:lnTo>
                  <a:lnTo>
                    <a:pt x="6595427" y="184912"/>
                  </a:lnTo>
                  <a:lnTo>
                    <a:pt x="6589141" y="182372"/>
                  </a:lnTo>
                  <a:lnTo>
                    <a:pt x="6588125" y="181737"/>
                  </a:lnTo>
                  <a:lnTo>
                    <a:pt x="6587617" y="181610"/>
                  </a:lnTo>
                  <a:lnTo>
                    <a:pt x="6582156" y="179578"/>
                  </a:lnTo>
                  <a:lnTo>
                    <a:pt x="6576695" y="184658"/>
                  </a:lnTo>
                  <a:lnTo>
                    <a:pt x="6602997" y="229362"/>
                  </a:lnTo>
                  <a:lnTo>
                    <a:pt x="6617335" y="238760"/>
                  </a:lnTo>
                  <a:lnTo>
                    <a:pt x="6617716" y="239014"/>
                  </a:lnTo>
                  <a:lnTo>
                    <a:pt x="6622542" y="240792"/>
                  </a:lnTo>
                  <a:lnTo>
                    <a:pt x="6627114" y="237998"/>
                  </a:lnTo>
                  <a:lnTo>
                    <a:pt x="6628130" y="233172"/>
                  </a:lnTo>
                  <a:lnTo>
                    <a:pt x="6628955" y="221983"/>
                  </a:lnTo>
                  <a:close/>
                </a:path>
              </a:pathLst>
            </a:custGeom>
            <a:solidFill>
              <a:srgbClr val="181818"/>
            </a:solidFill>
          </p:spPr>
          <p:txBody>
            <a:bodyPr wrap="square" lIns="0" tIns="0" rIns="0" bIns="0" rtlCol="0"/>
            <a:lstStyle/>
            <a:p>
              <a:endParaRPr/>
            </a:p>
          </p:txBody>
        </p:sp>
        <p:pic>
          <p:nvPicPr>
            <p:cNvPr id="10" name="object 10"/>
            <p:cNvPicPr/>
            <p:nvPr/>
          </p:nvPicPr>
          <p:blipFill>
            <a:blip r:embed="rId3" cstate="print"/>
            <a:stretch>
              <a:fillRect/>
            </a:stretch>
          </p:blipFill>
          <p:spPr>
            <a:xfrm>
              <a:off x="7963534" y="739266"/>
              <a:ext cx="933009" cy="868553"/>
            </a:xfrm>
            <a:prstGeom prst="rect">
              <a:avLst/>
            </a:prstGeom>
          </p:spPr>
        </p:pic>
        <p:sp>
          <p:nvSpPr>
            <p:cNvPr id="11" name="object 11"/>
            <p:cNvSpPr/>
            <p:nvPr/>
          </p:nvSpPr>
          <p:spPr>
            <a:xfrm>
              <a:off x="8655049" y="1357248"/>
              <a:ext cx="51435" cy="61594"/>
            </a:xfrm>
            <a:custGeom>
              <a:avLst/>
              <a:gdLst/>
              <a:ahLst/>
              <a:cxnLst/>
              <a:rect l="l" t="t" r="r" b="b"/>
              <a:pathLst>
                <a:path w="51434" h="61594">
                  <a:moveTo>
                    <a:pt x="5969" y="0"/>
                  </a:moveTo>
                  <a:lnTo>
                    <a:pt x="0" y="4952"/>
                  </a:lnTo>
                  <a:lnTo>
                    <a:pt x="1270" y="10287"/>
                  </a:lnTo>
                  <a:lnTo>
                    <a:pt x="6617" y="25290"/>
                  </a:lnTo>
                  <a:lnTo>
                    <a:pt x="15001" y="38401"/>
                  </a:lnTo>
                  <a:lnTo>
                    <a:pt x="26076" y="49488"/>
                  </a:lnTo>
                  <a:lnTo>
                    <a:pt x="40767" y="59182"/>
                  </a:lnTo>
                  <a:lnTo>
                    <a:pt x="41401" y="59309"/>
                  </a:lnTo>
                  <a:lnTo>
                    <a:pt x="45847" y="61087"/>
                  </a:lnTo>
                  <a:lnTo>
                    <a:pt x="50165" y="57658"/>
                  </a:lnTo>
                  <a:lnTo>
                    <a:pt x="51180" y="53086"/>
                  </a:lnTo>
                  <a:lnTo>
                    <a:pt x="51276" y="41792"/>
                  </a:lnTo>
                  <a:lnTo>
                    <a:pt x="48132" y="31130"/>
                  </a:lnTo>
                  <a:lnTo>
                    <a:pt x="42036" y="21921"/>
                  </a:lnTo>
                  <a:lnTo>
                    <a:pt x="33274" y="14986"/>
                  </a:lnTo>
                  <a:lnTo>
                    <a:pt x="28227" y="10689"/>
                  </a:lnTo>
                  <a:lnTo>
                    <a:pt x="22812" y="7191"/>
                  </a:lnTo>
                  <a:lnTo>
                    <a:pt x="17039" y="4288"/>
                  </a:lnTo>
                  <a:lnTo>
                    <a:pt x="10922" y="1777"/>
                  </a:lnTo>
                  <a:lnTo>
                    <a:pt x="5969" y="0"/>
                  </a:lnTo>
                  <a:close/>
                </a:path>
              </a:pathLst>
            </a:custGeom>
            <a:solidFill>
              <a:srgbClr val="181818"/>
            </a:solidFill>
          </p:spPr>
          <p:txBody>
            <a:bodyPr wrap="square" lIns="0" tIns="0" rIns="0" bIns="0" rtlCol="0"/>
            <a:lstStyle/>
            <a:p>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92608" y="108711"/>
            <a:ext cx="8851900" cy="4737735"/>
            <a:chOff x="292608" y="108711"/>
            <a:chExt cx="8851900" cy="4737735"/>
          </a:xfrm>
        </p:grpSpPr>
        <p:sp>
          <p:nvSpPr>
            <p:cNvPr id="3" name="object 3"/>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4" name="object 4"/>
            <p:cNvPicPr/>
            <p:nvPr/>
          </p:nvPicPr>
          <p:blipFill>
            <a:blip r:embed="rId2" cstate="print"/>
            <a:stretch>
              <a:fillRect/>
            </a:stretch>
          </p:blipFill>
          <p:spPr>
            <a:xfrm>
              <a:off x="8216518" y="108711"/>
              <a:ext cx="927480" cy="866648"/>
            </a:xfrm>
            <a:prstGeom prst="rect">
              <a:avLst/>
            </a:prstGeom>
          </p:spPr>
        </p:pic>
      </p:grpSp>
      <p:sp>
        <p:nvSpPr>
          <p:cNvPr id="5" name="object 5"/>
          <p:cNvSpPr txBox="1">
            <a:spLocks noGrp="1"/>
          </p:cNvSpPr>
          <p:nvPr>
            <p:ph type="title"/>
          </p:nvPr>
        </p:nvSpPr>
        <p:spPr>
          <a:xfrm>
            <a:off x="2931032" y="578053"/>
            <a:ext cx="3585210" cy="483234"/>
          </a:xfrm>
          <a:prstGeom prst="rect">
            <a:avLst/>
          </a:prstGeom>
        </p:spPr>
        <p:txBody>
          <a:bodyPr vert="horz" wrap="square" lIns="0" tIns="12700" rIns="0" bIns="0" rtlCol="0">
            <a:spAutoFit/>
          </a:bodyPr>
          <a:lstStyle/>
          <a:p>
            <a:pPr marL="12700">
              <a:lnSpc>
                <a:spcPct val="100000"/>
              </a:lnSpc>
              <a:spcBef>
                <a:spcPts val="100"/>
              </a:spcBef>
            </a:pPr>
            <a:r>
              <a:rPr sz="3000" dirty="0"/>
              <a:t>BENTUK</a:t>
            </a:r>
            <a:r>
              <a:rPr sz="3000" spc="-40" dirty="0"/>
              <a:t> </a:t>
            </a:r>
            <a:r>
              <a:rPr sz="3000" spc="-10" dirty="0"/>
              <a:t>ASESMEN</a:t>
            </a:r>
            <a:endParaRPr sz="3000"/>
          </a:p>
        </p:txBody>
      </p:sp>
      <p:sp>
        <p:nvSpPr>
          <p:cNvPr id="6" name="object 6"/>
          <p:cNvSpPr txBox="1"/>
          <p:nvPr/>
        </p:nvSpPr>
        <p:spPr>
          <a:xfrm>
            <a:off x="762000" y="1340637"/>
            <a:ext cx="7354824" cy="3224024"/>
          </a:xfrm>
          <a:prstGeom prst="rect">
            <a:avLst/>
          </a:prstGeom>
          <a:solidFill>
            <a:srgbClr val="F7F5DB"/>
          </a:solidFill>
        </p:spPr>
        <p:txBody>
          <a:bodyPr vert="horz" wrap="square" lIns="0" tIns="48895" rIns="0" bIns="0" rtlCol="0">
            <a:spAutoFit/>
          </a:bodyPr>
          <a:lstStyle/>
          <a:p>
            <a:pPr marL="91440" marR="85725">
              <a:lnSpc>
                <a:spcPct val="150100"/>
              </a:lnSpc>
              <a:spcBef>
                <a:spcPts val="385"/>
              </a:spcBef>
            </a:pPr>
            <a:r>
              <a:rPr sz="2000" i="1" dirty="0">
                <a:solidFill>
                  <a:srgbClr val="181818"/>
                </a:solidFill>
                <a:latin typeface="Arial"/>
                <a:cs typeface="Arial"/>
              </a:rPr>
              <a:t>Berdasarkan</a:t>
            </a:r>
            <a:r>
              <a:rPr sz="2000" i="1" spc="-40" dirty="0">
                <a:solidFill>
                  <a:srgbClr val="181818"/>
                </a:solidFill>
                <a:latin typeface="Arial"/>
                <a:cs typeface="Arial"/>
              </a:rPr>
              <a:t> </a:t>
            </a:r>
            <a:r>
              <a:rPr sz="2000" b="1" dirty="0">
                <a:latin typeface="Arial"/>
                <a:cs typeface="Arial"/>
              </a:rPr>
              <a:t>Surat</a:t>
            </a:r>
            <a:r>
              <a:rPr sz="2000" b="1" spc="-65" dirty="0">
                <a:latin typeface="Arial"/>
                <a:cs typeface="Arial"/>
              </a:rPr>
              <a:t> </a:t>
            </a:r>
            <a:r>
              <a:rPr sz="2000" b="1" dirty="0">
                <a:latin typeface="Arial"/>
                <a:cs typeface="Arial"/>
              </a:rPr>
              <a:t>Keputusan</a:t>
            </a:r>
            <a:r>
              <a:rPr sz="2000" b="1" spc="-25" dirty="0">
                <a:latin typeface="Arial"/>
                <a:cs typeface="Arial"/>
              </a:rPr>
              <a:t> </a:t>
            </a:r>
            <a:r>
              <a:rPr sz="2000" b="1" dirty="0">
                <a:latin typeface="Arial"/>
                <a:cs typeface="Arial"/>
              </a:rPr>
              <a:t>Direktur</a:t>
            </a:r>
            <a:r>
              <a:rPr sz="2000" b="1" spc="-30" dirty="0">
                <a:latin typeface="Arial"/>
                <a:cs typeface="Arial"/>
              </a:rPr>
              <a:t> </a:t>
            </a:r>
            <a:r>
              <a:rPr sz="2000" b="1" dirty="0">
                <a:latin typeface="Arial"/>
                <a:cs typeface="Arial"/>
              </a:rPr>
              <a:t>Jenderal</a:t>
            </a:r>
            <a:r>
              <a:rPr sz="2000" b="1" spc="-40" dirty="0">
                <a:latin typeface="Arial"/>
                <a:cs typeface="Arial"/>
              </a:rPr>
              <a:t> </a:t>
            </a:r>
            <a:r>
              <a:rPr sz="2000" b="1" dirty="0">
                <a:latin typeface="Arial"/>
                <a:cs typeface="Arial"/>
              </a:rPr>
              <a:t>Pendidikan</a:t>
            </a:r>
            <a:r>
              <a:rPr sz="2000" b="1" spc="-25" dirty="0">
                <a:latin typeface="Arial"/>
                <a:cs typeface="Arial"/>
              </a:rPr>
              <a:t> </a:t>
            </a:r>
            <a:r>
              <a:rPr sz="2000" b="1" dirty="0">
                <a:latin typeface="Arial"/>
                <a:cs typeface="Arial"/>
              </a:rPr>
              <a:t>Islam</a:t>
            </a:r>
            <a:r>
              <a:rPr sz="2000" b="1" spc="-45" dirty="0">
                <a:latin typeface="Arial"/>
                <a:cs typeface="Arial"/>
              </a:rPr>
              <a:t> </a:t>
            </a:r>
            <a:r>
              <a:rPr sz="2000" b="1" dirty="0">
                <a:latin typeface="Arial"/>
                <a:cs typeface="Arial"/>
              </a:rPr>
              <a:t>Nomor</a:t>
            </a:r>
            <a:r>
              <a:rPr sz="2000" b="1" spc="-50" dirty="0">
                <a:latin typeface="Arial"/>
                <a:cs typeface="Arial"/>
              </a:rPr>
              <a:t> </a:t>
            </a:r>
            <a:r>
              <a:rPr sz="2000" b="1" dirty="0">
                <a:latin typeface="Arial"/>
                <a:cs typeface="Arial"/>
              </a:rPr>
              <a:t>901</a:t>
            </a:r>
            <a:r>
              <a:rPr sz="2000" b="1" spc="-65" dirty="0">
                <a:latin typeface="Arial"/>
                <a:cs typeface="Arial"/>
              </a:rPr>
              <a:t> </a:t>
            </a:r>
            <a:r>
              <a:rPr sz="2000" b="1" dirty="0">
                <a:latin typeface="Arial"/>
                <a:cs typeface="Arial"/>
              </a:rPr>
              <a:t>Tahun</a:t>
            </a:r>
            <a:r>
              <a:rPr sz="2000" b="1" spc="-45" dirty="0">
                <a:latin typeface="Arial"/>
                <a:cs typeface="Arial"/>
              </a:rPr>
              <a:t> </a:t>
            </a:r>
            <a:r>
              <a:rPr sz="2000" b="1" spc="-10" dirty="0">
                <a:latin typeface="Arial"/>
                <a:cs typeface="Arial"/>
              </a:rPr>
              <a:t>2023</a:t>
            </a:r>
            <a:r>
              <a:rPr sz="2000" spc="-10" dirty="0">
                <a:latin typeface="Arial MT"/>
                <a:cs typeface="Arial MT"/>
              </a:rPr>
              <a:t>, </a:t>
            </a:r>
            <a:r>
              <a:rPr sz="2000" dirty="0">
                <a:latin typeface="Arial MT"/>
                <a:cs typeface="Arial MT"/>
              </a:rPr>
              <a:t>bentuk</a:t>
            </a:r>
            <a:r>
              <a:rPr sz="2000" spc="-55" dirty="0">
                <a:latin typeface="Arial MT"/>
                <a:cs typeface="Arial MT"/>
              </a:rPr>
              <a:t> </a:t>
            </a:r>
            <a:r>
              <a:rPr sz="2000" dirty="0">
                <a:latin typeface="Arial MT"/>
                <a:cs typeface="Arial MT"/>
              </a:rPr>
              <a:t>asesmen</a:t>
            </a:r>
            <a:r>
              <a:rPr sz="2000" spc="-65" dirty="0">
                <a:latin typeface="Arial MT"/>
                <a:cs typeface="Arial MT"/>
              </a:rPr>
              <a:t> </a:t>
            </a:r>
            <a:r>
              <a:rPr sz="2000" dirty="0">
                <a:latin typeface="Arial MT"/>
                <a:cs typeface="Arial MT"/>
              </a:rPr>
              <a:t>dapat</a:t>
            </a:r>
            <a:r>
              <a:rPr sz="2000" spc="-60" dirty="0">
                <a:latin typeface="Arial MT"/>
                <a:cs typeface="Arial MT"/>
              </a:rPr>
              <a:t> </a:t>
            </a:r>
            <a:r>
              <a:rPr sz="2000" dirty="0">
                <a:latin typeface="Arial MT"/>
                <a:cs typeface="Arial MT"/>
              </a:rPr>
              <a:t>berupa:</a:t>
            </a:r>
            <a:r>
              <a:rPr sz="2000" spc="-40" dirty="0">
                <a:latin typeface="Arial MT"/>
                <a:cs typeface="Arial MT"/>
              </a:rPr>
              <a:t> </a:t>
            </a:r>
            <a:r>
              <a:rPr sz="2000" dirty="0">
                <a:latin typeface="Arial MT"/>
                <a:cs typeface="Arial MT"/>
              </a:rPr>
              <a:t>tes</a:t>
            </a:r>
            <a:r>
              <a:rPr sz="2000" spc="-60" dirty="0">
                <a:latin typeface="Arial MT"/>
                <a:cs typeface="Arial MT"/>
              </a:rPr>
              <a:t> </a:t>
            </a:r>
            <a:r>
              <a:rPr sz="2000" dirty="0">
                <a:latin typeface="Arial MT"/>
                <a:cs typeface="Arial MT"/>
              </a:rPr>
              <a:t>tertulis,</a:t>
            </a:r>
            <a:r>
              <a:rPr sz="2000" spc="-40" dirty="0">
                <a:latin typeface="Arial MT"/>
                <a:cs typeface="Arial MT"/>
              </a:rPr>
              <a:t> </a:t>
            </a:r>
            <a:r>
              <a:rPr sz="2000" dirty="0">
                <a:latin typeface="Arial MT"/>
                <a:cs typeface="Arial MT"/>
              </a:rPr>
              <a:t>praktik,</a:t>
            </a:r>
            <a:r>
              <a:rPr sz="2000" spc="-100" dirty="0">
                <a:latin typeface="Arial MT"/>
                <a:cs typeface="Arial MT"/>
              </a:rPr>
              <a:t> </a:t>
            </a:r>
            <a:r>
              <a:rPr sz="2000" dirty="0">
                <a:latin typeface="Arial MT"/>
                <a:cs typeface="Arial MT"/>
              </a:rPr>
              <a:t>portofolio,</a:t>
            </a:r>
            <a:r>
              <a:rPr sz="2000" spc="-25" dirty="0">
                <a:latin typeface="Arial MT"/>
                <a:cs typeface="Arial MT"/>
              </a:rPr>
              <a:t> </a:t>
            </a:r>
            <a:r>
              <a:rPr sz="2000" spc="-10" dirty="0">
                <a:latin typeface="Arial MT"/>
                <a:cs typeface="Arial MT"/>
              </a:rPr>
              <a:t>penugasan,</a:t>
            </a:r>
            <a:r>
              <a:rPr sz="2000" spc="-40" dirty="0">
                <a:latin typeface="Arial MT"/>
                <a:cs typeface="Arial MT"/>
              </a:rPr>
              <a:t> </a:t>
            </a:r>
            <a:r>
              <a:rPr sz="2000" dirty="0">
                <a:latin typeface="Arial MT"/>
                <a:cs typeface="Arial MT"/>
              </a:rPr>
              <a:t>dan/atau</a:t>
            </a:r>
            <a:r>
              <a:rPr sz="2000" spc="-30" dirty="0">
                <a:latin typeface="Arial MT"/>
                <a:cs typeface="Arial MT"/>
              </a:rPr>
              <a:t> </a:t>
            </a:r>
            <a:r>
              <a:rPr sz="2000" dirty="0">
                <a:latin typeface="Arial MT"/>
                <a:cs typeface="Arial MT"/>
              </a:rPr>
              <a:t>bentuk</a:t>
            </a:r>
            <a:r>
              <a:rPr sz="2000" spc="-60" dirty="0">
                <a:latin typeface="Arial MT"/>
                <a:cs typeface="Arial MT"/>
              </a:rPr>
              <a:t> </a:t>
            </a:r>
            <a:r>
              <a:rPr sz="2000" spc="-20" dirty="0">
                <a:latin typeface="Arial MT"/>
                <a:cs typeface="Arial MT"/>
              </a:rPr>
              <a:t>lain </a:t>
            </a:r>
            <a:r>
              <a:rPr sz="2000" dirty="0">
                <a:latin typeface="Arial MT"/>
                <a:cs typeface="Arial MT"/>
              </a:rPr>
              <a:t>yang</a:t>
            </a:r>
            <a:r>
              <a:rPr sz="2000" spc="-10" dirty="0">
                <a:latin typeface="Arial MT"/>
                <a:cs typeface="Arial MT"/>
              </a:rPr>
              <a:t> </a:t>
            </a:r>
            <a:r>
              <a:rPr sz="2000" dirty="0">
                <a:latin typeface="Arial MT"/>
                <a:cs typeface="Arial MT"/>
              </a:rPr>
              <a:t>ditetapkan</a:t>
            </a:r>
            <a:r>
              <a:rPr sz="2000" spc="-20" dirty="0">
                <a:latin typeface="Arial MT"/>
                <a:cs typeface="Arial MT"/>
              </a:rPr>
              <a:t> </a:t>
            </a:r>
            <a:r>
              <a:rPr sz="2000" dirty="0">
                <a:latin typeface="Arial MT"/>
                <a:cs typeface="Arial MT"/>
              </a:rPr>
              <a:t>oleh</a:t>
            </a:r>
            <a:r>
              <a:rPr sz="2000" spc="-45" dirty="0">
                <a:latin typeface="Arial MT"/>
                <a:cs typeface="Arial MT"/>
              </a:rPr>
              <a:t> </a:t>
            </a:r>
            <a:r>
              <a:rPr sz="2000" spc="-10" dirty="0">
                <a:latin typeface="Arial MT"/>
                <a:cs typeface="Arial MT"/>
              </a:rPr>
              <a:t>madrasah.</a:t>
            </a:r>
            <a:endParaRPr sz="2000" dirty="0">
              <a:latin typeface="Arial MT"/>
              <a:cs typeface="Arial MT"/>
            </a:endParaRPr>
          </a:p>
          <a:p>
            <a:pPr marL="91440" marR="226695">
              <a:lnSpc>
                <a:spcPct val="150100"/>
              </a:lnSpc>
            </a:pPr>
            <a:r>
              <a:rPr sz="2000" dirty="0">
                <a:latin typeface="Arial MT"/>
                <a:cs typeface="Arial MT"/>
              </a:rPr>
              <a:t>Madrasah</a:t>
            </a:r>
            <a:r>
              <a:rPr sz="2000" spc="-40" dirty="0">
                <a:latin typeface="Arial MT"/>
                <a:cs typeface="Arial MT"/>
              </a:rPr>
              <a:t> </a:t>
            </a:r>
            <a:r>
              <a:rPr sz="2000" dirty="0">
                <a:latin typeface="Arial MT"/>
                <a:cs typeface="Arial MT"/>
              </a:rPr>
              <a:t>dapat</a:t>
            </a:r>
            <a:r>
              <a:rPr sz="2000" spc="-55" dirty="0">
                <a:latin typeface="Arial MT"/>
                <a:cs typeface="Arial MT"/>
              </a:rPr>
              <a:t> </a:t>
            </a:r>
            <a:r>
              <a:rPr sz="2000" dirty="0">
                <a:latin typeface="Arial MT"/>
                <a:cs typeface="Arial MT"/>
              </a:rPr>
              <a:t>memilih</a:t>
            </a:r>
            <a:r>
              <a:rPr sz="2000" spc="-80" dirty="0">
                <a:latin typeface="Arial MT"/>
                <a:cs typeface="Arial MT"/>
              </a:rPr>
              <a:t> </a:t>
            </a:r>
            <a:r>
              <a:rPr sz="2000" dirty="0">
                <a:latin typeface="Arial MT"/>
                <a:cs typeface="Arial MT"/>
              </a:rPr>
              <a:t>salah</a:t>
            </a:r>
            <a:r>
              <a:rPr sz="2000" spc="-70" dirty="0">
                <a:latin typeface="Arial MT"/>
                <a:cs typeface="Arial MT"/>
              </a:rPr>
              <a:t> </a:t>
            </a:r>
            <a:r>
              <a:rPr sz="2000" dirty="0">
                <a:latin typeface="Arial MT"/>
                <a:cs typeface="Arial MT"/>
              </a:rPr>
              <a:t>satu</a:t>
            </a:r>
            <a:r>
              <a:rPr sz="2000" spc="-70" dirty="0">
                <a:latin typeface="Arial MT"/>
                <a:cs typeface="Arial MT"/>
              </a:rPr>
              <a:t> </a:t>
            </a:r>
            <a:r>
              <a:rPr sz="2000" dirty="0">
                <a:latin typeface="Arial MT"/>
                <a:cs typeface="Arial MT"/>
              </a:rPr>
              <a:t>atau</a:t>
            </a:r>
            <a:r>
              <a:rPr sz="2000" spc="-65" dirty="0">
                <a:latin typeface="Arial MT"/>
                <a:cs typeface="Arial MT"/>
              </a:rPr>
              <a:t> </a:t>
            </a:r>
            <a:r>
              <a:rPr sz="2000" dirty="0">
                <a:latin typeface="Arial MT"/>
                <a:cs typeface="Arial MT"/>
              </a:rPr>
              <a:t>gabungan</a:t>
            </a:r>
            <a:r>
              <a:rPr sz="2000" spc="-30" dirty="0">
                <a:latin typeface="Arial MT"/>
                <a:cs typeface="Arial MT"/>
              </a:rPr>
              <a:t> </a:t>
            </a:r>
            <a:r>
              <a:rPr sz="2000" dirty="0">
                <a:latin typeface="Arial MT"/>
                <a:cs typeface="Arial MT"/>
              </a:rPr>
              <a:t>beberapa</a:t>
            </a:r>
            <a:r>
              <a:rPr sz="2000" spc="-45" dirty="0">
                <a:latin typeface="Arial MT"/>
                <a:cs typeface="Arial MT"/>
              </a:rPr>
              <a:t> </a:t>
            </a:r>
            <a:r>
              <a:rPr sz="2000" dirty="0">
                <a:latin typeface="Arial MT"/>
                <a:cs typeface="Arial MT"/>
              </a:rPr>
              <a:t>bentuk</a:t>
            </a:r>
            <a:r>
              <a:rPr sz="2000" spc="-45" dirty="0">
                <a:latin typeface="Arial MT"/>
                <a:cs typeface="Arial MT"/>
              </a:rPr>
              <a:t> </a:t>
            </a:r>
            <a:r>
              <a:rPr sz="2000" dirty="0">
                <a:latin typeface="Arial MT"/>
                <a:cs typeface="Arial MT"/>
              </a:rPr>
              <a:t>asesmen</a:t>
            </a:r>
            <a:r>
              <a:rPr sz="2000" spc="-65" dirty="0">
                <a:latin typeface="Arial MT"/>
                <a:cs typeface="Arial MT"/>
              </a:rPr>
              <a:t> </a:t>
            </a:r>
            <a:r>
              <a:rPr sz="2000" dirty="0">
                <a:latin typeface="Arial MT"/>
                <a:cs typeface="Arial MT"/>
              </a:rPr>
              <a:t>sesuai</a:t>
            </a:r>
            <a:r>
              <a:rPr sz="2000" spc="-60" dirty="0">
                <a:latin typeface="Arial MT"/>
                <a:cs typeface="Arial MT"/>
              </a:rPr>
              <a:t> </a:t>
            </a:r>
            <a:r>
              <a:rPr sz="2000" spc="-10" dirty="0">
                <a:latin typeface="Arial MT"/>
                <a:cs typeface="Arial MT"/>
              </a:rPr>
              <a:t>dengan </a:t>
            </a:r>
            <a:r>
              <a:rPr sz="2000" dirty="0">
                <a:latin typeface="Arial MT"/>
                <a:cs typeface="Arial MT"/>
              </a:rPr>
              <a:t>karakteristik</a:t>
            </a:r>
            <a:r>
              <a:rPr sz="2000" spc="-70" dirty="0">
                <a:latin typeface="Arial MT"/>
                <a:cs typeface="Arial MT"/>
              </a:rPr>
              <a:t> </a:t>
            </a:r>
            <a:r>
              <a:rPr sz="2000" dirty="0">
                <a:latin typeface="Arial MT"/>
                <a:cs typeface="Arial MT"/>
              </a:rPr>
              <a:t>kompetensi</a:t>
            </a:r>
            <a:r>
              <a:rPr sz="2000" spc="-65" dirty="0">
                <a:latin typeface="Arial MT"/>
                <a:cs typeface="Arial MT"/>
              </a:rPr>
              <a:t> </a:t>
            </a:r>
            <a:r>
              <a:rPr sz="2000" dirty="0">
                <a:latin typeface="Arial MT"/>
                <a:cs typeface="Arial MT"/>
              </a:rPr>
              <a:t>yang</a:t>
            </a:r>
            <a:r>
              <a:rPr sz="2000" spc="-20" dirty="0">
                <a:latin typeface="Arial MT"/>
                <a:cs typeface="Arial MT"/>
              </a:rPr>
              <a:t> </a:t>
            </a:r>
            <a:r>
              <a:rPr sz="2000" dirty="0">
                <a:latin typeface="Arial MT"/>
                <a:cs typeface="Arial MT"/>
              </a:rPr>
              <a:t>akan</a:t>
            </a:r>
            <a:r>
              <a:rPr sz="2000" spc="-75" dirty="0">
                <a:latin typeface="Arial MT"/>
                <a:cs typeface="Arial MT"/>
              </a:rPr>
              <a:t> </a:t>
            </a:r>
            <a:r>
              <a:rPr sz="2000" spc="-10" dirty="0">
                <a:latin typeface="Arial MT"/>
                <a:cs typeface="Arial MT"/>
              </a:rPr>
              <a:t>diukur.</a:t>
            </a:r>
            <a:endParaRPr sz="2000" dirty="0">
              <a:latin typeface="Arial MT"/>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5760" y="140121"/>
            <a:ext cx="8585835" cy="4572635"/>
            <a:chOff x="55760" y="140121"/>
            <a:chExt cx="8585835" cy="4572635"/>
          </a:xfrm>
        </p:grpSpPr>
        <p:sp>
          <p:nvSpPr>
            <p:cNvPr id="3" name="object 3"/>
            <p:cNvSpPr/>
            <p:nvPr/>
          </p:nvSpPr>
          <p:spPr>
            <a:xfrm>
              <a:off x="55760" y="140121"/>
              <a:ext cx="1273810" cy="1186815"/>
            </a:xfrm>
            <a:custGeom>
              <a:avLst/>
              <a:gdLst/>
              <a:ahLst/>
              <a:cxnLst/>
              <a:rect l="l" t="t" r="r" b="b"/>
              <a:pathLst>
                <a:path w="1273810" h="1186815">
                  <a:moveTo>
                    <a:pt x="658350" y="0"/>
                  </a:moveTo>
                  <a:lnTo>
                    <a:pt x="611789" y="1781"/>
                  </a:lnTo>
                  <a:lnTo>
                    <a:pt x="565295" y="6944"/>
                  </a:lnTo>
                  <a:lnTo>
                    <a:pt x="517122" y="11675"/>
                  </a:lnTo>
                  <a:lnTo>
                    <a:pt x="469085" y="19456"/>
                  </a:lnTo>
                  <a:lnTo>
                    <a:pt x="421477" y="30239"/>
                  </a:lnTo>
                  <a:lnTo>
                    <a:pt x="374590" y="43981"/>
                  </a:lnTo>
                  <a:lnTo>
                    <a:pt x="328717" y="60633"/>
                  </a:lnTo>
                  <a:lnTo>
                    <a:pt x="284151" y="80150"/>
                  </a:lnTo>
                  <a:lnTo>
                    <a:pt x="241183" y="102486"/>
                  </a:lnTo>
                  <a:lnTo>
                    <a:pt x="200106" y="127594"/>
                  </a:lnTo>
                  <a:lnTo>
                    <a:pt x="163227" y="155072"/>
                  </a:lnTo>
                  <a:lnTo>
                    <a:pt x="130202" y="186367"/>
                  </a:lnTo>
                  <a:lnTo>
                    <a:pt x="100994" y="221082"/>
                  </a:lnTo>
                  <a:lnTo>
                    <a:pt x="75563" y="258821"/>
                  </a:lnTo>
                  <a:lnTo>
                    <a:pt x="53869" y="299186"/>
                  </a:lnTo>
                  <a:lnTo>
                    <a:pt x="35874" y="341783"/>
                  </a:lnTo>
                  <a:lnTo>
                    <a:pt x="21538" y="386213"/>
                  </a:lnTo>
                  <a:lnTo>
                    <a:pt x="10821" y="432080"/>
                  </a:lnTo>
                  <a:lnTo>
                    <a:pt x="3686" y="478988"/>
                  </a:lnTo>
                  <a:lnTo>
                    <a:pt x="92" y="526540"/>
                  </a:lnTo>
                  <a:lnTo>
                    <a:pt x="0" y="574340"/>
                  </a:lnTo>
                  <a:lnTo>
                    <a:pt x="3370" y="621991"/>
                  </a:lnTo>
                  <a:lnTo>
                    <a:pt x="10165" y="669096"/>
                  </a:lnTo>
                  <a:lnTo>
                    <a:pt x="20344" y="715259"/>
                  </a:lnTo>
                  <a:lnTo>
                    <a:pt x="33867" y="760083"/>
                  </a:lnTo>
                  <a:lnTo>
                    <a:pt x="50697" y="803171"/>
                  </a:lnTo>
                  <a:lnTo>
                    <a:pt x="70794" y="844128"/>
                  </a:lnTo>
                  <a:lnTo>
                    <a:pt x="95798" y="885086"/>
                  </a:lnTo>
                  <a:lnTo>
                    <a:pt x="124402" y="922614"/>
                  </a:lnTo>
                  <a:lnTo>
                    <a:pt x="161213" y="960634"/>
                  </a:lnTo>
                  <a:lnTo>
                    <a:pt x="201323" y="992934"/>
                  </a:lnTo>
                  <a:lnTo>
                    <a:pt x="244285" y="1020199"/>
                  </a:lnTo>
                  <a:lnTo>
                    <a:pt x="289655" y="1043118"/>
                  </a:lnTo>
                  <a:lnTo>
                    <a:pt x="336987" y="1062378"/>
                  </a:lnTo>
                  <a:lnTo>
                    <a:pt x="385835" y="1078666"/>
                  </a:lnTo>
                  <a:lnTo>
                    <a:pt x="435754" y="1092669"/>
                  </a:lnTo>
                  <a:lnTo>
                    <a:pt x="486298" y="1105076"/>
                  </a:lnTo>
                  <a:lnTo>
                    <a:pt x="587482" y="1127846"/>
                  </a:lnTo>
                  <a:lnTo>
                    <a:pt x="633296" y="1139330"/>
                  </a:lnTo>
                  <a:lnTo>
                    <a:pt x="680576" y="1151821"/>
                  </a:lnTo>
                  <a:lnTo>
                    <a:pt x="728875" y="1164040"/>
                  </a:lnTo>
                  <a:lnTo>
                    <a:pt x="777746" y="1174710"/>
                  </a:lnTo>
                  <a:lnTo>
                    <a:pt x="826740" y="1182551"/>
                  </a:lnTo>
                  <a:lnTo>
                    <a:pt x="875411" y="1186285"/>
                  </a:lnTo>
                  <a:lnTo>
                    <a:pt x="923310" y="1184634"/>
                  </a:lnTo>
                  <a:lnTo>
                    <a:pt x="969990" y="1176317"/>
                  </a:lnTo>
                  <a:lnTo>
                    <a:pt x="1015003" y="1160058"/>
                  </a:lnTo>
                  <a:lnTo>
                    <a:pt x="1057902" y="1134577"/>
                  </a:lnTo>
                  <a:lnTo>
                    <a:pt x="1094654" y="1103350"/>
                  </a:lnTo>
                  <a:lnTo>
                    <a:pt x="1127757" y="1066543"/>
                  </a:lnTo>
                  <a:lnTo>
                    <a:pt x="1157286" y="1025113"/>
                  </a:lnTo>
                  <a:lnTo>
                    <a:pt x="1183313" y="980019"/>
                  </a:lnTo>
                  <a:lnTo>
                    <a:pt x="1205910" y="932219"/>
                  </a:lnTo>
                  <a:lnTo>
                    <a:pt x="1225150" y="882669"/>
                  </a:lnTo>
                  <a:lnTo>
                    <a:pt x="1241106" y="832329"/>
                  </a:lnTo>
                  <a:lnTo>
                    <a:pt x="1253849" y="782155"/>
                  </a:lnTo>
                  <a:lnTo>
                    <a:pt x="1263454" y="733106"/>
                  </a:lnTo>
                  <a:lnTo>
                    <a:pt x="1269992" y="686140"/>
                  </a:lnTo>
                  <a:lnTo>
                    <a:pt x="1273447" y="637919"/>
                  </a:lnTo>
                  <a:lnTo>
                    <a:pt x="1273176" y="589624"/>
                  </a:lnTo>
                  <a:lnTo>
                    <a:pt x="1269225" y="541502"/>
                  </a:lnTo>
                  <a:lnTo>
                    <a:pt x="1261644" y="493799"/>
                  </a:lnTo>
                  <a:lnTo>
                    <a:pt x="1250479" y="446763"/>
                  </a:lnTo>
                  <a:lnTo>
                    <a:pt x="1235779" y="400640"/>
                  </a:lnTo>
                  <a:lnTo>
                    <a:pt x="1217592" y="355679"/>
                  </a:lnTo>
                  <a:lnTo>
                    <a:pt x="1195964" y="312125"/>
                  </a:lnTo>
                  <a:lnTo>
                    <a:pt x="1173492" y="274216"/>
                  </a:lnTo>
                  <a:lnTo>
                    <a:pt x="1148314" y="237830"/>
                  </a:lnTo>
                  <a:lnTo>
                    <a:pt x="1116808" y="200008"/>
                  </a:lnTo>
                  <a:lnTo>
                    <a:pt x="1082929" y="165418"/>
                  </a:lnTo>
                  <a:lnTo>
                    <a:pt x="1046879" y="134072"/>
                  </a:lnTo>
                  <a:lnTo>
                    <a:pt x="1008863" y="105982"/>
                  </a:lnTo>
                  <a:lnTo>
                    <a:pt x="969084" y="81161"/>
                  </a:lnTo>
                  <a:lnTo>
                    <a:pt x="927746" y="59622"/>
                  </a:lnTo>
                  <a:lnTo>
                    <a:pt x="885051" y="41377"/>
                  </a:lnTo>
                  <a:lnTo>
                    <a:pt x="841203" y="26438"/>
                  </a:lnTo>
                  <a:lnTo>
                    <a:pt x="796405" y="14819"/>
                  </a:lnTo>
                  <a:lnTo>
                    <a:pt x="750862" y="6531"/>
                  </a:lnTo>
                  <a:lnTo>
                    <a:pt x="704775" y="1587"/>
                  </a:lnTo>
                  <a:lnTo>
                    <a:pt x="658350" y="0"/>
                  </a:lnTo>
                  <a:close/>
                </a:path>
              </a:pathLst>
            </a:custGeom>
            <a:solidFill>
              <a:srgbClr val="FFD47B"/>
            </a:solidFill>
          </p:spPr>
          <p:txBody>
            <a:bodyPr wrap="square" lIns="0" tIns="0" rIns="0" bIns="0" rtlCol="0"/>
            <a:lstStyle/>
            <a:p>
              <a:endParaRPr/>
            </a:p>
          </p:txBody>
        </p:sp>
        <p:sp>
          <p:nvSpPr>
            <p:cNvPr id="4" name="object 4"/>
            <p:cNvSpPr/>
            <p:nvPr/>
          </p:nvSpPr>
          <p:spPr>
            <a:xfrm>
              <a:off x="502919" y="432815"/>
              <a:ext cx="8138159" cy="4279900"/>
            </a:xfrm>
            <a:custGeom>
              <a:avLst/>
              <a:gdLst/>
              <a:ahLst/>
              <a:cxnLst/>
              <a:rect l="l" t="t" r="r" b="b"/>
              <a:pathLst>
                <a:path w="8138159" h="4279900">
                  <a:moveTo>
                    <a:pt x="8138159" y="0"/>
                  </a:moveTo>
                  <a:lnTo>
                    <a:pt x="0" y="0"/>
                  </a:lnTo>
                  <a:lnTo>
                    <a:pt x="0" y="4279392"/>
                  </a:lnTo>
                  <a:lnTo>
                    <a:pt x="8138159" y="4279392"/>
                  </a:lnTo>
                  <a:lnTo>
                    <a:pt x="8138159" y="0"/>
                  </a:lnTo>
                  <a:close/>
                </a:path>
              </a:pathLst>
            </a:custGeom>
            <a:solidFill>
              <a:srgbClr val="FFFFFF"/>
            </a:solidFill>
          </p:spPr>
          <p:txBody>
            <a:bodyPr wrap="square" lIns="0" tIns="0" rIns="0" bIns="0" rtlCol="0"/>
            <a:lstStyle/>
            <a:p>
              <a:endParaRPr/>
            </a:p>
          </p:txBody>
        </p:sp>
      </p:grpSp>
      <p:sp>
        <p:nvSpPr>
          <p:cNvPr id="5" name="object 5"/>
          <p:cNvSpPr txBox="1">
            <a:spLocks noGrp="1"/>
          </p:cNvSpPr>
          <p:nvPr>
            <p:ph type="title"/>
          </p:nvPr>
        </p:nvSpPr>
        <p:spPr>
          <a:xfrm>
            <a:off x="3639058" y="1856054"/>
            <a:ext cx="3433445" cy="1400175"/>
          </a:xfrm>
          <a:prstGeom prst="rect">
            <a:avLst/>
          </a:prstGeom>
        </p:spPr>
        <p:txBody>
          <a:bodyPr vert="horz" wrap="square" lIns="0" tIns="14605" rIns="0" bIns="0" rtlCol="0">
            <a:spAutoFit/>
          </a:bodyPr>
          <a:lstStyle/>
          <a:p>
            <a:pPr marL="12700" marR="5080">
              <a:lnSpc>
                <a:spcPct val="100000"/>
              </a:lnSpc>
              <a:spcBef>
                <a:spcPts val="115"/>
              </a:spcBef>
            </a:pPr>
            <a:r>
              <a:rPr sz="4500" b="0" spc="-10" dirty="0">
                <a:latin typeface="Arial MT"/>
                <a:cs typeface="Arial MT"/>
              </a:rPr>
              <a:t>INSTRUMEN ASESMEN</a:t>
            </a:r>
            <a:endParaRPr sz="4500">
              <a:latin typeface="Arial MT"/>
              <a:cs typeface="Arial MT"/>
            </a:endParaRPr>
          </a:p>
        </p:txBody>
      </p:sp>
      <p:sp>
        <p:nvSpPr>
          <p:cNvPr id="6" name="object 6"/>
          <p:cNvSpPr txBox="1"/>
          <p:nvPr/>
        </p:nvSpPr>
        <p:spPr>
          <a:xfrm>
            <a:off x="1742948" y="1923059"/>
            <a:ext cx="1153795" cy="1244600"/>
          </a:xfrm>
          <a:prstGeom prst="rect">
            <a:avLst/>
          </a:prstGeom>
        </p:spPr>
        <p:txBody>
          <a:bodyPr vert="horz" wrap="square" lIns="0" tIns="12065" rIns="0" bIns="0" rtlCol="0">
            <a:spAutoFit/>
          </a:bodyPr>
          <a:lstStyle/>
          <a:p>
            <a:pPr marL="12700">
              <a:lnSpc>
                <a:spcPct val="100000"/>
              </a:lnSpc>
              <a:spcBef>
                <a:spcPts val="95"/>
              </a:spcBef>
            </a:pPr>
            <a:r>
              <a:rPr sz="8000" spc="-25" dirty="0">
                <a:solidFill>
                  <a:srgbClr val="181818"/>
                </a:solidFill>
                <a:latin typeface="Arial MT"/>
                <a:cs typeface="Arial MT"/>
              </a:rPr>
              <a:t>03</a:t>
            </a:r>
            <a:endParaRPr sz="8000">
              <a:latin typeface="Arial MT"/>
              <a:cs typeface="Arial MT"/>
            </a:endParaRPr>
          </a:p>
        </p:txBody>
      </p:sp>
      <p:sp>
        <p:nvSpPr>
          <p:cNvPr id="7" name="object 7"/>
          <p:cNvSpPr/>
          <p:nvPr/>
        </p:nvSpPr>
        <p:spPr>
          <a:xfrm>
            <a:off x="8841613" y="3979240"/>
            <a:ext cx="73025" cy="36830"/>
          </a:xfrm>
          <a:custGeom>
            <a:avLst/>
            <a:gdLst/>
            <a:ahLst/>
            <a:cxnLst/>
            <a:rect l="l" t="t" r="r" b="b"/>
            <a:pathLst>
              <a:path w="73025" h="36829">
                <a:moveTo>
                  <a:pt x="49343" y="0"/>
                </a:moveTo>
                <a:lnTo>
                  <a:pt x="33813" y="2085"/>
                </a:lnTo>
                <a:lnTo>
                  <a:pt x="19093" y="7567"/>
                </a:lnTo>
                <a:lnTo>
                  <a:pt x="4825" y="16776"/>
                </a:lnTo>
                <a:lnTo>
                  <a:pt x="0" y="21526"/>
                </a:lnTo>
                <a:lnTo>
                  <a:pt x="1396" y="26771"/>
                </a:lnTo>
                <a:lnTo>
                  <a:pt x="15194" y="34528"/>
                </a:lnTo>
                <a:lnTo>
                  <a:pt x="25860" y="36380"/>
                </a:lnTo>
                <a:lnTo>
                  <a:pt x="36645" y="34739"/>
                </a:lnTo>
                <a:lnTo>
                  <a:pt x="46608" y="29654"/>
                </a:lnTo>
                <a:lnTo>
                  <a:pt x="52407" y="27108"/>
                </a:lnTo>
                <a:lnTo>
                  <a:pt x="57848" y="23606"/>
                </a:lnTo>
                <a:lnTo>
                  <a:pt x="63003" y="19403"/>
                </a:lnTo>
                <a:lnTo>
                  <a:pt x="67944" y="14757"/>
                </a:lnTo>
                <a:lnTo>
                  <a:pt x="72643" y="9956"/>
                </a:lnTo>
                <a:lnTo>
                  <a:pt x="70611" y="2489"/>
                </a:lnTo>
                <a:lnTo>
                  <a:pt x="65277" y="1409"/>
                </a:lnTo>
                <a:lnTo>
                  <a:pt x="49343" y="0"/>
                </a:lnTo>
                <a:close/>
              </a:path>
            </a:pathLst>
          </a:custGeom>
          <a:solidFill>
            <a:srgbClr val="181818"/>
          </a:solidFill>
        </p:spPr>
        <p:txBody>
          <a:bodyPr wrap="square" lIns="0" tIns="0" rIns="0" bIns="0" rtlCol="0"/>
          <a:lstStyle/>
          <a:p>
            <a:endParaRPr/>
          </a:p>
        </p:txBody>
      </p:sp>
      <p:sp>
        <p:nvSpPr>
          <p:cNvPr id="8" name="object 8"/>
          <p:cNvSpPr/>
          <p:nvPr/>
        </p:nvSpPr>
        <p:spPr>
          <a:xfrm>
            <a:off x="8898890" y="3863092"/>
            <a:ext cx="72390" cy="35560"/>
          </a:xfrm>
          <a:custGeom>
            <a:avLst/>
            <a:gdLst/>
            <a:ahLst/>
            <a:cxnLst/>
            <a:rect l="l" t="t" r="r" b="b"/>
            <a:pathLst>
              <a:path w="72390" h="35560">
                <a:moveTo>
                  <a:pt x="48525" y="0"/>
                </a:moveTo>
                <a:lnTo>
                  <a:pt x="33019" y="1983"/>
                </a:lnTo>
                <a:lnTo>
                  <a:pt x="18276" y="7144"/>
                </a:lnTo>
                <a:lnTo>
                  <a:pt x="4317" y="15576"/>
                </a:lnTo>
                <a:lnTo>
                  <a:pt x="0" y="19894"/>
                </a:lnTo>
                <a:lnTo>
                  <a:pt x="380" y="24694"/>
                </a:lnTo>
                <a:lnTo>
                  <a:pt x="5333" y="28580"/>
                </a:lnTo>
                <a:lnTo>
                  <a:pt x="15234" y="33689"/>
                </a:lnTo>
                <a:lnTo>
                  <a:pt x="26050" y="35394"/>
                </a:lnTo>
                <a:lnTo>
                  <a:pt x="36891" y="33699"/>
                </a:lnTo>
                <a:lnTo>
                  <a:pt x="46862" y="28606"/>
                </a:lnTo>
                <a:lnTo>
                  <a:pt x="52589" y="26117"/>
                </a:lnTo>
                <a:lnTo>
                  <a:pt x="57911" y="22734"/>
                </a:lnTo>
                <a:lnTo>
                  <a:pt x="63043" y="18553"/>
                </a:lnTo>
                <a:lnTo>
                  <a:pt x="68199" y="13671"/>
                </a:lnTo>
                <a:lnTo>
                  <a:pt x="71881" y="9899"/>
                </a:lnTo>
                <a:lnTo>
                  <a:pt x="69723" y="2533"/>
                </a:lnTo>
                <a:lnTo>
                  <a:pt x="64388" y="1390"/>
                </a:lnTo>
                <a:lnTo>
                  <a:pt x="48525" y="0"/>
                </a:lnTo>
                <a:close/>
              </a:path>
            </a:pathLst>
          </a:custGeom>
          <a:solidFill>
            <a:srgbClr val="181818"/>
          </a:solidFill>
        </p:spPr>
        <p:txBody>
          <a:bodyPr wrap="square" lIns="0" tIns="0" rIns="0" bIns="0" rtlCol="0"/>
          <a:lstStyle/>
          <a:p>
            <a:endParaRPr/>
          </a:p>
        </p:txBody>
      </p:sp>
      <p:grpSp>
        <p:nvGrpSpPr>
          <p:cNvPr id="9" name="object 9"/>
          <p:cNvGrpSpPr/>
          <p:nvPr/>
        </p:nvGrpSpPr>
        <p:grpSpPr>
          <a:xfrm>
            <a:off x="-3643" y="1274063"/>
            <a:ext cx="8922385" cy="3070860"/>
            <a:chOff x="-3643" y="1274063"/>
            <a:chExt cx="8922385" cy="3070860"/>
          </a:xfrm>
        </p:grpSpPr>
        <p:pic>
          <p:nvPicPr>
            <p:cNvPr id="10" name="object 10"/>
            <p:cNvPicPr/>
            <p:nvPr/>
          </p:nvPicPr>
          <p:blipFill>
            <a:blip r:embed="rId2" cstate="print"/>
            <a:stretch>
              <a:fillRect/>
            </a:stretch>
          </p:blipFill>
          <p:spPr>
            <a:xfrm>
              <a:off x="-3643" y="1639823"/>
              <a:ext cx="1436203" cy="2121408"/>
            </a:xfrm>
            <a:prstGeom prst="rect">
              <a:avLst/>
            </a:prstGeom>
          </p:spPr>
        </p:pic>
        <p:sp>
          <p:nvSpPr>
            <p:cNvPr id="11" name="object 11"/>
            <p:cNvSpPr/>
            <p:nvPr/>
          </p:nvSpPr>
          <p:spPr>
            <a:xfrm>
              <a:off x="219456" y="1274063"/>
              <a:ext cx="8699500" cy="3070860"/>
            </a:xfrm>
            <a:custGeom>
              <a:avLst/>
              <a:gdLst/>
              <a:ahLst/>
              <a:cxnLst/>
              <a:rect l="l" t="t" r="r" b="b"/>
              <a:pathLst>
                <a:path w="8699500" h="3070860">
                  <a:moveTo>
                    <a:pt x="79248" y="125476"/>
                  </a:moveTo>
                  <a:lnTo>
                    <a:pt x="54533" y="101092"/>
                  </a:lnTo>
                  <a:lnTo>
                    <a:pt x="48056" y="95631"/>
                  </a:lnTo>
                  <a:lnTo>
                    <a:pt x="40843" y="91655"/>
                  </a:lnTo>
                  <a:lnTo>
                    <a:pt x="33172" y="89217"/>
                  </a:lnTo>
                  <a:lnTo>
                    <a:pt x="25349" y="88392"/>
                  </a:lnTo>
                  <a:lnTo>
                    <a:pt x="19164" y="88392"/>
                  </a:lnTo>
                  <a:lnTo>
                    <a:pt x="13068" y="89916"/>
                  </a:lnTo>
                  <a:lnTo>
                    <a:pt x="7658" y="93218"/>
                  </a:lnTo>
                  <a:lnTo>
                    <a:pt x="850" y="96647"/>
                  </a:lnTo>
                  <a:lnTo>
                    <a:pt x="34086" y="127609"/>
                  </a:lnTo>
                  <a:lnTo>
                    <a:pt x="69011" y="134112"/>
                  </a:lnTo>
                  <a:lnTo>
                    <a:pt x="75819" y="134112"/>
                  </a:lnTo>
                  <a:lnTo>
                    <a:pt x="79248" y="125476"/>
                  </a:lnTo>
                  <a:close/>
                </a:path>
                <a:path w="8699500" h="3070860">
                  <a:moveTo>
                    <a:pt x="140169" y="262128"/>
                  </a:moveTo>
                  <a:lnTo>
                    <a:pt x="115163" y="235712"/>
                  </a:lnTo>
                  <a:lnTo>
                    <a:pt x="108343" y="230009"/>
                  </a:lnTo>
                  <a:lnTo>
                    <a:pt x="100774" y="225869"/>
                  </a:lnTo>
                  <a:lnTo>
                    <a:pt x="92735" y="223354"/>
                  </a:lnTo>
                  <a:lnTo>
                    <a:pt x="84505" y="222504"/>
                  </a:lnTo>
                  <a:lnTo>
                    <a:pt x="78016" y="222504"/>
                  </a:lnTo>
                  <a:lnTo>
                    <a:pt x="71628" y="224155"/>
                  </a:lnTo>
                  <a:lnTo>
                    <a:pt x="65989" y="227457"/>
                  </a:lnTo>
                  <a:lnTo>
                    <a:pt x="58839" y="231140"/>
                  </a:lnTo>
                  <a:lnTo>
                    <a:pt x="93687" y="264439"/>
                  </a:lnTo>
                  <a:lnTo>
                    <a:pt x="130352" y="271272"/>
                  </a:lnTo>
                  <a:lnTo>
                    <a:pt x="137502" y="271272"/>
                  </a:lnTo>
                  <a:lnTo>
                    <a:pt x="140169" y="262128"/>
                  </a:lnTo>
                  <a:close/>
                </a:path>
                <a:path w="8699500" h="3070860">
                  <a:moveTo>
                    <a:pt x="249936" y="140589"/>
                  </a:moveTo>
                  <a:lnTo>
                    <a:pt x="245541" y="135382"/>
                  </a:lnTo>
                  <a:lnTo>
                    <a:pt x="241147" y="129806"/>
                  </a:lnTo>
                  <a:lnTo>
                    <a:pt x="235927" y="124815"/>
                  </a:lnTo>
                  <a:lnTo>
                    <a:pt x="230047" y="120345"/>
                  </a:lnTo>
                  <a:lnTo>
                    <a:pt x="223659" y="116332"/>
                  </a:lnTo>
                  <a:lnTo>
                    <a:pt x="217055" y="110871"/>
                  </a:lnTo>
                  <a:lnTo>
                    <a:pt x="209778" y="106895"/>
                  </a:lnTo>
                  <a:lnTo>
                    <a:pt x="202031" y="104457"/>
                  </a:lnTo>
                  <a:lnTo>
                    <a:pt x="194068" y="103632"/>
                  </a:lnTo>
                  <a:lnTo>
                    <a:pt x="187744" y="103632"/>
                  </a:lnTo>
                  <a:lnTo>
                    <a:pt x="181394" y="105156"/>
                  </a:lnTo>
                  <a:lnTo>
                    <a:pt x="175514" y="108458"/>
                  </a:lnTo>
                  <a:lnTo>
                    <a:pt x="170281" y="111887"/>
                  </a:lnTo>
                  <a:lnTo>
                    <a:pt x="167640" y="117983"/>
                  </a:lnTo>
                  <a:lnTo>
                    <a:pt x="172897" y="123190"/>
                  </a:lnTo>
                  <a:lnTo>
                    <a:pt x="187248" y="134620"/>
                  </a:lnTo>
                  <a:lnTo>
                    <a:pt x="203657" y="142798"/>
                  </a:lnTo>
                  <a:lnTo>
                    <a:pt x="221526" y="147713"/>
                  </a:lnTo>
                  <a:lnTo>
                    <a:pt x="240322" y="149352"/>
                  </a:lnTo>
                  <a:lnTo>
                    <a:pt x="246418" y="149352"/>
                  </a:lnTo>
                  <a:lnTo>
                    <a:pt x="249936" y="140589"/>
                  </a:lnTo>
                  <a:close/>
                </a:path>
                <a:path w="8699500" h="3070860">
                  <a:moveTo>
                    <a:pt x="316992" y="268224"/>
                  </a:moveTo>
                  <a:lnTo>
                    <a:pt x="291426" y="240665"/>
                  </a:lnTo>
                  <a:lnTo>
                    <a:pt x="285711" y="235407"/>
                  </a:lnTo>
                  <a:lnTo>
                    <a:pt x="279044" y="231635"/>
                  </a:lnTo>
                  <a:lnTo>
                    <a:pt x="271665" y="229362"/>
                  </a:lnTo>
                  <a:lnTo>
                    <a:pt x="263880" y="228600"/>
                  </a:lnTo>
                  <a:lnTo>
                    <a:pt x="257378" y="228600"/>
                  </a:lnTo>
                  <a:lnTo>
                    <a:pt x="250710" y="230124"/>
                  </a:lnTo>
                  <a:lnTo>
                    <a:pt x="244563" y="233299"/>
                  </a:lnTo>
                  <a:lnTo>
                    <a:pt x="239445" y="236982"/>
                  </a:lnTo>
                  <a:lnTo>
                    <a:pt x="237744" y="244348"/>
                  </a:lnTo>
                  <a:lnTo>
                    <a:pt x="242862" y="249809"/>
                  </a:lnTo>
                  <a:lnTo>
                    <a:pt x="256679" y="261886"/>
                  </a:lnTo>
                  <a:lnTo>
                    <a:pt x="272351" y="270497"/>
                  </a:lnTo>
                  <a:lnTo>
                    <a:pt x="289458" y="275653"/>
                  </a:lnTo>
                  <a:lnTo>
                    <a:pt x="307594" y="277368"/>
                  </a:lnTo>
                  <a:lnTo>
                    <a:pt x="314413" y="277368"/>
                  </a:lnTo>
                  <a:lnTo>
                    <a:pt x="316992" y="268224"/>
                  </a:lnTo>
                  <a:close/>
                </a:path>
                <a:path w="8699500" h="3070860">
                  <a:moveTo>
                    <a:pt x="326136" y="36957"/>
                  </a:moveTo>
                  <a:lnTo>
                    <a:pt x="320929" y="31750"/>
                  </a:lnTo>
                  <a:lnTo>
                    <a:pt x="316560" y="26187"/>
                  </a:lnTo>
                  <a:lnTo>
                    <a:pt x="311404" y="21234"/>
                  </a:lnTo>
                  <a:lnTo>
                    <a:pt x="305587" y="16776"/>
                  </a:lnTo>
                  <a:lnTo>
                    <a:pt x="299288" y="12700"/>
                  </a:lnTo>
                  <a:lnTo>
                    <a:pt x="292696" y="7239"/>
                  </a:lnTo>
                  <a:lnTo>
                    <a:pt x="285369" y="3263"/>
                  </a:lnTo>
                  <a:lnTo>
                    <a:pt x="277583" y="825"/>
                  </a:lnTo>
                  <a:lnTo>
                    <a:pt x="269633" y="0"/>
                  </a:lnTo>
                  <a:lnTo>
                    <a:pt x="263347" y="0"/>
                  </a:lnTo>
                  <a:lnTo>
                    <a:pt x="257149" y="1524"/>
                  </a:lnTo>
                  <a:lnTo>
                    <a:pt x="251663" y="4826"/>
                  </a:lnTo>
                  <a:lnTo>
                    <a:pt x="246456" y="8255"/>
                  </a:lnTo>
                  <a:lnTo>
                    <a:pt x="243878" y="14351"/>
                  </a:lnTo>
                  <a:lnTo>
                    <a:pt x="249072" y="19558"/>
                  </a:lnTo>
                  <a:lnTo>
                    <a:pt x="263258" y="30988"/>
                  </a:lnTo>
                  <a:lnTo>
                    <a:pt x="279476" y="39166"/>
                  </a:lnTo>
                  <a:lnTo>
                    <a:pt x="297154" y="44081"/>
                  </a:lnTo>
                  <a:lnTo>
                    <a:pt x="315734" y="45720"/>
                  </a:lnTo>
                  <a:lnTo>
                    <a:pt x="322656" y="45720"/>
                  </a:lnTo>
                  <a:lnTo>
                    <a:pt x="326136" y="36957"/>
                  </a:lnTo>
                  <a:close/>
                </a:path>
                <a:path w="8699500" h="3070860">
                  <a:moveTo>
                    <a:pt x="435825" y="134747"/>
                  </a:moveTo>
                  <a:lnTo>
                    <a:pt x="431482" y="129540"/>
                  </a:lnTo>
                  <a:lnTo>
                    <a:pt x="427062" y="123990"/>
                  </a:lnTo>
                  <a:lnTo>
                    <a:pt x="421843" y="118808"/>
                  </a:lnTo>
                  <a:lnTo>
                    <a:pt x="415963" y="114109"/>
                  </a:lnTo>
                  <a:lnTo>
                    <a:pt x="409600" y="109982"/>
                  </a:lnTo>
                  <a:lnTo>
                    <a:pt x="402932" y="104609"/>
                  </a:lnTo>
                  <a:lnTo>
                    <a:pt x="395528" y="100711"/>
                  </a:lnTo>
                  <a:lnTo>
                    <a:pt x="387667" y="98348"/>
                  </a:lnTo>
                  <a:lnTo>
                    <a:pt x="379628" y="97536"/>
                  </a:lnTo>
                  <a:lnTo>
                    <a:pt x="373278" y="97536"/>
                  </a:lnTo>
                  <a:lnTo>
                    <a:pt x="366991" y="99060"/>
                  </a:lnTo>
                  <a:lnTo>
                    <a:pt x="361467" y="102235"/>
                  </a:lnTo>
                  <a:lnTo>
                    <a:pt x="356209" y="105664"/>
                  </a:lnTo>
                  <a:lnTo>
                    <a:pt x="353606" y="112522"/>
                  </a:lnTo>
                  <a:lnTo>
                    <a:pt x="358863" y="117602"/>
                  </a:lnTo>
                  <a:lnTo>
                    <a:pt x="373176" y="128854"/>
                  </a:lnTo>
                  <a:lnTo>
                    <a:pt x="389470" y="136867"/>
                  </a:lnTo>
                  <a:lnTo>
                    <a:pt x="407085" y="141668"/>
                  </a:lnTo>
                  <a:lnTo>
                    <a:pt x="425348" y="143256"/>
                  </a:lnTo>
                  <a:lnTo>
                    <a:pt x="432346" y="143256"/>
                  </a:lnTo>
                  <a:lnTo>
                    <a:pt x="435825" y="134747"/>
                  </a:lnTo>
                  <a:close/>
                </a:path>
                <a:path w="8699500" h="3070860">
                  <a:moveTo>
                    <a:pt x="481584" y="280416"/>
                  </a:moveTo>
                  <a:lnTo>
                    <a:pt x="476377" y="274955"/>
                  </a:lnTo>
                  <a:lnTo>
                    <a:pt x="472008" y="269024"/>
                  </a:lnTo>
                  <a:lnTo>
                    <a:pt x="466839" y="263486"/>
                  </a:lnTo>
                  <a:lnTo>
                    <a:pt x="461022" y="258445"/>
                  </a:lnTo>
                  <a:lnTo>
                    <a:pt x="454723" y="254000"/>
                  </a:lnTo>
                  <a:lnTo>
                    <a:pt x="448195" y="248348"/>
                  </a:lnTo>
                  <a:lnTo>
                    <a:pt x="440994" y="244208"/>
                  </a:lnTo>
                  <a:lnTo>
                    <a:pt x="433324" y="241668"/>
                  </a:lnTo>
                  <a:lnTo>
                    <a:pt x="425437" y="240792"/>
                  </a:lnTo>
                  <a:lnTo>
                    <a:pt x="419188" y="240792"/>
                  </a:lnTo>
                  <a:lnTo>
                    <a:pt x="412889" y="242443"/>
                  </a:lnTo>
                  <a:lnTo>
                    <a:pt x="407085" y="245872"/>
                  </a:lnTo>
                  <a:lnTo>
                    <a:pt x="401904" y="249428"/>
                  </a:lnTo>
                  <a:lnTo>
                    <a:pt x="399288" y="256794"/>
                  </a:lnTo>
                  <a:lnTo>
                    <a:pt x="404495" y="262255"/>
                  </a:lnTo>
                  <a:lnTo>
                    <a:pt x="418680" y="274193"/>
                  </a:lnTo>
                  <a:lnTo>
                    <a:pt x="434911" y="282727"/>
                  </a:lnTo>
                  <a:lnTo>
                    <a:pt x="452589" y="287858"/>
                  </a:lnTo>
                  <a:lnTo>
                    <a:pt x="471170" y="289560"/>
                  </a:lnTo>
                  <a:lnTo>
                    <a:pt x="478104" y="289560"/>
                  </a:lnTo>
                  <a:lnTo>
                    <a:pt x="481584" y="280416"/>
                  </a:lnTo>
                  <a:close/>
                </a:path>
                <a:path w="8699500" h="3070860">
                  <a:moveTo>
                    <a:pt x="585216" y="46228"/>
                  </a:moveTo>
                  <a:lnTo>
                    <a:pt x="580834" y="41021"/>
                  </a:lnTo>
                  <a:lnTo>
                    <a:pt x="576414" y="35496"/>
                  </a:lnTo>
                  <a:lnTo>
                    <a:pt x="571195" y="30441"/>
                  </a:lnTo>
                  <a:lnTo>
                    <a:pt x="565315" y="25692"/>
                  </a:lnTo>
                  <a:lnTo>
                    <a:pt x="558952" y="21082"/>
                  </a:lnTo>
                  <a:lnTo>
                    <a:pt x="552500" y="15900"/>
                  </a:lnTo>
                  <a:lnTo>
                    <a:pt x="545338" y="12166"/>
                  </a:lnTo>
                  <a:lnTo>
                    <a:pt x="537718" y="9906"/>
                  </a:lnTo>
                  <a:lnTo>
                    <a:pt x="529920" y="9144"/>
                  </a:lnTo>
                  <a:lnTo>
                    <a:pt x="523240" y="9144"/>
                  </a:lnTo>
                  <a:lnTo>
                    <a:pt x="516636" y="10795"/>
                  </a:lnTo>
                  <a:lnTo>
                    <a:pt x="510819" y="14224"/>
                  </a:lnTo>
                  <a:lnTo>
                    <a:pt x="504698" y="16764"/>
                  </a:lnTo>
                  <a:lnTo>
                    <a:pt x="538822" y="48387"/>
                  </a:lnTo>
                  <a:lnTo>
                    <a:pt x="574700" y="54864"/>
                  </a:lnTo>
                  <a:lnTo>
                    <a:pt x="581698" y="54864"/>
                  </a:lnTo>
                  <a:lnTo>
                    <a:pt x="585216" y="46228"/>
                  </a:lnTo>
                  <a:close/>
                </a:path>
                <a:path w="8699500" h="3070860">
                  <a:moveTo>
                    <a:pt x="630897" y="159004"/>
                  </a:moveTo>
                  <a:lnTo>
                    <a:pt x="625729" y="153797"/>
                  </a:lnTo>
                  <a:lnTo>
                    <a:pt x="620877" y="148272"/>
                  </a:lnTo>
                  <a:lnTo>
                    <a:pt x="615556" y="143217"/>
                  </a:lnTo>
                  <a:lnTo>
                    <a:pt x="582637" y="122682"/>
                  </a:lnTo>
                  <a:lnTo>
                    <a:pt x="574916" y="121920"/>
                  </a:lnTo>
                  <a:lnTo>
                    <a:pt x="568274" y="121920"/>
                  </a:lnTo>
                  <a:lnTo>
                    <a:pt x="561670" y="123571"/>
                  </a:lnTo>
                  <a:lnTo>
                    <a:pt x="555599" y="127000"/>
                  </a:lnTo>
                  <a:lnTo>
                    <a:pt x="550392" y="129540"/>
                  </a:lnTo>
                  <a:lnTo>
                    <a:pt x="583831" y="161163"/>
                  </a:lnTo>
                  <a:lnTo>
                    <a:pt x="619671" y="167640"/>
                  </a:lnTo>
                  <a:lnTo>
                    <a:pt x="626592" y="167640"/>
                  </a:lnTo>
                  <a:lnTo>
                    <a:pt x="630897" y="159004"/>
                  </a:lnTo>
                  <a:close/>
                </a:path>
                <a:path w="8699500" h="3070860">
                  <a:moveTo>
                    <a:pt x="655320" y="287782"/>
                  </a:moveTo>
                  <a:lnTo>
                    <a:pt x="629056" y="262636"/>
                  </a:lnTo>
                  <a:lnTo>
                    <a:pt x="622452" y="257175"/>
                  </a:lnTo>
                  <a:lnTo>
                    <a:pt x="615175" y="253199"/>
                  </a:lnTo>
                  <a:lnTo>
                    <a:pt x="607441" y="250761"/>
                  </a:lnTo>
                  <a:lnTo>
                    <a:pt x="599478" y="249936"/>
                  </a:lnTo>
                  <a:lnTo>
                    <a:pt x="593128" y="249936"/>
                  </a:lnTo>
                  <a:lnTo>
                    <a:pt x="586803" y="251460"/>
                  </a:lnTo>
                  <a:lnTo>
                    <a:pt x="580923" y="254762"/>
                  </a:lnTo>
                  <a:lnTo>
                    <a:pt x="575665" y="258191"/>
                  </a:lnTo>
                  <a:lnTo>
                    <a:pt x="573062" y="264287"/>
                  </a:lnTo>
                  <a:lnTo>
                    <a:pt x="578319" y="270383"/>
                  </a:lnTo>
                  <a:lnTo>
                    <a:pt x="592645" y="281673"/>
                  </a:lnTo>
                  <a:lnTo>
                    <a:pt x="609028" y="289547"/>
                  </a:lnTo>
                  <a:lnTo>
                    <a:pt x="626897" y="294157"/>
                  </a:lnTo>
                  <a:lnTo>
                    <a:pt x="645668" y="295656"/>
                  </a:lnTo>
                  <a:lnTo>
                    <a:pt x="651802" y="295656"/>
                  </a:lnTo>
                  <a:lnTo>
                    <a:pt x="655320" y="287782"/>
                  </a:lnTo>
                  <a:close/>
                </a:path>
                <a:path w="8699500" h="3070860">
                  <a:moveTo>
                    <a:pt x="835113" y="247269"/>
                  </a:moveTo>
                  <a:lnTo>
                    <a:pt x="830732" y="242062"/>
                  </a:lnTo>
                  <a:lnTo>
                    <a:pt x="826338" y="236486"/>
                  </a:lnTo>
                  <a:lnTo>
                    <a:pt x="821118" y="231495"/>
                  </a:lnTo>
                  <a:lnTo>
                    <a:pt x="815238" y="227025"/>
                  </a:lnTo>
                  <a:lnTo>
                    <a:pt x="808863" y="223012"/>
                  </a:lnTo>
                  <a:lnTo>
                    <a:pt x="802259" y="217551"/>
                  </a:lnTo>
                  <a:lnTo>
                    <a:pt x="794981" y="213575"/>
                  </a:lnTo>
                  <a:lnTo>
                    <a:pt x="787234" y="211137"/>
                  </a:lnTo>
                  <a:lnTo>
                    <a:pt x="779272" y="210312"/>
                  </a:lnTo>
                  <a:lnTo>
                    <a:pt x="772960" y="210312"/>
                  </a:lnTo>
                  <a:lnTo>
                    <a:pt x="766597" y="211836"/>
                  </a:lnTo>
                  <a:lnTo>
                    <a:pt x="760755" y="215138"/>
                  </a:lnTo>
                  <a:lnTo>
                    <a:pt x="755497" y="218567"/>
                  </a:lnTo>
                  <a:lnTo>
                    <a:pt x="752856" y="224663"/>
                  </a:lnTo>
                  <a:lnTo>
                    <a:pt x="758990" y="229870"/>
                  </a:lnTo>
                  <a:lnTo>
                    <a:pt x="773188" y="241300"/>
                  </a:lnTo>
                  <a:lnTo>
                    <a:pt x="789292" y="249478"/>
                  </a:lnTo>
                  <a:lnTo>
                    <a:pt x="806856" y="254393"/>
                  </a:lnTo>
                  <a:lnTo>
                    <a:pt x="825500" y="256032"/>
                  </a:lnTo>
                  <a:lnTo>
                    <a:pt x="831634" y="256032"/>
                  </a:lnTo>
                  <a:lnTo>
                    <a:pt x="835113" y="247269"/>
                  </a:lnTo>
                  <a:close/>
                </a:path>
                <a:path w="8699500" h="3070860">
                  <a:moveTo>
                    <a:pt x="929640" y="396748"/>
                  </a:moveTo>
                  <a:lnTo>
                    <a:pt x="925245" y="391541"/>
                  </a:lnTo>
                  <a:lnTo>
                    <a:pt x="920838" y="386016"/>
                  </a:lnTo>
                  <a:lnTo>
                    <a:pt x="915606" y="380961"/>
                  </a:lnTo>
                  <a:lnTo>
                    <a:pt x="909726" y="376212"/>
                  </a:lnTo>
                  <a:lnTo>
                    <a:pt x="903363" y="371602"/>
                  </a:lnTo>
                  <a:lnTo>
                    <a:pt x="896962" y="366420"/>
                  </a:lnTo>
                  <a:lnTo>
                    <a:pt x="889914" y="362686"/>
                  </a:lnTo>
                  <a:lnTo>
                    <a:pt x="882434" y="360426"/>
                  </a:lnTo>
                  <a:lnTo>
                    <a:pt x="874712" y="359664"/>
                  </a:lnTo>
                  <a:lnTo>
                    <a:pt x="868057" y="359664"/>
                  </a:lnTo>
                  <a:lnTo>
                    <a:pt x="861377" y="361315"/>
                  </a:lnTo>
                  <a:lnTo>
                    <a:pt x="855218" y="364744"/>
                  </a:lnTo>
                  <a:lnTo>
                    <a:pt x="849960" y="367284"/>
                  </a:lnTo>
                  <a:lnTo>
                    <a:pt x="883335" y="398907"/>
                  </a:lnTo>
                  <a:lnTo>
                    <a:pt x="919988" y="405384"/>
                  </a:lnTo>
                  <a:lnTo>
                    <a:pt x="926122" y="405384"/>
                  </a:lnTo>
                  <a:lnTo>
                    <a:pt x="929640" y="396748"/>
                  </a:lnTo>
                  <a:close/>
                </a:path>
                <a:path w="8699500" h="3070860">
                  <a:moveTo>
                    <a:pt x="1124712" y="509524"/>
                  </a:moveTo>
                  <a:lnTo>
                    <a:pt x="1120267" y="504317"/>
                  </a:lnTo>
                  <a:lnTo>
                    <a:pt x="1115885" y="498792"/>
                  </a:lnTo>
                  <a:lnTo>
                    <a:pt x="1110678" y="493737"/>
                  </a:lnTo>
                  <a:lnTo>
                    <a:pt x="1104798" y="488988"/>
                  </a:lnTo>
                  <a:lnTo>
                    <a:pt x="1098423" y="484378"/>
                  </a:lnTo>
                  <a:lnTo>
                    <a:pt x="1092022" y="479196"/>
                  </a:lnTo>
                  <a:lnTo>
                    <a:pt x="1084973" y="475462"/>
                  </a:lnTo>
                  <a:lnTo>
                    <a:pt x="1077468" y="473202"/>
                  </a:lnTo>
                  <a:lnTo>
                    <a:pt x="1069721" y="472440"/>
                  </a:lnTo>
                  <a:lnTo>
                    <a:pt x="1063117" y="472440"/>
                  </a:lnTo>
                  <a:lnTo>
                    <a:pt x="1056513" y="474091"/>
                  </a:lnTo>
                  <a:lnTo>
                    <a:pt x="1050290" y="477520"/>
                  </a:lnTo>
                  <a:lnTo>
                    <a:pt x="1045032" y="480060"/>
                  </a:lnTo>
                  <a:lnTo>
                    <a:pt x="1078826" y="511683"/>
                  </a:lnTo>
                  <a:lnTo>
                    <a:pt x="1115060" y="518160"/>
                  </a:lnTo>
                  <a:lnTo>
                    <a:pt x="1121156" y="518160"/>
                  </a:lnTo>
                  <a:lnTo>
                    <a:pt x="1124712" y="509524"/>
                  </a:lnTo>
                  <a:close/>
                </a:path>
                <a:path w="8699500" h="3070860">
                  <a:moveTo>
                    <a:pt x="7749159" y="2912783"/>
                  </a:moveTo>
                  <a:lnTo>
                    <a:pt x="7747000" y="2905328"/>
                  </a:lnTo>
                  <a:lnTo>
                    <a:pt x="7741666" y="2904248"/>
                  </a:lnTo>
                  <a:lnTo>
                    <a:pt x="7725740" y="2902826"/>
                  </a:lnTo>
                  <a:lnTo>
                    <a:pt x="7710246" y="2904794"/>
                  </a:lnTo>
                  <a:lnTo>
                    <a:pt x="7695527" y="2909963"/>
                  </a:lnTo>
                  <a:lnTo>
                    <a:pt x="7681976" y="2918117"/>
                  </a:lnTo>
                  <a:lnTo>
                    <a:pt x="7677277" y="2922701"/>
                  </a:lnTo>
                  <a:lnTo>
                    <a:pt x="7678039" y="2927985"/>
                  </a:lnTo>
                  <a:lnTo>
                    <a:pt x="7682611" y="2931414"/>
                  </a:lnTo>
                  <a:lnTo>
                    <a:pt x="7692491" y="2936519"/>
                  </a:lnTo>
                  <a:lnTo>
                    <a:pt x="7703261" y="2938170"/>
                  </a:lnTo>
                  <a:lnTo>
                    <a:pt x="7713942" y="2936316"/>
                  </a:lnTo>
                  <a:lnTo>
                    <a:pt x="7723632" y="2930906"/>
                  </a:lnTo>
                  <a:lnTo>
                    <a:pt x="7729436" y="2928505"/>
                  </a:lnTo>
                  <a:lnTo>
                    <a:pt x="7734935" y="2925305"/>
                  </a:lnTo>
                  <a:lnTo>
                    <a:pt x="7740231" y="2921304"/>
                  </a:lnTo>
                  <a:lnTo>
                    <a:pt x="7745476" y="2916504"/>
                  </a:lnTo>
                  <a:lnTo>
                    <a:pt x="7749159" y="2912783"/>
                  </a:lnTo>
                  <a:close/>
                </a:path>
                <a:path w="8699500" h="3070860">
                  <a:moveTo>
                    <a:pt x="7817358" y="2804096"/>
                  </a:moveTo>
                  <a:lnTo>
                    <a:pt x="7815199" y="2796629"/>
                  </a:lnTo>
                  <a:lnTo>
                    <a:pt x="7810373" y="2795041"/>
                  </a:lnTo>
                  <a:lnTo>
                    <a:pt x="7794168" y="2793936"/>
                  </a:lnTo>
                  <a:lnTo>
                    <a:pt x="7778585" y="2796121"/>
                  </a:lnTo>
                  <a:lnTo>
                    <a:pt x="7764005" y="2801493"/>
                  </a:lnTo>
                  <a:lnTo>
                    <a:pt x="7749667" y="2810662"/>
                  </a:lnTo>
                  <a:lnTo>
                    <a:pt x="7746111" y="2814218"/>
                  </a:lnTo>
                  <a:lnTo>
                    <a:pt x="7747000" y="2819933"/>
                  </a:lnTo>
                  <a:lnTo>
                    <a:pt x="7750810" y="2822752"/>
                  </a:lnTo>
                  <a:lnTo>
                    <a:pt x="7760703" y="2827845"/>
                  </a:lnTo>
                  <a:lnTo>
                    <a:pt x="7771524" y="2829534"/>
                  </a:lnTo>
                  <a:lnTo>
                    <a:pt x="7782357" y="2827845"/>
                  </a:lnTo>
                  <a:lnTo>
                    <a:pt x="7792339" y="2822740"/>
                  </a:lnTo>
                  <a:lnTo>
                    <a:pt x="7798054" y="2820263"/>
                  </a:lnTo>
                  <a:lnTo>
                    <a:pt x="7803388" y="2816885"/>
                  </a:lnTo>
                  <a:lnTo>
                    <a:pt x="7808519" y="2812707"/>
                  </a:lnTo>
                  <a:lnTo>
                    <a:pt x="7813675" y="2807830"/>
                  </a:lnTo>
                  <a:lnTo>
                    <a:pt x="7817358" y="2804096"/>
                  </a:lnTo>
                  <a:close/>
                </a:path>
                <a:path w="8699500" h="3070860">
                  <a:moveTo>
                    <a:pt x="7882890" y="2557399"/>
                  </a:moveTo>
                  <a:lnTo>
                    <a:pt x="7880731" y="2549906"/>
                  </a:lnTo>
                  <a:lnTo>
                    <a:pt x="7875397" y="2548890"/>
                  </a:lnTo>
                  <a:lnTo>
                    <a:pt x="7859458" y="2547455"/>
                  </a:lnTo>
                  <a:lnTo>
                    <a:pt x="7843926" y="2549512"/>
                  </a:lnTo>
                  <a:lnTo>
                    <a:pt x="7829207" y="2554986"/>
                  </a:lnTo>
                  <a:lnTo>
                    <a:pt x="7815707" y="2563749"/>
                  </a:lnTo>
                  <a:lnTo>
                    <a:pt x="7814437" y="2564638"/>
                  </a:lnTo>
                  <a:lnTo>
                    <a:pt x="7811008" y="2568067"/>
                  </a:lnTo>
                  <a:lnTo>
                    <a:pt x="7811770" y="2572385"/>
                  </a:lnTo>
                  <a:lnTo>
                    <a:pt x="7816342" y="2576068"/>
                  </a:lnTo>
                  <a:lnTo>
                    <a:pt x="7826019" y="2581364"/>
                  </a:lnTo>
                  <a:lnTo>
                    <a:pt x="7836865" y="2583027"/>
                  </a:lnTo>
                  <a:lnTo>
                    <a:pt x="7847825" y="2581224"/>
                  </a:lnTo>
                  <a:lnTo>
                    <a:pt x="7857871" y="2576068"/>
                  </a:lnTo>
                  <a:lnTo>
                    <a:pt x="7865872" y="2573401"/>
                  </a:lnTo>
                  <a:lnTo>
                    <a:pt x="7872222" y="2568067"/>
                  </a:lnTo>
                  <a:lnTo>
                    <a:pt x="7878572" y="2561717"/>
                  </a:lnTo>
                  <a:lnTo>
                    <a:pt x="7882890" y="2557399"/>
                  </a:lnTo>
                  <a:close/>
                </a:path>
                <a:path w="8699500" h="3070860">
                  <a:moveTo>
                    <a:pt x="7889748" y="2690076"/>
                  </a:moveTo>
                  <a:lnTo>
                    <a:pt x="7888224" y="2683154"/>
                  </a:lnTo>
                  <a:lnTo>
                    <a:pt x="7882890" y="2681033"/>
                  </a:lnTo>
                  <a:lnTo>
                    <a:pt x="7866951" y="2680220"/>
                  </a:lnTo>
                  <a:lnTo>
                    <a:pt x="7851419" y="2682494"/>
                  </a:lnTo>
                  <a:lnTo>
                    <a:pt x="7836700" y="2687777"/>
                  </a:lnTo>
                  <a:lnTo>
                    <a:pt x="7823200" y="2695943"/>
                  </a:lnTo>
                  <a:lnTo>
                    <a:pt x="7822057" y="2696908"/>
                  </a:lnTo>
                  <a:lnTo>
                    <a:pt x="7817993" y="2701048"/>
                  </a:lnTo>
                  <a:lnTo>
                    <a:pt x="7818755" y="2706293"/>
                  </a:lnTo>
                  <a:lnTo>
                    <a:pt x="7822692" y="2709265"/>
                  </a:lnTo>
                  <a:lnTo>
                    <a:pt x="7832674" y="2714434"/>
                  </a:lnTo>
                  <a:lnTo>
                    <a:pt x="7843647" y="2716263"/>
                  </a:lnTo>
                  <a:lnTo>
                    <a:pt x="7854505" y="2714587"/>
                  </a:lnTo>
                  <a:lnTo>
                    <a:pt x="7864221" y="2709265"/>
                  </a:lnTo>
                  <a:lnTo>
                    <a:pt x="7870025" y="2706255"/>
                  </a:lnTo>
                  <a:lnTo>
                    <a:pt x="7875524" y="2702737"/>
                  </a:lnTo>
                  <a:lnTo>
                    <a:pt x="7880820" y="2698635"/>
                  </a:lnTo>
                  <a:lnTo>
                    <a:pt x="7886065" y="2693809"/>
                  </a:lnTo>
                  <a:lnTo>
                    <a:pt x="7889748" y="2690076"/>
                  </a:lnTo>
                  <a:close/>
                </a:path>
                <a:path w="8699500" h="3070860">
                  <a:moveTo>
                    <a:pt x="7897749" y="2919717"/>
                  </a:moveTo>
                  <a:lnTo>
                    <a:pt x="7896225" y="2911716"/>
                  </a:lnTo>
                  <a:lnTo>
                    <a:pt x="7874432" y="2909773"/>
                  </a:lnTo>
                  <a:lnTo>
                    <a:pt x="7858849" y="2911792"/>
                  </a:lnTo>
                  <a:lnTo>
                    <a:pt x="7843977" y="2917113"/>
                  </a:lnTo>
                  <a:lnTo>
                    <a:pt x="7829804" y="2925876"/>
                  </a:lnTo>
                  <a:lnTo>
                    <a:pt x="7824851" y="2930690"/>
                  </a:lnTo>
                  <a:lnTo>
                    <a:pt x="7825740" y="2935960"/>
                  </a:lnTo>
                  <a:lnTo>
                    <a:pt x="7830185" y="2939415"/>
                  </a:lnTo>
                  <a:lnTo>
                    <a:pt x="7840078" y="2944520"/>
                  </a:lnTo>
                  <a:lnTo>
                    <a:pt x="7850899" y="2946222"/>
                  </a:lnTo>
                  <a:lnTo>
                    <a:pt x="7861732" y="2944520"/>
                  </a:lnTo>
                  <a:lnTo>
                    <a:pt x="7871714" y="2939415"/>
                  </a:lnTo>
                  <a:lnTo>
                    <a:pt x="7877429" y="2936951"/>
                  </a:lnTo>
                  <a:lnTo>
                    <a:pt x="7882763" y="2933573"/>
                  </a:lnTo>
                  <a:lnTo>
                    <a:pt x="7887894" y="2929394"/>
                  </a:lnTo>
                  <a:lnTo>
                    <a:pt x="7893050" y="2924505"/>
                  </a:lnTo>
                  <a:lnTo>
                    <a:pt x="7897749" y="2919717"/>
                  </a:lnTo>
                  <a:close/>
                </a:path>
                <a:path w="8699500" h="3070860">
                  <a:moveTo>
                    <a:pt x="7948422" y="3018282"/>
                  </a:moveTo>
                  <a:lnTo>
                    <a:pt x="7946771" y="3010281"/>
                  </a:lnTo>
                  <a:lnTo>
                    <a:pt x="7925003" y="3008325"/>
                  </a:lnTo>
                  <a:lnTo>
                    <a:pt x="7909446" y="3010344"/>
                  </a:lnTo>
                  <a:lnTo>
                    <a:pt x="7894574" y="3015678"/>
                  </a:lnTo>
                  <a:lnTo>
                    <a:pt x="7879969" y="3024759"/>
                  </a:lnTo>
                  <a:lnTo>
                    <a:pt x="7875524" y="3029242"/>
                  </a:lnTo>
                  <a:lnTo>
                    <a:pt x="7876413" y="3034500"/>
                  </a:lnTo>
                  <a:lnTo>
                    <a:pt x="7881239" y="3037471"/>
                  </a:lnTo>
                  <a:lnTo>
                    <a:pt x="7890916" y="3042869"/>
                  </a:lnTo>
                  <a:lnTo>
                    <a:pt x="7901597" y="3044710"/>
                  </a:lnTo>
                  <a:lnTo>
                    <a:pt x="7912367" y="3043085"/>
                  </a:lnTo>
                  <a:lnTo>
                    <a:pt x="7922260" y="3038005"/>
                  </a:lnTo>
                  <a:lnTo>
                    <a:pt x="7928000" y="3035516"/>
                  </a:lnTo>
                  <a:lnTo>
                    <a:pt x="7933347" y="3032125"/>
                  </a:lnTo>
                  <a:lnTo>
                    <a:pt x="7938490" y="3027946"/>
                  </a:lnTo>
                  <a:lnTo>
                    <a:pt x="7943596" y="3023070"/>
                  </a:lnTo>
                  <a:lnTo>
                    <a:pt x="7948422" y="3018282"/>
                  </a:lnTo>
                  <a:close/>
                </a:path>
                <a:path w="8699500" h="3070860">
                  <a:moveTo>
                    <a:pt x="7971282" y="2820619"/>
                  </a:moveTo>
                  <a:lnTo>
                    <a:pt x="7969250" y="2813151"/>
                  </a:lnTo>
                  <a:lnTo>
                    <a:pt x="7963916" y="2812084"/>
                  </a:lnTo>
                  <a:lnTo>
                    <a:pt x="7948041" y="2810751"/>
                  </a:lnTo>
                  <a:lnTo>
                    <a:pt x="7932636" y="2812961"/>
                  </a:lnTo>
                  <a:lnTo>
                    <a:pt x="7917942" y="2818460"/>
                  </a:lnTo>
                  <a:lnTo>
                    <a:pt x="7903591" y="2827388"/>
                  </a:lnTo>
                  <a:lnTo>
                    <a:pt x="7899146" y="2831668"/>
                  </a:lnTo>
                  <a:lnTo>
                    <a:pt x="7900416" y="2836976"/>
                  </a:lnTo>
                  <a:lnTo>
                    <a:pt x="7904226" y="2839783"/>
                  </a:lnTo>
                  <a:lnTo>
                    <a:pt x="7914487" y="2844571"/>
                  </a:lnTo>
                  <a:lnTo>
                    <a:pt x="7925473" y="2846108"/>
                  </a:lnTo>
                  <a:lnTo>
                    <a:pt x="7936344" y="2844355"/>
                  </a:lnTo>
                  <a:lnTo>
                    <a:pt x="7946263" y="2839250"/>
                  </a:lnTo>
                  <a:lnTo>
                    <a:pt x="7952283" y="2836481"/>
                  </a:lnTo>
                  <a:lnTo>
                    <a:pt x="7957731" y="2833001"/>
                  </a:lnTo>
                  <a:lnTo>
                    <a:pt x="7962773" y="2828925"/>
                  </a:lnTo>
                  <a:lnTo>
                    <a:pt x="7967599" y="2824353"/>
                  </a:lnTo>
                  <a:lnTo>
                    <a:pt x="7971282" y="2820619"/>
                  </a:lnTo>
                  <a:close/>
                </a:path>
                <a:path w="8699500" h="3070860">
                  <a:moveTo>
                    <a:pt x="7993761" y="2434844"/>
                  </a:moveTo>
                  <a:lnTo>
                    <a:pt x="7991602" y="2427478"/>
                  </a:lnTo>
                  <a:lnTo>
                    <a:pt x="7986268" y="2426335"/>
                  </a:lnTo>
                  <a:lnTo>
                    <a:pt x="7970317" y="2424938"/>
                  </a:lnTo>
                  <a:lnTo>
                    <a:pt x="7954734" y="2426944"/>
                  </a:lnTo>
                  <a:lnTo>
                    <a:pt x="7939862" y="2432240"/>
                  </a:lnTo>
                  <a:lnTo>
                    <a:pt x="7925689" y="2440940"/>
                  </a:lnTo>
                  <a:lnTo>
                    <a:pt x="7921752" y="2444877"/>
                  </a:lnTo>
                  <a:lnTo>
                    <a:pt x="7922133" y="2450592"/>
                  </a:lnTo>
                  <a:lnTo>
                    <a:pt x="7927086" y="2453513"/>
                  </a:lnTo>
                  <a:lnTo>
                    <a:pt x="7936763" y="2458961"/>
                  </a:lnTo>
                  <a:lnTo>
                    <a:pt x="7947444" y="2460828"/>
                  </a:lnTo>
                  <a:lnTo>
                    <a:pt x="7958214" y="2459164"/>
                  </a:lnTo>
                  <a:lnTo>
                    <a:pt x="7968107" y="2454021"/>
                  </a:lnTo>
                  <a:lnTo>
                    <a:pt x="7973911" y="2451468"/>
                  </a:lnTo>
                  <a:lnTo>
                    <a:pt x="7979384" y="2447975"/>
                  </a:lnTo>
                  <a:lnTo>
                    <a:pt x="7984553" y="2443797"/>
                  </a:lnTo>
                  <a:lnTo>
                    <a:pt x="7989443" y="2439162"/>
                  </a:lnTo>
                  <a:lnTo>
                    <a:pt x="7993761" y="2434844"/>
                  </a:lnTo>
                  <a:close/>
                </a:path>
                <a:path w="8699500" h="3070860">
                  <a:moveTo>
                    <a:pt x="8005953" y="2598420"/>
                  </a:moveTo>
                  <a:lnTo>
                    <a:pt x="8003794" y="2590927"/>
                  </a:lnTo>
                  <a:lnTo>
                    <a:pt x="7998968" y="2589403"/>
                  </a:lnTo>
                  <a:lnTo>
                    <a:pt x="7983169" y="2588361"/>
                  </a:lnTo>
                  <a:lnTo>
                    <a:pt x="7967802" y="2590139"/>
                  </a:lnTo>
                  <a:lnTo>
                    <a:pt x="7953121" y="2595016"/>
                  </a:lnTo>
                  <a:lnTo>
                    <a:pt x="7939405" y="2603233"/>
                  </a:lnTo>
                  <a:lnTo>
                    <a:pt x="7938262" y="2604198"/>
                  </a:lnTo>
                  <a:lnTo>
                    <a:pt x="7934071" y="2608364"/>
                  </a:lnTo>
                  <a:lnTo>
                    <a:pt x="7934960" y="2613647"/>
                  </a:lnTo>
                  <a:lnTo>
                    <a:pt x="7939405" y="2617101"/>
                  </a:lnTo>
                  <a:lnTo>
                    <a:pt x="7949298" y="2622207"/>
                  </a:lnTo>
                  <a:lnTo>
                    <a:pt x="7960119" y="2623896"/>
                  </a:lnTo>
                  <a:lnTo>
                    <a:pt x="7970952" y="2622194"/>
                  </a:lnTo>
                  <a:lnTo>
                    <a:pt x="7980934" y="2617076"/>
                  </a:lnTo>
                  <a:lnTo>
                    <a:pt x="7986649" y="2614612"/>
                  </a:lnTo>
                  <a:lnTo>
                    <a:pt x="7991983" y="2611234"/>
                  </a:lnTo>
                  <a:lnTo>
                    <a:pt x="7997114" y="2607056"/>
                  </a:lnTo>
                  <a:lnTo>
                    <a:pt x="8002270" y="2602166"/>
                  </a:lnTo>
                  <a:lnTo>
                    <a:pt x="8005953" y="2598420"/>
                  </a:lnTo>
                  <a:close/>
                </a:path>
                <a:path w="8699500" h="3070860">
                  <a:moveTo>
                    <a:pt x="8055991" y="2949016"/>
                  </a:moveTo>
                  <a:lnTo>
                    <a:pt x="8054467" y="2941028"/>
                  </a:lnTo>
                  <a:lnTo>
                    <a:pt x="8032686" y="2939084"/>
                  </a:lnTo>
                  <a:lnTo>
                    <a:pt x="8017154" y="2941155"/>
                  </a:lnTo>
                  <a:lnTo>
                    <a:pt x="8002435" y="2946641"/>
                  </a:lnTo>
                  <a:lnTo>
                    <a:pt x="7988173" y="2955836"/>
                  </a:lnTo>
                  <a:lnTo>
                    <a:pt x="7983474" y="2960471"/>
                  </a:lnTo>
                  <a:lnTo>
                    <a:pt x="7985125" y="2965386"/>
                  </a:lnTo>
                  <a:lnTo>
                    <a:pt x="7988935" y="2968193"/>
                  </a:lnTo>
                  <a:lnTo>
                    <a:pt x="7998536" y="2973603"/>
                  </a:lnTo>
                  <a:lnTo>
                    <a:pt x="8009204" y="2975470"/>
                  </a:lnTo>
                  <a:lnTo>
                    <a:pt x="8019986" y="2973819"/>
                  </a:lnTo>
                  <a:lnTo>
                    <a:pt x="8029956" y="2968714"/>
                  </a:lnTo>
                  <a:lnTo>
                    <a:pt x="8035747" y="2966174"/>
                  </a:lnTo>
                  <a:lnTo>
                    <a:pt x="8041183" y="2962681"/>
                  </a:lnTo>
                  <a:lnTo>
                    <a:pt x="8046339" y="2958477"/>
                  </a:lnTo>
                  <a:lnTo>
                    <a:pt x="8051292" y="2953816"/>
                  </a:lnTo>
                  <a:lnTo>
                    <a:pt x="8055991" y="2949016"/>
                  </a:lnTo>
                  <a:close/>
                </a:path>
                <a:path w="8699500" h="3070860">
                  <a:moveTo>
                    <a:pt x="8061325" y="2694355"/>
                  </a:moveTo>
                  <a:lnTo>
                    <a:pt x="8059801" y="2687421"/>
                  </a:lnTo>
                  <a:lnTo>
                    <a:pt x="8053959" y="2685834"/>
                  </a:lnTo>
                  <a:lnTo>
                    <a:pt x="8038300" y="2684716"/>
                  </a:lnTo>
                  <a:lnTo>
                    <a:pt x="8022869" y="2686901"/>
                  </a:lnTo>
                  <a:lnTo>
                    <a:pt x="8008048" y="2692273"/>
                  </a:lnTo>
                  <a:lnTo>
                    <a:pt x="7993888" y="2701048"/>
                  </a:lnTo>
                  <a:lnTo>
                    <a:pt x="7989062" y="2705862"/>
                  </a:lnTo>
                  <a:lnTo>
                    <a:pt x="7989697" y="2711094"/>
                  </a:lnTo>
                  <a:lnTo>
                    <a:pt x="7993634" y="2714053"/>
                  </a:lnTo>
                  <a:lnTo>
                    <a:pt x="8003667" y="2719235"/>
                  </a:lnTo>
                  <a:lnTo>
                    <a:pt x="8014640" y="2721064"/>
                  </a:lnTo>
                  <a:lnTo>
                    <a:pt x="8025524" y="2719387"/>
                  </a:lnTo>
                  <a:lnTo>
                    <a:pt x="8061325" y="2694355"/>
                  </a:lnTo>
                  <a:close/>
                </a:path>
                <a:path w="8699500" h="3070860">
                  <a:moveTo>
                    <a:pt x="8097647" y="2505710"/>
                  </a:moveTo>
                  <a:lnTo>
                    <a:pt x="8095488" y="2498344"/>
                  </a:lnTo>
                  <a:lnTo>
                    <a:pt x="8090154" y="2497201"/>
                  </a:lnTo>
                  <a:lnTo>
                    <a:pt x="8074203" y="2495829"/>
                  </a:lnTo>
                  <a:lnTo>
                    <a:pt x="8058620" y="2497861"/>
                  </a:lnTo>
                  <a:lnTo>
                    <a:pt x="8043748" y="2503157"/>
                  </a:lnTo>
                  <a:lnTo>
                    <a:pt x="8029575" y="2511806"/>
                  </a:lnTo>
                  <a:lnTo>
                    <a:pt x="8025765" y="2515616"/>
                  </a:lnTo>
                  <a:lnTo>
                    <a:pt x="8026527" y="2520950"/>
                  </a:lnTo>
                  <a:lnTo>
                    <a:pt x="8030972" y="2524379"/>
                  </a:lnTo>
                  <a:lnTo>
                    <a:pt x="8040713" y="2529713"/>
                  </a:lnTo>
                  <a:lnTo>
                    <a:pt x="8051520" y="2531326"/>
                  </a:lnTo>
                  <a:lnTo>
                    <a:pt x="8062303" y="2529332"/>
                  </a:lnTo>
                  <a:lnTo>
                    <a:pt x="8071993" y="2523871"/>
                  </a:lnTo>
                  <a:lnTo>
                    <a:pt x="8077797" y="2521483"/>
                  </a:lnTo>
                  <a:lnTo>
                    <a:pt x="8083270" y="2518333"/>
                  </a:lnTo>
                  <a:lnTo>
                    <a:pt x="8088439" y="2514498"/>
                  </a:lnTo>
                  <a:lnTo>
                    <a:pt x="8093329" y="2510028"/>
                  </a:lnTo>
                  <a:lnTo>
                    <a:pt x="8097647" y="2505710"/>
                  </a:lnTo>
                  <a:close/>
                </a:path>
                <a:path w="8699500" h="3070860">
                  <a:moveTo>
                    <a:pt x="8113522" y="2831808"/>
                  </a:moveTo>
                  <a:lnTo>
                    <a:pt x="8111998" y="2823819"/>
                  </a:lnTo>
                  <a:lnTo>
                    <a:pt x="8090205" y="2821863"/>
                  </a:lnTo>
                  <a:lnTo>
                    <a:pt x="8074622" y="2823883"/>
                  </a:lnTo>
                  <a:lnTo>
                    <a:pt x="8059750" y="2829204"/>
                  </a:lnTo>
                  <a:lnTo>
                    <a:pt x="8045196" y="2838297"/>
                  </a:lnTo>
                  <a:lnTo>
                    <a:pt x="8040751" y="2842768"/>
                  </a:lnTo>
                  <a:lnTo>
                    <a:pt x="8041513" y="2848051"/>
                  </a:lnTo>
                  <a:lnTo>
                    <a:pt x="8045958" y="2851518"/>
                  </a:lnTo>
                  <a:lnTo>
                    <a:pt x="8055851" y="2856623"/>
                  </a:lnTo>
                  <a:lnTo>
                    <a:pt x="8066672" y="2858325"/>
                  </a:lnTo>
                  <a:lnTo>
                    <a:pt x="8077505" y="2856623"/>
                  </a:lnTo>
                  <a:lnTo>
                    <a:pt x="8087487" y="2851518"/>
                  </a:lnTo>
                  <a:lnTo>
                    <a:pt x="8093202" y="2849041"/>
                  </a:lnTo>
                  <a:lnTo>
                    <a:pt x="8098536" y="2845663"/>
                  </a:lnTo>
                  <a:lnTo>
                    <a:pt x="8103667" y="2841485"/>
                  </a:lnTo>
                  <a:lnTo>
                    <a:pt x="8108823" y="2836608"/>
                  </a:lnTo>
                  <a:lnTo>
                    <a:pt x="8113522" y="2831808"/>
                  </a:lnTo>
                  <a:close/>
                </a:path>
                <a:path w="8699500" h="3070860">
                  <a:moveTo>
                    <a:pt x="8161528" y="2394966"/>
                  </a:moveTo>
                  <a:lnTo>
                    <a:pt x="8159369" y="2387473"/>
                  </a:lnTo>
                  <a:lnTo>
                    <a:pt x="8154035" y="2386457"/>
                  </a:lnTo>
                  <a:lnTo>
                    <a:pt x="8138160" y="2385009"/>
                  </a:lnTo>
                  <a:lnTo>
                    <a:pt x="8122602" y="2387015"/>
                  </a:lnTo>
                  <a:lnTo>
                    <a:pt x="8107705" y="2392337"/>
                  </a:lnTo>
                  <a:lnTo>
                    <a:pt x="8093837" y="2400808"/>
                  </a:lnTo>
                  <a:lnTo>
                    <a:pt x="8090027" y="2404491"/>
                  </a:lnTo>
                  <a:lnTo>
                    <a:pt x="8089519" y="2410206"/>
                  </a:lnTo>
                  <a:lnTo>
                    <a:pt x="8094980" y="2413508"/>
                  </a:lnTo>
                  <a:lnTo>
                    <a:pt x="8104581" y="2418956"/>
                  </a:lnTo>
                  <a:lnTo>
                    <a:pt x="8115249" y="2420836"/>
                  </a:lnTo>
                  <a:lnTo>
                    <a:pt x="8126031" y="2419210"/>
                  </a:lnTo>
                  <a:lnTo>
                    <a:pt x="8136001" y="2414143"/>
                  </a:lnTo>
                  <a:lnTo>
                    <a:pt x="8141792" y="2411590"/>
                  </a:lnTo>
                  <a:lnTo>
                    <a:pt x="8147240" y="2408085"/>
                  </a:lnTo>
                  <a:lnTo>
                    <a:pt x="8152384" y="2403856"/>
                  </a:lnTo>
                  <a:lnTo>
                    <a:pt x="8157337" y="2399157"/>
                  </a:lnTo>
                  <a:lnTo>
                    <a:pt x="8161528" y="2394966"/>
                  </a:lnTo>
                  <a:close/>
                </a:path>
                <a:path w="8699500" h="3070860">
                  <a:moveTo>
                    <a:pt x="8171942" y="3044164"/>
                  </a:moveTo>
                  <a:lnTo>
                    <a:pt x="8169275" y="3036874"/>
                  </a:lnTo>
                  <a:lnTo>
                    <a:pt x="8164195" y="3035858"/>
                  </a:lnTo>
                  <a:lnTo>
                    <a:pt x="8148244" y="3034436"/>
                  </a:lnTo>
                  <a:lnTo>
                    <a:pt x="8132661" y="3036468"/>
                  </a:lnTo>
                  <a:lnTo>
                    <a:pt x="8117789" y="3041789"/>
                  </a:lnTo>
                  <a:lnTo>
                    <a:pt x="8103235" y="3050870"/>
                  </a:lnTo>
                  <a:lnTo>
                    <a:pt x="8098790" y="3055353"/>
                  </a:lnTo>
                  <a:lnTo>
                    <a:pt x="8099552" y="3060649"/>
                  </a:lnTo>
                  <a:lnTo>
                    <a:pt x="8103997" y="3064103"/>
                  </a:lnTo>
                  <a:lnTo>
                    <a:pt x="8113903" y="3069183"/>
                  </a:lnTo>
                  <a:lnTo>
                    <a:pt x="8124698" y="3070809"/>
                  </a:lnTo>
                  <a:lnTo>
                    <a:pt x="8135391" y="3068955"/>
                  </a:lnTo>
                  <a:lnTo>
                    <a:pt x="8145018" y="3063557"/>
                  </a:lnTo>
                  <a:lnTo>
                    <a:pt x="8150822" y="3061170"/>
                  </a:lnTo>
                  <a:lnTo>
                    <a:pt x="8156321" y="3057969"/>
                  </a:lnTo>
                  <a:lnTo>
                    <a:pt x="8161617" y="3053969"/>
                  </a:lnTo>
                  <a:lnTo>
                    <a:pt x="8167497" y="3048546"/>
                  </a:lnTo>
                  <a:lnTo>
                    <a:pt x="8171942" y="3044164"/>
                  </a:lnTo>
                  <a:close/>
                </a:path>
                <a:path w="8699500" h="3070860">
                  <a:moveTo>
                    <a:pt x="8173212" y="2601645"/>
                  </a:moveTo>
                  <a:lnTo>
                    <a:pt x="8171180" y="2594229"/>
                  </a:lnTo>
                  <a:lnTo>
                    <a:pt x="8165846" y="2593086"/>
                  </a:lnTo>
                  <a:lnTo>
                    <a:pt x="8150276" y="2591752"/>
                  </a:lnTo>
                  <a:lnTo>
                    <a:pt x="8135010" y="2593378"/>
                  </a:lnTo>
                  <a:lnTo>
                    <a:pt x="8120367" y="2598204"/>
                  </a:lnTo>
                  <a:lnTo>
                    <a:pt x="8106664" y="2606433"/>
                  </a:lnTo>
                  <a:lnTo>
                    <a:pt x="8105521" y="2607399"/>
                  </a:lnTo>
                  <a:lnTo>
                    <a:pt x="8101457" y="2611539"/>
                  </a:lnTo>
                  <a:lnTo>
                    <a:pt x="8102219" y="2616822"/>
                  </a:lnTo>
                  <a:lnTo>
                    <a:pt x="8106664" y="2620276"/>
                  </a:lnTo>
                  <a:lnTo>
                    <a:pt x="8116570" y="2625394"/>
                  </a:lnTo>
                  <a:lnTo>
                    <a:pt x="8127416" y="2627096"/>
                  </a:lnTo>
                  <a:lnTo>
                    <a:pt x="8138274" y="2625394"/>
                  </a:lnTo>
                  <a:lnTo>
                    <a:pt x="8148193" y="2620276"/>
                  </a:lnTo>
                  <a:lnTo>
                    <a:pt x="8153908" y="2617813"/>
                  </a:lnTo>
                  <a:lnTo>
                    <a:pt x="8159242" y="2614434"/>
                  </a:lnTo>
                  <a:lnTo>
                    <a:pt x="8164373" y="2610256"/>
                  </a:lnTo>
                  <a:lnTo>
                    <a:pt x="8169529" y="2605367"/>
                  </a:lnTo>
                  <a:lnTo>
                    <a:pt x="8173212" y="2601645"/>
                  </a:lnTo>
                  <a:close/>
                </a:path>
                <a:path w="8699500" h="3070860">
                  <a:moveTo>
                    <a:pt x="8223885" y="2289937"/>
                  </a:moveTo>
                  <a:lnTo>
                    <a:pt x="8221726" y="2282571"/>
                  </a:lnTo>
                  <a:lnTo>
                    <a:pt x="8216392" y="2281428"/>
                  </a:lnTo>
                  <a:lnTo>
                    <a:pt x="8200441" y="2280056"/>
                  </a:lnTo>
                  <a:lnTo>
                    <a:pt x="8184858" y="2282088"/>
                  </a:lnTo>
                  <a:lnTo>
                    <a:pt x="8169986" y="2287384"/>
                  </a:lnTo>
                  <a:lnTo>
                    <a:pt x="8156194" y="2295779"/>
                  </a:lnTo>
                  <a:lnTo>
                    <a:pt x="8152384" y="2299462"/>
                  </a:lnTo>
                  <a:lnTo>
                    <a:pt x="8152384" y="2304669"/>
                  </a:lnTo>
                  <a:lnTo>
                    <a:pt x="8157210" y="2308606"/>
                  </a:lnTo>
                  <a:lnTo>
                    <a:pt x="8167179" y="2313686"/>
                  </a:lnTo>
                  <a:lnTo>
                    <a:pt x="8178025" y="2315375"/>
                  </a:lnTo>
                  <a:lnTo>
                    <a:pt x="8188884" y="2313686"/>
                  </a:lnTo>
                  <a:lnTo>
                    <a:pt x="8198866" y="2308606"/>
                  </a:lnTo>
                  <a:lnTo>
                    <a:pt x="8204581" y="2306129"/>
                  </a:lnTo>
                  <a:lnTo>
                    <a:pt x="8209889" y="2302751"/>
                  </a:lnTo>
                  <a:lnTo>
                    <a:pt x="8214982" y="2298598"/>
                  </a:lnTo>
                  <a:lnTo>
                    <a:pt x="8220075" y="2293747"/>
                  </a:lnTo>
                  <a:lnTo>
                    <a:pt x="8223885" y="2289937"/>
                  </a:lnTo>
                  <a:close/>
                </a:path>
                <a:path w="8699500" h="3070860">
                  <a:moveTo>
                    <a:pt x="8226552" y="2954337"/>
                  </a:moveTo>
                  <a:lnTo>
                    <a:pt x="8224393" y="2946882"/>
                  </a:lnTo>
                  <a:lnTo>
                    <a:pt x="8219059" y="2945815"/>
                  </a:lnTo>
                  <a:lnTo>
                    <a:pt x="8203209" y="2944482"/>
                  </a:lnTo>
                  <a:lnTo>
                    <a:pt x="8187830" y="2946692"/>
                  </a:lnTo>
                  <a:lnTo>
                    <a:pt x="8173136" y="2952191"/>
                  </a:lnTo>
                  <a:lnTo>
                    <a:pt x="8158099" y="2961665"/>
                  </a:lnTo>
                  <a:lnTo>
                    <a:pt x="8153781" y="2965932"/>
                  </a:lnTo>
                  <a:lnTo>
                    <a:pt x="8155178" y="2971177"/>
                  </a:lnTo>
                  <a:lnTo>
                    <a:pt x="8168983" y="2978937"/>
                  </a:lnTo>
                  <a:lnTo>
                    <a:pt x="8179689" y="2980791"/>
                  </a:lnTo>
                  <a:lnTo>
                    <a:pt x="8190471" y="2979140"/>
                  </a:lnTo>
                  <a:lnTo>
                    <a:pt x="8200390" y="2974048"/>
                  </a:lnTo>
                  <a:lnTo>
                    <a:pt x="8206194" y="2971495"/>
                  </a:lnTo>
                  <a:lnTo>
                    <a:pt x="8211667" y="2967990"/>
                  </a:lnTo>
                  <a:lnTo>
                    <a:pt x="8216836" y="2963786"/>
                  </a:lnTo>
                  <a:lnTo>
                    <a:pt x="8221726" y="2959138"/>
                  </a:lnTo>
                  <a:lnTo>
                    <a:pt x="8226552" y="2954337"/>
                  </a:lnTo>
                  <a:close/>
                </a:path>
                <a:path w="8699500" h="3070860">
                  <a:moveTo>
                    <a:pt x="8235061" y="2701798"/>
                  </a:moveTo>
                  <a:lnTo>
                    <a:pt x="8233410" y="2694889"/>
                  </a:lnTo>
                  <a:lnTo>
                    <a:pt x="8228076" y="2693809"/>
                  </a:lnTo>
                  <a:lnTo>
                    <a:pt x="8212201" y="2692387"/>
                  </a:lnTo>
                  <a:lnTo>
                    <a:pt x="8196643" y="2694406"/>
                  </a:lnTo>
                  <a:lnTo>
                    <a:pt x="8181746" y="2699728"/>
                  </a:lnTo>
                  <a:lnTo>
                    <a:pt x="8167878" y="2708198"/>
                  </a:lnTo>
                  <a:lnTo>
                    <a:pt x="8163179" y="2712783"/>
                  </a:lnTo>
                  <a:lnTo>
                    <a:pt x="8163941" y="2718028"/>
                  </a:lnTo>
                  <a:lnTo>
                    <a:pt x="8167878" y="2720987"/>
                  </a:lnTo>
                  <a:lnTo>
                    <a:pt x="8178216" y="2725851"/>
                  </a:lnTo>
                  <a:lnTo>
                    <a:pt x="8189328" y="2727515"/>
                  </a:lnTo>
                  <a:lnTo>
                    <a:pt x="8200263" y="2725788"/>
                  </a:lnTo>
                  <a:lnTo>
                    <a:pt x="8210042" y="2720454"/>
                  </a:lnTo>
                  <a:lnTo>
                    <a:pt x="8218551" y="2717254"/>
                  </a:lnTo>
                  <a:lnTo>
                    <a:pt x="8224901" y="2711932"/>
                  </a:lnTo>
                  <a:lnTo>
                    <a:pt x="8230743" y="2706065"/>
                  </a:lnTo>
                  <a:lnTo>
                    <a:pt x="8235061" y="2701798"/>
                  </a:lnTo>
                  <a:close/>
                </a:path>
                <a:path w="8699500" h="3070860">
                  <a:moveTo>
                    <a:pt x="8263255" y="2847251"/>
                  </a:moveTo>
                  <a:lnTo>
                    <a:pt x="8261223" y="2839783"/>
                  </a:lnTo>
                  <a:lnTo>
                    <a:pt x="8255762" y="2838729"/>
                  </a:lnTo>
                  <a:lnTo>
                    <a:pt x="8239887" y="2837307"/>
                  </a:lnTo>
                  <a:lnTo>
                    <a:pt x="8224329" y="2839326"/>
                  </a:lnTo>
                  <a:lnTo>
                    <a:pt x="8209432" y="2844647"/>
                  </a:lnTo>
                  <a:lnTo>
                    <a:pt x="8195183" y="2853436"/>
                  </a:lnTo>
                  <a:lnTo>
                    <a:pt x="8190484" y="2858147"/>
                  </a:lnTo>
                  <a:lnTo>
                    <a:pt x="8191754" y="2862961"/>
                  </a:lnTo>
                  <a:lnTo>
                    <a:pt x="8196199" y="2866415"/>
                  </a:lnTo>
                  <a:lnTo>
                    <a:pt x="8205876" y="2871749"/>
                  </a:lnTo>
                  <a:lnTo>
                    <a:pt x="8216722" y="2873425"/>
                  </a:lnTo>
                  <a:lnTo>
                    <a:pt x="8227682" y="2871609"/>
                  </a:lnTo>
                  <a:lnTo>
                    <a:pt x="8237728" y="2866415"/>
                  </a:lnTo>
                  <a:lnTo>
                    <a:pt x="8245221" y="2864294"/>
                  </a:lnTo>
                  <a:lnTo>
                    <a:pt x="8252079" y="2858452"/>
                  </a:lnTo>
                  <a:lnTo>
                    <a:pt x="8258556" y="2852039"/>
                  </a:lnTo>
                  <a:lnTo>
                    <a:pt x="8263255" y="2847251"/>
                  </a:lnTo>
                  <a:close/>
                </a:path>
                <a:path w="8699500" h="3070860">
                  <a:moveTo>
                    <a:pt x="8273923" y="2485009"/>
                  </a:moveTo>
                  <a:lnTo>
                    <a:pt x="8271764" y="2477516"/>
                  </a:lnTo>
                  <a:lnTo>
                    <a:pt x="8266430" y="2476500"/>
                  </a:lnTo>
                  <a:lnTo>
                    <a:pt x="8250555" y="2475052"/>
                  </a:lnTo>
                  <a:lnTo>
                    <a:pt x="8234997" y="2477058"/>
                  </a:lnTo>
                  <a:lnTo>
                    <a:pt x="8220100" y="2482380"/>
                  </a:lnTo>
                  <a:lnTo>
                    <a:pt x="8206232" y="2490851"/>
                  </a:lnTo>
                  <a:lnTo>
                    <a:pt x="8202168" y="2494915"/>
                  </a:lnTo>
                  <a:lnTo>
                    <a:pt x="8202930" y="2500122"/>
                  </a:lnTo>
                  <a:lnTo>
                    <a:pt x="8207375" y="2503678"/>
                  </a:lnTo>
                  <a:lnTo>
                    <a:pt x="8217281" y="2508758"/>
                  </a:lnTo>
                  <a:lnTo>
                    <a:pt x="8228139" y="2510434"/>
                  </a:lnTo>
                  <a:lnTo>
                    <a:pt x="8238985" y="2508707"/>
                  </a:lnTo>
                  <a:lnTo>
                    <a:pt x="8248904" y="2503551"/>
                  </a:lnTo>
                  <a:lnTo>
                    <a:pt x="8256905" y="2501011"/>
                  </a:lnTo>
                  <a:lnTo>
                    <a:pt x="8263255" y="2495550"/>
                  </a:lnTo>
                  <a:lnTo>
                    <a:pt x="8269732" y="2489200"/>
                  </a:lnTo>
                  <a:lnTo>
                    <a:pt x="8273923" y="2485009"/>
                  </a:lnTo>
                  <a:close/>
                </a:path>
                <a:path w="8699500" h="3070860">
                  <a:moveTo>
                    <a:pt x="8313420" y="2386965"/>
                  </a:moveTo>
                  <a:lnTo>
                    <a:pt x="8311261" y="2379472"/>
                  </a:lnTo>
                  <a:lnTo>
                    <a:pt x="8305927" y="2378456"/>
                  </a:lnTo>
                  <a:lnTo>
                    <a:pt x="8289976" y="2377008"/>
                  </a:lnTo>
                  <a:lnTo>
                    <a:pt x="8274393" y="2379014"/>
                  </a:lnTo>
                  <a:lnTo>
                    <a:pt x="8259521" y="2384336"/>
                  </a:lnTo>
                  <a:lnTo>
                    <a:pt x="8245348" y="2393061"/>
                  </a:lnTo>
                  <a:lnTo>
                    <a:pt x="8240903" y="2397379"/>
                  </a:lnTo>
                  <a:lnTo>
                    <a:pt x="8241411" y="2402205"/>
                  </a:lnTo>
                  <a:lnTo>
                    <a:pt x="8246745" y="2405634"/>
                  </a:lnTo>
                  <a:lnTo>
                    <a:pt x="8256422" y="2411006"/>
                  </a:lnTo>
                  <a:lnTo>
                    <a:pt x="8267103" y="2412847"/>
                  </a:lnTo>
                  <a:lnTo>
                    <a:pt x="8277873" y="2411209"/>
                  </a:lnTo>
                  <a:lnTo>
                    <a:pt x="8287766" y="2406142"/>
                  </a:lnTo>
                  <a:lnTo>
                    <a:pt x="8293570" y="2403589"/>
                  </a:lnTo>
                  <a:lnTo>
                    <a:pt x="8299043" y="2400084"/>
                  </a:lnTo>
                  <a:lnTo>
                    <a:pt x="8304212" y="2395855"/>
                  </a:lnTo>
                  <a:lnTo>
                    <a:pt x="8309102" y="2391156"/>
                  </a:lnTo>
                  <a:lnTo>
                    <a:pt x="8313420" y="2386965"/>
                  </a:lnTo>
                  <a:close/>
                </a:path>
                <a:path w="8699500" h="3070860">
                  <a:moveTo>
                    <a:pt x="8346440" y="2561717"/>
                  </a:moveTo>
                  <a:lnTo>
                    <a:pt x="8344281" y="2554224"/>
                  </a:lnTo>
                  <a:lnTo>
                    <a:pt x="8338947" y="2553208"/>
                  </a:lnTo>
                  <a:lnTo>
                    <a:pt x="8323224" y="2551963"/>
                  </a:lnTo>
                  <a:lnTo>
                    <a:pt x="8307730" y="2553830"/>
                  </a:lnTo>
                  <a:lnTo>
                    <a:pt x="8293036" y="2558732"/>
                  </a:lnTo>
                  <a:lnTo>
                    <a:pt x="8279003" y="2567051"/>
                  </a:lnTo>
                  <a:lnTo>
                    <a:pt x="8278749" y="2567432"/>
                  </a:lnTo>
                  <a:lnTo>
                    <a:pt x="8274558" y="2571623"/>
                  </a:lnTo>
                  <a:lnTo>
                    <a:pt x="8275320" y="2576830"/>
                  </a:lnTo>
                  <a:lnTo>
                    <a:pt x="8279765" y="2580386"/>
                  </a:lnTo>
                  <a:lnTo>
                    <a:pt x="8289734" y="2585466"/>
                  </a:lnTo>
                  <a:lnTo>
                    <a:pt x="8300593" y="2587155"/>
                  </a:lnTo>
                  <a:lnTo>
                    <a:pt x="8311439" y="2585466"/>
                  </a:lnTo>
                  <a:lnTo>
                    <a:pt x="8321421" y="2580386"/>
                  </a:lnTo>
                  <a:lnTo>
                    <a:pt x="8327085" y="2577909"/>
                  </a:lnTo>
                  <a:lnTo>
                    <a:pt x="8332406" y="2574518"/>
                  </a:lnTo>
                  <a:lnTo>
                    <a:pt x="8337524" y="2570315"/>
                  </a:lnTo>
                  <a:lnTo>
                    <a:pt x="8342630" y="2565400"/>
                  </a:lnTo>
                  <a:lnTo>
                    <a:pt x="8346440" y="2561717"/>
                  </a:lnTo>
                  <a:close/>
                </a:path>
                <a:path w="8699500" h="3070860">
                  <a:moveTo>
                    <a:pt x="8385302" y="2757208"/>
                  </a:moveTo>
                  <a:lnTo>
                    <a:pt x="8383143" y="2749766"/>
                  </a:lnTo>
                  <a:lnTo>
                    <a:pt x="8377809" y="2748686"/>
                  </a:lnTo>
                  <a:lnTo>
                    <a:pt x="8361883" y="2747264"/>
                  </a:lnTo>
                  <a:lnTo>
                    <a:pt x="8346326" y="2749283"/>
                  </a:lnTo>
                  <a:lnTo>
                    <a:pt x="8331454" y="2754617"/>
                  </a:lnTo>
                  <a:lnTo>
                    <a:pt x="8316849" y="2763710"/>
                  </a:lnTo>
                  <a:lnTo>
                    <a:pt x="8312404" y="2768193"/>
                  </a:lnTo>
                  <a:lnTo>
                    <a:pt x="8313166" y="2773476"/>
                  </a:lnTo>
                  <a:lnTo>
                    <a:pt x="8317611" y="2776931"/>
                  </a:lnTo>
                  <a:lnTo>
                    <a:pt x="8327580" y="2782036"/>
                  </a:lnTo>
                  <a:lnTo>
                    <a:pt x="8338413" y="2783725"/>
                  </a:lnTo>
                  <a:lnTo>
                    <a:pt x="8349234" y="2782036"/>
                  </a:lnTo>
                  <a:lnTo>
                    <a:pt x="8385302" y="2757208"/>
                  </a:lnTo>
                  <a:close/>
                </a:path>
                <a:path w="8699500" h="3070860">
                  <a:moveTo>
                    <a:pt x="8400161" y="2275586"/>
                  </a:moveTo>
                  <a:lnTo>
                    <a:pt x="8398637" y="2268601"/>
                  </a:lnTo>
                  <a:lnTo>
                    <a:pt x="8392795" y="2267077"/>
                  </a:lnTo>
                  <a:lnTo>
                    <a:pt x="8377136" y="2265972"/>
                  </a:lnTo>
                  <a:lnTo>
                    <a:pt x="8361705" y="2268131"/>
                  </a:lnTo>
                  <a:lnTo>
                    <a:pt x="8346884" y="2273477"/>
                  </a:lnTo>
                  <a:lnTo>
                    <a:pt x="8332724" y="2282190"/>
                  </a:lnTo>
                  <a:lnTo>
                    <a:pt x="8328914" y="2286000"/>
                  </a:lnTo>
                  <a:lnTo>
                    <a:pt x="8329676" y="2291207"/>
                  </a:lnTo>
                  <a:lnTo>
                    <a:pt x="8333613" y="2294255"/>
                  </a:lnTo>
                  <a:lnTo>
                    <a:pt x="8343379" y="2299614"/>
                  </a:lnTo>
                  <a:lnTo>
                    <a:pt x="8354377" y="2301405"/>
                  </a:lnTo>
                  <a:lnTo>
                    <a:pt x="8365363" y="2299614"/>
                  </a:lnTo>
                  <a:lnTo>
                    <a:pt x="8375142" y="2294255"/>
                  </a:lnTo>
                  <a:lnTo>
                    <a:pt x="8383143" y="2291588"/>
                  </a:lnTo>
                  <a:lnTo>
                    <a:pt x="8389620" y="2286254"/>
                  </a:lnTo>
                  <a:lnTo>
                    <a:pt x="8395970" y="2279904"/>
                  </a:lnTo>
                  <a:lnTo>
                    <a:pt x="8400161" y="2275586"/>
                  </a:lnTo>
                  <a:close/>
                </a:path>
                <a:path w="8699500" h="3070860">
                  <a:moveTo>
                    <a:pt x="8411591" y="2903880"/>
                  </a:moveTo>
                  <a:lnTo>
                    <a:pt x="8409178" y="2896705"/>
                  </a:lnTo>
                  <a:lnTo>
                    <a:pt x="8403463" y="2895727"/>
                  </a:lnTo>
                  <a:lnTo>
                    <a:pt x="8387804" y="2894622"/>
                  </a:lnTo>
                  <a:lnTo>
                    <a:pt x="8372373" y="2896806"/>
                  </a:lnTo>
                  <a:lnTo>
                    <a:pt x="8357552" y="2902191"/>
                  </a:lnTo>
                  <a:lnTo>
                    <a:pt x="8343011" y="2911221"/>
                  </a:lnTo>
                  <a:lnTo>
                    <a:pt x="8339074" y="2915234"/>
                  </a:lnTo>
                  <a:lnTo>
                    <a:pt x="8339836" y="2920479"/>
                  </a:lnTo>
                  <a:lnTo>
                    <a:pt x="8343773" y="2923438"/>
                  </a:lnTo>
                  <a:lnTo>
                    <a:pt x="8353539" y="2928848"/>
                  </a:lnTo>
                  <a:lnTo>
                    <a:pt x="8364474" y="2930702"/>
                  </a:lnTo>
                  <a:lnTo>
                    <a:pt x="8375307" y="2929064"/>
                  </a:lnTo>
                  <a:lnTo>
                    <a:pt x="8384794" y="2923971"/>
                  </a:lnTo>
                  <a:lnTo>
                    <a:pt x="8390585" y="2921431"/>
                  </a:lnTo>
                  <a:lnTo>
                    <a:pt x="8396033" y="2917926"/>
                  </a:lnTo>
                  <a:lnTo>
                    <a:pt x="8401177" y="2913723"/>
                  </a:lnTo>
                  <a:lnTo>
                    <a:pt x="8406130" y="2909062"/>
                  </a:lnTo>
                  <a:lnTo>
                    <a:pt x="8407400" y="2907969"/>
                  </a:lnTo>
                  <a:lnTo>
                    <a:pt x="8411591" y="2903880"/>
                  </a:lnTo>
                  <a:close/>
                </a:path>
                <a:path w="8699500" h="3070860">
                  <a:moveTo>
                    <a:pt x="8417306" y="2644267"/>
                  </a:moveTo>
                  <a:lnTo>
                    <a:pt x="8415147" y="2636799"/>
                  </a:lnTo>
                  <a:lnTo>
                    <a:pt x="8409813" y="2635720"/>
                  </a:lnTo>
                  <a:lnTo>
                    <a:pt x="8394179" y="2634450"/>
                  </a:lnTo>
                  <a:lnTo>
                    <a:pt x="8378774" y="2636278"/>
                  </a:lnTo>
                  <a:lnTo>
                    <a:pt x="8363966" y="2641282"/>
                  </a:lnTo>
                  <a:lnTo>
                    <a:pt x="8349742" y="2649867"/>
                  </a:lnTo>
                  <a:lnTo>
                    <a:pt x="8345424" y="2654160"/>
                  </a:lnTo>
                  <a:lnTo>
                    <a:pt x="8346186" y="2659469"/>
                  </a:lnTo>
                  <a:lnTo>
                    <a:pt x="8350631" y="2662923"/>
                  </a:lnTo>
                  <a:lnTo>
                    <a:pt x="8360588" y="2668003"/>
                  </a:lnTo>
                  <a:lnTo>
                    <a:pt x="8371370" y="2669641"/>
                  </a:lnTo>
                  <a:lnTo>
                    <a:pt x="8382038" y="2667787"/>
                  </a:lnTo>
                  <a:lnTo>
                    <a:pt x="8391652" y="2662377"/>
                  </a:lnTo>
                  <a:lnTo>
                    <a:pt x="8397456" y="2659989"/>
                  </a:lnTo>
                  <a:lnTo>
                    <a:pt x="8402929" y="2656852"/>
                  </a:lnTo>
                  <a:lnTo>
                    <a:pt x="8408098" y="2653017"/>
                  </a:lnTo>
                  <a:lnTo>
                    <a:pt x="8412988" y="2648521"/>
                  </a:lnTo>
                  <a:lnTo>
                    <a:pt x="8417306" y="2644267"/>
                  </a:lnTo>
                  <a:close/>
                </a:path>
                <a:path w="8699500" h="3070860">
                  <a:moveTo>
                    <a:pt x="8439658" y="2462022"/>
                  </a:moveTo>
                  <a:lnTo>
                    <a:pt x="8437499" y="2454656"/>
                  </a:lnTo>
                  <a:lnTo>
                    <a:pt x="8432673" y="2453005"/>
                  </a:lnTo>
                  <a:lnTo>
                    <a:pt x="8416442" y="2451912"/>
                  </a:lnTo>
                  <a:lnTo>
                    <a:pt x="8400758" y="2454046"/>
                  </a:lnTo>
                  <a:lnTo>
                    <a:pt x="8385988" y="2459240"/>
                  </a:lnTo>
                  <a:lnTo>
                    <a:pt x="8372475" y="2467356"/>
                  </a:lnTo>
                  <a:lnTo>
                    <a:pt x="8371713" y="2467991"/>
                  </a:lnTo>
                  <a:lnTo>
                    <a:pt x="8371459" y="2468372"/>
                  </a:lnTo>
                  <a:lnTo>
                    <a:pt x="8367776" y="2472055"/>
                  </a:lnTo>
                  <a:lnTo>
                    <a:pt x="8368157" y="2476754"/>
                  </a:lnTo>
                  <a:lnTo>
                    <a:pt x="8372983" y="2480691"/>
                  </a:lnTo>
                  <a:lnTo>
                    <a:pt x="8382940" y="2485758"/>
                  </a:lnTo>
                  <a:lnTo>
                    <a:pt x="8393722" y="2487396"/>
                  </a:lnTo>
                  <a:lnTo>
                    <a:pt x="8404390" y="2485555"/>
                  </a:lnTo>
                  <a:lnTo>
                    <a:pt x="8414004" y="2480183"/>
                  </a:lnTo>
                  <a:lnTo>
                    <a:pt x="8419820" y="2477782"/>
                  </a:lnTo>
                  <a:lnTo>
                    <a:pt x="8425345" y="2474582"/>
                  </a:lnTo>
                  <a:lnTo>
                    <a:pt x="8430666" y="2470594"/>
                  </a:lnTo>
                  <a:lnTo>
                    <a:pt x="8435848" y="2465832"/>
                  </a:lnTo>
                  <a:lnTo>
                    <a:pt x="8439658" y="2462022"/>
                  </a:lnTo>
                  <a:close/>
                </a:path>
                <a:path w="8699500" h="3070860">
                  <a:moveTo>
                    <a:pt x="8475345" y="2344293"/>
                  </a:moveTo>
                  <a:lnTo>
                    <a:pt x="8474329" y="2336800"/>
                  </a:lnTo>
                  <a:lnTo>
                    <a:pt x="8467852" y="2335784"/>
                  </a:lnTo>
                  <a:lnTo>
                    <a:pt x="8452269" y="2334704"/>
                  </a:lnTo>
                  <a:lnTo>
                    <a:pt x="8436864" y="2336901"/>
                  </a:lnTo>
                  <a:lnTo>
                    <a:pt x="8422018" y="2342286"/>
                  </a:lnTo>
                  <a:lnTo>
                    <a:pt x="8407781" y="2351024"/>
                  </a:lnTo>
                  <a:lnTo>
                    <a:pt x="8403463" y="2355342"/>
                  </a:lnTo>
                  <a:lnTo>
                    <a:pt x="8404225" y="2360549"/>
                  </a:lnTo>
                  <a:lnTo>
                    <a:pt x="8408162" y="2363470"/>
                  </a:lnTo>
                  <a:lnTo>
                    <a:pt x="8417992" y="2368905"/>
                  </a:lnTo>
                  <a:lnTo>
                    <a:pt x="8428990" y="2370709"/>
                  </a:lnTo>
                  <a:lnTo>
                    <a:pt x="8439975" y="2368905"/>
                  </a:lnTo>
                  <a:lnTo>
                    <a:pt x="8449818" y="2363470"/>
                  </a:lnTo>
                  <a:lnTo>
                    <a:pt x="8457692" y="2360803"/>
                  </a:lnTo>
                  <a:lnTo>
                    <a:pt x="8464169" y="2355469"/>
                  </a:lnTo>
                  <a:lnTo>
                    <a:pt x="8470519" y="2349119"/>
                  </a:lnTo>
                  <a:lnTo>
                    <a:pt x="8475345" y="2344293"/>
                  </a:lnTo>
                  <a:close/>
                </a:path>
                <a:path w="8699500" h="3070860">
                  <a:moveTo>
                    <a:pt x="8510016" y="2196719"/>
                  </a:moveTo>
                  <a:lnTo>
                    <a:pt x="8507857" y="2189226"/>
                  </a:lnTo>
                  <a:lnTo>
                    <a:pt x="8503031" y="2187702"/>
                  </a:lnTo>
                  <a:lnTo>
                    <a:pt x="8486800" y="2186546"/>
                  </a:lnTo>
                  <a:lnTo>
                    <a:pt x="8471179" y="2188705"/>
                  </a:lnTo>
                  <a:lnTo>
                    <a:pt x="8456549" y="2194090"/>
                  </a:lnTo>
                  <a:lnTo>
                    <a:pt x="8442706" y="2202942"/>
                  </a:lnTo>
                  <a:lnTo>
                    <a:pt x="8441690" y="2203831"/>
                  </a:lnTo>
                  <a:lnTo>
                    <a:pt x="8438388" y="2207260"/>
                  </a:lnTo>
                  <a:lnTo>
                    <a:pt x="8439658" y="2212594"/>
                  </a:lnTo>
                  <a:lnTo>
                    <a:pt x="8443341" y="2215388"/>
                  </a:lnTo>
                  <a:lnTo>
                    <a:pt x="8453310" y="2220468"/>
                  </a:lnTo>
                  <a:lnTo>
                    <a:pt x="8464144" y="2222157"/>
                  </a:lnTo>
                  <a:lnTo>
                    <a:pt x="8474964" y="2220468"/>
                  </a:lnTo>
                  <a:lnTo>
                    <a:pt x="8484870" y="2215388"/>
                  </a:lnTo>
                  <a:lnTo>
                    <a:pt x="8490610" y="2212911"/>
                  </a:lnTo>
                  <a:lnTo>
                    <a:pt x="8495957" y="2209520"/>
                  </a:lnTo>
                  <a:lnTo>
                    <a:pt x="8501101" y="2205317"/>
                  </a:lnTo>
                  <a:lnTo>
                    <a:pt x="8506206" y="2200402"/>
                  </a:lnTo>
                  <a:lnTo>
                    <a:pt x="8510016" y="2196719"/>
                  </a:lnTo>
                  <a:close/>
                </a:path>
                <a:path w="8699500" h="3070860">
                  <a:moveTo>
                    <a:pt x="8511540" y="2787573"/>
                  </a:moveTo>
                  <a:lnTo>
                    <a:pt x="8510524" y="2780131"/>
                  </a:lnTo>
                  <a:lnTo>
                    <a:pt x="8488731" y="2778163"/>
                  </a:lnTo>
                  <a:lnTo>
                    <a:pt x="8473148" y="2780182"/>
                  </a:lnTo>
                  <a:lnTo>
                    <a:pt x="8458276" y="2785503"/>
                  </a:lnTo>
                  <a:lnTo>
                    <a:pt x="8443722" y="2794609"/>
                  </a:lnTo>
                  <a:lnTo>
                    <a:pt x="8439150" y="2799092"/>
                  </a:lnTo>
                  <a:lnTo>
                    <a:pt x="8440039" y="2804312"/>
                  </a:lnTo>
                  <a:lnTo>
                    <a:pt x="8454161" y="2812237"/>
                  </a:lnTo>
                  <a:lnTo>
                    <a:pt x="8464944" y="2814231"/>
                  </a:lnTo>
                  <a:lnTo>
                    <a:pt x="8475751" y="2812618"/>
                  </a:lnTo>
                  <a:lnTo>
                    <a:pt x="8485505" y="2807297"/>
                  </a:lnTo>
                  <a:lnTo>
                    <a:pt x="8491220" y="2804820"/>
                  </a:lnTo>
                  <a:lnTo>
                    <a:pt x="8496554" y="2801442"/>
                  </a:lnTo>
                  <a:lnTo>
                    <a:pt x="8501685" y="2797264"/>
                  </a:lnTo>
                  <a:lnTo>
                    <a:pt x="8506841" y="2792374"/>
                  </a:lnTo>
                  <a:lnTo>
                    <a:pt x="8511540" y="2787573"/>
                  </a:lnTo>
                  <a:close/>
                </a:path>
                <a:path w="8699500" h="3070860">
                  <a:moveTo>
                    <a:pt x="8535543" y="2686888"/>
                  </a:moveTo>
                  <a:lnTo>
                    <a:pt x="8533384" y="2679420"/>
                  </a:lnTo>
                  <a:lnTo>
                    <a:pt x="8528558" y="2677833"/>
                  </a:lnTo>
                  <a:lnTo>
                    <a:pt x="8512340" y="2676715"/>
                  </a:lnTo>
                  <a:lnTo>
                    <a:pt x="8496694" y="2678836"/>
                  </a:lnTo>
                  <a:lnTo>
                    <a:pt x="8481924" y="2684043"/>
                  </a:lnTo>
                  <a:lnTo>
                    <a:pt x="8468360" y="2692209"/>
                  </a:lnTo>
                  <a:lnTo>
                    <a:pt x="8467344" y="2693073"/>
                  </a:lnTo>
                  <a:lnTo>
                    <a:pt x="8464042" y="2696375"/>
                  </a:lnTo>
                  <a:lnTo>
                    <a:pt x="8464042" y="2701645"/>
                  </a:lnTo>
                  <a:lnTo>
                    <a:pt x="8468868" y="2705531"/>
                  </a:lnTo>
                  <a:lnTo>
                    <a:pt x="8478837" y="2710637"/>
                  </a:lnTo>
                  <a:lnTo>
                    <a:pt x="8489696" y="2712326"/>
                  </a:lnTo>
                  <a:lnTo>
                    <a:pt x="8500542" y="2710637"/>
                  </a:lnTo>
                  <a:lnTo>
                    <a:pt x="8510524" y="2705531"/>
                  </a:lnTo>
                  <a:lnTo>
                    <a:pt x="8516239" y="2703055"/>
                  </a:lnTo>
                  <a:lnTo>
                    <a:pt x="8521573" y="2699677"/>
                  </a:lnTo>
                  <a:lnTo>
                    <a:pt x="8526704" y="2695498"/>
                  </a:lnTo>
                  <a:lnTo>
                    <a:pt x="8531860" y="2690622"/>
                  </a:lnTo>
                  <a:lnTo>
                    <a:pt x="8535543" y="2686888"/>
                  </a:lnTo>
                  <a:close/>
                </a:path>
                <a:path w="8699500" h="3070860">
                  <a:moveTo>
                    <a:pt x="8538210" y="2515870"/>
                  </a:moveTo>
                  <a:lnTo>
                    <a:pt x="8536559" y="2508885"/>
                  </a:lnTo>
                  <a:lnTo>
                    <a:pt x="8530717" y="2507361"/>
                  </a:lnTo>
                  <a:lnTo>
                    <a:pt x="8515134" y="2506205"/>
                  </a:lnTo>
                  <a:lnTo>
                    <a:pt x="8499729" y="2508364"/>
                  </a:lnTo>
                  <a:lnTo>
                    <a:pt x="8484883" y="2513749"/>
                  </a:lnTo>
                  <a:lnTo>
                    <a:pt x="8471027" y="2522220"/>
                  </a:lnTo>
                  <a:lnTo>
                    <a:pt x="8466328" y="2526792"/>
                  </a:lnTo>
                  <a:lnTo>
                    <a:pt x="8467217" y="2531999"/>
                  </a:lnTo>
                  <a:lnTo>
                    <a:pt x="8471535" y="2534539"/>
                  </a:lnTo>
                  <a:lnTo>
                    <a:pt x="8481352" y="2539911"/>
                  </a:lnTo>
                  <a:lnTo>
                    <a:pt x="8492299" y="2541752"/>
                  </a:lnTo>
                  <a:lnTo>
                    <a:pt x="8503145" y="2540114"/>
                  </a:lnTo>
                  <a:lnTo>
                    <a:pt x="8512683" y="2535047"/>
                  </a:lnTo>
                  <a:lnTo>
                    <a:pt x="8518423" y="2532494"/>
                  </a:lnTo>
                  <a:lnTo>
                    <a:pt x="8523859" y="2529001"/>
                  </a:lnTo>
                  <a:lnTo>
                    <a:pt x="8529002" y="2524823"/>
                  </a:lnTo>
                  <a:lnTo>
                    <a:pt x="8533892" y="2520188"/>
                  </a:lnTo>
                  <a:lnTo>
                    <a:pt x="8538210" y="2515870"/>
                  </a:lnTo>
                  <a:close/>
                </a:path>
                <a:path w="8699500" h="3070860">
                  <a:moveTo>
                    <a:pt x="8610092" y="2587752"/>
                  </a:moveTo>
                  <a:lnTo>
                    <a:pt x="8609076" y="2580386"/>
                  </a:lnTo>
                  <a:lnTo>
                    <a:pt x="8602726" y="2579243"/>
                  </a:lnTo>
                  <a:lnTo>
                    <a:pt x="8587067" y="2578163"/>
                  </a:lnTo>
                  <a:lnTo>
                    <a:pt x="8571636" y="2580360"/>
                  </a:lnTo>
                  <a:lnTo>
                    <a:pt x="8556815" y="2585745"/>
                  </a:lnTo>
                  <a:lnTo>
                    <a:pt x="8542655" y="2594483"/>
                  </a:lnTo>
                  <a:lnTo>
                    <a:pt x="8541893" y="2595118"/>
                  </a:lnTo>
                  <a:lnTo>
                    <a:pt x="8537829" y="2599309"/>
                  </a:lnTo>
                  <a:lnTo>
                    <a:pt x="8538591" y="2604503"/>
                  </a:lnTo>
                  <a:lnTo>
                    <a:pt x="8552713" y="2612453"/>
                  </a:lnTo>
                  <a:lnTo>
                    <a:pt x="8563496" y="2614422"/>
                  </a:lnTo>
                  <a:lnTo>
                    <a:pt x="8574303" y="2612809"/>
                  </a:lnTo>
                  <a:lnTo>
                    <a:pt x="8584057" y="2607487"/>
                  </a:lnTo>
                  <a:lnTo>
                    <a:pt x="8589848" y="2604947"/>
                  </a:lnTo>
                  <a:lnTo>
                    <a:pt x="8595271" y="2601430"/>
                  </a:lnTo>
                  <a:lnTo>
                    <a:pt x="8600389" y="2597226"/>
                  </a:lnTo>
                  <a:lnTo>
                    <a:pt x="8605266" y="2592578"/>
                  </a:lnTo>
                  <a:lnTo>
                    <a:pt x="8610092" y="2587752"/>
                  </a:lnTo>
                  <a:close/>
                </a:path>
                <a:path w="8699500" h="3070860">
                  <a:moveTo>
                    <a:pt x="8620760" y="2356612"/>
                  </a:moveTo>
                  <a:lnTo>
                    <a:pt x="8618601" y="2349119"/>
                  </a:lnTo>
                  <a:lnTo>
                    <a:pt x="8613394" y="2347976"/>
                  </a:lnTo>
                  <a:lnTo>
                    <a:pt x="8597443" y="2346604"/>
                  </a:lnTo>
                  <a:lnTo>
                    <a:pt x="8581847" y="2348649"/>
                  </a:lnTo>
                  <a:lnTo>
                    <a:pt x="8566937" y="2353983"/>
                  </a:lnTo>
                  <a:lnTo>
                    <a:pt x="8553069" y="2362454"/>
                  </a:lnTo>
                  <a:lnTo>
                    <a:pt x="8549005" y="2366518"/>
                  </a:lnTo>
                  <a:lnTo>
                    <a:pt x="8549767" y="2371725"/>
                  </a:lnTo>
                  <a:lnTo>
                    <a:pt x="8554212" y="2375154"/>
                  </a:lnTo>
                  <a:lnTo>
                    <a:pt x="8564105" y="2380310"/>
                  </a:lnTo>
                  <a:lnTo>
                    <a:pt x="8574926" y="2382037"/>
                  </a:lnTo>
                  <a:lnTo>
                    <a:pt x="8585759" y="2380361"/>
                  </a:lnTo>
                  <a:lnTo>
                    <a:pt x="8595741" y="2375281"/>
                  </a:lnTo>
                  <a:lnTo>
                    <a:pt x="8601456" y="2372753"/>
                  </a:lnTo>
                  <a:lnTo>
                    <a:pt x="8606790" y="2369362"/>
                  </a:lnTo>
                  <a:lnTo>
                    <a:pt x="8611921" y="2365197"/>
                  </a:lnTo>
                  <a:lnTo>
                    <a:pt x="8617077" y="2360295"/>
                  </a:lnTo>
                  <a:lnTo>
                    <a:pt x="8620760" y="2356612"/>
                  </a:lnTo>
                  <a:close/>
                </a:path>
                <a:path w="8699500" h="3070860">
                  <a:moveTo>
                    <a:pt x="8699119" y="2461514"/>
                  </a:moveTo>
                  <a:lnTo>
                    <a:pt x="8697468" y="2454656"/>
                  </a:lnTo>
                  <a:lnTo>
                    <a:pt x="8691626" y="2453005"/>
                  </a:lnTo>
                  <a:lnTo>
                    <a:pt x="8676043" y="2451862"/>
                  </a:lnTo>
                  <a:lnTo>
                    <a:pt x="8660638" y="2454059"/>
                  </a:lnTo>
                  <a:lnTo>
                    <a:pt x="8645792" y="2459444"/>
                  </a:lnTo>
                  <a:lnTo>
                    <a:pt x="8631555" y="2468118"/>
                  </a:lnTo>
                  <a:lnTo>
                    <a:pt x="8631301" y="2468499"/>
                  </a:lnTo>
                  <a:lnTo>
                    <a:pt x="8630920" y="2468753"/>
                  </a:lnTo>
                  <a:lnTo>
                    <a:pt x="8627745" y="2472055"/>
                  </a:lnTo>
                  <a:lnTo>
                    <a:pt x="8628126" y="2476754"/>
                  </a:lnTo>
                  <a:lnTo>
                    <a:pt x="8632444" y="2480183"/>
                  </a:lnTo>
                  <a:lnTo>
                    <a:pt x="8642477" y="2485326"/>
                  </a:lnTo>
                  <a:lnTo>
                    <a:pt x="8653462" y="2487142"/>
                  </a:lnTo>
                  <a:lnTo>
                    <a:pt x="8664334" y="2485479"/>
                  </a:lnTo>
                  <a:lnTo>
                    <a:pt x="8674100" y="2480183"/>
                  </a:lnTo>
                  <a:lnTo>
                    <a:pt x="8679815" y="2477706"/>
                  </a:lnTo>
                  <a:lnTo>
                    <a:pt x="8685149" y="2474315"/>
                  </a:lnTo>
                  <a:lnTo>
                    <a:pt x="8690280" y="2470112"/>
                  </a:lnTo>
                  <a:lnTo>
                    <a:pt x="8695436" y="2465197"/>
                  </a:lnTo>
                  <a:lnTo>
                    <a:pt x="8699119" y="2461514"/>
                  </a:lnTo>
                  <a:close/>
                </a:path>
              </a:pathLst>
            </a:custGeom>
            <a:solidFill>
              <a:srgbClr val="181818"/>
            </a:solidFill>
          </p:spPr>
          <p:txBody>
            <a:bodyPr wrap="square" lIns="0" tIns="0" rIns="0" bIns="0" rtlCol="0"/>
            <a:lstStyle/>
            <a:p>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502" y="298703"/>
            <a:ext cx="8839200" cy="4846320"/>
            <a:chOff x="12502" y="298703"/>
            <a:chExt cx="8839200" cy="4846320"/>
          </a:xfrm>
        </p:grpSpPr>
        <p:sp>
          <p:nvSpPr>
            <p:cNvPr id="3" name="object 3"/>
            <p:cNvSpPr/>
            <p:nvPr/>
          </p:nvSpPr>
          <p:spPr>
            <a:xfrm>
              <a:off x="57148" y="4064492"/>
              <a:ext cx="1104900" cy="1028700"/>
            </a:xfrm>
            <a:custGeom>
              <a:avLst/>
              <a:gdLst/>
              <a:ahLst/>
              <a:cxnLst/>
              <a:rect l="l" t="t" r="r" b="b"/>
              <a:pathLst>
                <a:path w="1104900" h="1028700">
                  <a:moveTo>
                    <a:pt x="520111" y="0"/>
                  </a:moveTo>
                  <a:lnTo>
                    <a:pt x="473263" y="3025"/>
                  </a:lnTo>
                  <a:lnTo>
                    <a:pt x="426936" y="10006"/>
                  </a:lnTo>
                  <a:lnTo>
                    <a:pt x="381409" y="20925"/>
                  </a:lnTo>
                  <a:lnTo>
                    <a:pt x="336964" y="35764"/>
                  </a:lnTo>
                  <a:lnTo>
                    <a:pt x="293879" y="54506"/>
                  </a:lnTo>
                  <a:lnTo>
                    <a:pt x="252436" y="77133"/>
                  </a:lnTo>
                  <a:lnTo>
                    <a:pt x="212913" y="103629"/>
                  </a:lnTo>
                  <a:lnTo>
                    <a:pt x="175592" y="133975"/>
                  </a:lnTo>
                  <a:lnTo>
                    <a:pt x="140753" y="168154"/>
                  </a:lnTo>
                  <a:lnTo>
                    <a:pt x="108675" y="206149"/>
                  </a:lnTo>
                  <a:lnTo>
                    <a:pt x="86841" y="237685"/>
                  </a:lnTo>
                  <a:lnTo>
                    <a:pt x="67350" y="270563"/>
                  </a:lnTo>
                  <a:lnTo>
                    <a:pt x="46149" y="313813"/>
                  </a:lnTo>
                  <a:lnTo>
                    <a:pt x="28854" y="358624"/>
                  </a:lnTo>
                  <a:lnTo>
                    <a:pt x="15528" y="404679"/>
                  </a:lnTo>
                  <a:lnTo>
                    <a:pt x="6234" y="451656"/>
                  </a:lnTo>
                  <a:lnTo>
                    <a:pt x="1037" y="499238"/>
                  </a:lnTo>
                  <a:lnTo>
                    <a:pt x="0" y="547103"/>
                  </a:lnTo>
                  <a:lnTo>
                    <a:pt x="3185" y="594934"/>
                  </a:lnTo>
                  <a:lnTo>
                    <a:pt x="9641" y="640317"/>
                  </a:lnTo>
                  <a:lnTo>
                    <a:pt x="19391" y="687813"/>
                  </a:lnTo>
                  <a:lnTo>
                    <a:pt x="32520" y="736283"/>
                  </a:lnTo>
                  <a:lnTo>
                    <a:pt x="49116" y="784588"/>
                  </a:lnTo>
                  <a:lnTo>
                    <a:pt x="69264" y="831587"/>
                  </a:lnTo>
                  <a:lnTo>
                    <a:pt x="93050" y="876141"/>
                  </a:lnTo>
                  <a:lnTo>
                    <a:pt x="120560" y="917110"/>
                  </a:lnTo>
                  <a:lnTo>
                    <a:pt x="151880" y="953355"/>
                  </a:lnTo>
                  <a:lnTo>
                    <a:pt x="187097" y="983736"/>
                  </a:lnTo>
                  <a:lnTo>
                    <a:pt x="228554" y="1007787"/>
                  </a:lnTo>
                  <a:lnTo>
                    <a:pt x="272219" y="1022117"/>
                  </a:lnTo>
                  <a:lnTo>
                    <a:pt x="317562" y="1028245"/>
                  </a:lnTo>
                  <a:lnTo>
                    <a:pt x="364049" y="1027691"/>
                  </a:lnTo>
                  <a:lnTo>
                    <a:pt x="411149" y="1021978"/>
                  </a:lnTo>
                  <a:lnTo>
                    <a:pt x="458330" y="1012625"/>
                  </a:lnTo>
                  <a:lnTo>
                    <a:pt x="505059" y="1001153"/>
                  </a:lnTo>
                  <a:lnTo>
                    <a:pt x="550805" y="989082"/>
                  </a:lnTo>
                  <a:lnTo>
                    <a:pt x="595034" y="977933"/>
                  </a:lnTo>
                  <a:lnTo>
                    <a:pt x="643675" y="967067"/>
                  </a:lnTo>
                  <a:lnTo>
                    <a:pt x="692546" y="955881"/>
                  </a:lnTo>
                  <a:lnTo>
                    <a:pt x="741118" y="943558"/>
                  </a:lnTo>
                  <a:lnTo>
                    <a:pt x="788860" y="929279"/>
                  </a:lnTo>
                  <a:lnTo>
                    <a:pt x="835244" y="912226"/>
                  </a:lnTo>
                  <a:lnTo>
                    <a:pt x="879739" y="891582"/>
                  </a:lnTo>
                  <a:lnTo>
                    <a:pt x="921816" y="866529"/>
                  </a:lnTo>
                  <a:lnTo>
                    <a:pt x="960945" y="836250"/>
                  </a:lnTo>
                  <a:lnTo>
                    <a:pt x="996595" y="799925"/>
                  </a:lnTo>
                  <a:lnTo>
                    <a:pt x="1021410" y="767364"/>
                  </a:lnTo>
                  <a:lnTo>
                    <a:pt x="1043090" y="731878"/>
                  </a:lnTo>
                  <a:lnTo>
                    <a:pt x="1062626" y="691472"/>
                  </a:lnTo>
                  <a:lnTo>
                    <a:pt x="1078517" y="648752"/>
                  </a:lnTo>
                  <a:lnTo>
                    <a:pt x="1090715" y="604219"/>
                  </a:lnTo>
                  <a:lnTo>
                    <a:pt x="1099169" y="558373"/>
                  </a:lnTo>
                  <a:lnTo>
                    <a:pt x="1103831" y="511715"/>
                  </a:lnTo>
                  <a:lnTo>
                    <a:pt x="1104650" y="464745"/>
                  </a:lnTo>
                  <a:lnTo>
                    <a:pt x="1101577" y="417962"/>
                  </a:lnTo>
                  <a:lnTo>
                    <a:pt x="1094562" y="371868"/>
                  </a:lnTo>
                  <a:lnTo>
                    <a:pt x="1083557" y="326963"/>
                  </a:lnTo>
                  <a:lnTo>
                    <a:pt x="1068511" y="283746"/>
                  </a:lnTo>
                  <a:lnTo>
                    <a:pt x="1049375" y="242718"/>
                  </a:lnTo>
                  <a:lnTo>
                    <a:pt x="1026099" y="204380"/>
                  </a:lnTo>
                  <a:lnTo>
                    <a:pt x="998633" y="169232"/>
                  </a:lnTo>
                  <a:lnTo>
                    <a:pt x="966929" y="137774"/>
                  </a:lnTo>
                  <a:lnTo>
                    <a:pt x="930936" y="110505"/>
                  </a:lnTo>
                  <a:lnTo>
                    <a:pt x="890089" y="85808"/>
                  </a:lnTo>
                  <a:lnTo>
                    <a:pt x="847145" y="64267"/>
                  </a:lnTo>
                  <a:lnTo>
                    <a:pt x="802483" y="45938"/>
                  </a:lnTo>
                  <a:lnTo>
                    <a:pt x="756484" y="30879"/>
                  </a:lnTo>
                  <a:lnTo>
                    <a:pt x="709526" y="19145"/>
                  </a:lnTo>
                  <a:lnTo>
                    <a:pt x="661988" y="10794"/>
                  </a:lnTo>
                  <a:lnTo>
                    <a:pt x="567200" y="946"/>
                  </a:lnTo>
                  <a:lnTo>
                    <a:pt x="520111" y="0"/>
                  </a:lnTo>
                  <a:close/>
                </a:path>
              </a:pathLst>
            </a:custGeom>
            <a:solidFill>
              <a:srgbClr val="FFD47B"/>
            </a:solidFill>
          </p:spPr>
          <p:txBody>
            <a:bodyPr wrap="square" lIns="0" tIns="0" rIns="0" bIns="0" rtlCol="0"/>
            <a:lstStyle/>
            <a:p>
              <a:endParaRPr/>
            </a:p>
          </p:txBody>
        </p:sp>
        <p:sp>
          <p:nvSpPr>
            <p:cNvPr id="4" name="object 4"/>
            <p:cNvSpPr/>
            <p:nvPr/>
          </p:nvSpPr>
          <p:spPr>
            <a:xfrm>
              <a:off x="292608" y="298703"/>
              <a:ext cx="8559165" cy="4547870"/>
            </a:xfrm>
            <a:custGeom>
              <a:avLst/>
              <a:gdLst/>
              <a:ahLst/>
              <a:cxnLst/>
              <a:rect l="l" t="t" r="r" b="b"/>
              <a:pathLst>
                <a:path w="8559165" h="4547870">
                  <a:moveTo>
                    <a:pt x="8558784" y="0"/>
                  </a:moveTo>
                  <a:lnTo>
                    <a:pt x="0" y="0"/>
                  </a:lnTo>
                  <a:lnTo>
                    <a:pt x="0" y="4547616"/>
                  </a:lnTo>
                  <a:lnTo>
                    <a:pt x="8558784" y="4547616"/>
                  </a:lnTo>
                  <a:lnTo>
                    <a:pt x="8558784"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12502" y="4323841"/>
              <a:ext cx="622670" cy="821182"/>
            </a:xfrm>
            <a:prstGeom prst="rect">
              <a:avLst/>
            </a:prstGeom>
          </p:spPr>
        </p:pic>
      </p:grpSp>
      <p:sp>
        <p:nvSpPr>
          <p:cNvPr id="6" name="object 6"/>
          <p:cNvSpPr txBox="1">
            <a:spLocks noGrp="1"/>
          </p:cNvSpPr>
          <p:nvPr>
            <p:ph type="title"/>
          </p:nvPr>
        </p:nvSpPr>
        <p:spPr>
          <a:prstGeom prst="rect">
            <a:avLst/>
          </a:prstGeom>
        </p:spPr>
        <p:txBody>
          <a:bodyPr vert="horz" wrap="square" lIns="0" tIns="12700" rIns="0" bIns="0" rtlCol="0">
            <a:spAutoFit/>
          </a:bodyPr>
          <a:lstStyle/>
          <a:p>
            <a:pPr marL="287020">
              <a:lnSpc>
                <a:spcPct val="100000"/>
              </a:lnSpc>
              <a:spcBef>
                <a:spcPts val="100"/>
              </a:spcBef>
            </a:pPr>
            <a:r>
              <a:rPr sz="3000" dirty="0"/>
              <a:t>TAHAPAN</a:t>
            </a:r>
            <a:r>
              <a:rPr sz="3000" spc="-75" dirty="0"/>
              <a:t> </a:t>
            </a:r>
            <a:r>
              <a:rPr sz="3000" dirty="0"/>
              <a:t>PENULISAN</a:t>
            </a:r>
            <a:r>
              <a:rPr sz="3000" spc="-75" dirty="0"/>
              <a:t> </a:t>
            </a:r>
            <a:r>
              <a:rPr sz="3000" dirty="0"/>
              <a:t>SOAL</a:t>
            </a:r>
            <a:r>
              <a:rPr sz="3000" spc="-75" dirty="0"/>
              <a:t> </a:t>
            </a:r>
            <a:r>
              <a:rPr sz="3000" spc="-25" dirty="0"/>
              <a:t>AM</a:t>
            </a:r>
            <a:endParaRPr sz="3000"/>
          </a:p>
        </p:txBody>
      </p:sp>
      <p:sp>
        <p:nvSpPr>
          <p:cNvPr id="7" name="object 7"/>
          <p:cNvSpPr txBox="1"/>
          <p:nvPr/>
        </p:nvSpPr>
        <p:spPr>
          <a:xfrm>
            <a:off x="649223" y="1368551"/>
            <a:ext cx="7851775" cy="2884764"/>
          </a:xfrm>
          <a:prstGeom prst="rect">
            <a:avLst/>
          </a:prstGeom>
          <a:solidFill>
            <a:srgbClr val="D4E4FF"/>
          </a:solidFill>
        </p:spPr>
        <p:txBody>
          <a:bodyPr vert="horz" wrap="square" lIns="0" tIns="154305" rIns="0" bIns="0" rtlCol="0">
            <a:spAutoFit/>
          </a:bodyPr>
          <a:lstStyle/>
          <a:p>
            <a:pPr marL="434340" indent="-344170">
              <a:lnSpc>
                <a:spcPct val="100000"/>
              </a:lnSpc>
              <a:spcBef>
                <a:spcPts val="1215"/>
              </a:spcBef>
              <a:buAutoNum type="arabicPeriod"/>
              <a:tabLst>
                <a:tab pos="434340" algn="l"/>
              </a:tabLst>
            </a:pPr>
            <a:r>
              <a:rPr sz="2400" dirty="0">
                <a:solidFill>
                  <a:srgbClr val="181818"/>
                </a:solidFill>
                <a:latin typeface="Arial MT"/>
                <a:cs typeface="Arial MT"/>
              </a:rPr>
              <a:t>Menentukan</a:t>
            </a:r>
            <a:r>
              <a:rPr sz="2400" spc="-15" dirty="0">
                <a:solidFill>
                  <a:srgbClr val="181818"/>
                </a:solidFill>
                <a:latin typeface="Arial MT"/>
                <a:cs typeface="Arial MT"/>
              </a:rPr>
              <a:t> </a:t>
            </a:r>
            <a:r>
              <a:rPr sz="2400" dirty="0" err="1">
                <a:solidFill>
                  <a:srgbClr val="181818"/>
                </a:solidFill>
                <a:latin typeface="Arial MT"/>
                <a:cs typeface="Arial MT"/>
              </a:rPr>
              <a:t>materi</a:t>
            </a:r>
            <a:r>
              <a:rPr sz="2400" spc="-50" dirty="0">
                <a:solidFill>
                  <a:srgbClr val="181818"/>
                </a:solidFill>
                <a:latin typeface="Arial MT"/>
                <a:cs typeface="Arial MT"/>
              </a:rPr>
              <a:t> </a:t>
            </a:r>
            <a:r>
              <a:rPr sz="2400" spc="-10" dirty="0" err="1">
                <a:solidFill>
                  <a:srgbClr val="181818"/>
                </a:solidFill>
                <a:latin typeface="Arial MT"/>
                <a:cs typeface="Arial MT"/>
              </a:rPr>
              <a:t>esensi</a:t>
            </a:r>
            <a:r>
              <a:rPr lang="en-US" sz="2400" spc="-10" dirty="0" err="1">
                <a:solidFill>
                  <a:srgbClr val="181818"/>
                </a:solidFill>
                <a:latin typeface="Arial MT"/>
                <a:cs typeface="Arial MT"/>
              </a:rPr>
              <a:t>al</a:t>
            </a:r>
            <a:endParaRPr sz="2400" dirty="0">
              <a:latin typeface="Arial MT"/>
              <a:cs typeface="Arial MT"/>
            </a:endParaRPr>
          </a:p>
          <a:p>
            <a:pPr marL="434340" indent="-344170">
              <a:lnSpc>
                <a:spcPct val="100000"/>
              </a:lnSpc>
              <a:spcBef>
                <a:spcPts val="844"/>
              </a:spcBef>
              <a:buAutoNum type="arabicPeriod"/>
              <a:tabLst>
                <a:tab pos="434340" algn="l"/>
              </a:tabLst>
            </a:pPr>
            <a:r>
              <a:rPr sz="2400" spc="-10" dirty="0">
                <a:solidFill>
                  <a:srgbClr val="181818"/>
                </a:solidFill>
                <a:latin typeface="Arial MT"/>
                <a:cs typeface="Arial MT"/>
              </a:rPr>
              <a:t>Menganalisis</a:t>
            </a:r>
            <a:r>
              <a:rPr sz="2400" spc="10" dirty="0">
                <a:solidFill>
                  <a:srgbClr val="181818"/>
                </a:solidFill>
                <a:latin typeface="Arial MT"/>
                <a:cs typeface="Arial MT"/>
              </a:rPr>
              <a:t> </a:t>
            </a:r>
            <a:r>
              <a:rPr sz="2400" dirty="0">
                <a:solidFill>
                  <a:srgbClr val="181818"/>
                </a:solidFill>
                <a:latin typeface="Arial MT"/>
                <a:cs typeface="Arial MT"/>
              </a:rPr>
              <a:t>Kompetensi</a:t>
            </a:r>
            <a:r>
              <a:rPr sz="2400" spc="-60" dirty="0">
                <a:solidFill>
                  <a:srgbClr val="181818"/>
                </a:solidFill>
                <a:latin typeface="Arial MT"/>
                <a:cs typeface="Arial MT"/>
              </a:rPr>
              <a:t> </a:t>
            </a:r>
            <a:r>
              <a:rPr sz="2400" dirty="0">
                <a:solidFill>
                  <a:srgbClr val="181818"/>
                </a:solidFill>
                <a:latin typeface="Arial MT"/>
                <a:cs typeface="Arial MT"/>
              </a:rPr>
              <a:t>Dasar</a:t>
            </a:r>
            <a:r>
              <a:rPr sz="2400" spc="-35" dirty="0">
                <a:solidFill>
                  <a:srgbClr val="181818"/>
                </a:solidFill>
                <a:latin typeface="Arial MT"/>
                <a:cs typeface="Arial MT"/>
              </a:rPr>
              <a:t> </a:t>
            </a:r>
            <a:r>
              <a:rPr sz="2400" spc="-20" dirty="0">
                <a:solidFill>
                  <a:srgbClr val="181818"/>
                </a:solidFill>
                <a:latin typeface="Arial MT"/>
                <a:cs typeface="Arial MT"/>
              </a:rPr>
              <a:t>(KD)</a:t>
            </a:r>
            <a:endParaRPr sz="2400" dirty="0">
              <a:latin typeface="Arial MT"/>
              <a:cs typeface="Arial MT"/>
            </a:endParaRPr>
          </a:p>
          <a:p>
            <a:pPr marL="434340" indent="-344170">
              <a:lnSpc>
                <a:spcPct val="100000"/>
              </a:lnSpc>
              <a:spcBef>
                <a:spcPts val="840"/>
              </a:spcBef>
              <a:buAutoNum type="arabicPeriod"/>
              <a:tabLst>
                <a:tab pos="434340" algn="l"/>
              </a:tabLst>
            </a:pPr>
            <a:r>
              <a:rPr sz="2400" spc="-10" dirty="0">
                <a:solidFill>
                  <a:srgbClr val="181818"/>
                </a:solidFill>
                <a:latin typeface="Arial MT"/>
                <a:cs typeface="Arial MT"/>
              </a:rPr>
              <a:t>Menyusun</a:t>
            </a:r>
            <a:r>
              <a:rPr sz="2400" spc="50" dirty="0">
                <a:solidFill>
                  <a:srgbClr val="181818"/>
                </a:solidFill>
                <a:latin typeface="Arial MT"/>
                <a:cs typeface="Arial MT"/>
              </a:rPr>
              <a:t> </a:t>
            </a:r>
            <a:r>
              <a:rPr sz="2400" spc="-10" dirty="0">
                <a:solidFill>
                  <a:srgbClr val="181818"/>
                </a:solidFill>
                <a:latin typeface="Arial MT"/>
                <a:cs typeface="Arial MT"/>
              </a:rPr>
              <a:t>kisi-</a:t>
            </a:r>
            <a:r>
              <a:rPr sz="2400" dirty="0">
                <a:solidFill>
                  <a:srgbClr val="181818"/>
                </a:solidFill>
                <a:latin typeface="Arial MT"/>
                <a:cs typeface="Arial MT"/>
              </a:rPr>
              <a:t>kisi</a:t>
            </a:r>
            <a:r>
              <a:rPr sz="2400" spc="-45" dirty="0">
                <a:solidFill>
                  <a:srgbClr val="181818"/>
                </a:solidFill>
                <a:latin typeface="Arial MT"/>
                <a:cs typeface="Arial MT"/>
              </a:rPr>
              <a:t> </a:t>
            </a:r>
            <a:r>
              <a:rPr sz="2400" dirty="0">
                <a:solidFill>
                  <a:srgbClr val="181818"/>
                </a:solidFill>
                <a:latin typeface="Arial MT"/>
                <a:cs typeface="Arial MT"/>
              </a:rPr>
              <a:t>soal</a:t>
            </a:r>
            <a:r>
              <a:rPr sz="2400" spc="-45" dirty="0">
                <a:solidFill>
                  <a:srgbClr val="181818"/>
                </a:solidFill>
                <a:latin typeface="Arial MT"/>
                <a:cs typeface="Arial MT"/>
              </a:rPr>
              <a:t> </a:t>
            </a:r>
            <a:r>
              <a:rPr sz="2400" spc="-25" dirty="0">
                <a:solidFill>
                  <a:srgbClr val="181818"/>
                </a:solidFill>
                <a:latin typeface="Arial MT"/>
                <a:cs typeface="Arial MT"/>
              </a:rPr>
              <a:t>AM</a:t>
            </a:r>
            <a:endParaRPr sz="2400" dirty="0">
              <a:latin typeface="Arial MT"/>
              <a:cs typeface="Arial MT"/>
            </a:endParaRPr>
          </a:p>
          <a:p>
            <a:pPr marL="434340" indent="-344170">
              <a:lnSpc>
                <a:spcPct val="100000"/>
              </a:lnSpc>
              <a:spcBef>
                <a:spcPts val="840"/>
              </a:spcBef>
              <a:buAutoNum type="arabicPeriod"/>
              <a:tabLst>
                <a:tab pos="434340" algn="l"/>
              </a:tabLst>
            </a:pPr>
            <a:r>
              <a:rPr sz="2400" dirty="0">
                <a:solidFill>
                  <a:srgbClr val="181818"/>
                </a:solidFill>
                <a:latin typeface="Arial MT"/>
                <a:cs typeface="Arial MT"/>
              </a:rPr>
              <a:t>Memilih</a:t>
            </a:r>
            <a:r>
              <a:rPr sz="2400" spc="-20" dirty="0">
                <a:solidFill>
                  <a:srgbClr val="181818"/>
                </a:solidFill>
                <a:latin typeface="Arial MT"/>
                <a:cs typeface="Arial MT"/>
              </a:rPr>
              <a:t> </a:t>
            </a:r>
            <a:r>
              <a:rPr sz="2400" dirty="0">
                <a:solidFill>
                  <a:srgbClr val="181818"/>
                </a:solidFill>
                <a:latin typeface="Arial MT"/>
                <a:cs typeface="Arial MT"/>
              </a:rPr>
              <a:t>stimulus</a:t>
            </a:r>
            <a:r>
              <a:rPr sz="2400" spc="-65" dirty="0">
                <a:solidFill>
                  <a:srgbClr val="181818"/>
                </a:solidFill>
                <a:latin typeface="Arial MT"/>
                <a:cs typeface="Arial MT"/>
              </a:rPr>
              <a:t> </a:t>
            </a:r>
            <a:r>
              <a:rPr sz="2400" dirty="0">
                <a:solidFill>
                  <a:srgbClr val="181818"/>
                </a:solidFill>
                <a:latin typeface="Arial MT"/>
                <a:cs typeface="Arial MT"/>
              </a:rPr>
              <a:t>yang</a:t>
            </a:r>
            <a:r>
              <a:rPr sz="2400" spc="15" dirty="0">
                <a:solidFill>
                  <a:srgbClr val="181818"/>
                </a:solidFill>
                <a:latin typeface="Arial MT"/>
                <a:cs typeface="Arial MT"/>
              </a:rPr>
              <a:t> </a:t>
            </a:r>
            <a:r>
              <a:rPr sz="2400" dirty="0">
                <a:solidFill>
                  <a:srgbClr val="181818"/>
                </a:solidFill>
                <a:latin typeface="Arial MT"/>
                <a:cs typeface="Arial MT"/>
              </a:rPr>
              <a:t>menarik</a:t>
            </a:r>
            <a:r>
              <a:rPr sz="2400" spc="-55" dirty="0">
                <a:solidFill>
                  <a:srgbClr val="181818"/>
                </a:solidFill>
                <a:latin typeface="Arial MT"/>
                <a:cs typeface="Arial MT"/>
              </a:rPr>
              <a:t> </a:t>
            </a:r>
            <a:r>
              <a:rPr sz="2400" dirty="0">
                <a:solidFill>
                  <a:srgbClr val="181818"/>
                </a:solidFill>
                <a:latin typeface="Arial MT"/>
                <a:cs typeface="Arial MT"/>
              </a:rPr>
              <a:t>dan</a:t>
            </a:r>
            <a:r>
              <a:rPr sz="2400" spc="-45" dirty="0">
                <a:solidFill>
                  <a:srgbClr val="181818"/>
                </a:solidFill>
                <a:latin typeface="Arial MT"/>
                <a:cs typeface="Arial MT"/>
              </a:rPr>
              <a:t> </a:t>
            </a:r>
            <a:r>
              <a:rPr sz="2400" spc="-10" dirty="0">
                <a:solidFill>
                  <a:srgbClr val="181818"/>
                </a:solidFill>
                <a:latin typeface="Arial MT"/>
                <a:cs typeface="Arial MT"/>
              </a:rPr>
              <a:t>kontekstual</a:t>
            </a:r>
            <a:endParaRPr sz="2400" dirty="0">
              <a:latin typeface="Arial MT"/>
              <a:cs typeface="Arial MT"/>
            </a:endParaRPr>
          </a:p>
          <a:p>
            <a:pPr marL="434340" indent="-344170">
              <a:lnSpc>
                <a:spcPct val="100000"/>
              </a:lnSpc>
              <a:spcBef>
                <a:spcPts val="844"/>
              </a:spcBef>
              <a:buAutoNum type="arabicPeriod"/>
              <a:tabLst>
                <a:tab pos="434340" algn="l"/>
              </a:tabLst>
            </a:pPr>
            <a:r>
              <a:rPr sz="2400" dirty="0">
                <a:solidFill>
                  <a:srgbClr val="181818"/>
                </a:solidFill>
                <a:latin typeface="Arial MT"/>
                <a:cs typeface="Arial MT"/>
              </a:rPr>
              <a:t>Menulis</a:t>
            </a:r>
            <a:r>
              <a:rPr sz="2400" spc="-15" dirty="0">
                <a:solidFill>
                  <a:srgbClr val="181818"/>
                </a:solidFill>
                <a:latin typeface="Arial MT"/>
                <a:cs typeface="Arial MT"/>
              </a:rPr>
              <a:t> </a:t>
            </a:r>
            <a:r>
              <a:rPr sz="2400" dirty="0">
                <a:solidFill>
                  <a:srgbClr val="181818"/>
                </a:solidFill>
                <a:latin typeface="Arial MT"/>
                <a:cs typeface="Arial MT"/>
              </a:rPr>
              <a:t>butir</a:t>
            </a:r>
            <a:r>
              <a:rPr sz="2400" spc="-60" dirty="0">
                <a:solidFill>
                  <a:srgbClr val="181818"/>
                </a:solidFill>
                <a:latin typeface="Arial MT"/>
                <a:cs typeface="Arial MT"/>
              </a:rPr>
              <a:t> </a:t>
            </a:r>
            <a:r>
              <a:rPr sz="2400" dirty="0">
                <a:solidFill>
                  <a:srgbClr val="181818"/>
                </a:solidFill>
                <a:latin typeface="Arial MT"/>
                <a:cs typeface="Arial MT"/>
              </a:rPr>
              <a:t>soal</a:t>
            </a:r>
            <a:r>
              <a:rPr sz="2400" spc="-55" dirty="0">
                <a:solidFill>
                  <a:srgbClr val="181818"/>
                </a:solidFill>
                <a:latin typeface="Arial MT"/>
                <a:cs typeface="Arial MT"/>
              </a:rPr>
              <a:t> </a:t>
            </a:r>
            <a:r>
              <a:rPr sz="2400" dirty="0">
                <a:solidFill>
                  <a:srgbClr val="181818"/>
                </a:solidFill>
                <a:latin typeface="Arial MT"/>
                <a:cs typeface="Arial MT"/>
              </a:rPr>
              <a:t>sesuai</a:t>
            </a:r>
            <a:r>
              <a:rPr sz="2400" spc="-55" dirty="0">
                <a:solidFill>
                  <a:srgbClr val="181818"/>
                </a:solidFill>
                <a:latin typeface="Arial MT"/>
                <a:cs typeface="Arial MT"/>
              </a:rPr>
              <a:t> </a:t>
            </a:r>
            <a:r>
              <a:rPr sz="2400" dirty="0">
                <a:solidFill>
                  <a:srgbClr val="181818"/>
                </a:solidFill>
                <a:latin typeface="Arial MT"/>
                <a:cs typeface="Arial MT"/>
              </a:rPr>
              <a:t>dengan</a:t>
            </a:r>
            <a:r>
              <a:rPr sz="2400" spc="-50" dirty="0">
                <a:solidFill>
                  <a:srgbClr val="181818"/>
                </a:solidFill>
                <a:latin typeface="Arial MT"/>
                <a:cs typeface="Arial MT"/>
              </a:rPr>
              <a:t> </a:t>
            </a:r>
            <a:r>
              <a:rPr sz="2400" spc="-10" dirty="0">
                <a:solidFill>
                  <a:srgbClr val="181818"/>
                </a:solidFill>
                <a:latin typeface="Arial MT"/>
                <a:cs typeface="Arial MT"/>
              </a:rPr>
              <a:t>stimulus.</a:t>
            </a:r>
            <a:endParaRPr sz="2400" dirty="0">
              <a:latin typeface="Arial MT"/>
              <a:cs typeface="Arial MT"/>
            </a:endParaRPr>
          </a:p>
          <a:p>
            <a:pPr marL="434340" indent="-344170">
              <a:lnSpc>
                <a:spcPct val="100000"/>
              </a:lnSpc>
              <a:spcBef>
                <a:spcPts val="840"/>
              </a:spcBef>
              <a:buAutoNum type="arabicPeriod"/>
              <a:tabLst>
                <a:tab pos="434340" algn="l"/>
              </a:tabLst>
            </a:pPr>
            <a:r>
              <a:rPr sz="2400" dirty="0">
                <a:solidFill>
                  <a:srgbClr val="181818"/>
                </a:solidFill>
                <a:latin typeface="Arial MT"/>
                <a:cs typeface="Arial MT"/>
              </a:rPr>
              <a:t>Membuat</a:t>
            </a:r>
            <a:r>
              <a:rPr sz="2400" spc="-45" dirty="0">
                <a:solidFill>
                  <a:srgbClr val="181818"/>
                </a:solidFill>
                <a:latin typeface="Arial MT"/>
                <a:cs typeface="Arial MT"/>
              </a:rPr>
              <a:t> </a:t>
            </a:r>
            <a:r>
              <a:rPr sz="2400" dirty="0">
                <a:solidFill>
                  <a:srgbClr val="181818"/>
                </a:solidFill>
                <a:latin typeface="Arial MT"/>
                <a:cs typeface="Arial MT"/>
              </a:rPr>
              <a:t>kunci</a:t>
            </a:r>
            <a:r>
              <a:rPr sz="2400" spc="-75" dirty="0">
                <a:solidFill>
                  <a:srgbClr val="181818"/>
                </a:solidFill>
                <a:latin typeface="Arial MT"/>
                <a:cs typeface="Arial MT"/>
              </a:rPr>
              <a:t> </a:t>
            </a:r>
            <a:r>
              <a:rPr sz="2400" dirty="0">
                <a:solidFill>
                  <a:srgbClr val="181818"/>
                </a:solidFill>
                <a:latin typeface="Arial MT"/>
                <a:cs typeface="Arial MT"/>
              </a:rPr>
              <a:t>jawaban</a:t>
            </a:r>
            <a:r>
              <a:rPr sz="2400" spc="-30" dirty="0">
                <a:solidFill>
                  <a:srgbClr val="181818"/>
                </a:solidFill>
                <a:latin typeface="Arial MT"/>
                <a:cs typeface="Arial MT"/>
              </a:rPr>
              <a:t> </a:t>
            </a:r>
            <a:r>
              <a:rPr sz="2400" dirty="0">
                <a:solidFill>
                  <a:srgbClr val="181818"/>
                </a:solidFill>
                <a:latin typeface="Arial MT"/>
                <a:cs typeface="Arial MT"/>
              </a:rPr>
              <a:t>dan</a:t>
            </a:r>
            <a:r>
              <a:rPr sz="2400" spc="-65" dirty="0">
                <a:solidFill>
                  <a:srgbClr val="181818"/>
                </a:solidFill>
                <a:latin typeface="Arial MT"/>
                <a:cs typeface="Arial MT"/>
              </a:rPr>
              <a:t> </a:t>
            </a:r>
            <a:r>
              <a:rPr sz="2400" dirty="0">
                <a:solidFill>
                  <a:srgbClr val="181818"/>
                </a:solidFill>
                <a:latin typeface="Arial MT"/>
                <a:cs typeface="Arial MT"/>
              </a:rPr>
              <a:t>pedoman</a:t>
            </a:r>
            <a:r>
              <a:rPr sz="2400" spc="-45" dirty="0">
                <a:solidFill>
                  <a:srgbClr val="181818"/>
                </a:solidFill>
                <a:latin typeface="Arial MT"/>
                <a:cs typeface="Arial MT"/>
              </a:rPr>
              <a:t> </a:t>
            </a:r>
            <a:r>
              <a:rPr sz="2400" spc="-10" dirty="0">
                <a:solidFill>
                  <a:srgbClr val="181818"/>
                </a:solidFill>
                <a:latin typeface="Arial MT"/>
                <a:cs typeface="Arial MT"/>
              </a:rPr>
              <a:t>penskoran</a:t>
            </a:r>
            <a:endParaRPr sz="2400" dirty="0">
              <a:latin typeface="Arial MT"/>
              <a:cs typeface="Arial M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TotalTime>
  <Words>1475</Words>
  <Application>Microsoft Office PowerPoint</Application>
  <PresentationFormat>Custom</PresentationFormat>
  <Paragraphs>248</Paragraphs>
  <Slides>22</Slides>
  <Notes>1</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22</vt:i4>
      </vt:variant>
    </vt:vector>
  </HeadingPairs>
  <TitlesOfParts>
    <vt:vector size="35" baseType="lpstr">
      <vt:lpstr>Aharoni</vt:lpstr>
      <vt:lpstr>Arial</vt:lpstr>
      <vt:lpstr>Arial MT</vt:lpstr>
      <vt:lpstr>Calibri</vt:lpstr>
      <vt:lpstr>Calibri Light</vt:lpstr>
      <vt:lpstr>Gill Sans MT</vt:lpstr>
      <vt:lpstr>Montserrat</vt:lpstr>
      <vt:lpstr>Segoe UI</vt:lpstr>
      <vt:lpstr>Segoe UI Symbol</vt:lpstr>
      <vt:lpstr>Times New Roman</vt:lpstr>
      <vt:lpstr>Trebuchet MS</vt:lpstr>
      <vt:lpstr>Office Theme</vt:lpstr>
      <vt:lpstr>1_Office Theme</vt:lpstr>
      <vt:lpstr>PENYUSUNAN  INSTRUMEN SOAL  ASESMEN MADRASAH (AM) MTs</vt:lpstr>
      <vt:lpstr>PowerPoint Presentation</vt:lpstr>
      <vt:lpstr>PENYUSUNAN INSTRUMEN</vt:lpstr>
      <vt:lpstr>Tahapan Penyusunan Instrumen AM</vt:lpstr>
      <vt:lpstr>Tahapan Penyusunan Instrumen AM</vt:lpstr>
      <vt:lpstr>BENTUK ASESMEN</vt:lpstr>
      <vt:lpstr>BENTUK ASESMEN</vt:lpstr>
      <vt:lpstr>INSTRUMEN ASESMEN</vt:lpstr>
      <vt:lpstr>TAHAPAN PENULISAN SOAL AM</vt:lpstr>
      <vt:lpstr>Menyusun Kisi-Kisi</vt:lpstr>
      <vt:lpstr>BENTUK SOAL ASESMEN</vt:lpstr>
      <vt:lpstr>Bentuk-bentuk Soal – Asesmen Madrasah</vt:lpstr>
      <vt:lpstr>PowerPoint Presentation</vt:lpstr>
      <vt:lpstr>Stimulus</vt:lpstr>
      <vt:lpstr>KAIDAH UMUM PENULISAN SOAL PILIHAN GANDA</vt:lpstr>
      <vt:lpstr>KAIDAH UMUM PENULISAN SOAL PILIHAN GANDA</vt:lpstr>
      <vt:lpstr>CONTOH KISI-KISI DAN NASKAH SOAL</vt:lpstr>
      <vt:lpstr>CONTOH KISI-KISI SOAL AM MATEMATIKA MTs</vt:lpstr>
      <vt:lpstr>STIMULUS Indonesia merupakan negara yang rawan bencana alam. Menurut Badan Nasional Penanggulangan Bencana (BNPB), bencana di Indonesia sepanjang tahun 2021, sejak bulan Januari sampai dengan Desember, tercatat telah terjadi kejadian bencana sebanyak 5.402 kejadian. Bencana alam yang terjadi diantaranya bencana banjir, gempa bumi, erupsi, tanah longsor, karhutla, kekeringan, cuaca ekstrim, dan gelombang pasang (abrasi). Data bencana Indonesia pada tahun 2021 tampak pada infografik berikut.</vt:lpstr>
      <vt:lpstr>CONTOH SOAL AM MATEMATIKA MTs</vt:lpstr>
      <vt:lpstr>CONTOH SOAL AM MATEMATIKA MTs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PENYUSUNAN  INSTRUMEN SOAL  ASESMEN MADRASAH (AM) MTs</dc:title>
  <cp:lastModifiedBy>Fatma Widyastuti</cp:lastModifiedBy>
  <cp:revision>2</cp:revision>
  <dcterms:created xsi:type="dcterms:W3CDTF">2024-02-27T00:19:23Z</dcterms:created>
  <dcterms:modified xsi:type="dcterms:W3CDTF">2024-02-27T00:42:23Z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2023-02-22T00:00:00Z</vt:filetime>
  </property>
  <property fmtid="{D5CDD505-2E9C-101B-9397-08002B2CF9AE}" pid="3" name="Creator">
    <vt:lpwstr>Microsoft® PowerPoint® 2016</vt:lpwstr>
  </property>
  <property fmtid="{D5CDD505-2E9C-101B-9397-08002B2CF9AE}" pid="4" name="LastSaved">
    <vt:filetime>2024-02-27T00:00:00Z</vt:filetime>
  </property>
  <property fmtid="{D5CDD505-2E9C-101B-9397-08002B2CF9AE}" pid="5" name="Producer">
    <vt:lpwstr>www.ilovepdf.com</vt:lpwstr>
  </property>
</Properties>
</file>