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DC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0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3874C-3B3D-422B-A2D5-9C3B587919A3}" type="datetimeFigureOut">
              <a:rPr lang="en-US" smtClean="0"/>
              <a:pPr/>
              <a:t>8/28/2008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A99F7-3856-4BF1-BCB5-B9FAADC61D3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stubblefieldsc\My%20Documents\music\MMmusic\Seven_And_One.wma" TargetMode="External"/><Relationship Id="rId6" Type="http://schemas.openxmlformats.org/officeDocument/2006/relationships/image" Target="../media/image4.tiff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edg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04800"/>
            <a:ext cx="9144000" cy="7162800"/>
          </a:xfrm>
          <a:prstGeom prst="rect">
            <a:avLst/>
          </a:prstGeom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-304800"/>
            <a:ext cx="9144000" cy="838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dirty="0"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5105400"/>
          </a:xfrm>
        </p:spPr>
        <p:txBody>
          <a:bodyPr>
            <a:noAutofit/>
          </a:bodyPr>
          <a:lstStyle/>
          <a:p>
            <a:r>
              <a:rPr lang="en-US" sz="8800" dirty="0" smtClean="0">
                <a:solidFill>
                  <a:schemeClr val="bg1">
                    <a:lumMod val="75000"/>
                  </a:schemeClr>
                </a:solidFill>
                <a:latin typeface="Dragonfly" pitchFamily="2" charset="0"/>
              </a:rPr>
              <a:t>The </a:t>
            </a:r>
            <a:r>
              <a:rPr lang="en-US" sz="8800" dirty="0" smtClean="0">
                <a:solidFill>
                  <a:schemeClr val="bg1">
                    <a:lumMod val="75000"/>
                  </a:schemeClr>
                </a:solidFill>
                <a:latin typeface="Dragonfly" pitchFamily="2" charset="0"/>
              </a:rPr>
              <a:t>Philosophy Trilogy</a:t>
            </a:r>
            <a:endParaRPr lang="en-US" sz="8800" dirty="0">
              <a:solidFill>
                <a:schemeClr val="bg1">
                  <a:lumMod val="75000"/>
                </a:schemeClr>
              </a:solidFill>
              <a:latin typeface="Dragonfly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5029200"/>
            <a:ext cx="8382000" cy="18288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9FDC3"/>
                </a:solidFill>
                <a:latin typeface="Papyrus" pitchFamily="66" charset="0"/>
              </a:rPr>
              <a:t>An  </a:t>
            </a:r>
            <a:r>
              <a:rPr lang="en-US" b="1" dirty="0" smtClean="0">
                <a:solidFill>
                  <a:srgbClr val="F9FDC3"/>
                </a:solidFill>
                <a:latin typeface="Papyrus" pitchFamily="66" charset="0"/>
              </a:rPr>
              <a:t>EPIC</a:t>
            </a:r>
            <a:r>
              <a:rPr lang="en-US" dirty="0" smtClean="0">
                <a:solidFill>
                  <a:srgbClr val="F9FDC3"/>
                </a:solidFill>
                <a:latin typeface="Papyrus" pitchFamily="66" charset="0"/>
              </a:rPr>
              <a:t>  story  of  challenging  society’s  expectations,  becoming  who  we  are,  and  taking  nothing  for  granted</a:t>
            </a:r>
            <a:endParaRPr lang="en-US" dirty="0">
              <a:solidFill>
                <a:srgbClr val="F9FDC3"/>
              </a:solidFill>
              <a:latin typeface="Papyru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5000" y="-152400"/>
            <a:ext cx="5257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13" descr="paradoxfron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4200" y="990600"/>
            <a:ext cx="3048000" cy="4267200"/>
          </a:xfrm>
          <a:prstGeom prst="rect">
            <a:avLst/>
          </a:prstGeom>
        </p:spPr>
      </p:pic>
      <p:pic>
        <p:nvPicPr>
          <p:cNvPr id="15" name="Picture 14" descr="afterwordcovero.T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0" y="1066800"/>
            <a:ext cx="3124200" cy="4276725"/>
          </a:xfrm>
          <a:prstGeom prst="rect">
            <a:avLst/>
          </a:prstGeom>
        </p:spPr>
      </p:pic>
      <p:pic>
        <p:nvPicPr>
          <p:cNvPr id="16" name="Picture 15" descr="whatevacov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6600" y="1143000"/>
            <a:ext cx="2986762" cy="427912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04800" y="5715000"/>
            <a:ext cx="518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>
                    <a:lumMod val="75000"/>
                  </a:schemeClr>
                </a:solidFill>
                <a:latin typeface="Farscape" pitchFamily="2" charset="0"/>
              </a:rPr>
              <a:t>Imagine   The   Possibilities</a:t>
            </a:r>
            <a:endParaRPr lang="en-US" sz="4000" dirty="0">
              <a:solidFill>
                <a:schemeClr val="bg1">
                  <a:lumMod val="75000"/>
                </a:schemeClr>
              </a:solidFill>
              <a:latin typeface="Farscape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72000" y="548640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>
                    <a:lumMod val="75000"/>
                  </a:schemeClr>
                </a:solidFill>
                <a:latin typeface="Dark Horse" pitchFamily="2" charset="0"/>
              </a:rPr>
              <a:t>Let  It  Begin </a:t>
            </a:r>
            <a:endParaRPr lang="en-US" sz="3600" dirty="0">
              <a:solidFill>
                <a:schemeClr val="bg1">
                  <a:lumMod val="75000"/>
                </a:schemeClr>
              </a:solidFill>
              <a:latin typeface="Dark Horse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52600" y="6019800"/>
            <a:ext cx="662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  <a:latin typeface="Celticmd" pitchFamily="34" charset="0"/>
              </a:rPr>
              <a:t>Nothing</a:t>
            </a:r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  <a:latin typeface="Celticmd" pitchFamily="34" charset="0"/>
              </a:rPr>
              <a:t>  Lasts  Forever…</a:t>
            </a:r>
            <a:endParaRPr lang="en-US" sz="2400" dirty="0">
              <a:solidFill>
                <a:schemeClr val="bg1">
                  <a:lumMod val="75000"/>
                </a:schemeClr>
              </a:solidFill>
              <a:latin typeface="Celticmd" pitchFamily="34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144780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Seven_And_One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/>
          <a:stretch>
            <a:fillRect/>
          </a:stretch>
        </p:blipFill>
        <p:spPr>
          <a:xfrm>
            <a:off x="152400" y="152400"/>
            <a:ext cx="304800" cy="304800"/>
          </a:xfrm>
          <a:prstGeom prst="rect">
            <a:avLst/>
          </a:prstGeom>
        </p:spPr>
      </p:pic>
      <p:pic>
        <p:nvPicPr>
          <p:cNvPr id="20" name="Picture 19" descr="paradoxfron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685800"/>
            <a:ext cx="2721427" cy="3810000"/>
          </a:xfrm>
          <a:prstGeom prst="rect">
            <a:avLst/>
          </a:prstGeom>
        </p:spPr>
      </p:pic>
      <p:pic>
        <p:nvPicPr>
          <p:cNvPr id="21" name="Picture 20" descr="afterwordcovero.T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2799" y="1828800"/>
            <a:ext cx="2727587" cy="3733800"/>
          </a:xfrm>
          <a:prstGeom prst="rect">
            <a:avLst/>
          </a:prstGeom>
        </p:spPr>
      </p:pic>
      <p:pic>
        <p:nvPicPr>
          <p:cNvPr id="22" name="Picture 21" descr="whatevacov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8400" y="2819400"/>
            <a:ext cx="2685034" cy="3846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5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56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7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8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8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8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8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800"/>
                            </p:stCondLst>
                            <p:childTnLst>
                              <p:par>
                                <p:cTn id="5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98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800"/>
                            </p:stCondLst>
                            <p:childTnLst>
                              <p:par>
                                <p:cTn id="71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0" presetClass="exit" presetSubtype="0" ac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8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6800"/>
                            </p:stCondLst>
                            <p:childTnLst>
                              <p:par>
                                <p:cTn id="91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0" presetClass="exit" presetSubtype="0" ac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1800"/>
                            </p:stCondLst>
                            <p:childTnLst>
                              <p:par>
                                <p:cTn id="102" presetID="52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3800"/>
                            </p:stCondLst>
                            <p:childTnLst>
                              <p:par>
                                <p:cTn id="108" presetID="5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155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1155" decel="100000"/>
                                        <p:tgtEl>
                                          <p:spTgt spid="10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3" dur="1155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5" dur="1155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800"/>
                            </p:stCondLst>
                            <p:childTnLst>
                              <p:par>
                                <p:cTn id="118" presetID="53" presetClass="exit" presetSubtype="0" fill="hold" grpId="3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180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4800"/>
                            </p:stCondLst>
                            <p:childTnLst>
                              <p:par>
                                <p:cTn id="130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0800"/>
                            </p:stCondLst>
                            <p:childTnLst>
                              <p:par>
                                <p:cTn id="136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68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798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2800"/>
                            </p:stCondLst>
                            <p:childTnLst>
                              <p:par>
                                <p:cTn id="1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6" dur="16389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2" grpId="0"/>
      <p:bldP spid="2" grpId="1"/>
      <p:bldP spid="2" grpId="2"/>
      <p:bldP spid="2" grpId="3"/>
      <p:bldP spid="3" grpId="0" build="p"/>
      <p:bldP spid="3" grpId="1" build="p"/>
      <p:bldP spid="17" grpId="0"/>
      <p:bldP spid="17" grpId="1"/>
      <p:bldP spid="18" grpId="0"/>
      <p:bldP spid="18" grpId="1"/>
      <p:bldP spid="19" grpId="0"/>
      <p:bldP spid="19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31</Words>
  <Application>Microsoft Office PowerPoint</Application>
  <PresentationFormat>On-screen Show (4:3)</PresentationFormat>
  <Paragraphs>5</Paragraphs>
  <Slides>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The Philosophy Trilogy</vt:lpstr>
    </vt:vector>
  </TitlesOfParts>
  <Company>National Oilwell Varco,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National Oilwell Varco</dc:creator>
  <cp:lastModifiedBy>National Oilwell Varco</cp:lastModifiedBy>
  <cp:revision>47</cp:revision>
  <dcterms:created xsi:type="dcterms:W3CDTF">2008-08-26T20:34:30Z</dcterms:created>
  <dcterms:modified xsi:type="dcterms:W3CDTF">2008-08-28T20:30:59Z</dcterms:modified>
</cp:coreProperties>
</file>