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0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D1AAA-8BC2-4529-8D7B-736A6EF98EA2}" type="datetimeFigureOut">
              <a:rPr lang="en-US" smtClean="0"/>
              <a:pPr/>
              <a:t>8/26/2008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E2D4E-75A0-4E49-9431-497CFCFE068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stubblefieldsc\My%20Documents\My%20Music\E%20Muzeki\E%20Muzeki\15%20Katsa.wma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o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3400"/>
            <a:ext cx="9144000" cy="5638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81000"/>
            <a:ext cx="8001000" cy="1066800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Papyrus" pitchFamily="66" charset="0"/>
                <a:cs typeface="Cordia New" pitchFamily="34" charset="-34"/>
              </a:rPr>
              <a:t>In the name of adventure,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914400"/>
            <a:ext cx="7010400" cy="533400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en-US" dirty="0">
                <a:latin typeface="Papyrus" pitchFamily="66" charset="0"/>
              </a:rPr>
              <a:t>Wingmen step forth.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33800" y="1524000"/>
            <a:ext cx="541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dirty="0">
                <a:latin typeface="Papyrus" pitchFamily="66" charset="0"/>
              </a:rPr>
              <a:t>Among them</a:t>
            </a:r>
            <a:r>
              <a:rPr lang="en-US" sz="3200" dirty="0" smtClean="0">
                <a:latin typeface="Papyrus" pitchFamily="66" charset="0"/>
              </a:rPr>
              <a:t>, gladly </a:t>
            </a:r>
            <a:r>
              <a:rPr lang="en-US" sz="3200" dirty="0">
                <a:latin typeface="Papyrus" pitchFamily="66" charset="0"/>
              </a:rPr>
              <a:t>I stand.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828800"/>
            <a:ext cx="3505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en-US" sz="3200" dirty="0" smtClean="0">
                <a:latin typeface="Papyrus" pitchFamily="66" charset="0"/>
              </a:rPr>
              <a:t>Lo  and  </a:t>
            </a:r>
            <a:r>
              <a:rPr lang="en-US" sz="3200" dirty="0">
                <a:latin typeface="Papyrus" pitchFamily="66" charset="0"/>
              </a:rPr>
              <a:t>behold, 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2362201"/>
            <a:ext cx="243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Papyrus" pitchFamily="66" charset="0"/>
              </a:rPr>
              <a:t>a quest!</a:t>
            </a:r>
            <a:endParaRPr lang="en-US" sz="3200" dirty="0">
              <a:latin typeface="Papyru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62400" y="2286000"/>
            <a:ext cx="518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Papyrus" pitchFamily="66" charset="0"/>
              </a:rPr>
              <a:t>Engaged by Silver Knights.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057400" y="2971800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Papyrus" pitchFamily="66" charset="0"/>
              </a:rPr>
              <a:t> Defend </a:t>
            </a:r>
            <a:r>
              <a:rPr lang="en-US" sz="3200" dirty="0">
                <a:latin typeface="Papyrus" pitchFamily="66" charset="0"/>
              </a:rPr>
              <a:t>The Legacy.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000" y="3505200"/>
            <a:ext cx="3886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Papyrus" pitchFamily="66" charset="0"/>
              </a:rPr>
              <a:t>The choice is made.</a:t>
            </a: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62400" y="3733800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  </a:t>
            </a:r>
            <a:r>
              <a:rPr lang="en-US" sz="3200" dirty="0" smtClean="0">
                <a:latin typeface="Papyrus" pitchFamily="66" charset="0"/>
              </a:rPr>
              <a:t>Future </a:t>
            </a:r>
            <a:r>
              <a:rPr lang="en-US" sz="3200" dirty="0">
                <a:latin typeface="Papyrus" pitchFamily="66" charset="0"/>
              </a:rPr>
              <a:t>victory, undeniable.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4191000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en-US" sz="3200" dirty="0" smtClean="0">
                <a:latin typeface="Papyrus" pitchFamily="66" charset="0"/>
              </a:rPr>
              <a:t>Our </a:t>
            </a:r>
            <a:r>
              <a:rPr lang="en-US" sz="3200" dirty="0">
                <a:latin typeface="Papyrus" pitchFamily="66" charset="0"/>
              </a:rPr>
              <a:t>story shall be told.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47800" y="5029200"/>
            <a:ext cx="63163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Papyrus" pitchFamily="66" charset="0"/>
              </a:rPr>
              <a:t>She declares the challenge.</a:t>
            </a:r>
          </a:p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486400" y="4572001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Papyrus" pitchFamily="66" charset="0"/>
              </a:rPr>
              <a:t>Ride or die, fools.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05200" y="5638800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Papyrus" pitchFamily="66" charset="0"/>
              </a:rPr>
              <a:t>Let’s ride!</a:t>
            </a:r>
          </a:p>
        </p:txBody>
      </p:sp>
      <p:pic>
        <p:nvPicPr>
          <p:cNvPr id="27" name="15 Katsa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228600" y="228600"/>
            <a:ext cx="304800" cy="304800"/>
          </a:xfrm>
          <a:prstGeom prst="rect">
            <a:avLst/>
          </a:prstGeom>
        </p:spPr>
      </p:pic>
      <p:pic>
        <p:nvPicPr>
          <p:cNvPr id="18" name="Picture 17" descr="Cshirtconcep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0"/>
            <a:ext cx="6272560" cy="6858000"/>
          </a:xfrm>
          <a:prstGeom prst="rect">
            <a:avLst/>
          </a:prstGeom>
        </p:spPr>
      </p:pic>
      <p:pic>
        <p:nvPicPr>
          <p:cNvPr id="19" name="Picture 18" descr="AAEtease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000" y="-171984"/>
            <a:ext cx="5500017" cy="7258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6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0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2000"/>
                            </p:stCondLst>
                            <p:childTnLst>
                              <p:par>
                                <p:cTn id="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3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0"/>
                            </p:stCondLst>
                            <p:childTnLst>
                              <p:par>
                                <p:cTn id="9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6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8000"/>
                            </p:stCondLst>
                            <p:childTnLst>
                              <p:par>
                                <p:cTn id="1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3000"/>
                            </p:stCondLst>
                            <p:childTnLst>
                              <p:par>
                                <p:cTn id="1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925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1925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0" dur="192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2" dur="1925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8000"/>
                            </p:stCondLst>
                            <p:childTnLst>
                              <p:par>
                                <p:cTn id="125" presetID="50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6000"/>
                            </p:stCondLst>
                            <p:childTnLst>
                              <p:par>
                                <p:cTn id="131" presetID="2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0" dur="13357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1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67</Words>
  <Application>Microsoft Office PowerPoint</Application>
  <PresentationFormat>On-screen Show (4:3)</PresentationFormat>
  <Paragraphs>13</Paragraphs>
  <Slides>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 the name of adventure,</vt:lpstr>
    </vt:vector>
  </TitlesOfParts>
  <Company>National Oilwell Varco,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National Oilwell Varco</dc:creator>
  <cp:lastModifiedBy>National Oilwell Varco</cp:lastModifiedBy>
  <cp:revision>17</cp:revision>
  <dcterms:created xsi:type="dcterms:W3CDTF">2008-08-25T19:07:29Z</dcterms:created>
  <dcterms:modified xsi:type="dcterms:W3CDTF">2008-08-26T13:07:48Z</dcterms:modified>
</cp:coreProperties>
</file>