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sldIdLst>
    <p:sldId id="257" r:id="rId2"/>
    <p:sldId id="295" r:id="rId3"/>
    <p:sldId id="296" r:id="rId4"/>
    <p:sldId id="365" r:id="rId5"/>
    <p:sldId id="258" r:id="rId6"/>
    <p:sldId id="302" r:id="rId7"/>
    <p:sldId id="307" r:id="rId8"/>
    <p:sldId id="275" r:id="rId9"/>
    <p:sldId id="305" r:id="rId10"/>
    <p:sldId id="267" r:id="rId11"/>
    <p:sldId id="281" r:id="rId12"/>
    <p:sldId id="282" r:id="rId13"/>
    <p:sldId id="304" r:id="rId14"/>
    <p:sldId id="321" r:id="rId15"/>
    <p:sldId id="278" r:id="rId16"/>
    <p:sldId id="284" r:id="rId17"/>
    <p:sldId id="286" r:id="rId18"/>
    <p:sldId id="283" r:id="rId19"/>
    <p:sldId id="264" r:id="rId20"/>
    <p:sldId id="287" r:id="rId21"/>
    <p:sldId id="386" r:id="rId22"/>
    <p:sldId id="261" r:id="rId23"/>
    <p:sldId id="288" r:id="rId24"/>
    <p:sldId id="313" r:id="rId25"/>
    <p:sldId id="314" r:id="rId26"/>
    <p:sldId id="381" r:id="rId27"/>
    <p:sldId id="382" r:id="rId28"/>
    <p:sldId id="383" r:id="rId29"/>
    <p:sldId id="262" r:id="rId30"/>
    <p:sldId id="315" r:id="rId31"/>
    <p:sldId id="316" r:id="rId32"/>
    <p:sldId id="320" r:id="rId33"/>
    <p:sldId id="367" r:id="rId34"/>
    <p:sldId id="263" r:id="rId35"/>
    <p:sldId id="317" r:id="rId36"/>
    <p:sldId id="325" r:id="rId37"/>
    <p:sldId id="319" r:id="rId38"/>
    <p:sldId id="318" r:id="rId39"/>
    <p:sldId id="375" r:id="rId40"/>
    <p:sldId id="376" r:id="rId41"/>
    <p:sldId id="266" r:id="rId42"/>
    <p:sldId id="327" r:id="rId43"/>
    <p:sldId id="387" r:id="rId44"/>
    <p:sldId id="369" r:id="rId45"/>
    <p:sldId id="329" r:id="rId46"/>
    <p:sldId id="268" r:id="rId47"/>
    <p:sldId id="331" r:id="rId48"/>
    <p:sldId id="332" r:id="rId49"/>
    <p:sldId id="333" r:id="rId50"/>
    <p:sldId id="334" r:id="rId51"/>
    <p:sldId id="260" r:id="rId52"/>
    <p:sldId id="270" r:id="rId53"/>
    <p:sldId id="335" r:id="rId54"/>
    <p:sldId id="336" r:id="rId55"/>
    <p:sldId id="271" r:id="rId56"/>
    <p:sldId id="337" r:id="rId57"/>
    <p:sldId id="388" r:id="rId58"/>
    <p:sldId id="338" r:id="rId59"/>
    <p:sldId id="339" r:id="rId60"/>
    <p:sldId id="340" r:id="rId61"/>
    <p:sldId id="341" r:id="rId62"/>
    <p:sldId id="342" r:id="rId63"/>
    <p:sldId id="272" r:id="rId64"/>
    <p:sldId id="277" r:id="rId65"/>
    <p:sldId id="343" r:id="rId66"/>
    <p:sldId id="344" r:id="rId67"/>
    <p:sldId id="279" r:id="rId68"/>
    <p:sldId id="345" r:id="rId69"/>
    <p:sldId id="346" r:id="rId70"/>
    <p:sldId id="371" r:id="rId71"/>
    <p:sldId id="347" r:id="rId72"/>
    <p:sldId id="370" r:id="rId73"/>
    <p:sldId id="348" r:id="rId74"/>
    <p:sldId id="349" r:id="rId75"/>
    <p:sldId id="293" r:id="rId76"/>
    <p:sldId id="350" r:id="rId77"/>
    <p:sldId id="368" r:id="rId78"/>
    <p:sldId id="374" r:id="rId79"/>
    <p:sldId id="292" r:id="rId80"/>
    <p:sldId id="380" r:id="rId81"/>
    <p:sldId id="394" r:id="rId82"/>
    <p:sldId id="389" r:id="rId83"/>
    <p:sldId id="390" r:id="rId84"/>
    <p:sldId id="378" r:id="rId85"/>
    <p:sldId id="351" r:id="rId86"/>
    <p:sldId id="384" r:id="rId87"/>
    <p:sldId id="393" r:id="rId88"/>
    <p:sldId id="392" r:id="rId89"/>
    <p:sldId id="395" r:id="rId90"/>
    <p:sldId id="361" r:id="rId9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rlom" initials="C" lastIdx="1" clrIdx="0">
    <p:extLst>
      <p:ext uri="{19B8F6BF-5375-455C-9EA6-DF929625EA0E}">
        <p15:presenceInfo xmlns:p15="http://schemas.microsoft.com/office/powerpoint/2012/main" userId="Carlo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740" autoAdjust="0"/>
    <p:restoredTop sz="94660"/>
  </p:normalViewPr>
  <p:slideViewPr>
    <p:cSldViewPr snapToGrid="0">
      <p:cViewPr varScale="1">
        <p:scale>
          <a:sx n="70" d="100"/>
          <a:sy n="70" d="100"/>
        </p:scale>
        <p:origin x="62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0T20:54:13.163"/>
    </inkml:context>
    <inkml:brush xml:id="br0">
      <inkml:brushProperty name="width" value="0.05" units="cm"/>
      <inkml:brushProperty name="height" value="0.05" units="cm"/>
    </inkml:brush>
  </inkml:definitions>
  <inkml:trace contextRef="#ctx0" brushRef="#br0">0 0 896,'0'0'0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10-20T20:54:25.069"/>
    </inkml:context>
    <inkml:brush xml:id="br0">
      <inkml:brushProperty name="width" value="0.05" units="cm"/>
      <inkml:brushProperty name="height" value="0.05" units="cm"/>
    </inkml:brush>
  </inkml:definitions>
  <inkml:trace contextRef="#ctx0" brushRef="#br0">72 34 4480,'-27'-12'0,"-17"-9"896,62 36-512,-5-4 128,5-1-256,-6 0 0,-5-2-1024</inkml:trace>
</inkml:ink>
</file>

<file path=ppt/ink/ink3.xml><?xml version="1.0" encoding="utf-8"?>
<inkml:ink xmlns:inkml="http://www.w3.org/2003/InkML">
  <inkml:definitions>
    <inkml:context xml:id="ctx0">
      <inkml:inkSource xml:id="inkSrc0">
        <inkml:traceFormat>
          <inkml:channel name="X" type="integer" max="18332" units="cm"/>
          <inkml:channel name="Y" type="integer" max="10564" units="cm"/>
          <inkml:channel name="F" type="integer" max="256" units="dev"/>
          <inkml:channel name="T" type="integer" max="2.14748E9" units="dev"/>
        </inkml:traceFormat>
        <inkml:channelProperties>
          <inkml:channelProperty channel="X" name="resolution" value="623.53741" units="1/cm"/>
          <inkml:channelProperty channel="Y" name="resolution" value="636.38556" units="1/cm"/>
          <inkml:channelProperty channel="F" name="resolution" value="0" units="1/dev"/>
          <inkml:channelProperty channel="T" name="resolution" value="1" units="1/dev"/>
        </inkml:channelProperties>
      </inkml:inkSource>
      <inkml:timestamp xml:id="ts0" timeString="2022-06-15T21:54:36.791"/>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2060"/>
    </inkml:brush>
  </inkml:definitions>
  <inkml:trace contextRef="#ctx0" brushRef="#br0">21140 10964 10 0,'0'0'0'15,"13"0"0"-15,-30 0 0 16,-12-7 0-16,-18 5 1 16,-14 2 2-16,28 0 1 15,7 0 5-15,2 0 1 16,4 0-6-16,-17-2 1 15,-13 0 1-15,32-1 1 16,14 1 1-16,-16 2 0 0,-4 0-5 16,9 0 0-16,6 0-1 15,-2 0 0-15,1 0 2 16,10 0 0-16,-9 0-1 16,9 0 0-16,0 0-1 15,0 0 0-15,4-14 3 16,0 8 1-16,1-1-6 15,28-4 1-15,21-3 0 16,-6-1 1-16,4 1 4 16,-30 12 0-16,-20 4-7 0,42-4 1 15,22-2 0-15,-1-1 0 16,9 1-1-16,-13-5 1 16,-2-1 3-16,4 6 0 15,2 2 2-15,-8 2 1 16,-5 0-5-16,7 0 1 15,2 0-2-15,5-3 0 16,4-5 0-16,-1 7 0 16,-3 1 6-16,3-6 0 15,1-1-14-15,-9 7 0 16,-6-4 13-16,10 8 1 16,-2-2-4-16,9-4 0 15,7-2-3-15,-12 3 1 16,-5-3-1-16,7 4 1 15,1 0 4-15,4 5 0 16,4 3-6-16,-8-10 1 16,-7-7 1-16,9-8 0 15,5-6 3-15,-5 23 0 0,-7 11-3 16,14 0 0-16,8-4 0 16,-13-5 0-16,-6-6 0 15,14 2 0-15,8 0 1 16,-12-3 0-16,-6-4-1 15,2 9 0-15,0 0 1 16,-2-7 0-16,2-4-1 16,-2 9 0-16,2 4 1 15,-6 3 0-15,-2 1-1 16,3-12 1-16,1-13-1 0,-4 13 0 16,1 1 0-16,-4 3 0 15,-2 2 0-15,-8 2 0 16,1 3 0-16,5-3 1 15,6 0-1-15,-8-11 0 16,-4-7 0-16,-32 12 0 16,-23 6 0-16,83 0 1 15,47 3-1-15,-53-5 1 16,-15-4-1-16,2 4 1 16,-2-1-1-16,-5 1 0 15,-3 0 0-15,12-11 1 16,7-5-1-16,-12 5 0 15,-8 0 0-15,16 2 0 16,7 0 0-16,-22 18 0 16,-14 7 0-16,20-11 0 15,6-1 0-15,1-9 1 16,3-3-1-16,-5 1 1 0,0 5-1 16,-8-1 1-16,-1-3-1 15,-2 3 1-15,-4-1-1 16,9 1 0-16,4-1 0 15,-8 4 1-15,-3 0-1 16,-5-2 1-16,-5-5-1 16,5 3 1-16,-1-1-1 0,10 1 0 15,5 3 1 1,-9 1 0-16,-2 0-1 16,-8-4 1-16,-3-5-1 0,-2 14 1 15,0 12 0-15,-9-16 0 16,-4-1-1-16,-1-5 1 15,-3-8 0-15,4 10 0 16,1 3 0-16,-12-2 0 16,-10 2-1-16,-1 0 0 15,12 5 0-15,2-5 0 16,7-3 0-16,-14 3 1 16,-5-2-1-16,-2 2 0 15,0 0 1-15,0 0 0 16,0 0-1-16,0 0 0 15,0 0-3-15,0 0 0 16,0 0-32-16,0 0 1 16,0 0-21-16,0 0 1 15,0 0 58-15</inkml:trace>
  <inkml:trace contextRef="#ctx0" brushRef="#br0" timeOffset="4850.92">20467 10594 13 0,'0'0'0'16,"15"-9"1"-16,-15 9 0 15,0 0 7-15,0 0 1 16,0 0-2-16,11 4 0 16,6 1-4-16,-8-1 0 15,-9-4 2-15,15 9 0 16,7 4 0-16,-13-8 0 15,-3-5 1-15,11-2 0 0,5-1-6 16,-2-3 1-16,0 3 2 16,8-1 0-16,9-5-1 15,0-4 0-15,0 1 0 16,-13 3 0-16,-11 5 0 16,35-9 0-16,20-3-1 15,-27 4 0-15,-12 3 1 16,-5-2 0-16,-9 5-1 0,-2-3 1 15,-2-3-1-15,41-14 1 16,27-11 2-16,-32 20 0 16,-16 14-2-16,10-6 0 15,-1-7-3-15,-14 7 0 16,-11-1 2-16,26-6 1 16,12-5-2-16,-25 8 0 15,-12 2 5-15,10-3 0 16,9-2-2-16,-23 8 1 15,-11 7-5-15,40-28 0 16,24-15 1-16,-36 28 0 16,-12 7 3-16,18-7 0 15,9-8-3-15,-18 10 0 16,-9 1-5-16,5-8 0 16,2-4 8-16,7 1 0 15,6-1 1-15,-16 7 1 16,-10 5-13-16,22-12 0 15,11-4 19-15,-23 11 0 16,-12 7-11-16,17-10 0 0,9-8 1 16,-11 7 0-16,-4 4-13 15,8-14 0-15,5-15 24 16,-20 30 1-16,-9 12-13 16,25-15 0-16,18-9-1 15,-31 17 0-15,-16 6-4 16,11-19 0-16,2-13 10 0,0 18 0 15,4 11-4 1,-3-3 0-16,-1-6-5 0,0 2 1 16,-3-1 5-16,4-1 0 15,5 0-2-15,-8 6 1 16,-6 1-2-16,7-4 1 16,0 1 3-16,7-11 0 15,5-1-4-15,-17 14 1 16,-10 5-2-16,19-22 1 15,10-11 2-15,-9 11 1 16,-1 9-2-16,-1-3 1 16,4 1-2-16,-5 4 1 15,-1 4 1-15,6-10 1 16,-1 1-4-16,3 1 1 16,-1-1 2-16,-2 5 1 15,3 3-4-15,-8 1 1 16,-2 1 0-16,2-10 0 15,-2-4-1-15,0 7 1 16,0 9 0-16,11-34 0 0,6-23 1 16,-17 48 0-16,-7 22 1 15,14-38 0-15,10-19-1 16,-10 14 0-16,-1 7 3 16,-8 16 0-16,-7 12-3 15,18-21 1-15,12-16-2 16,-17 25 1-16,-6 12 0 15,6-8 0-15,-1-4 1 16,16-14 0-16,9-14-4 0,-15 14 1 16,-8 1 1-16,-1 6 1 15,-2 0-1-15,9 0 1 16,8-4 2-16,-8-4 1 16,0 3-5-16,0 4 1 15,2 5-1-15,2-5 0 16,2 3 3-16,3-4 0 15,6-7-1-15,-20 19 0 16,-12 14 3-16,32-19 0 16,11-7-4-16,-14 3 1 15,-9 3 1-15,16-10 1 16,7-2-4-16,-29 21 1 16,-25 15 1-16,43-19 1 15,20-5 0-15,-22 1 0 16,-9 2-1-16,20 1 0 15,8 5-7-15,-17-1 1 16,-9 4 5-16,7-2 0 16,2 6 1-16,-11-4 1 15,-8 5 3-15,15-8 1 0,12-1-6 16,-12 4 1-16,0 9-1 16,2-4 0-16,0 1 3 15,-5 1 0-15,-6 2-1 16,7 0 1-16,4-2-2 15,12 4 0-15,10 3 0 0,-35-1 0 16,-22 1 1-16,20 12 1 16,12 8-2-16,5-7 0 15,5 2-1-15,-3-8 0 16,2 1 1-16,3 5 0 16,4 7 1-16,0 8 0 15,6 5-10-15,-8-13 1 16,-6-7 8-16,7 14 0 15,3 3 0-15,-15-12 0 16,-8-5 4-16,1 2 0 16,-2 2-5-16,31 15 1 15,23 16 0-15,-40-15 1 16,-16-6-1-16,10 19 1 16,1 8-2-16,-8-17 0 15,-1-12-2-15,-7 1 0 16,-6-4 3-16,5 5 0 15,2 3-5-15,1 4 1 16,1 3 3-16,-2 3 1 16,-1-2-1-16,-3 4 0 0,-3 4 1 15,6-14 0-15,3-4 1 16,-2 1 0-16,2-1-2 16,4 1 1-16,2 2 8 15,2 7 1-15,-1 2-13 16,2-1 0-16,5-7 4 15,-11 1 1-15,-2-9-2 16,6 18 0-16,3 4 2 0,-14-17 1 16,-7-11 3-16,17 1 1 15,7-3-10-15,-4 5 0 16,1 2 4-16,1 10 1 16,2 7-1-16,-9-14 0 15,-4-2 3-15,11 12 1 16,6 4-4-16,-6-1 1 15,1-3-3-15,-18-19 0 16,-8-15 1-16,19 18 1 16,10 6 2-16,-11-9 0 15,-4-3-3-15,14 7 1 16,6 3 0-16,-7-2 0 16,-3 1 0-16,8-2 0 15,4-1 1-15,-7-7 1 16,-3-2-2-16,6 4 0 15,7-4 1-15,-3 19 1 16,2 4-2-16,-11-19 1 16,-7-16 0-16,13 12 0 15,5 6-1-15,18 3 1 0,16 0-1 16,-40-12 0-16,-17-12 0 16,8 7 0-16,2-5 0 15,2 3 1-15,2 1-1 16,-5-4 0-16,-3 3 0 15,16-3 1-15,6 7-1 16,-27-7 1-16,-16-1-1 16,10 0 1-16,1 0-1 15,-6-2 1-15,-6 0-1 0,10 0 1 16,5 0 0-16,-15 0 0 16,-7 0-1-16,0 0 0 15,0 0 0-15,-9-4 0 16,-4-1-26-16,-9 5 0 15,-8-4-3-15,-16 8 0 16,0-4-15-16</inkml:trace>
  <inkml:trace contextRef="#ctx0" brushRef="#br0" timeOffset="18304.71">26078 8879 19 0,'-2'13'0'0,"2"10"1"15,0-23 0-15,0-25 2 16,0 16 1-16,0 6 1 16,0 3 0-16,0-8 0 15,0 8 0-15,0 0 3 0,0 0 0 16,0 0-6-16,0 0 0 15,0 0 1-15,0 0 0 16,0 0 4-16,0 0 0 16,-9 4 2-16,3 9 1 15,-1 6-10-15,3-8 1 16,1 0 5-16,-5 18 0 16,1 18-6-16,1-2 0 15,1 11 0-15,1-6 0 16,4 1 2-16,-7-4 1 15,-3-4 5-15,1 2 0 16,2 2-8-16,1-2 0 16,3-7 4-16,-7 20 1 15,-3 10-5-15,13-10 0 16,6-2 1-16,-10-2 0 16,-3-7-2-16,5-6 1 15,2-3 6-15,-2 13 0 0,2 4-4 16,4-4 0-16,3-4-3 15,-7 3 1-15,-3 3 0 16,3-10 0-16,1-9 1 16,1 8 0-16,2-1-1 15,-4-7 0-15,-4-5 1 16,4 2 0-16,2-2-1 16,-6 9 0-16,-3 3 0 0,5-26 0 15,2-21 0-15,0 6 0 16,-2 7 0-16,2-7 1 15,0 0 0-15,0 0 1 16,0 0-1-16,0 0 0 16,0 0-1-16,0 0 1 15,0 0-2-15,0 0 1 16,0 0-10-16,0 0 1 16,8-14-35-16,-5 8 0 15,1-3 7-15</inkml:trace>
  <inkml:trace contextRef="#ctx0" brushRef="#br0" timeOffset="20385.91">26278 9175 30 0,'-4'34'0'16,"-4"26"1"-16,7-47 1 16,2-26 10-16,-1 13 0 15,0 13-3-15,-3 32 0 16,-1 27-2-16,-20-6 1 15,-13 7-4-15,9 8 1 16,3 7-2-16,-1-9 0 16,2-6 0-16,-8 6 0 15,-1 4 0-15,16-7 0 16,10-4-3-16,-2-9 0 16,1-7 6-16,-1-24 0 15,-2-23-3-15,5 20 0 16,5 5-4-16,-3-12 1 0,2-9 0 15,2-4 1-15,0-8-2 16,0-1 0-16,0 0-4 16,13-7 1-16,9-11-22 15,4-18 1-15,0 2-20 16</inkml:trace>
  <inkml:trace contextRef="#ctx0" brushRef="#br0" timeOffset="20418.34">26143 10111 10 0,'24'-40'0'0,"0"1"-9"15</inkml:trace>
  <inkml:trace contextRef="#ctx0" brushRef="#br0" timeOffset="20717.07">26429 9383 31 0,'0'0'0'16,"0"0"12"-16,-26 32 0 16,-16 24 2-16,29 7 1 15,15 13-11-15,-14 5 1 16,-2 7 1-16,-7-14 0 15,-1-7-1-15,0 7 0 16,4 0-5-16,-8-6 0 16,-4-1 1-16,4-7 1 15,2-6-2-15,4-11 0 16,1-11 1-16,14-19 0 16,7-18-1-16,-2 5 0 15,0 0 0-15,0 0 0 16,11-8-8-16,22-29 1 15,21-27-23-15,-8-17 0 16,0 2 7-16</inkml:trace>
  <inkml:trace contextRef="#ctx0" brushRef="#br0" timeOffset="20749.82">26446 9866 10 0,'24'-42'0'0,"0"-3"-9"15</inkml:trace>
  <inkml:trace contextRef="#ctx0" brushRef="#br0" timeOffset="20986.23">26584 9577 44 0,'0'0'0'0,"-4"8"14"16,-21 46 1-16,-16 27-4 15,4-11 0-15,-4-5-2 16,3 9 0-16,-1 2-4 0,13 8 0 16,7 8-6-16,-14-27 1 15,-7-14 0-15,10 1 0 16,4-1 0-16,15-8 0 16,11-11 9-16,0-17 1 15,0-17-10-15,0 2 0 16,13 9-5-16,18-34 0 15,17-20-15-15,-5-18 0 16,-1-19-15-16,8-6 0 16,0 1 31-16</inkml:trace>
  <inkml:trace contextRef="#ctx0" brushRef="#br0" timeOffset="22427.4">26675 9779 43 0,'-15'42'0'15,"-9"24"3"-15,18-49 1 16,12-34 18-16,-34 55 0 15,-20 29-17-15,9-7 0 16,-1 6 1-16,-3-3 1 16,-3 1-7-16,16-1 0 0,10 2 3 15,0-17 1-15,5-10 6 16,0-4 0-16,4-12-10 16,4-9 0-16,7-10 2 15,0-3 0-15,0 0-5 16,28-21 1-16,20-17-3 15,0-13 0-15,9-15-10 16,11-3 1-16,12-1 13 0,-23 7 0 16,-9 8-3-16,-7 16 0 15,-10 10 1-15,-18 18 0 16,-15 15 2-16,2-4 1 16,0 0 0-16,2 11 0 15,0 7 7-15,-26 36 1 16,-21 21-6-16,8-21 0 15,-3-5-1-15,-4 3 1 16,-5-1 14-16,9 5 1 16,5-2-22-16,1-4 0 15,5-3 19-15,18-27 1 16,15-20-16-16,-6 18 1 16,4 0 1-16,10-11 0 15,9-10 0-15,31-31 0 16,23-26-7-16,-3 6 1 15,8-9-9-15,-19 3 1 16,-10 6 11-16,5-2 0 16,-1 2 0-16,-10 9 1 0,-8 4 0 15,-25 28 0-15,-15 20-1 16,3-7 0-16,0 0 2 16,-8 17 0-16,-3 10 0 15,-16 21 1-15,-14 12-1 16,0-10 0-16,1-5 3 15,1 2 0-15,4-3 10 16,14-16 1-16,14-10-11 16,0-5 0-16,5-9 0 0,2-4 0 15,-6 9-4-15,6-9 1 16,6-9-3-16,40-26 0 16,30-15 2-16,-10 3 1 15,4-4-9-15,-7 19 1 16,-4 14 6-16,-14-4 0 15,-10 8 2-15,4 12 0 16,-1 6-2-16,-23-2 0 16,-15 1 2-16,2 10 0 15,-4 7 1-15,-13 10 0 16,-10 5 2-16,-11-3 1 16,-6 2-3-16,11-9 1 15,3-3 2-15,0-2 0 16,0-4-5-16,10-3 1 15,7-4 2-15,2-6 0 16,5 3-2-16,13-15 0 16,10-13 6-16,10 2 0 15,10-8-8-15,4 2 1 0,3-1-10 16,4 4 1-16,-2 1 11 16,-6 2 1-16,-3 6-5 15,-4 1 0-15,-2 4 3 16,-9 6 1-16,-7-1-1 15,-13 11 0-15,-10 11 0 16,-9 0 0-16,-7 9 0 16,-6 0 0-16,-5 2 0 15,4-4 1-15,1-5 11 16,4-2 0-16,5-5-14 0,5-6 0 16,4 2 2-16,10-9 0 15,19-16 3-15,25-9 1 16,23-13-4-16,-12 4 0 15,1 5-6-15,-8 7 0 16,-6 11-2-16,15-3 1 16,8-2 8-16,-28 12 0 15,-17 8-1-15,-9-4 0 16,-9 0 0-16,4 7 0 16,-3 5 1-16,-1-1 1 15,-4 0-2-15,-11 16 0 16,-9 9-2-16,13-21 1 15,7-14 2-15,-3 8 1 16,-3 0 3-16,8-9 1 16,-9 6-6-16,9-6 0 15,0 0-1-15,24-18 1 16,15-13 1-16,9-10 1 0,9-13-3 16,-9 37 1-16,-2 26 0 15,6-7 0-15,2 4 1 16,-32-1 0-16,-22 2-6 15,11 2 0-15,0 8 1 16,0 20 1-16,2 10 4 16,-13-21 0-16,-7-14 9 15,-4 8 0-15,-6 2-15 0,11-17 0 16,6-5 5-16,0 0 0 16,0 0-21-16,0 0 0 15,0 0-51-15</inkml:trace>
  <inkml:trace contextRef="#ctx0" brushRef="#br0" timeOffset="23883.52">25997 10573 14 0,'35'0'0'16,"24"0"6"-16,-74-9 1 16,-42-6-5-16,48 13 1 15,18 4 10-15,0 5 0 16,6 6-9-16,38 3 1 15,29 6-1-15,-3-27 1 16,10-12 0-16,12 8 0 16,12 2-2-16,-6 0 0 15,0 1-2-15,17-1 0 16,13 5 0-16,-17-8 0 16,-5-5 0-16,-6 6 1 15,-8 2-2-15,-10 2 0 0,-8 1 0 16,-30 0 0-16,-23 8 0 15,11-4 1-15,-1-4-3 16,-27 4 1-16,-17 0-3 16,4 0 1-16,0 0-34 15,-11 4 1-15,0 0 36 16</inkml:trace>
  <inkml:trace contextRef="#ctx0" brushRef="#br0" timeOffset="24199.02">26673 10510 50 0,'11'-4'3'0,"89"-9"0"16,64-12 3-16,-42 16 1 15,-6 5-6-15,-8-8 1 16,-7-1-1-16,14 20 0 16,9 17 2-16,-25-17 1 15,-12-7-1-15,-4 4 1 16,-5-4-4-16,-10 9 1 16,-7 3-1-16,-33-8 0 15,-26-4 0-15,5 0 1 0,-3 0-8 16,-4 0 0-1,0 0-45-15</inkml:trace>
  <inkml:trace contextRef="#ctx0" brushRef="#br0" timeOffset="24416.1">27266 10443 53 0,'41'-7'0'16,"29"-4"0"-16,-52 7 0 15,-25 1 0-15,68-6 1 16,37-4 0-16,-8 6 1 16,8 1-1-16,-13-4 0 15,-7 1 2-15,3 12 1 16,2 4-5-16,-46-1 0 16,0-1-43-16</inkml:trace>
  <inkml:trace contextRef="#ctx0" brushRef="#br0" timeOffset="25122.18">26111 10245 9 0,'0'0'0'0,"9"-4"3"16,-9 4 0-16,-1-13 10 15,1 13 0-15,3-9-2 16,21-3 0-16,17-8-9 16,11 2 0-16,14-6 1 15,8 12 0-15,7 3-2 16,1 0 1-16,3 1-2 0,-23 3 1 15,-13-2 4-15,2 5 0 16,-3-2-7-16,-22 4 0 16,0 0-56-16</inkml:trace>
  <inkml:trace contextRef="#ctx0" brushRef="#br0" timeOffset="26192.49">26141 8966 16 0,'0'9'0'15,"0"9"2"-15,0-18 1 16,0 0 4-16,0 0 0 15,0 14 4-15,2 33 0 16,3 20-6-16,-5 2 0 16,0 10 2-16,-3-11 1 15,-1 3-7-15,2 14 0 16,2 10 0-16,2-7 1 16,0 1 1-16,-12-22 0 15,-8-12-1-15,11 16 0 16,3 5-1-16,4-8 1 15,5-1-1-15,-3-20 1 0,-2-9 0 16,0-10 0-16,0-13 1 16,0 1 1-16,0 0-4 15,0-3 0-15,2-4 1 16,-2 0 0-16,0 2-3 16,0-11 0-16,0 5-6 15,0-5 0-15,0 0-25 0,0 0 1 16,0 0 20-1</inkml:trace>
  <inkml:trace contextRef="#ctx0" brushRef="#br0" timeOffset="26658.25">26085 9181 18 0,'10'37'0'16,"6"23"2"-16,-16-60 0 15,6-18 10-15,-6 18 0 0,3 18-9 16,1 25 1-16,0 22 4 16,-6 9 1-16,-2 13-6 15,1 8 0-15,1 12 2 16,-15-19 0-16,-7-12-1 16,6 12 0-16,3 4-3 15,6-20 1-15,3-9 1 16,1 0 1-16,1-5-3 15,-2-2 1-15,1-9 1 0,3-27 1 16,4-20-4-16,-2 12 0 16,2 1 0-16,-1-4 0 15,3 4-6-15,2-4 1 16,-1 3-15-16,3-8 1 16,-1-1-21-16</inkml:trace>
  <inkml:trace contextRef="#ctx0" brushRef="#br0" timeOffset="27063.16">26396 9592 15 0,'-2'11'0'0,"0"8"7"15,4-10 1-15,2-1 1 16,1 38 0-16,1 21 1 15,-3-7 0-15,-1 3-5 0,-5 5 0 16,-7 3-1-16,3-8 0 16,-2-9-3-16,3 13 0 15,6 8 1-15,-5-44 0 16,1-31-2-16,0 38 1 16,4 9 0-16,0-31 0 15,4-20-10-15,-4 4 1 16,0 0-45-16</inkml:trace>
  <inkml:trace contextRef="#ctx0" brushRef="#br0" timeOffset="27409.04">26562 9702 52 0,'-2'21'0'0,"0"14"8"16,-11 19 1-16,-7 12-7 15,13-2 0-15,5-1 3 16,-4-7 0-16,3 1-2 15,3 3 0-15,3 7-2 16,-6-26 0-16,-3-10 0 0,1 7 1 16,-1-1 0-16,2-20 0 15,1-16-3-15,1 12 0 16,4 0-31-16,-2-13 0 16,0 0 19-16</inkml:trace>
  <inkml:trace contextRef="#ctx0" brushRef="#br0" timeOffset="27724.98">26632 9729 57 0,'-7'20'0'16,"-4"12"4"-16,3 17 1 16,3 14 0-16,-1 4 0 0,3 7 0 15,1-13 0-15,0-3-2 16,0-8 0-16,-2-3-2 16,4-18 1-16,0-20-1 15,0 7 1-15,2-7-2 16,-2 0 0-16,0-2-8 15,0-7 1-15,2 6-29 16,5-8 0-16,1 2 40 16</inkml:trace>
  <inkml:trace contextRef="#ctx0" brushRef="#br0" timeOffset="27997.1">26806 9866 39 0,'-4'21'0'15,"-1"8"9"-15,-5 18 0 16,-3 16 1-16,19-9 1 16,12-1-8-16,-30-5 1 15,-16-4-4-15,17-6 0 16,7-6 2-16,2-16 0 15,4-7-2-15,-2 0 1 16,0-5-3-16,0-4 1 16,2 5-32-16,-2-5 1 15,0 0 27-15</inkml:trace>
  <inkml:trace contextRef="#ctx0" brushRef="#br0" timeOffset="28236.32">26882 9981 57 0,'0'20'0'0,"-2"11"3"0,-4 19 1 16,-3 21 3-16,7-46 0 16,2-20-5-16,0 15 0 15,2 5-2-15,-2 1 0 16,4 2 2-16,-4-13 1 15,-4-8-3-15,4-7 0 16,-2 5-9-16,2-5 0 16,0 0-37-16</inkml:trace>
  <inkml:trace contextRef="#ctx0" brushRef="#br0" timeOffset="28477">27013 10106 39 0,'-6'12'0'15,"-5"10"12"-15,-4 12 1 16,-5 13-12-16,11-27 1 0,3-13 4 16,-8 33 1-16,-7 17-7 15,16-42 1-15,6-20 2 16,-1 5 0-16,-1 7-3 15,1-7 0-15,0 0-10 16,7-4 1-16,0 1-36 16</inkml:trace>
  <inkml:trace contextRef="#ctx0" brushRef="#br0" timeOffset="28718.58">27135 10055 33 0,'-8'9'0'16,"-5"9"5"-16,-9 22 0 16,-5 19 6-16,17-41 0 15,10-18-7-15,-15 33 1 16,-5 17-4-16,13-35 1 16,5-17 1-16,2 2 0 15,-4 9-1-15,1-4 1 16,-1 6-5-16,4-11 0 15,-2 9-31-15,2-9 1 16,0 0 29-16</inkml:trace>
  <inkml:trace contextRef="#ctx0" brushRef="#br0" timeOffset="28943.01">27142 10228 90 0,'-7'4'0'0,"-6"9"1"16,-9 8 0-16,-10 13 0 15,4 1 0-15,3 3 0 16,10-15 0-16,9-14 0 0,1 4 1 16,5-10-2-16,0 6 0 15,0 0-27-15,2 0 0 16,-1 2 3-16</inkml:trace>
  <inkml:trace contextRef="#ctx0" brushRef="#br0" timeOffset="29871.81">27525 10638 25 0,'-2'-9'0'0,"0"-6"4"16,2 15 1-16,-9-7 1 16,9 7 0-16,0 0 0 0,0 0 1 15,0 0 1-15,0 0 0 16,0 0-2-16,11-4 0 15,7-1-3-15,26 10 1 16,23 4-1-16,-8 2 0 16,4-2 2-16,3-9 0 15,3-7-5-15,7 5 1 16,3-1 0-16,-11-3 1 16,-3-1-2-16,-17 7 1 15,-13 5 2-15,11-10 1 16,2-13-2-16,-33 14 1 15,-22 4-5-15,7 0 0 16,0 0-16-16,0 0 0 16,0 0-17-16,0 0 1 15,0 0 32-15</inkml:trace>
  <inkml:trace contextRef="#ctx0" brushRef="#br0" timeOffset="30294.31">28021 10409 32 0,'10'12'0'15,"6"10"5"-15,-18-15 0 16,-10-5 8-16,-3 14 0 15,-6 6-11-15,14-13 0 16,7-7-1-16,-7 7 1 16,-1 3-1-16,1 1 1 15,0-4-1-15,-1 3 0 16,1 5-1-16,3-12 0 16,2-1-15-16,2-4 0 15,0 0-15-15</inkml:trace>
  <inkml:trace contextRef="#ctx0" brushRef="#br0" timeOffset="32784.78">25720 10825 12 0,'3'16'0'15,"3"10"10"-15,-6-26 0 16,0 0-1-16,0 0 0 0,0 0 13 16,0 0 0-16,4 10-20 15,-17 30 0-15,-11 21 1 16,14 6 1-16,9 11-3 16,-7-39 1-16,3-21-1 15,1 0 1-15,2-7-1 16,-9 18 0-16,-8 13 4 15,14-28 0-15,5-10-3 16,-4 8 1-16,-1 3 1 16,1-4 0-16,2-4-9 0,2-7 1 15,-2 7-3-15,2-7 1 16,0 0-33-16,0 0 1 16,0 0 23-16</inkml:trace>
  <inkml:trace contextRef="#ctx0" brushRef="#br0" timeOffset="33300.17">25938 11022 73 0,'0'0'0'0,"-41"45"9"16,30 4 0-16,7 17-6 15,-1-37 1-15,3-18 5 16,-2 9 1-16,2 1-5 15,2-4 0-15,2-8 3 16,2 0 0-16,1-2-8 0,21-7 0 16,15-7 0-1,-6-4 1-15,0-7 8 16,-4 0 0-16,-3-4-17 0,-6-7 1 16,-5-5 0-16,-4-7 0 15,-4-3 5-15,-7 3 1 16,-6 3 0-16,-1 5 0 15,-5 10 1-15,-8 9 1 16,-8 8-3-16,-2 8 0 16,-1 9 1-16,1 5 0 15,2 6-1-15,4 8 1 16,2 6-8-16,11-1 1 16,7 3-36-16,0-8 1 15,0 3 45-15</inkml:trace>
  <inkml:trace contextRef="#ctx0" brushRef="#br0" timeOffset="35234.28">26337 11267 34 0,'0'0'0'0,"7"2"9"0,-7-2 1 15,0 0 3-15,0 0 0 16,0 0-8-16,0 0 0 15,0 0 1-15,0 0 1 16,0 0-4-16,2 11 1 16,3 1-4-16,-1 6 1 15,0 8 2-15,-6-5 1 16,-4 3-3-16,-3 3 0 16,-4 9 1-16,8-24 1 15,5-10-4-15,-8 9 1 16,-1-2 0-16,4-2 0 15,-1-3-4-15,6-4 1 16,0 0-42-16,0 0 0 16,0 0 40-16</inkml:trace>
  <inkml:trace contextRef="#ctx0" brushRef="#br0" timeOffset="35716.8">26496 11166 81 0,'0'0'0'16,"0"0"7"-16,1 14 0 15,1 13 8-15,0-16 0 16,-2-9-12-16,4 9 1 16,1 3-6-16,3-3 1 15,1-4 1-15,8-1 1 16,3-4 1-16,17-4 1 16,11-5 0-16,-22-1 1 15,-10-1 0-15,-1-1 1 16,-4-5-4-16,-3-10 0 15,-5-9-1-15,-3 1 0 16,-2-5 0-16,-5 8 0 16,-2 1 0-16,0 9 1 15,-1 5-2-15,-6 3 1 16,-6 5-5-16,7 3 0 16,2 9 3-16,-7 13 1 15,-5 13-5-15,16-13 1 16,7-2-4-16,4 13 0 0,4 0-25 15,-1-4 1-15,1 1 12 16</inkml:trace>
  <inkml:trace contextRef="#ctx0" brushRef="#br0" timeOffset="36402.85">27068 10863 31 0,'-20'25'0'15,"-12"13"6"-15,32-38 0 16,8-36 11-16,-8 27 0 15,-4 4-12-15,-7-3 1 16,-7 3 0-16,-6 7 1 16,-4 5-5-16,0 15 0 15,0 10 9-15,16-16 0 16,10-5-11-16,-4 2 1 16,2-1-2-16,4 16 0 15,2 8 10-15,0-24 1 16,4-12-12-16,12 7 0 0,15-1 3 15,-1-13 0-15,5-11-1 16,-10 3 0-16,-3 3-1 16,1-7 1-16,-3 0 7 15,5-16 0-15,5-10-12 16,-21 27 0-16,-11 16 3 16,5-10 1-16,-1-1 3 0,-2 6 1 15,2 2-5-15,-4 5 0 16,-6-8-3-16,6 8 1 15,0 0 3-15,0 0 0 16,-11 6 8-16,-2 8 0 16,-5 10-7-16,-1 21 1 15,-3 18-1-15,5-16 1 16,3-8-1-16,6-19 0 16,6-14 3-16,-11 41 1 15,-7 21-8-15,13-34 1 16,5-16 3-16,-2 4 1 15,0-6 2-15,1-5 0 16,1-4-4-16,0 0 1 16,2-1-3-16,0-6 0 15,0 7-4-15,0-7 0 16,0 0-33-16,0 0 1 16,0 0 10-16</inkml:trace>
  <inkml:trace contextRef="#ctx0" brushRef="#br0" timeOffset="38014.65">25435 11409 32 0,'6'9'0'15,"5"0"4"-15,-11-9 0 0,0 0 10 16,0 0 1-16,0 0-10 16,0 35 1-16,-2 22 2 15,7-2 1-15,5 4-2 16,-7-14 0-16,-3-2-4 16,-1-16 1-16,-3-7-4 15,2 11 1-15,0 5 2 16,0-16 1-16,-1-11 0 15,1 2 1-15,2 0-6 0,0-6 1 16,2 2-2-16,-2 2 1 16,1 2 5-16,-1-11 0 15,0 0-3-15,2-11 0 16,4-5 1-16,-1-2 1 16,3-7-3-16,5-1 0 15,3-4-1-15,-3 4 0 16,0 3-3-16,4-2 0 15,1 0 3-15,-3 7 0 16,0 3-1-16,0 4 0 16,-1 8 0-16,-1-3 1 15,-2 6-1-15,6 11 0 16,5 9 2-16,-7-2 0 16,-2 2-1-16,-6 1 1 15,-5 8-1-15,0-7 1 16,-2 1 1-16,0-1 0 15,-2 0-1-15,-2-8 0 16,1 0 0-16,1-3 1 0,2 0-3 16,4-5 1-16,5 1-20 15,2-7 0-15,0 2-30 16</inkml:trace>
  <inkml:trace contextRef="#ctx0" brushRef="#br0" timeOffset="38354.74">25967 11785 58 0,'0'0'0'15,"-5"12"10"-15,5-12 0 16,-2 13-3-16,4-6 1 16,1 2-3-16,10 0 0 15,2-4-4-15,7-5 1 16,4-5 0-16,-7-2 0 15,-3 1 4-15,-3-6 1 16,-4-1-1-16,-3 2 1 16,-2 2-9-16,-1-9 0 15,1-5 3-15,-15 5 1 16,-8 3-1-16,6 8 0 16,4 7-1-16,-2 0 0 15,-2 0-1-15,4 2 1 16,0 2-4-16,9-4 1 15,-8 3-6-15,8-3 0 16,0 0-26-16,6 9 1 0,-1 0 14 16</inkml:trace>
  <inkml:trace contextRef="#ctx0" brushRef="#br0" timeOffset="38764.15">26364 11842 65 0,'-11'-7'0'16,"-7"-6"3"-16,18 13 0 15,15 15 7-15,-10-4 1 16,1-2-5-16,-6-9 0 16,0 0-5-16,0 0 1 15,0 0-1-15,0 0 1 16,0 0 0-16,0 0 1 15,-11-2 2-15,7-5 0 16,4-10-5-16,-2 5 0 16,-2-3 3-16,2 1 1 15,2 0-4-15,8-6 0 16,3-2 0-16,17-3 0 16,10-9 0-16,-14 21 1 15,-3 13-3-15,-1-7 0 16,0-1 2-16,-1 7 0 15,-2-3-3-15,-1 2 1 16,3 0-5-16,8-3 0 0,7-2-13 16,-21 5 0-16,-13 2 13 15,20 2 0-15,0 0-30 16</inkml:trace>
  <inkml:trace contextRef="#ctx0" brushRef="#br0" timeOffset="39282.32">26909 11626 37 0,'-24'0'0'16,"-14"0"5"-16,26 2 1 15,14 3 7-15,-2-5 1 16,-2 13-4-16,-3-6 1 16,-2 2 3-16,-6 5 1 15,-4 6-10-15,10-13 0 16,5-1-6-16,2-6 1 15,-6 7 0-15,6-7 0 16,0 0 0-16,0 0 1 16,0 9-1-16,0-9 1 15,0 0-1-15,20-2 1 16,14 0 12-16,-16-3 1 16,-5-2-18-16,2-6 1 15,-2 1-2-15,-6 1 0 16,-3 2 5-16,1-4 0 15,-1 0-3-15,-2 4 0 16,0 2 3-16,-2 7 1 16,0 0 5-16,0 0 1 0,0 0-4 15,0 0 1-15,0 0-10 16,0 0 1-16,0 0 6 16,2 11 0-16,1 7-1 15,1-2 0-15,2 2 0 16,-3-5 1-16,1-2 2 15,3-2 0-15,5-2-4 16,4-2 1-16,6-1-4 16,13-4 1-16,13 0-13 15,-11-4 1-15,-2 3-27 0,-9-5 1 16,0 1 26-16</inkml:trace>
  <inkml:trace contextRef="#ctx0" brushRef="#br0" timeOffset="39605.01">27465 11359 75 0,'0'0'0'16,"-18"13"22"-16,-13-1 0 16,-18 4-22-16,35-8 0 15,17-7 3-15,-8 8 1 16,-1-3 5-16,6-6 1 15,-7 9-4-15,9-2 1 16,1 0-7-16,18 20 1 16,10 13 2-16,-16-22 0 15,-9-11-5-15,6 17 1 16,5 8 1-16,-8-12 1 0,-3-6 1 16,-8 3 0-16,-4-5-2 15,-8 6 0-15,-10 2 0 16,2-7 0-16,-1-1-14 15,-4 1 1-15,-3-6-5 16,-3-1 0-16,0-1-52 16</inkml:trace>
  <inkml:trace contextRef="#ctx0" brushRef="#br0" timeOffset="40191.64">26078 11691 23 0,'0'0'0'15,"11"18"7"-15,-11-18 0 16,-4-9-1-16,4 9 0 16,-7-4 1-16,7 4 0 15,-9 0-5-15,-8 0 1 16,-7-3-1-16,-2 10 1 16,-1 4-3-16,14-4 1 15,7-4-11-15,-1 1 1 16,-1 0-27-16</inkml:trace>
  <inkml:trace contextRef="#ctx0" brushRef="#br0" timeOffset="48535.92">11690 7846 47 0,'0'0'0'0,"0"0"10"15,0 0 1-15,0 0-3 16,0 0 1-16,4-16-2 0,-4 16 0 15,4-13 2-15,-4 13 0 16,0 0-2-16,5 18 0 16,1 15-4-16,3 1 1 15,4 8-7-15,-2-14 1 16,2-6 12-16,2 12 1 16,1 8-12-16,-1-17 0 15,-2-3 7-15,-2-3 1 16,2-1-9-16,-9-5 0 15,-2-4 3-15,-2 7 0 16,0 4 0-16,-24 11 1 16,-13 7-1-16,-4-17 1 15,-1-8-2-15,-6-9 0 16,-4-10 0-16,15-1 0 16,6-6-1-16,-16-5 0 15,-6-2 2-15,16-14 0 16,9-7-3-16,39-6 1 0,30-4 2 15,-47 13 0-15,-21 10-1 16,23 6 1-16,13 9-2 16,19-19 1-16,12-10 0 15,-4 24 0-15,-1 6-2 16,13 12 1-16,7 3-2 16,10 6 1-16,14 4 4 15,-14 3 1-15,-2 0-4 16,-8-5 0-16,-5 0 2 0,-17-9 1 15,-11-4 0-15,8-1 0 16,1-6-2-16,-3-4 1 16,2-3-1-16,-17 7 1 15,-8 5-2-15,-5 4 1 16,6-5-44-16,-6 5 0 16,0 0-4-16</inkml:trace>
  <inkml:trace contextRef="#ctx0" brushRef="#br0" timeOffset="49379.57">12398 8028 48 0,'0'0'0'0,"0"0"21"15,0 0 0-15,0 0 2 0,0 0 1 16,0 0-18-16,0 0 0 16,0 0-7-16,0 0 0 15,0 0 6-15,20-12 0 16,17-14-1-16,0 14 0 16,6 3-4-16,1-4 0 15,-2 4 0-15,7 6 0 16,6 3-1-16,-33-4 1 15,-20 4 0-15,15-4 0 16,7 2-13-16,-11 2 1 16,-2 0-33-16,-11 0 0 15,0 0 23-15</inkml:trace>
  <inkml:trace contextRef="#ctx0" brushRef="#br0" timeOffset="49647.98">12239 8250 104 0,'46'-20'0'0,"34"-18"2"15,-102 44 1-15,-54 26 10 16,61-26 1-16,30-12-13 16,0 6 0-16,12 0 13 15,5-9 1-15,10-7-14 16,6 0 0-16,11-6 0 15,-11 6 0-15,-1 1-1 16,-5 1 1-16,-5 1-3 16,-15 8 1-16,-16 0-2 0,3 1 0 15,0 0-36-15,-3 4 0 16,1-3-12-16</inkml:trace>
  <inkml:trace contextRef="#ctx0" brushRef="#br0" timeOffset="52847.92">13401 7687 20 0,'0'0'0'15,"33"-28"10"-15,-23 19 0 16,-3 3 2-16,-7 6 1 15,0 0 1-15,0 0 1 16,0 0-10-16,-9 15 1 16,-1 10 9-16,-12 7 0 15,-2 10-12-15,-14-6 1 16,-11 0-6-16,11-7 1 16,-5 1 2-16,27-21 0 15,16-10 6-15,-21 10 1 16,-8 3-8-16,19-10 0 15,12-4 3-15,-2 2 1 16,-3-7-2-16,6-15 1 16,3-12-8-16,25-7 1 15,21-6 4-15,0 9 0 16,7 5 1-16,-35 12 0 16,-19 5-12-16,21-2 1 15,7-4 9-15,-8 15 0 16,-3 1 1-16,-6 12 0 0,1 6 0 15,-8 1 0-15,-3 0 0 16,-6 19 0-16,-6 11 3 16,-16 11 1-16,-8 10 4 15,-7-21 1-15,1-9-8 16,-1-1 1-16,3-8-4 16,1 4 1-16,2-4-10 0,7-9 1 15,5-1 13-15,1 1 1 16,-6-7-4-16,14-2 0 15,10-7-3-15,0 0 0 16,0 0 3-16,0 0 1 16,0 0 5-16,21-13 1 15,16-12-11-15,-6 12 0 16,2 3 5-16,-10 1 1 16,-3 3-2-16,4 3 0 15,2-1-1-15,-8 0 1 16,-3 3-1-16,-6 1 0 15,-7 0-24-15,11-4 1 16,0 4-41-16</inkml:trace>
  <inkml:trace contextRef="#ctx0" brushRef="#br0" timeOffset="53130.78">13649 7949 110 0,'26'9'5'16,"-17"-5"1"-16,-4-1-1 16,-5 4 1-16,-3 6-8 15,-8 18 1-15,-8 7 2 16,1 5 1-16,-1 7 6 0,1-26 0 15,5-15-8-15,3 3 1 16,5-3-2-16,-1 0 0 16,-1-1-20-16,7-8 0 15,0 0-49-15</inkml:trace>
  <inkml:trace contextRef="#ctx0" brushRef="#br0" timeOffset="53803.83">13926 7704 81 0,'0'0'0'0,"0"0"9"15,0 0 1-15,0 0-8 16,0-20 1-16,-2-11 22 16,2 19 1-16,0 8-24 15,0-9 1-15,-2-5-4 0,-2 4 1 16,-1-1-1-16,5 6 1 15,0 8 0-15,0 1 0 16,-6-6-3-16,6 6 1 16,0 0 7-16,0 0 1 15,0 0-9-15,0 0 1 16,15 6 5-16,13-6 0 16,11-2-4-16,12-7 1 15,14-4 1-15,-19 2 1 16,-5 2-2-16,-12 0 0 15,-6-3 1-15,-12 4 0 16,-11 8-2-16,0 0 0 16,13-9 2-16,-13 9 0 15,11-3-1-15,-11 3 0 16,0 0 0-16,-6 23 0 16,1 17 0-16,-5 14 1 15,-4 15-3-15,1-12 1 0,0-3 1 16,5 1 0-16,5 0 0 15,3-29 0-15,3-14-1 16,-10 23 1-16,-6 10 1 16,11-18 1-16,2-7-1 15,0 1 0-15,-4-1-1 16,4-7 0-16,0-13-16 16,0 0 1-16,0 0 6 15,0 0 1-15,0 0-80 16</inkml:trace>
  <inkml:trace contextRef="#ctx0" brushRef="#br0" timeOffset="54098.03">13950 7949 66 0,'0'0'0'16,"0"0"17"-16,0 0 0 15,-9-9-15-15,9 9 0 16,0 0 36-16,11-13 0 16,11-5-53-16,15-2 1 15,14-8 20-15,5-1 0 16,9-2-7-16,-8 0 1 16,-2 3 0-16,-18 11 0 15,-13 5-9-15,19-1 0 16,12-5 0-16,-9 2 0 15,0 0-32-15,-3 7 0 0,-2-4 22 16</inkml:trace>
  <inkml:trace contextRef="#ctx0" brushRef="#br0" timeOffset="54645.3">14933 7466 105 0,'0'0'0'0,"-10"7"6"0,-28 5 1 16,-22 5-4-16,12-1 0 16,0 2 0-16,2 2 0 15,4 1 16-15,21 1 1 16,18-2-20-16,-16 7 1 16,-5 2-2-16,20-9 0 15,8-6 1-15,2-1 0 16,3-4-1-16,52 2 1 15,31-6 1-15,-66-1 1 16,-33-10-1-16,25-5 1 16,6-5-2-16,8-11 0 15,6-9 0-15,-6 2 1 16,1-1-1-16,-18 10 1 16,-15 5-1-16,4 10 0 15,-3 6 0-15,3-9 0 16,-4-8-1-16,0 13 1 15,0 5-3-15,0 3 0 0,0 0 3 16,-13 20 1-16,-3 10-1 16,-1 17 1-16,-3 16-1 15,20-10 1-15,11-3 0 16,-15 10 0-16,-3 3 0 16,5-33 0-16,2-19-1 15,-6 24 1-15,1 2-1 16,1-19 1-16,8-10 0 0,-4 4 0 15,0-3-1-15,0 0 0 16,0-2 0-16,0-7 0 16,2 10-20-16,-2-10 0 15,0 0 2-15,0 0 0 16,0 0-51-16</inkml:trace>
  <inkml:trace contextRef="#ctx0" brushRef="#br0" timeOffset="60281.93">11205 9563 16 0,'0'0'0'16,"0"0"30"-16,0 0 0 15,0 0-29-15,0 0 1 16,-6 31 3-16,6-19 0 15,2-3-1-15,2-2 1 16,-1-1 5-16,16-8 0 16,8-2-10-16,12-17 0 15,11-14 2-15,-11 3 1 16,-8-6-3-16,-16 15 0 16,-11 8 13-16,16-19 1 15,8-7-14-15,-19 4 0 16,-13 7 2-16,2 1 1 15,-5 2 1-15,5 12 0 16,-1 14-4-16,3 1 0 0,-6-13 0 16,6 13 1-16,0 0 0 15,0 16 1-15,-6 11-4 16,16 18 1-16,10 13 1 16,-16-33 0-16,-8-16 2 15,13 20 0-15,4 9-1 16,-5-20 0-16,-1-11-1 15,17 4 1-15,13 0 0 0,0-18 0 16,4-15 0-16,1-9 1 16,2-8-2-16,-12 10 1 15,-10 4-1-15,-7-19 1 16,-6-10-2-16,-5 11 0 16,-4-4-1-16,-2 0 1 15,-4-1 1-15,3 26 0 16,-3 18-1-16,-5-14 1 15,-2-2-3-15,4 11 0 16,9 4-1-16,0 5 0 16,0 0 7-16,-6 13 0 15,-1 7-4-15,14 17 1 16,8 16 0-16,-2-1 0 16,2 6 1-16,-1-8 0 15,-1-8-1-15,2-15 0 16,0-11 0-16,7 6 0 15,6 1 2-15,-10-9 0 16,1-3-3-16,-10-2 1 0,-7-9-4 16,5 6 0-16,3 1-10 15,1-7 1-15,2-4-40 16,-2 1 1-16,0-1 47 16</inkml:trace>
  <inkml:trace contextRef="#ctx0" brushRef="#br0" timeOffset="61777.07">12206 9145 76 0,'0'0'0'15,"18"0"7"-15,-18 0 1 16,0 0-3-16,0 0 0 16,0 0-3-16,0 0 0 15,0 0 10-15,0 0 1 16,0 0-13-16,24 0 1 16,19 0 7-16,-4 0 0 15,7 0-8-15,-9-2 0 16,-4 2 0-16,21-13 0 15,8-5 2-15,-12 5 1 16,-4 3 0-16,-18 4 0 16,-13 3-3-16,-6 3 0 15,-5-4-13-15,5 2 0 0,6 0-4 16,-15 2 1-16,0 0-51 16</inkml:trace>
  <inkml:trace contextRef="#ctx0" brushRef="#br0" timeOffset="62076.18">12248 9392 70 0,'58'-17'0'16,"38"-12"14"-16,-124 44 1 16,-68 25-9-16,79-31 0 15,34-18-1-15,-17 9 1 16,0 0 19-16,33-6 1 15,23-3-27-15,-21 2 0 16,-8-2-1-16,8-4 0 16,6-8 0-16,-13 8 1 15,-6 4 2-15,2 2 0 16,-4 1-1-16,2 1 1 16,-1-2-1-16,-10 3 0 15,-6 4-2-15,1-2 0 16,3 1-38-16,-9 1 1 15,0 0-11-15</inkml:trace>
  <inkml:trace contextRef="#ctx0" brushRef="#br0" timeOffset="64119.64">13069 8798 40 0,'0'0'0'0,"0"0"18"15,0 0 1-15,0-21-11 16,0 21 1-16,0-9-2 16,0 9 0-16,0 0 8 15,0 0 0-15,1 14-12 16,16 11 0-16,7 11-3 16,-15-14 0-16,1-9 1 15,-1-4 0-15,6-2 7 0,23-2 0 16,20-1-8-16,-20-17 0 15,-6-10 1-15,-4 8 0 16,-4 5 0-16,9-10 1 16,4-4-2-16,-10-5 0 15,-3-5 2-15,-11 16 0 16,-11 9-2-16,2-2 1 16,0 2-1-16,-3 0 0 15,3 2 0-15,-4 7 0 16,0 0 0-16,-26 29 1 15,-12 18-4-15,23 3 0 16,15 8 3-16,-17-6 0 16,0-1 1-16,5-3 0 15,-3-1 0-15,6 7 0 16,9 6-1-16,-8-2 0 16,-1 1 0-16,7-35 1 15,2-26-1-15,0 14 1 0,0-3-1 16,-4 0 1-16,4-1-1 15,8 1 1-15,7-2-19 16,-15-7 0-16,-13-2-22 16,13 2 1-16,0 0 7 15</inkml:trace>
  <inkml:trace contextRef="#ctx0" brushRef="#br0" timeOffset="64431.34">12947 9155 128 0,'11'2'0'15,"7"2"0"-15,-18-4 1 16,0 0 19-16,0 0 0 16,0 0-22-16,13-6 1 15,7-10 1-15,27-4 0 16,17-5 0-16,-6 5 1 15,1 2-1-15,-8 4 0 16,-4 3 1-16,-20 4 0 16,-16 3-1-16,2 0 0 15,-3 1 1-15,1-3 0 16,5 3-29-16,-7-3 0 16,1 5-6-16,-5-1 0 15,3 0 11-15</inkml:trace>
  <inkml:trace contextRef="#ctx0" brushRef="#br0" timeOffset="65093.27">13662 9094 43 0,'0'0'0'0,"0"0"16"16,0 0 1-16,0 0-8 16,0 0 1-16,0 0 3 0,0 0 0 15,0 0-5-15,0 0 1 16,18-5-12-16,-9 10 0 15,1 6 6-15,-9 18 1 16,1 12-3-16,-15 6 1 16,-14 9-2-16,4-22 0 15,-1-10 0-15,6-3 0 16,7-3 1-16,2-5 1 16,1-4 8-16,3 2 0 15,-1-6-11-15,6-5 1 16,-5 9-31-16,5-9 0 15,0 0-15-15,0 0 0 16,0 0 53-16</inkml:trace>
  <inkml:trace contextRef="#ctx0" brushRef="#br0" timeOffset="66068.92">13989 8815 92 0,'0'0'0'16,"0"0"6"-16,0 0 1 15,0 0-3-15,0-13 1 0,0-11 0 16,3 14 1-16,3 6 12 16,16-12 0-16,6-2-17 15,-10 7 1-15,-3 6-5 16,16-14 1-16,17-4 2 16,-11 16 1-16,2 7 0 15,-22 0 1-15,-21 2-1 16,23 10 0-16,5 10-1 15,-15-13 0-15,-6 0 0 0,-1 13 0 16,-2 5-1-16,-18 14 1 16,-15 10-1-16,-1-28 1 15,-4-14 2-15,12 4 0 16,9-3-1-16,-5 3 1 16,3 2-2-16,5-5 0 15,4-6 1-15,10-4 0 16,-9 5-3-16,9-5 1 15,0 0 2-15,0 0 0 16,11 0-3-16,4-1 0 16,5-1 2-16,14 4 1 15,8-1 0-15,-11 3 1 16,-5 0-9-16,-9-1 0 16,-15 3 7-16,7-1 0 15,0 4 1-15,-3 2 0 16,1-2-1-16,-14 11 0 0,-8 5 0 15,4-7 0-15,-2-2 2 16,-20 15 0-16,-19 9-1 16,0-8 1-16,-7-3 0 15,35-17 0-15,17-12-2 16,-26 2 0-16,-14-4-2 16,31 4 1-16,14 4-1 15,2-6 0-15,-9 1-38 16,9-1 1-16,0 0-11 15</inkml:trace>
  <inkml:trace contextRef="#ctx0" brushRef="#br0" timeOffset="97658.7">24524 7565 14 0,'0'0'0'0,"6"9"1"16,-6-9 1-16,0 0 4 0,0 0 0 15,0 0-1-15,-4 7 1 16,0 4-5-16,3 1 1 16,-1 1 1-16,2 3 0 15,0 4 0-15,0 2 0 16,-2 7 0-16,2 0 1 15,2 7-3-15,-2-13 1 16,-2-7 1-16,-2 28 1 16,-3 10-3-16,5-40 1 15,2-19-1-15,-2 17 0 16,0 1 1-16,2 16 0 16,0 9 1-16,0-13 0 15,0-3-1-15,-3 3 0 16,-1 4-2-16,2-1 0 15,-3 7 1-15,10-1 1 16,1-3 0-16,-6 1 0 16,-4 1-1-16,-2 3 0 15,1 1-1-15,3-22 1 16,2-15 0-16,-4 25 0 0,-1 13-1 16,3-22 1-16,2-9-1 15,-9 30 1-15,-4 17 0 16,5-20 0-16,5-9-1 15,-1 0 1-15,4-3 2 16,0 16 1-16,0 9-4 16,-2-15 1-16,-2-5-1 15,-1 0 0-15,-3-1 0 0,7-1 1 16,1-2-1-16,-8 15 0 16,-1 11 2-16,7-17 0 15,2-5 0-15,-4-9 0 16,3-7-3-16,-1 23 1 15,2 13-1-15,0-18 1 16,0-9 2-16,3 22 1 16,5 8-1-16,-12-28 0 15,-5-13-3-15,0 12 0 16,-1 10 4-16,7-8 1 16,5-5-6-16,-6 11 1 15,-2 7 1-15,8-9 0 16,6-3-3-16,-12 7 1 15,-7-3 4-15,7-2 0 16,2-1-4-16,0-9 1 16,1-5 4-16,2 29 1 15,5 15-4-15,-23-22 0 0,-14-11 5 16,27-8 0-16,8-3-7 16,-2 1 1-16,1 3 1 15,-3 5 0-15,2 1 6 16,-2 1 0-16,0 1-8 15,-2-1 0-15,-1-2 7 16,1-2 0-16,2-5-9 16,2 8 1-16,1 8 4 15,-3-9 1-15,0 2-9 16,0-8 1-16,0-3 7 0,0 10 1 16,-3 5-5-16,-1-10 1 15,2-3 7-15,-7 17 0 16,-2 12-5-16,5-24 1 15,5-8 0-15,-7 25 0 16,-3 12-4-16,2-24 0 16,1-10 3-16,5-2 1 15,3-8-3-15,-4 31 0 16,-1 17 2-16,3-24 1 16,0-9 1-16,-2-5 0 15,0-8 1-15,3 8 0 16,1 1-3-16,-6 10 0 15,2 8-3-15,4-21 1 16,0-6 1-16,0-5 1 16,-3 9 4-16,3-9 1 15,-2 7-5-15,2-7 0 16,0 0 0-16,0 0 0 16,-4 11 1-16,4-11 0 0,0 11 1 15,0-11 0-15,-5 13-2 16,3-6 0-16,-2 2 0 15,2 0 0-15,0-5 1 16,0 5 1-16,-1-4-4 16,1 2 1-16,0-1 1 15,2-6 0-15,-2 7-1 16,2-7 1-16,-2 7 0 0,2-7 0 16,-7 9-1-1,7-9 1-15,-6 9 1 0,6-9 0 16,0 0-2-16,0 0 1 15,0 0 0-15,0 0 0 16,0 0 0-16,0 0 1 16,0 0-2-16,0 0 1 15,0 0-2-15,0 0 0 16,0 0-32-16,0 0 1 16,0 0-27-16</inkml:trace>
  <inkml:trace contextRef="#ctx0" brushRef="#br0" timeOffset="100110.68">23078 11368 39 0,'0'0'0'15,"0"0"13"-15,0 0 1 16,0 27-2-16,2-14 0 16,0-3-4-16,9 25 0 15,7 15-2-15,-12-34 1 16,-3-23-7-16,10 14 1 15,9 2-1-15,4-5 0 16,4-4 0-16,5-13 0 16,7-8 8-16,-10 1 1 15,-4-2-8-15,-3-3 0 16,1-4 8-16,-15 8 0 16,-7-1-15-16,-2 8 0 15,-4 5 7-15,-2-6 0 16,-1-1-1-16,5 3 1 15,-4 8 3-15,2-2 0 0,2-1-14 16,0 8 0-16,-2-5 8 16,2 5 0-16,0 0 3 15,0 0 1-15,13 14 4 16,-3-1 0-16,3 1 0 16,12 23 1-16,10 13-8 15,-22-30 1-15,-7-17 1 16,7 6 1-16,5 0-4 0,-7-1 1 15,-3-8 1-15,5 0 0 16,3-4 0-16,12-12 0 16,7-11 0-16,-18 11 1 15,-12 3-4-15,3-25 0 16,-1-16 2-16,-7 32 0 16,-2 17 0-16,-18-28 0 15,-8-13-7-15,21 20 0 16,9 12 8-16,-4 5 1 15,0 7 0-15,2 2 1 16,-2-7-2-16,2 7 1 16,6 11 3-16,9 10 0 15,9 14-8-15,0-10 1 16,-4-5 4-16,9 3 0 16,8-1 1-16,-11-2 0 15,-4-2 3-15,-7-8 0 16,-7-4-5-16,3 1 0 15,-2-1-3-15,-2-3 1 16,-3-3-46-16,7 0 0 0,0 0 22 16</inkml:trace>
  <inkml:trace contextRef="#ctx0" brushRef="#br0" timeOffset="102060.12">23924 11216 63 0,'0'0'0'16,"0"0"14"-16,0 0 1 16,0 0-12-16,0 0 0 15,0 0 9-15,20-12 0 16,15-8-12-16,-3 7 1 15,-1 1-1-15,-12 3 1 16,-8 3-1-16,20-1 0 16,12 0 4-16,-19 5 1 15,-10 2-2-15,10-5 0 16,2-2-3-16,-15 7 0 0,-9 0-8 16,-2 0 1-16,0 0-41 15,-5 9 0-15,-1 1 42 16</inkml:trace>
  <inkml:trace contextRef="#ctx0" brushRef="#br0" timeOffset="102327.31">23861 11431 99 0,'43'-16'0'16,"25"-11"2"-16,-53 21 0 15,-30 12 3-15,15-6 1 16,0 0 4-16,26-16 1 16,16-11-12-16,-21 16 1 15,-12 9 2-15,7-4 0 16,7-1 4-16,-14 5 0 16,-2-1-15-16,3 1 1 15,-3-2 3-15,-7 4 0 16,11-1-42-16,-11 1 0 15,0 0 40-15</inkml:trace>
  <inkml:trace contextRef="#ctx0" brushRef="#br0" timeOffset="102883.46">24310 11015 99 0,'0'0'0'16,"0"9"4"-16,0-9 0 15,9-2-3-15,-9 2 0 16,11-2 12-16,13-7 1 16,11-7-13-16,-12 1 0 15,-7 1-5-15,12-11 0 16,7-8 8-16,-24 21 1 16,-7 12-6-16,-4 0 1 15,5-11 1-15,5 3 0 16,3-2 1-16,-13 10 0 15,9-8-6-15,-9 8 0 16,0 0 5-16,-6 20 0 16,-5 15 0-16,0-1 1 15,-4 7 2-15,10 17 1 16,3 14-6-16,0-34 0 0,2-16 4 16,-4 3 1-16,1-9-4 15,-3 6 0-15,-1 3-1 16,-8 6 0-16,-5 8 5 15,12-21 0-15,8-16-4 16,-2 9 1-16,2-2-4 16,0-9 1-16,-1 9-37 15,1-9 0-15,0 0-7 16</inkml:trace>
  <inkml:trace contextRef="#ctx0" brushRef="#br0" timeOffset="103168.45">24179 11274 79 0,'0'0'0'15,"0"0"11"-15,0 0 0 16,0 0-4-16,24-7 0 15,18-6 8-15,-5 6 0 16,4 2-18-16,-13 1 1 16,-8 2 1-16,15-1 0 15,8-1 6-15,-19 1 0 16,-11 3-13-16,-2 0 1 16,-6-2-14-16,4 0 0 0,1 0-39 15</inkml:trace>
  <inkml:trace contextRef="#ctx0" brushRef="#br0" timeOffset="103453.97">24559 11260 55 0,'0'0'0'15,"0"0"14"-15,0 0 1 16,8 14-7-16,-4-3 0 16,-3 2-6-16,3 1 0 15,0 0 7-15,-1 17 1 16,-1 9-10-16,-2-28 0 16,0-13 5-16,-2 11 1 15,-1-1-8-15,-1-1 0 16,2-3-30-16,2-5 0 15,0 0-6-15</inkml:trace>
  <inkml:trace contextRef="#ctx0" brushRef="#br0" timeOffset="104143.87">24766 10969 96 0,'0'0'0'15,"0"0"5"-15,8-3 1 16,5-4 1-16,-4-1 0 16,-2 1 0-16,-7 7 0 15,8-9-8-15,18-3 1 16,12-5-1-16,-19 12 1 16,-8 1-1-16,13-1 0 15,5-2 4-15,-6 10 0 16,-10 3 3-16,-2 1 0 15,-4 2-6-15,-5 16 0 16,-4 11 3-16,-18 4 1 16,-15 7-14-16,9-8 1 15,0-2 10-15,15-18 1 16,11-13-4-16,-2 1 1 16,-4-2 2-16,6-5 0 15,-9 8 1-15,9-8 1 0,0 0-6 16,0 0 0-16,0 0 6 15,8 3 0-15,5 6-9 16,-2-9 1-16,0-3 3 16,7 3 1-16,8 0 3 15,-13 3 0-15,-6-1-2 16,3 3 1-16,1 1 4 16,-11-6 1-16,9 3-6 0,-9 6 0 15,-2 4 9-15,-11 2 0 16,-5 8-8-16,-1-3 1 15,-3 3-3-15,-9-3 1 16,-8-7-7-16,26-8 0 16,15-7-19-16,-30 6 1 15,0 1-41-15</inkml:trace>
  <inkml:trace contextRef="#ctx0" brushRef="#br0" timeOffset="146946.91">11064 10531 61 0,'0'0'0'0,"0"0"1"16,0 29 8-16,0-4 0 15,6 13-2-15,-1 5 1 16,3 12-5-16,-8-37 0 15,1-20 4-15,7 14 0 16,7-3-5-16,-6-3 0 16,0-3-2-16,19 5 0 15,14-3 10-15,-10-18 0 16,1-12-10-16,4 0 1 16,-2-4 0-16,-5-18 1 15,-1-12-7-15,-14 15 0 16,-8 12 5-16,4-13 1 15,-1-2 1-15,-7 29 1 16,-6 14-3-16,1-12 0 16,-2 2 5-16,0 3 0 0,3 5-5 15,1 6 0-15,0 0 0 16,0 0 0-16,-4 6 0 16,-9 26 0-16,-2 19 4 15,15-1 1-15,9 4-5 16,4-14 0-16,4-11 0 15,9 3 1-15,11 3 2 0,-26-23 0 16,-8-12-3-16,20 13 0 16,12 0 1-16,5-35 0 15,8-20-1-15,-29 26 1 16,-15 11-1-16,14-37 0 16,6-21-1-16,-17 9 0 15,-8-5-1-15,2 21 1 16,1 5 1-16,-7-10 1 15,-4-11-4-15,3 38 1 16,8 23 5-16,-4-20 0 16,-2 1-7-16,1 3 0 15,3 7 4-15,0 2 0 16,0 0-6-16,3 11 1 16,-3 10 5-16,10 17 0 15,1 13 4-15,5-13 0 16,3-4-3-16,1 7 1 15,6 1-2-15,-11-4 0 16,-1-10 4-16,-6-13 0 16,-6-12-5-16,7 17 1 0,6 11 0 15,-8-26 0-15,-1-10-3 16,-6 5 0-16,9 4-2 16,22-3 0-16,27 1-29 15,-53-5 0-15,-23-10 0 16,18 13 1-16,0 0 35 15</inkml:trace>
  <inkml:trace contextRef="#ctx0" brushRef="#br0" timeOffset="148210.81">12163 10436 38 0,'0'0'0'16,"0"0"15"-16,0 0 1 16,0 0-5-16,0 0 0 15,0 0-3-15,0 0 1 16,0 0-5-16,0 0 1 16,0 0-1-16,35-6 0 0,25-6-3 15,-31 4 0-15,-7 7 5 16,19-7 0-16,16-1 6 15,-11 0 0-15,2-3-16 16,-3 5 1-16,-1 3 4 16,-25 2 0-16,-16 2-3 15,12-3 1-15,7 3-1 0,2 0 1 16,4-4 1-16,24 2 0 16,22 2-7-16,-65 0 1 15,-37 0-3-15,10 6 0 16,-5-1-16-16,7 2 1 15,-1-3-21-15</inkml:trace>
  <inkml:trace contextRef="#ctx0" brushRef="#br0" timeOffset="148565.91">12463 10149 80 0,'11'47'0'0,"11"30"6"16,-26-64 0-16,-7-33 0 16,11 20 1-16,-9 4 21 15,0 23 0-15,-4 14-28 16,2 1 0-16,-2-1 0 15,16 6 0-15,12 7 0 16,-2 0 1-16,7 2-1 16,-20-22 0-16,-18-10 0 15,14-11 1-15,6-13-1 0,5 23 1 16,6 13-1 0,-13-27 0-16,0-18-13 0,0 9 1 15,0 0-18-15,0 0 0 16,0 0-18-16</inkml:trace>
  <inkml:trace contextRef="#ctx0" brushRef="#br0" timeOffset="150560.19">13181 10162 54 0,'0'21'0'15,"-3"17"5"-15,6-43 1 16,6-28 7-16,-3 22 0 16,7 8-7-16,-4-4 1 15,-3 5 0-15,16 20 0 16,6 11 5-16,-10 9 0 16,-1 12-12-16,-8-23 0 15,-7-14 4-15,3 7 1 16,5-4 0-16,-1 31 0 15,0 16-5-15,-5-38 1 16,1-21 1-16,-8 21 1 16,-7 0-1-16,-12 9 0 15,-11 8-2-15,0-30 1 16,-1-15-1-16,7 6 1 16,8-3-1-16,-12-3 0 15,-6-10 0-15,13-8 1 16,9-12-1-16,-13 2 0 0,-3-1-1 15,16-6 1-15,12-5-3 16,1 14 0-16,7 4-8 16,10-22 1-16,7-16 8 15,-13 43 1-15,-3 27 7 16,25-36 0-16,17-14-8 16,-11 23 0-16,-3 8-1 15,4 4 0-15,5 10 3 0,-17 7 0 16,-8 4-1-16,23 14 1 15,5 11 8-15,-28-27 0 16,-18-15-9-16,19 9 1 16,5 3 0-16,-6-5 0 15,-6-1-1-15,32-15 0 16,19-10-8-16,-43 16 1 16,-22 7-32-16,13 0 0 15,0-4 8-15</inkml:trace>
  <inkml:trace contextRef="#ctx0" brushRef="#br0" timeOffset="151877.21">13950 10135 60 0,'0'0'0'16,"-8"34"8"-16,8-34 0 16,0 0 2-16,0 0 0 15,0 0-5-15,0 0 0 16,0 0 1-16,23 16 0 16,10 15-1-16,4-28 0 15,5-15-5-15,-23 12 0 16,-14-4-1-16,36-5 0 15,20-7 4-15,-45 9 0 16,-19 7-5-16,14-2 1 0,9-5-26 16,-9 10 0-16,2-3-19 15</inkml:trace>
  <inkml:trace contextRef="#ctx0" brushRef="#br0" timeOffset="151900.87">14225 10228 18 0,'-35'20'0'0,"2"2"-10"16</inkml:trace>
  <inkml:trace contextRef="#ctx0" brushRef="#br0" timeOffset="152169.99">13789 10510 46 0,'46'-17'0'16,"32"-4"18"-16,-95 35 0 15,-46 28-9-15,54-35 1 16,18-14-8-16,10 1 0 16,9-3 13-16,18-16 1 15,20-15-16-15,-14 22 0 16,-4 6 4-16,6-1 1 15,1 0-1-15,-35 8 1 16,-22 5-4-16,14-2 0 16,1 0-2-16,-2-1 1 15,2-1-2-15,-8 1 0 16,2 1-19-16,-7 2 0 16,12-7-9-16,-12 7 0 15,0 0 4-15</inkml:trace>
  <inkml:trace contextRef="#ctx0" brushRef="#br0" timeOffset="153672.15">14873 9606 47 0,'0'0'0'0,"0"0"1"16,0 0 1-16,0 0 6 15,-14 20 0-15,-10 7 3 16,7 18 0-16,2 11-6 0,-3-5 0 16,-1-3 3-16,1 8 1 15,3 5-9-15,6 1 1 16,1 3-1-16,1-9 0 16,-2-2 2-16,9 5 0 15,5 4 22-15,-5-30 1 16,0-15-40-16,4 25 1 15,7 15 24-15,-2-29 0 16,4-20-17-16,6 12 0 16,7 3 14-16,-19-15 0 15,-7-9-8-15,0 0 1 16,0 0-16-16,0 0 1 16,0 0-23-16,0 0 1 15,0 0 10-15</inkml:trace>
  <inkml:trace contextRef="#ctx0" brushRef="#br0" timeOffset="155652.4">14992 9916 46 0,'7'4'0'0,"6"1"9"15,-13-5 1-15,0 0 1 16,0 0 0-16,0 0-8 16,0 0 1-16,0 0-1 15,0 0 1-15,17 13-1 16,1-9 1-16,10-4-2 16,9-4 0-16,9-9 0 15,-28 10 0-15,-18 1-2 0,19-5 1 16,5-6 1-16,-11 8 0 15,-11 3-2-15,5 0 0 16,2-5 1-16,-9 7 1 16,10-2 2-16,-10 2 1 15,0 0-6-15,0 23 1 16,0 17 4-16,-13 3 1 16,-2 12-3-16,24-12 1 15,15-2-3-15,-39 10 0 16,-25-1 9-16,21-12 1 15,6-13-11-15,11 13 1 16,8 6 0-16,-6-25 1 16,0-19-1-16,0 9 0 15,0 4-2-15,0-6 0 16,0-3-40-16,0-4 1 16,0 0-4-16</inkml:trace>
  <inkml:trace contextRef="#ctx0" brushRef="#br0" timeOffset="155911.57">14947 10317 89 0,'6'12'0'0,"5"6"6"15,-11-18 1-15,-2-9-6 0,2 9 1 16,0 0 4-16,28-14 1 15,18-10-6-15,-3 12 0 16,3 6 6-16,-2-19 0 16,2-9-5-16,-9 23 0 15,-5 11-7-15,-10-5 1 16,-7 1-38-16,5-3 1 16,2 1 20-16</inkml:trace>
  <inkml:trace contextRef="#ctx0" brushRef="#br0" timeOffset="156151.26">15577 10297 54 0,'-3'-11'0'16,"-1"-5"20"-16,11 34 0 15,4 23-12-15,-9-25 1 16,-4-14 3-16,-7 38 1 0,-2 19-9 15,2-37 1-15,3-18-4 16,-21 21 0-16,-16 13-1 16,15-11 1-16,4 2-10 15,13-18 0-15,9-11-24 16,2 0 1-16,0 0-5 16</inkml:trace>
  <inkml:trace contextRef="#ctx0" brushRef="#br0" timeOffset="156807.96">15694 9981 85 0,'0'0'0'15,"0"0"5"-15,0 0 0 16,0 0-2-16,0 0 1 16,0 0-2-16,0 0 1 15,0 0-2-15,22-23 0 16,19-17-1-16,-21 26 1 16,-9 10 2-16,7-5 1 15,5-2-2-15,-12 9 0 0,-8 2-2 16,18 13 0-16,6 1 1 15,-16 10 1-15,-9 7-1 16,-13 3 1-16,-11 4 6 16,7-6 0-16,8-3-6 15,-4 9 0-15,-4 9-1 16,8-29 0-16,5-11-1 16,0-2 0-16,0-3 1 15,2-2 1-15,0 0-2 0,0 0 0 16,6 9-7-16,7-16 1 15,5-6 5-15,1-1 0 16,6-2-2-16,7 3 0 16,5 1 2-16,-24 8 0 15,-8 4 1-15,4 0 0 16,3 4 0-16,-5 1 1 16,-2 4-2-16,-5 14 0 15,-1 6 6-15,-18-4 1 16,-12-1-5-16,-6 8 0 15,-6 6-1-15,6-7 1 16,8-4 8-16,7-9 1 16,7-13-17-16,-4 12 0 15,1 2 7-15,-36 0 0 16,-21 0 0-16,60-15 1 16,30-8-6-16,-15 4 0 15,0 0-32-15,0 0 0 16,0 0 2-16</inkml:trace>
  <inkml:trace contextRef="#ctx0" brushRef="#br0" timeOffset="158178">16217 10147 33 0,'-21'9'7'16,"21"-9"0"-16,9-7 12 16,-9 7 1-16,8-4-17 15,-8 4 0-15,7-1 3 16,36-7 1-16,23 3-4 15,-34-2 0-15,-14 1-2 16,28-3 1-16,15 2-2 0,-33 2 0 16,-19 3 7-16,15-4 1 15,4-3-8-15,-13 6 1 16,-8-1-5-16,-7 4 1 16,0 0-23-16,0 0 0 15,0 0-17-15</inkml:trace>
  <inkml:trace contextRef="#ctx0" brushRef="#br0" timeOffset="158510.03">16425 9895 27 0,'0'0'0'15,"0"0"8"-15,0 0 1 16,0 0 12-16,0 0 0 0,0 0-16 16,-9 18 1-16,-6 11 11 15,15 10 0-15,6 10-14 16,-4-15 1-16,-2-9-4 16,9 26 0-16,8 17 0 15,-12-39 1-15,-5-20 0 16,-15 18 1-16,-12 8 3 15,30-19 1-15,21-7-4 16,-18 0 0-16,-2-6-7 16,3 7 0-16,0-5-31 0,3 2 0 15,-5-3-8-15</inkml:trace>
  <inkml:trace contextRef="#ctx0" brushRef="#br0" timeOffset="159892.34">17000 9853 10 0,'0'0'0'16,"0"0"13"-16,0 0 1 15,0 0-1-15,0 0 1 16,0 0-7-16,0 0 0 16,0 0 2-16,0 0 1 15,-22 34-1-15,-4-1 1 16,-7 7-7-16,16-21 1 16,11-13-4-16,-3 5 0 15,5-2 0-15,-5 0 0 16,0 0 0-16,9-9 0 15,-6 7 0-15,6-7 0 16,0 0 4-16,0 0 1 16,0 0-7-16,12-25 1 0,8-20 1 15,-2 23 0-15,1 4-2 16,7-2 1-16,5-2 3 16,17 3 0-16,17 2-2 15,-34 12 0-15,-23 1 0 16,-1 3 0-16,-5 2-1 15,-2-1 1-15,9 8-1 16,-2 4 0-16,4 4 2 16,-12 10 1-16,-7 8-1 15,-25 4 1-15,-21 9-4 0,14-4 0 16,3 2 1-16,-2 0 0 16,2 2 5-16,9-13 1 15,14-12-6-15,-21 10 1 16,-10-3 0-16,32-20 0 15,26-18 1-15,-13 9 0 16,-9 9-2-16,9-9 1 16,-7 0 3-16,7 0 0 15,-10-3-4-15,10 3 1 16,-5-9-1-16,32-17 1 16,20-19-1-16,-10 33 0 15,1 12-2-15,-19-6 0 16,-15 3 3-16,33 3 0 15,16 5 1-15,-29-5 0 16,-13-2-2-16,13 2 1 16,4 0-3-16,-13 15 0 15,-13 8-17-15,1-14 1 16,1-2-39-16</inkml:trace>
  <inkml:trace contextRef="#ctx0" brushRef="#br0" timeOffset="160204.93">17284 10308 119 0,'-24'14'0'0,"11"-7"0"15,4-1 0-15,4 6 0 16,5 8 10-16,-28 11 0 16,-15 10-10-16,30-30 0 15,26-22-14-15,-13 11 1 16,0 0-21-16,0 0 1 15,0 0 11-15</inkml:trace>
  <inkml:trace contextRef="#ctx0" brushRef="#br0" timeOffset="160866.01">17465 9875 83 0,'0'0'0'16,"0"0"4"-16,0 0 0 15,0 0 3-15,0 0 1 16,0 0-6-16,0 0 1 15,-3-20 0-15,1 6 0 16,-2-3-3-16,4 8 0 16,0-1 12-16,0 10 0 15,-4-10-12-15,4 10 0 16,-3-9 7-16,3 9 1 16,-2-9-8-16,2 9 0 15,0 0 2-15,24 0 0 16,17-3-4-16,-4-1 1 15,9 1 1-15,-13-8 0 16,-3-5 4-16,-5 5 1 16,-4 0-10-16,-8 7 1 15,-10 1 5-15,10-4 0 16,6 1 2-16,-10 1 0 0,-5 5-4 16,-4 0 0-16,0 0 1 15,3 9 0-15,7 3-2 16,-10 14 1-16,1 11 2 15,-2 3 1-15,-7 5-2 16,-3 6 1-16,-4 8 2 16,-1-5 0-16,-5-3-2 15,12 12 1-15,4 7-1 16,3-48 0-16,2-29-1 0,-6 32 1 16,1 11 0-16,1-23 1 15,4-15-2-15,0 9 1 16,0 0-2-16,0-7 0 15,0 0-2-15,0 0 1 16,0 0-47-16,0 0 0 16,0 0 8-16</inkml:trace>
  <inkml:trace contextRef="#ctx0" brushRef="#br0" timeOffset="161175.97">17458 10156 54 0,'0'0'0'16,"0"0"15"-16,0 0 1 15,4-25-9-15,10 9 0 16,12-2 0-16,13-2 1 0,15-9-7 15,-15 15 1-15,-8 6-2 16,4-10 0-16,2-2 1 16,-11 8 0-16,-6-1 4 15,6 4 1-15,4-3-13 16,3 3 1-16,7 5-21 0,-23 0 0 16,2 1-10-1</inkml:trace>
  <inkml:trace contextRef="#ctx0" brushRef="#br0" timeOffset="161743.29">18190 9736 32 0,'-19'9'15'0,"10"-5"1"15,0-1 6-15,-2 6 1 16,-6 0-22-16,-40 27 0 16,-28 20 2-16,50-31 1 15,25-12 2-15,-10 20 0 16,5 10 1-16,10-27 0 16,12-16-2-16,0 13 0 15,6-1-3-15,10-3 0 0,8-5-2 16,6-15 0-1,9-12 0-15,-27 10 0 0,-16 6 0 16,25-18 0-16,11-10 0 16,-21 14 0-16,-9 8-2 15,3-7 0-15,1-5-8 16,-4 0 0-16,0-4 8 16,-5 13 1-16,-4 5 0 0,2 4 1 15,-2 3-2-15,0 4 0 16,0 0 3-16,-2 11 0 15,0 10 8-15,-6 17 0 16,-4 13-4-16,0-13 0 16,3 0 0-16,2 3 0 15,3 6-8-15,4-13 0 16,4-1 1-16,-6-3 1 16,0-4 1-16,0-1 1 15,2-9-2-15,2-3 1 16,0-10-11-16,13 6 0 15,3 0 5-15,-3-16 1 16,0-7-36-16,7-28 0 16,-4-1 24-16</inkml:trace>
  <inkml:trace contextRef="#ctx0" brushRef="#br0" timeOffset="162139.54">18132 9319 63 0,'0'0'0'0,"0"0"10"16,0 0 0-16,0 0 3 16,0 0 0-16,0 0-10 0,39 29 1 15,29 22 9-15,-34-21 1 16,-12-4-4-16,17 28 0 15,7 12-8-15,-9 1 1 16,-4 9-1-16,-14-20 0 16,-10-13 0-16,0 6 0 15,-2-6-1-15,-7 15 1 16,-3 9-1-16,-3-12 1 16,-1-9 0-16,-2-19 0 15,-3-17-1-15,-17 37 0 16,-14 16 0-16,25-37 0 15,11-25-3-15,-5 12 0 16,3-2-4-16,2-6 0 16,3-1-27-16,4-4 0 15,0 0-4-15,0 0 0 16,0 0 24-16</inkml:trace>
  <inkml:trace contextRef="#ctx0" brushRef="#br0" timeOffset="167741.81">18711 9925 56 0,'0'0'0'15,"0"0"8"-15,0 0 1 0,0 0 4 16,0 0 1-16,0 0-3 15,0 0 0-15,0 0 1 16,0 0 1-16,38-16-13 16,-25 11 1-16,-3 1-1 15,36-9 0-15,28-5 6 16,-41 11 0-16,-20 7-7 16,35-5 0-16,16 3 1 15,-45 2 1-15,-26 0-2 0,19-2 0 16,11-1-4-1,-18 3 0-15,-1 0-15 0,-4 0 1 16,7 0-19-16,-7 0 0 16,0 0 27-16</inkml:trace>
  <inkml:trace contextRef="#ctx0" brushRef="#br0" timeOffset="168055.08">18760 10178 37 0,'0'0'0'16,"6"12"25"-16,-6-12 1 15,0 0-19-15,0 0 0 16,0 0 18-16,0 0 1 16,0 0-22-16,28-9 1 15,20-7-4-15,-8 4 1 16,-1-1-2-16,15 4 0 15,7-4 0-15,-43 10 1 0,-22 3 0 16,14-4 0-16,4 0 0 16,-1 3 1-16,-3 1-1 15,-3-4 0-15,-1 4-1 16,-6 0 0-16,7-4-9 16,-7 4 1-16,0 0-28 0,0 0 0 15,0 0-15-15</inkml:trace>
  <inkml:trace contextRef="#ctx0" brushRef="#br0" timeOffset="172230.4">19558 10246 154 0,'0'11'7'0,"-3"-2"-16"16,3-3 1-16,3-3-3 15,7-12 1-15,8-12-35 16,4-8 1-16,2 0 33 16</inkml:trace>
  <inkml:trace contextRef="#ctx0" brushRef="#br0" timeOffset="172575.67">19937 9660 59 0,'-11'25'0'15,"-5"17"18"-15,-3 8 0 16,-1 10-14-16,10-26 0 16,7-12 6-16,6 18 0 15,3 6-6-15,11-19 1 16,9-12 1-16,14-6 0 16,12-9 3-16,-15-22 1 15,-13-10-10-15,4-10 1 16,-1-5 0-16,1 10 1 15,0 4 0-15,-26-23 0 16,-12-14-1-16,-16 18 0 16,-14 7-1-16,23 23 0 15,13 13 0-15,-3 2 0 16,2 5-1-16,-38 13 0 16,-22 12-14-16,30 15 0 15,13 18 10-15,15-15 0 16,12-8-34-16,6 6 1 0,0 3 10 15</inkml:trace>
  <inkml:trace contextRef="#ctx0" brushRef="#br0" timeOffset="173143.42">19684 9547 33 0,'0'0'0'0,"8"-36"7"16,-1 16 1-16,0-4 0 15,-3 15 0-15,-4 4 11 16,0 5 1-16,0 0-2 16,0 0 0-16,0 0-20 15,-9 43 1-15,-6 24 6 16,4 5 0-16,-2 7 5 16,-9-14 0-16,-6-3-9 0,2 1 1 15,2 2-1 1,41-4 0-16,25-5 0 0,-60-7 1 15,-34-10-1-15,47 6 0 16,21-3-1-16,-18-33 1 16,-3-25-23-16,5 16 0 15,0 0 12-15,7-13 1 16,1 4-71-16</inkml:trace>
  <inkml:trace contextRef="#ctx0" brushRef="#br0" timeOffset="173940.17">20379 9981 61 0,'0'0'0'0,"0"0"5"15,0 0 1-15,0 0 4 0,0 0 1 16,-19 36 1-16,10-21 0 15,0 1-7-15,-6 16 0 16,-5 15-4-16,1-14 1 16,-1 1-2-16,5-7 1 15,6-3-1-15,0-12 1 16,9-10-2-16,0-2 0 16,-8 7-9-16,8-7 1 15,0 0-28-15,0 0 1 16,0 0 20-16</inkml:trace>
  <inkml:trace contextRef="#ctx0" brushRef="#br0" timeOffset="174507.46">20534 9803 113 0,'0'18'6'16,"0"-2"1"-16,-2 2 5 15,0 2 0-15,0 1-16 0,2 8 1 16,0 0 3-16,2-11 0 16,6-2 3-16,1 10 1 15,0 3-4-15,-5-20 0 16,-4-9 6-16,7 9 1 16,4 1-7-16,-1-4 0 15,1-6 1-15,13-7 0 16,7-8 1-16,4-14 0 15,6-14-2-15,-6 3 1 16,-4 1 0-16,-18 3 1 16,-13 5-1-16,-11-29 0 15,-13-15 0-15,2 21 0 16,-9 9-1-16,1 19 1 16,2 17-1-16,-5 0 1 15,0 2-1-15,7 11 0 16,4 6-2-16,1 12 1 15,3 7-2-15,9 5 0 16,5 6-4-16,6 0 0 0,5-1-32 16,8 15 1-16,2 0-8 15</inkml:trace>
  <inkml:trace contextRef="#ctx0" brushRef="#br0" timeOffset="176307.14">21214 9420 29 0,'0'0'0'15,"29"-10"8"-15,-12 2 0 16,-4-2 2-16,-13 10 1 15,7-8-1-15,-1-1 1 16,3-3-6-16,-9-24 1 16,-4-17-4-16,-3 23 0 15,-4 8 3-15,-11 6 0 16,-10 3 3-16,-5 13 1 16,-7 13-5-16,-11 17 1 15,-10 23 6-15,35-21 0 16,25-7-11-16,-8 15 0 15,2 7 0-15,5-9 1 16,6 0 0-16,0-9 1 16,4-4 0-16,16-3 1 15,17-6-2-15,-18-7 0 0,-6-9 0 16,20-9 1-16,13-7-1 16,-3-4 0-16,3-4-1 15,-6-1 1-15,1-2-1 16,-10 3 1-16,-7 5-1 15,-5-7 1-15,-4 3-1 16,-4 0 0-16,-4-3 0 16,1 10 0-16,-7 0-1 0,1 7 1 15,-4 3 0-15,-7 14 0 16,-6 8 0-16,3 5 0 16,0 8 1-16,-8 9 0 15,-8 7 0-15,6 8 1 16,2 8-2-16,3-7 1 15,6 2 1-15,-2-6 0 16,4-3-2-16,0-5 1 16,-2-6 0-16,7 3 1 15,4 3-5-15,0-13 0 16,2-8-18-16,5-4 0 16,8-14-15-16,-6-3 0 15,0 0-6-15</inkml:trace>
  <inkml:trace contextRef="#ctx0" brushRef="#br0" timeOffset="-72599.78">3105 15694 9 0,'0'0'0'16,"0"0"0"-16,-18 4 0 15,-13 3 0-15,12-4 1 16,4-3 5-16,-3 4 1 16,-1 2-2-16,1 4 0 15,-6 5-3-15,15-8 0 16,5-5 8-16,4-2 0 16,-9 5-9-16,9-5 0 15,-9 6 2-15,9-6 0 0,-6 7 4 16,6-7 0-1,9 9-4-15,0-4 0 0,1-1-3 16,8-1 1-16,6 1 1 16,0-2 1-16,2 0-1 15,13-1 0-15,11-1-2 16,1 4 1-16,7 0 0 16,-40-6 1-16,-23-4-1 15,66-6 1-15,37-6-1 16,-28 7 0-16,-9 4 0 0,16 9 0 15,12 7 1-15,-23-6 0 16,-10 1-1-16,20-11 0 16,10-6-1-16,3 2 0 15,5 0 0-15,-11 19 1 16,-3 11 0-16,5-15 0 16,7-6-1-16,10 0 0 15,5-1 1-15,-4 3 0 16,1 0-1-16,7 2 0 15,1 1 3-15,-1 8 0 16,-2 5-3-16,6-16 0 16,-2-7 0-16,-6-2 1 15,-9-2 2-15,12 8 1 16,9 1-4-16,-8 9 0 16,-8 7-1-16,8-3 1 15,5 0 0-15,-3-15 1 16,-6-8 4-16,9 6 0 15,3 1-9-15,-8 14 0 16,-8 7 4-16,12-25 0 0,-3-14 2 16,-1 16 1-16,-4 7-2 15,10-6 0-15,10-1 8 16,-16 9 0-16,-8 3-12 16,1-14 0-16,-3-7 3 15,10 12 0-15,6 8 0 0,-23-2 0 16,-15 1 1-16,10-1 0 15,0-2-8-15,-6 0 0 16,-4 0 8-16,-14 6 1 16,-12 4-3-16,8-2 0 15,2-1 5-15,-15-5 0 16,-7-6-3-16,-2-1 0 16,-2-3 4-16,9 5 1 15,2 3-13-15,-35 0 0 16,-26 0 12-16,13 0 1 15,0 0-6-15,0 0 0 16,17-11 0-16,-17-2 0 16,-4-3-3-16,-2 2 1 15,-3 1-6-15,-17-14 0 16,0 0-90-16</inkml:trace>
  <inkml:trace contextRef="#ctx0" brushRef="#br0" timeOffset="-70187.28">2616 15319 8 0,'0'0'0'0,"0"11"3"16,0-11 1-16,0 0 2 15,0 0 0-15,0 9-5 16,2 5 1-16,1 8 3 15,20-8 0-15,10-1-1 16,-22-8 1-16,-7-5-2 16,9 4 0-16,1-2 0 15,9-4 1-15,-3-3-1 0,11 10 0 16,12 8 2 0,-14-13 0-16,3-9-3 0,10 7 0 15,8 4-1-15,-11-1 0 16,-6 1 2-16,23-4 1 15,14-1-2-15,-15 1 0 16,-9-2-1-16,1-3 0 16,-9-2 0-16,12-5 1 15,6-6-1-15,-5 0 0 16,7 0 1-16,-3 0 0 16,-3-5-1-16,7 3 0 15,-2 6-1-15,-1 0 1 16,-6 3 1-16,10-3 0 15,7-2-2-15,-8-2 1 16,-5-1-1-16,-4-5 0 16,-4-1 1-16,15-2 1 0,13-3-1 15,-4 7 1-15,0 5-2 16,-3-3 0-16,1-3 0 16,-7-1 1-16,-9 0 2 15,3-2 0-15,0-3-3 16,6 1 1-16,4 2 1 15,-13-1 0-15,-6-5-2 16,15 1 0-16,2-2 3 16,-8 2 0-16,-3-4-6 0,1 6 0 15,1 1 8-15,0-7 0 16,-1 0-6-16,1-5 1 16,-3 0 2-16,-4-6 0 15,-5-5-7-15,10 9 1 16,9 1 4-16,-9 5 1 15,-3 1-2-15,3 7 1 16,-4 4 0-16,2-13 0 16,2-8 0-16,-6 6 0 15,0 1 4-15,2-15 1 16,2-11-5-16,-6 20 0 16,1 8 1-16,1 1 0 15,2 5-1-15,-2-17 0 16,2-13-6-16,-13 12 1 15,-5 3 4-15,16-7 1 16,9-2-1-16,-7 12 1 16,-3 9 3-16,7-9 0 15,-1-6-4-15,-5 2 0 0,3-1 4 16,-13 17 1-16,-12 12-5 16,17-24 0-16,11-11 1 15,0 20 0-15,7 10-2 16,-17 5 1-16,-3 6 1 15,2 6 0-15,-4 6 0 16,5-4 1-16,-1-2-1 16,1 0 0-16,3-1 0 15,-14 10 0-15,-3 8-5 0,14-3 0 16,14 1 5-16,-20 3 1 16,-2 3-2-16,8 6 1 15,8 6 1-15,-17-3 0 16,-5 3 0-16,9 14 0 15,9 10-3-15,-16-15 1 16,-6-8 0-16,13 20 0 16,7 13 0-16,-11-17 1 15,-5-5 0-15,2 2 0 16,7 0 1-16,-4 9 1 16,2 7-2-16,0-3 0 15,2-1 2-15,-6 4 0 16,-1 4-5-16,-4-13 0 15,-2-7 3-15,4 7 0 16,-4 2-1-16,12 9 1 16,7 7 0-16,-10 3 1 15,2 5 0-15,8-17 0 16,3-9-2-16,-22 2 0 0,-11-2 2 16,16 18 0-16,8 9 1 15,0-14 0-15,6-8-5 16,-14 8 1-16,-3-2 4 15,-2-18 0-15,-5-15-2 16,9 28 1-16,-1 12-4 16,1-14 1-16,-4-6 2 0,9 6 0 15,8 1 0-15,-12 8 0 16,3-1-1-16,-23-29 1 16,-14-23 3-16,21 18 1 15,12 3-4-15,-2 2 0 16,-2 7 0-16,0 3 1 15,0 1 2-15,-2-15 0 16,0-12-8-16,13 8 0 16,10 5 9-16,-9 6 0 15,7 2 0-15,-10-1 1 16,0 0-5-16,-5-23 0 16,0-14 1-16,-13 5 1 15,-12 0-5-15,31 9 0 16,8 7 3-16,-20-8 0 15,-12-7 1-15,1 3 0 16,-4-4 2-16,-7 0 1 16,11-4-4-16,-11 4 0 15,9 4 0-15,-9-4 0 16,0 0-2-16,0 0 1 16,0 0-8-16,0 0 0 0,0 0-38 15,0 0 0-15,0 0 31 16</inkml:trace>
  <inkml:trace contextRef="#ctx0" brushRef="#br0" timeOffset="-69464.89">9154 15759 21 0,'13'-2'0'0,"11"0"8"16,-24 2 0-16,-6 2 4 16,6-2 1-16,0 0-7 15,0 0 0-15,0 0-1 16,6 4 0-16,7 3-1 0,29 0 0 16,16 0-2-16,-5-1 0 15,4-1 0-15,-10-1 1 16,-10-1 2-16,5 1 0 15,-1 1-4-15,12-3 0 16,8 0-1-16,2-4 1 16,7-3 7-16,0 1 0 15,2 1-6-15,19-3 0 16,12-3-2-16,-10 6 0 16,1 3 3-16,-15 3 1 15,-12 6-4-15,-17-9 0 16,-17-3 1-16,-5-1 1 15,-6-1-2-15,-7 5 0 16,-6 1-6-16,-9-1 1 16,0 13 4-16,-6-6 0 15,3 2-4-15,-12 2 0 16,-2 0-16-16,6-4 0 16,2 0-30-16</inkml:trace>
  <inkml:trace contextRef="#ctx0" brushRef="#br0" timeOffset="-68983.27">9932 15485 48 0,'13'9'0'15,"12"4"1"1,-25-13 1-16,0 0 5 0,0 0 1 15,0 0-1-15,17 0 0 16,11 0-1-16,14 1 0 16,19 3-1-16,-3-4 0 15,4 0-1-15,-8 4 1 16,-1-1-5-16,-4 1 1 16,-13-1 6-16,-4-1 1 15,-8-2-1-15,4-3 0 16,5-3-9-16,-13 3 0 15,-1-3 1-15,-6 4 1 0,-4 1 0 16,-9 1 1-16,9-4-3 16,-9 4 1-16,-18 2-34 15,3-2 1-15,-2 0-3 16</inkml:trace>
  <inkml:trace contextRef="#ctx0" brushRef="#br0" timeOffset="-67733.69">5531 14511 30 0,'-5'25'0'15,"-5"17"7"-15,10-60 1 16,11-33 0-16,-7 39 0 16,-4 13 4-16,0-1 1 15,0 0-13-15,0 0 1 16,0-7 1-16,0 7 1 16,0 0 1-16,0 0 1 15,0 0-4-15,13 17 1 16,2 8 6-16,-6 14 1 0,-3 17-9 15,-8 11 0-15,-2 18 5 16,-1-18 0-16,-3-3-3 16,-1 21 1-16,-2 11 1 15,3-13 0-15,7-6-8 16,-12 1 1-16,2-2 4 16,-2-24 1-16,-2-18 1 15,7 15 0-15,7 5-1 0,-3-31 1 16,0-17-5-16,2 6 1 15,2-3-4-15,0-9 0 16,0 9-4-16,0-9 1 16,0 0-43-16,6-27 1 15,-2 0 51-15</inkml:trace>
  <inkml:trace contextRef="#ctx0" brushRef="#br0" timeOffset="-67416.63">5376 14583 58 0,'0'0'0'16,"0"0"7"-16,0 9 0 16,0 6 2-16,2 44 0 15,1 31-3-15,1-12 1 16,-4 1-3-16,-9 2 0 15,-4 1 1-15,4 15 0 16,-4 11-5-16,2-25 1 0,-2-14 4 16,-7-14 1-16,1-11-8 15,2 8 1-15,6 0 11 16,-2-7 0-16,4-3-14 16,4-28 1-16,6-17-2 15,-1 3 0-15,0 0-26 16,26-53 0-16,2 1-11 0</inkml:trace>
  <inkml:trace contextRef="#ctx0" brushRef="#br0" timeOffset="-67150.88">5492 14571 91 0,'-13'23'0'16,"-5"15"2"-16,-10 23 0 15,-5 19 2-15,2 10 1 16,3 13 2-16,-2-2 1 16,-7 3-7-16,10-14 0 15,-1-3-1-15,-2-4 0 16,-5-4 1-16,6 0 0 16,1 1 0-16,-3-33 0 15,3-20 0-15,19-16 1 16,18-22-4-16,-2 4 0 15,8-8-16-15,26-50 0 16,-3 0-40-16</inkml:trace>
  <inkml:trace contextRef="#ctx0" brushRef="#br0" timeOffset="-66882.27">5470 14655 66 0,'-31'38'0'0,"-17"27"8"0,2 0 1 15,-6 9-2-15,-13 11 0 16,-11 5-3-16,-7 6 0 16,-15 4-2-16,19 1 1 15,5 4 7-15,-9-31 1 16,-2-22-7-16,24-7 0 16,15-14-6-16,31-18 1 15,21-17-1-15,-6 4 1 16,-6 0-8-16,30-56 1 15,19-38-31-15,30-3 1 16,25-17 33-16,-5 6 1 16,-5 0-14-16</inkml:trace>
  <inkml:trace contextRef="#ctx0" brushRef="#br0" timeOffset="-66176.72">5208 14901 93 0,'-50'30'0'15,"-29"21"2"-15,-16 15 0 16,-16 19 2-16,10-9 0 0,3 3 1 16,-2 2 0-1,2 2-2-15,10-1 1 0,14-3-4 16,15-30 0-16,20-21 0 16,20-13 0-16,29-19 0 15,-10 4 0-15,0 0-1 16,24-45 1-16,22-31-3 15,15 10 0-15,18-5 1 0,8 8 0 16,11 2-5 0,-19 7 0-16,-12 5 6 0,-17-1 1 15,-8-3-1-15,1 14 0 16,-1 10 0-16,-29 16 1 16,-26 26-1-16,13-13 1 15,0 0 1-15,-39 16 1 16,-29 15 1-16,-8 10 1 15,-20 10-1-15,-4 3 0 16,-10 9-2-16,12-4 0 16,5-1 5-16,3-15 1 15,-3-10-4-15,20 3 1 16,15-2-5-16,16-3 0 16,16-2 4-16,15-18 0 15,11-13-5-15,0 2 0 16,0 0 1-16,20-33 0 15,21-23-2-15,11 4 1 16,18-4 0-16,-2 22 0 0,8 18-6 16,-24-8 1-16,-12 1 7 15,-10-6 0-15,-8-2-1 16,-4 15 0-16,-8 9 1 16,-10 7 0-16,5-7 0 15,-14 7 1-15,-6 0-1 16,-59 14 1-16,-38 11 0 15,16 29 1-15,-2 22 0 16,13-29 1-16,5-13-3 16,-18 4 0-16,-9 0 4 0,22 2 0 15,15-1-1-15,26-21 1 16,29-12-5-16,0 1 1 16,8-3-4-16,7-4 1 15,0 0-43-15,35-17 1 16,-2 1 39-16</inkml:trace>
  <inkml:trace contextRef="#ctx0" brushRef="#br0" timeOffset="-65115.46">9026 14484 26 0,'6'22'0'16,"0"12"3"-16,-6-34 0 16,3-7 4-16,-3 7 1 15,0 0 3-15,-5 14 0 16,1 10-4-16,-9 33 1 15,2 26-4-15,7 0 0 16,4 7-1-16,-13-5 0 16,-3-7-3-16,-6 26 1 15,-10 17 0-15,8-40 1 16,-4-23-1-16,8 0 1 16,2-8-2-16,5 10 1 0,3 5 0 15,5-19 1-15,1-9-1 16,4-9 0-16,0-10-3 15,0-10 1-15,0-16-6 16,4-2 1-16,7-10-29 16,15-36 0-16,-2 0 28 0</inkml:trace>
  <inkml:trace contextRef="#ctx0" brushRef="#br0" timeOffset="-60067.9">9171 14780 11 0,'0'0'0'16,"9"-18"3"-16,6-11 0 15,3-13 5-15,-12 21 0 16,-3 10 5-16,-1 0 1 16,2 6-11-16,-4 5 1 15,0 0 3-15,0 11 1 16,3 5 0-16,-12 51 0 15,-13 34-5-15,-2-20 1 0,0-2 4 16,-4 6 1 0,1 0-8-16,-1 1 1 0,-5 1-3 15,5-22 1-15,0-17 0 16,19-28 0-16,9-24 1 16,0 4 1-16,0 11 3 15,0-11 1-15,0 0-7 16,18-11 1-16,16-8-3 15,-3-39 0-15,8-30 0 0,2 5 0 16,-4-13 1-16,7 17 0 16,6 7 0-16,-13 7 1 15,-8 11-1-15,-16 32 1 16,-17 27-1-16,4-5 1 16,4-7 1-16,0 23 0 15,-4 13 0-15,-19 29 0 16,-6 27 0-16,-5-6 0 15,-7 11 8-15,6-7 1 16,7-7-8-16,-4-20 0 16,-2-15-3-16,17-12 1 15,13-18 5-15,-13 21 0 16,2 10-4-16,6-30 1 16,7-15 1-16,12-12 0 15,12-13-1-15,8-5 0 16,8-7-7-16,-1-30 0 15,7-25 3-15,3 13 1 16,9 3 1-16,-9 32 1 0,-8 26-1 16,-28 8 0-16,-21 18 0 15,6-5 0-15,0 0 1 16,0 42 0-16,4 24 2 16,-21-1 1-16,-11 9-3 15,-7-20 0-15,-5-7 3 16,1-2 1-16,4-3-2 0,2 14 0 15,3 7-3 1,13-36 1-16,15-20 2 0,-7 22 0 16,2 7-6-16,5-21 0 15,2-15 12-15,18-8 0 16,12-10-8-16,29-27 0 16,21-23-2-16,-19 8 0 15,-6 2 0-15,-3 4 1 16,-1 7 1-16,-27 22 0 15,-14 22-1-15,4-6 0 16,3-4 1-16,-11 8 0 16,-3 3-2-16,-3 22 0 15,0 17 2-15,-16-2 0 16,-5 6 0-16,-3-3 0 16,-1-4 2-16,4 15 0 15,3 9-2-15,1-17 0 16,0-8 0-16,10-15 0 15,5-13-1-15,2 2 1 16,2-5-3-16,11 2 0 16,2-1 6-16,40-23 1 0,28-14-3 15,-20-20 0-15,2-18-3 16,-6 36 1-16,-2 18 4 16,-35 9 1-16,-25 11-3 15,16-6 1-15,1 2-9 16,-8 2 0-16,-2 0 11 15,-4 17 0-15,0 8-8 16,-10 11 1-16,-1 9 10 0,2-11 1 16,-2-5-8-16,-6 0 0 15,-10-2 0-15,17-11 0 16,10-9 0-16,-3 4 0 16,-1 0-9-16,17-7 1 15,9-6 14-15,21-23 1 16,12-19-7-16,-3 5 0 15,-4-3-6-15,2 4 1 16,-2 2 8-16,-17 16 0 16,-9 10-4-16,4 1 0 15,2 3 2-15,-6 8 0 16,-9 5-1-16,-13-7 0 16,5 9 0-16,-10 16 0 15,-4 15 1-15,-4-11 1 16,-2-4 1-16,6-9 1 15,0-7-8-15,5 0 1 16,-2-1 2-16,6-8 1 16,0 0 1-16,15-9 0 0,9-8-2 15,17-19 1-15,14-18 6 16,-31 29 0-16,-15 14-6 16,1 2 1-16,-5 7-1 15,10 2 0-15,11 4-13 16,-17-2 1-16,-3 0 12 15,3 32 0-15,-4 22 2 16,5-22 0-16,3-5 9 0,-17 5 0 16,-7 2-17-16,9-25 1 15,2-15 1-15,0 4 0 16,0 0-4-16,0 0 1 16,0 0-32-16,0-16 1 15,0 0 16-15</inkml:trace>
  <inkml:trace contextRef="#ctx0" brushRef="#br0" timeOffset="-57818.43">6774 13976 55 0,'-9'18'0'16,"-4"12"5"-16,10-21 0 16,3-9 8-16,-24 29 0 15,-19 18 0-15,6 7 0 16,-5 13-13-16,-1-4 1 16,-7 4 7-16,17-1 1 15,9-3-9-15,11-32 0 16,13-18-2-16,0 3 1 15,4-3 1-15,29 6 0 16,19 7 2-16,-1-34 0 16,9-19 10-16,1-9 0 15,5-11-13-15,-11-3 0 16,-8-13 1-16,-10 2 0 16,-10-4-4-16,-12 0 0 15,-19 0 4-15,-7 16 0 16,-7 11 0-16,-1 18 0 0,5 17-1 15,-22 3 1-15,-6 5 0 16,0 20 0-16,-10 13-7 16,11 6 0-16,4 4 8 15,17 5 0-15,11 2-1 16,9-18 0-16,9-14-6 16,0 24 1-16,10 12-29 0,14-32 1 15,-4 0 0-15</inkml:trace>
  <inkml:trace contextRef="#ctx0" brushRef="#br0" timeOffset="-57531.49">7175 14533 57 0,'-31'-4'0'16,"-24"-1"18"-16,64 12 0 15,37 6-14-15,-33-12 0 16,-11-2 13-16,14-8 0 16,5-6-17-16,-7 4 0 15,3 4 4-15,-8-9 1 16,-3 0-10-16,-2-15 0 16,-3-14 10-16,-1 32 1 15,0 15-7-15,0-2 1 0,0 0-23 16,0 0 1-16,0 0-17 15,0 0 1-15,0 0 34 16</inkml:trace>
  <inkml:trace contextRef="#ctx0" brushRef="#br0" timeOffset="-57001.23">7778 13615 32 0,'-6'11'0'15,"-1"5"22"-15,1-9 1 16,1-5-18-16,-21 30 1 16,-11 17 4-16,11-6 0 15,4 1 8-15,0 15 0 16,7 11-20-16,-15-14 0 16,-14-5 6-16,20 3 1 15,9 0-6-15,10-5 1 16,14-2 1-16,6-13 0 0,9-11-6 15,-6-8 1-15,1-12 5 16,27-4 1-16,15-7 0 16,-23-4 1-16,-10-10-3 15,5-10 1-15,-1-12 4 16,-19 19 1-16,-17 9-6 16,0 1 0-16,-1 3-1 15,-10 3 0-15,-9 2-2 0,-13 17 0 16,-18 14-5-16,18 16 0 15,9 12-1-15,10-27 0 16,12-16-10-16,6 27 1 16,0 0-36-16</inkml:trace>
  <inkml:trace contextRef="#ctx0" brushRef="#br0" timeOffset="-56430.84">8178 13673 77 0,'-12'3'0'15,"-7"4"5"-15,-14 4 1 0,-15 4 4 16,20-1 1-16,6 0-5 15,13-4 0-15,3-7-1 16,2 15 0-16,-1 6-5 16,14 10 1-16,11 7-1 15,6-3 0-15,0 2-1 16,11 0 0-16,9-1 6 16,-9-5 0-16,-3-1-6 0,-7-6 1 15,-3-4 5-15,-2 17 0 16,-3 11-5-16,-15-19 1 15,-8-9-1-15,-9 6 0 16,-7 6 3-16,-4-8 1 16,-4-4-4-16,11-7 0 15,8-7-1-15,-19-3 1 16,-7-4-1-16,13-19 1 16,7-12 1-16,2-14 0 15,8-15-2-15,1-5 1 16,10-3 4-16,10 1 1 15,5 0-5-15,6-11 0 16,7-5-1-16,-3 9 0 16,0 5 1-16,-7 20 0 15,-5 13 1-15,-10 20 0 16,-13 17-19-16,4-10 0 16,-5-4 14-16,-4 2 1 15,-8 2-44-15,-13 12 0 16,-3 1 41-16</inkml:trace>
  <inkml:trace contextRef="#ctx0" brushRef="#br0" timeOffset="-53118.87">3307 14641 38 0,'-4'22'0'15,"-1"15"3"-15,5-37 0 16,-13-9 8-16,-6 24 0 16,-5 17 0-16,-4 26 0 15,-1 21-6-15,7-21 0 16,7-9-3-16,2 8 0 0,8 3 3 16,10-35 0-16,8-21 4 15,7 8 0-15,8 1-6 16,16-31 0-16,8-20-5 15,-4 6 1-15,-2-6 5 16,-14 0 1-16,-8 0-8 16,-15-12 1-16,-13-8 6 0,-1 16 0 15,-5 10-7-15,-8-8 0 16,-13-3 3-16,12 27 1 16,4 18-2-16,-9 5 0 15,-3 9-4-15,-7 15 0 16,-8 12 1-16,14 0 0 15,10 6 2-15,18 1 0 16,18 3-3-16,-3-23 0 16,3-17-39-16,16 9 0 15,-1-1 45-15</inkml:trace>
  <inkml:trace contextRef="#ctx0" brushRef="#br0" timeOffset="-52713.86">3702 14915 57 0,'-16'-5'0'0,"-12"-4"11"15,28 9 0-15,16 12-3 16,-16-12 1-16,10 6 0 0,-5-17 0 16,8-4 1-16,-7 6 0 15,3 0-11-15,-5 2 1 16,-4-2 5-16,0 9 1 15,0 0-5-15,0 9 0 16,-4 0-1-16,-2 11 0 16,-3 5-6-16,6-14 1 15,3-7 5-15,9-1 0 16,9-3-21-16,-5 0 0 16,-2 0-40-16</inkml:trace>
  <inkml:trace contextRef="#ctx0" brushRef="#br0" timeOffset="-52369.46">4048 14150 79 0,'0'8'0'0,"-4"4"6"16,4 15 1-16,4 13-2 16,-8 12 0-16,-5 15 19 15,9-16 1-15,3-6-26 16,-3-6 0-16,-3-3 1 0,3 11 0 16,3 7 0-16,-3-3 0 15,-3 1 0-15,3-3 0 16,3-6 0-16,-6-3 0 15,-8-6 2-15,7-20 0 16,4-15-8-16,0 1 0 16,13 5-26-16,16-23 0 15,3 2-14-15</inkml:trace>
  <inkml:trace contextRef="#ctx0" brushRef="#br0" timeOffset="-51952.86">4478 13920 58 0,'-9'30'0'16,"-6"19"22"-16,0-9 0 0,2-1-14 15,-5 30 1-15,-2 19-9 16,10-7 0-16,3 4 4 15,-4-18 0-15,2-8-1 16,9-19 0-16,5-15 10 16,4-1 0-16,4-10-13 15,15 10 0-15,11-3-1 16,11-30 1-16,13-20 0 0,-14-3 0 16,-2-8 1-16,-27 8 1 15,-16 1-2-15,-1-3 0 16,-12-2 0-16,9 21 0 15,0 15 0-15,-22-3 0 16,-8-1-7-16,-16 28 1 16,-15 19 7-16,17 2 0 15,5 11-12-15,17 3 1 16,16 4-27-16,10-28 0 16,2-1 8-16</inkml:trace>
  <inkml:trace contextRef="#ctx0" brushRef="#br0" timeOffset="-50886.16">10020 14470 34 0,'0'14'0'16,"-3"8"6"-16,3-22 0 15,0 0 16-15,-2 9 1 16,-2 5-17-16,-11 38 1 15,-9 28-5-15,2-21 0 16,0-5-1-16,7 2 0 16,0-2 7-16,8-18 0 15,11-12-3-15,-1-11 0 16,-1-12-6-16,24 14 0 16,17 3 2-16,-6-24 1 15,5-10 5-15,-5-22 1 16,0-19-10-16,-13 6 1 0,-6-3 1 15,-12-2 1-15,-12-2-2 16,3 19 1-16,-3 4-4 16,-16 8 1-16,-8 8 3 15,12 11 1-15,0 8-8 16,-25 6 1-16,-20 5 4 16,39-1 1-16,19 1-1 15,-5 18 0-15,1 13 0 0,13-10 0 16,11 0-12-16,-2-10 1 15,3-9-21-15,12 8 0 16,0 3 28-16</inkml:trace>
  <inkml:trace contextRef="#ctx0" brushRef="#br0" timeOffset="-50357.74">10434 14800 76 0,'0'0'0'16,"0"-24"9"-16,0 24 0 16,0 0-1-16,0 0 0 15,0 0 1-15,0 0 1 16,0 0-10-16,6-7 0 16,3-6 4-16,-9 13 1 15,4-9-4-15,-4 9 0 16,5-5-1-16,-5 5 0 15,0 0 0-15,0 0 0 16,0 0-1-16,0 0 0 16,0 5-3-16,0-5 0 15,0 8-17-15,0-8 0 16,0 0-36-16</inkml:trace>
  <inkml:trace contextRef="#ctx0" brushRef="#br0" timeOffset="-49986.38">10789 14093 64 0,'-4'14'0'0,"0"8"8"0,4-15 0 15,4-5 2-15,0 19 0 16,-2 14-1-16,5 10 1 16,-1 13-8-16,-6-4 0 15,-6 3 3-15,2-21 0 16,4-14-2-16,-13 16 1 16,-1 5-6-16,1 0 0 15,-2 3 5-15,9-21 0 16,8-11-2-16,-7 2 1 15,-1-1-2-15,6-8 0 16,0-3-10-16,0-4 0 16,0 0-23-16,24-29 0 15,2 0 0-15</inkml:trace>
  <inkml:trace contextRef="#ctx0" brushRef="#br0" timeOffset="-49569.8">11315 13638 73 0,'-7'8'0'0,"1"2"9"16,-25 37 1-16,-11 25 7 15,12 4 0-15,4 11-18 16,6-17 1-16,1-9 3 0,5 8 1 15,4 3 4 1,1-2 0-16,5 1-8 0,14-15 0 16,8-8 0-16,-9-26 0 15,-7-22 7-15,39 14 0 16,18 10-9-16,2-22 1 16,2-10 4-16,-13-17 1 15,-13-15-5-15,-23-3 1 16,-17-6 0-16,1 12 0 15,-7 6 0-15,3 18 0 16,2 13 0-16,-42-5 0 16,-33-1-1-16,29 37 1 15,7 25-14-15,10-13 1 16,9-1 5-16,15-19 1 16,14-12-28-16,10 12 1 15,2-3 6-15</inkml:trace>
  <inkml:trace contextRef="#ctx0" brushRef="#br0" timeOffset="-46110.73">5317 16040 30 0,'0'0'0'15,"0"0"22"-15,0 0 1 16,0 0-20-16,0 0 1 16,0 0 4-16,0 0 1 15,0 0-5-15,0 0 0 16,0 0 4-16,0 0 1 16,0 0-1-16,0 0 1 0,0 0-7 15,0 0 0-15,9-7-1 16,28 2 0-16,20-1-1 15,-16 6 0-15,-4 6 0 16,-24-6 0-16,-26 0-6 16,33 9 1-16,15 5 6 15,-24-8 1-15,-7-5 10 16,-9 21 1-16,-5 10-13 16,-21 12 0-16,-12 10-1 0,1-11 0 15,-4-3-3-15,3-1 1 16,1 1 6-16,5-11 0 15,5-9-6-15,8 1 0 16,0 1 4-16,6 9 0 16,-1 3 2-16,12-23 1 15,11-13-13-15,-8 9 0 16,4 0 13-16,7 1 0 16,3-1 1-16,14 0 0 15,3 2-6-15,10-11 0 16,6-7 2-16,-15-2 0 15,-4-5-6-15,-12 9 1 16,-6 2-8-16,3 1 0 16,0 0 8-16,-3 1 1 15,1-1-46-15,-7 4 0 16,0 0 45-16</inkml:trace>
  <inkml:trace contextRef="#ctx0" brushRef="#br0" timeOffset="-45820.55">5106 16358 74 0,'43'12'0'0,"31"8"10"0,-74-20 0 15,-43-9-7-15,43 9 1 16,0 0 0-16,19-5 1 15,14-6 17-15,6 4 1 16,11-1-28-16,-4-2 0 16,0-5 6-16,-11 8 1 15,0 2-7-15,-16-4 0 16,-5 0 4-16,5 3 0 16,-1 4-16-16,-8 1 1 15,-1-1-54-15</inkml:trace>
  <inkml:trace contextRef="#ctx0" brushRef="#br0" timeOffset="-44246.04">8502 15916 47 0,'0'0'0'16,"13"14"13"-16,-26-10 1 15,-8-4 1-15,12 0 1 16,6 0-9-16,3 0 1 15,0 0-2-15,0 0 0 16,0 0-6-16,9 0 0 16,6 2 1-16,10 1 0 15,9 3 8-15,8-4 1 16,8-4-11-16,-11-4 1 16,1-1 3-16,-12 5 0 15,-4 4-4-15,-13-2 1 16,-11 0-2-16,0 0 1 15,10 4 6-15,-10 8 0 0,-2 10-6 16,-22 9 0-16,-11 6 1 16,1 5 0-16,-5 3-1 15,3-5 0-15,-9-4 2 16,16-4 0-16,5-3-2 16,-8 7 1-16,-1 2 2 15,14-22 0-15,7-16-2 16,6 4 0-16,0-2 0 0,6-2 0 15,0 0 0-15,0 0 0 16,2 11 1-16,11-4 1 16,9 0-2-16,2-2 0 15,4 1 0-15,0-4 0 16,-4-4 1-16,15-2 1 16,11-3-2-16,-32 5 0 15,-24 2 0-15,6 0 1 16,15 0-1-16,-15 0 1 15,10 0-5-15,-10 0 0 16,5 0-18-16,-5 0 0 16,9-3-18-16,-9 3 0 15,0 0 23-15</inkml:trace>
  <inkml:trace contextRef="#ctx0" brushRef="#br0" timeOffset="-43931">8273 16213 76 0,'18'4'0'0,"15"0"10"16,-33-4 0-16,0 0-2 16,0 0 1-16,0 0-7 15,36 0 0-15,21-2 7 16,-7 0 0-16,3-2-8 15,-12-3 0-15,-13-4 12 0,18 1 1 16,6-5-13-16,-19 12 0 16,-15 3-2-16,-5-2 0 15,-7 2 2-15,3 0 0 16,-4 0-11-16,-5 0 0 16,8 2-4-16,-8-2 1 15,0 0-39-15,0 0 1 16,0 0 55-16</inkml:trace>
  <inkml:trace contextRef="#ctx0" brushRef="#br0" timeOffset="-38497.64">5553 16516 29 0,'0'0'0'0,"-26"26"14"0,26-26 1 16,0 0-2-16,0 0 1 16,0 0-4-16,0 0 1 15,0 0-10-15,0 0 1 16,0 16 13-16,0 5 1 16,-1 8-18-16,-3-7 0 15,-2-4 3-15,-3 14 1 16,0 10 0-16,5-20 0 15,4-13-1-15,0-2 1 16,0-4-2-16,0-3 0 16,0 0-27-16,0 0 0 15,0 0-32-15</inkml:trace>
  <inkml:trace contextRef="#ctx0" brushRef="#br0" timeOffset="-37703.14">8938 16365 47 0,'0'32'0'16,"0"21"13"-16,2-46 0 15,7-22 0-15,-9 15 0 16,0-7-10-16,0 7 1 16,4-9-2-16,-4 9 0 15,0 0 3-15,0 0 0 16,0 0 13-16,-6 13 1 15,-3 7-19-15,-4 21 1 16,-6 15-2-16,10-34 1 16,4-21-1-16,-5 12 1 15,1 2 4-15,5-6 1 16,3-6-22-16,1-3 0 16,1 7 0-16,12-3 0 15,2 0-48-15</inkml:trace>
  <inkml:trace contextRef="#ctx0" brushRef="#br0" timeOffset="-35971.25">9097 14287 18 0,'0'0'0'16,"0"0"3"-16,1-7 0 15,7-5 6-15,-8 12 1 16,5-9-2-16,-5 9 0 15,0 0-3-15,-9 38 1 16,-4 28 3-16,2-3 0 16,-7 13-7-16,-6-13 1 15,-8-7 1-15,3-2 1 16,1 0 1-16,2-3 0 16,6-1-5-16,7-23 0 15,7-16 0-15,-3 2 1 16,4-8-2-16,1 4 0 15,-2-2 1-15,6-7 0 16,-7 8 3-16,7-8 1 16,4-11-5-16,10-16 0 15,14-15 0-15,-4-6 1 16,8-8-3-16,-18 0 0 0,-1-6 1 16,-4 32 1-16,3 12-1 15,0-15 0-15,7-10 0 16,-19 32 0-16,0 22-1 15,-9-4 1-15,-4 4-1 16,-8 27 1-16,-4 14-1 16,10 10 1-16,9 6 1 15,1-1 0-15,5 0-4 0,11-13 1 16,2 0-72-16</inkml:trace>
  <inkml:trace contextRef="#ctx0" brushRef="#br1" timeOffset="-18544.75">10907 13831 11 0,'0'0'0'0,"0"0"3"15,0 0 1-15,-5-5 2 16,5 5 1-16,0 0-4 0,0 0 1 15,0 0 6-15,0 0 1 16,0 0-10-16,0 0 0 16,-6-11 0-16,8 4 0 15,2-4-1-15,10-11 1 16,8-6 4-16,-7 11 0 16,-2 6-5-16,30-16 0 15,14-7 1-15,-2 11 1 16,5 3 0-16,2 2 0 15,7 0-1-15,-8 0 1 16,-6-2-2-16,15-14 0 16,10-10 0-16,8 12 0 15,14 1 1-15,-10-1 0 16,3-1 0-16,-1 1 0 16,0-1-1-16,8 6 1 15,8 6-1-15,-10-3 0 16,-2 3-1-16,7 1 1 15,3 2 0-15,-5-2 0 16,4-2 1-16,11 10 0 0,8-1-1 16,-17-5 0-16,-6 0 0 15,5-2 1-15,-1 0 0 16,-9 4 0-16,-8 7-1 16,40-4 0-16,23 3 0 15,-33-5 0-15,-13-3 1 16,11 6 0-16,-1-1 0 0,5 6 0 15,3-4-1-15,38-2 1 16,23-1-1-16,-75 8 1 16,-35 6-1-16,37-5 1 15,16-2 0-15,-16 0 0 16,-2-1-1-16,11 3 1 16,3 1-1-16,1 1 1 15,-6-1-1-15,7-1 1 16,3-2-1-16,-16 1 1 15,-9 3-1-15,21 1 1 16,16 2-1-16,-16-2 1 16,-8 0-1-16,12 4 0 15,3 3 1-15,-17-6 0 16,-7-5-1-16,5 6 0 16,-3 7 0-16,0-7 0 15,-2-3 0-15,13 5 1 16,6 1-1-16,-18-5 0 15,-8-1 0-15,0 3 0 16,-1 0 0-16,-1 0 1 16,-4 0-1-16,15-7 0 0,9-2 0 15,6 1 0-15,10 5 2 16,-38-5 0-16,-24 1-2 16,22 7 0-16,8 0 1 15,-3-5 1-15,3-2-2 16,7 7 1-16,5 1 0 15,-11-2 0-15,-5-3 0 0,0 2 1 16,-4-1-2 0,-2 3 0-16,0 3 0 0,-1-8 1 15,-1-6-1-15,2 11 0 16,0 9 1-16,-25-9 0 16,-18-4-2-16,51-5 0 15,26-3 2-15,-36 6 1 16,-13 8-2-16,10-5 1 15,2-3-2-15,-3 6 1 16,1-3-1-16,-2 1 0 16,1 2 2-16,-8-6 1 15,-4-4-1-15,7 2 1 16,2 3-2-16,14 5 0 16,10 5 1-16,-24-5 1 15,-12-3-1-15,6 3 0 16,2 0-4-16,-7 0 0 15,0 0 1-15,5-2 1 16,8-2 1-16,-7 1 0 16,-5-1 3-16,1 4 0 15,-2 4-3-15,-4-1 0 0,-1-3 0 16,6-3 1-16,-1-1-4 16,8 2 1-16,3 2 0 15,-10-2 1-15,-4 1 2 16,1-8 1-16,1-2-4 15,1 11 1-15,-3 7 0 16,12-5 1-16,5 3 1 16,-3 1 0-16,2-6 1 15,-7 0 0-15,-3-9-4 16,1 18 1-16,-1 5 2 0,-3-12 1 16,-2-6-1-16,0 4 0 15,2 2-4-15,0-2 1 16,0 0 1-16,-4 2 0 15,-3 1 3-15,1-1 1 16,2 2-3-16,4-10 0 16,2-1 1-16,-2 7 1 15,-4 0-2-15,2-5 1 16,0 1-4-16,0 4 1 16,-2 0 4-16,2-2 0 15,2 1-2-15,-3 1 0 16,-3 0 0-16,8-8 0 15,5-4 0-15,-31 6 0 16,-21 3 0-16,32 1 0 16,13 2 0-16,-15-5 0 15,-7-6-1-15,4 2 0 16,-3-2 0-16,15-9 0 0,8-5 3 16,-28 14 1-16,-16 7-3 15,29-12 0-15,14-2 3 16,-4 4 0-16,2-1-7 15,3-1 1-15,4-2 6 16,-42 2 1-16,-23-4-4 16,28-3 0-16,10-6 3 0,17 5 0 15,15 3-5-15,-38 4 1 16,-23 5 0-16,31-6 0 16,13-8 2-16,-14-11 1 15,-4-14-7-15,2 8 0 16,-1 0 6-16,-4 3 1 15,-3-3 5-15,-7 5 0 16,-4 2-2-16,13-6 0 16,6-1-6-16,-17 10 1 15,-9 6 0-15,13-27 0 16,7-16-3-16,-13 18 0 16,-5 5 3-16,-2 2 0 15,-4 1 0-15,11 5 1 16,8 3-1-16,-23 7 0 15,-10 4 3-15,10-42 1 16,6-32-5-16,-7 41 1 16,-2 17-2-16,-12-14 0 15,-8-6 5-15,25 11 0 0,15 3-3 16,-22-2 1-16,-11 0-6 16,2-14 1-16,-1-13 5 15,-3 19 0-15,-2 10 2 16,4 4 1-16,0-2-5 15,-13 14 0-15,-9 7 2 16,-2-37 0-16,-6-25-3 16,6 33 1-16,1 14-1 0,3-14 1 15,1-6 1-15,-36 14 0 16,-23 7 0-16,33 4 0 16,18 5 2-16,-22-15 0 15,-6-6-2-15,9 5 0 16,1 2-4-16,-7-6 1 15,-5-2 3-15,10 19 0 16,7 9-2-16,-22-6 1 16,-8-7 6-16,7 16 0 15,0 9-4-15,33 2 1 16,25 5-1-16,-49-21 0 16,-26-15-1-16,32 21 1 15,15 6-1-15,-8 6 1 16,2 5-5-16,-9-5 1 15,-8-2-3-15,6 3 0 16,4 8 8-16,7 5 0 16,6 8-7-16,-32 5 0 15,-18 1 6-15,27-1 0 16,11-2-1-16,-5-2 0 0,2-7 0 16,-9 8 0-1,-8-1 1-15,13-2 0 0,8 1-3 16,14-6 0-16,15 0 2 15,-24 3 1-15,-9 1 1 16,3 0 0-16,-1-1-1 16,20-3 1-16,15-3-6 15,0-1 0-15,5-3 4 16,-4 1 0-16,3 1 0 0,-6 1 0 16,-2 3 3-16,6-5 1 15,3-1-6-15,4-2 1 16,-8 4 1-16,8-4 0 15,0 0-2-15,0 0 1 16,0 0 2-16,0 0 0 16,0 0-2-16,-7 3 1 15,-4 1 0-15,11-4 1 16,0 0-1-16,-13 5 0 16,-5 2 0-16,3-1 1 15,6-3-11-15,1-1 1 16,3 0-16-16,5-2 1 15,0 0-29-15</inkml:trace>
  <inkml:trace contextRef="#ctx0" brushRef="#br1" timeOffset="-16998.95">27214 9388 26 0,'0'0'0'15,"0"0"6"-15,0 0 0 0,0 0-1 16,0 0 0-16,0 0 3 15,0 0 1-15,37-13-5 16,-28 10 0-16,-3 1-2 16,-6 2 0-16,7 0 3 15,-7 0 0-15,0 0-2 16,0 0 1-16,-9 5-1 16,3 3 1-16,-1-1-3 0,-17 14 1 15,-11 10-2-15,-6 5 1 16,-5 7 2-16,6-5 1 15,1 0-1-15,9-9 1 16,8-4-4-16,0 2 0 16,2 6 0-16,8-17 0 15,11-7 0-15,-3-2 0 16,0 2 0-16,4-9 1 16,-4 9 1-16,17 4 1 15,10 5 4-15,2-7 1 16,9-2-9-16,19-2 1 15,19 2-2-15,-14-9 1 16,-7-4 1-16,-6 4 0 16,-7 0-3-16,-8-3 0 15,-10 1 4-15,27-2 1 16,13-6-2-16,-41 8 1 16,-25 4 0-16,6-2 0 0,12 0 6 15,-12 0 0-15,0 0-8 16,0 0 1-16,0 0 6 15,-10-6 0-15,-5-7-7 16,-21-17 1-16,-20-10 0 16,17 22 0-16,6 13-8 15,18-3 1-15,13 3 3 16,-31-15 1-16,-15-5 3 16,30 16 0-16,12 5 7 15,-5-1 1-15,4 1-9 0,7 4 1 16,-10-9-4-16,10 9 1 15,0 0 3-15,0 0 0 16,12-3 0-16,2 3 0 16,7 2 0-16,-3 1 0 15,2 4 1-15,-3-3 0 16,-4 1-5-16,4 8 1 16,1 0 4-16,-5-1 0 15,-2-3-6-15,-7 0 1 16,-6-2 4-16,-5 1 0 15,-6 3-1-15,0-4 1 16,-4-2 2-16,-25-7 0 16,-21-7-4-16,37 6 0 15,18-1 5-15,-6-5 0 16,-1 0 0-16,6 5 0 16,3 1-3-16,6 3 1 15,-9-6-4-15,9 6 0 16,0 0 3-16,0 0 1 0,0 0 0 15,0 0 1-15,15-3-6 16,-6-1 1-16,0 4 3 16,0 4 0-16,2-4-2 15,-3 3 0-15,-1 3-2 16,-7-6 1-16,0 0-8 16,-3 9 0-16,-3 11-1 15,-1-8 0-15,-1-3-7 0,-14 8 1 16,-11 4 11-16,13-12 1 15,5-5 2-15,5-1 1 16,5-1 2-16,5-2 0 16,-11 4 1-16,11-4 1 15,0 0 7-15,0 0 1 16,-9 3 14-16,9-3 1 16,0 0-22-16,0 0 0 15,0 0 3-15,0 0 0 16,0 0-3-16,0 0 1 15,0 0 0-15,0 0 0 16,0 0-3-16,0 0 1 16,0 0-26-16,0 0 1 15,0 0-13-15</inkml:trace>
  <inkml:trace contextRef="#ctx0" brushRef="#br1" timeOffset="-5302.74">13022 14297 9 0,'4'7'0'16,"3"5"6"-16,-7-12 0 15,0 0 14-15,0 0 0 16,0 0-12-16,0 0 0 16,0 0-3-16,0 0 0 15,0 0-2-15,0 0 0 16,0 0-1-16,0 0 0 16,0 0 6-16,0 0 1 15,10 6-9-15,16-1 1 16,12 2-1-16,-12-3 1 15,-2-8 2-15,11 8 0 16,6-2-3-16,-10-9 0 16,-7-10 3-16,-11 14 0 15,-3-1-4-15,10-5 0 16,4-9 6-16,-11 7 1 16,-9 4-3-16,1-4 0 15,-1-1-3-15,-4-1 0 0,0 0 1 16,-9 4 0-16,-1 4-6 15,-49 1 0-15,-35 3 7 16,20 22 1-16,4 15-7 16,37-18 0-16,27-7 9 15,-16 7 1-15,-6 0-6 16,13 2 0-16,8-4-5 16,5 0 1-16,4 2 4 0,5-8 0 15,4-1 0-15,21 7 0 16,9 2 3-16,8-25 1 15,9-13-4-15,-10 11 0 16,-6 5 3-16,-5 4 1 16,-7-3-3-16,-4-1 0 15,-6 0 0-15,-7 2 1 16,-13-5-1-16,0 7 1 16,-6-5-8-16,6 5 0 15,-13-11 7-15,-16 13 0 16,-12 7-7-16,-11 7 0 15,-12 9 10-15,21-3 1 16,6 0-2-16,13-6 1 16,8-2-7-16,-14 12 1 15,-7 6 2-15,24-19 0 16,17-10 1-16,-10 6 1 16,-3 4-8-16,5-6 0 0,4-2 7 15,4 3 0 1,2 1 8-16,7-7 1 0,1-2-10 15,16-2 0-15,14-9 3 16,-10 2 0-16,-5 0-5 16,-3 0 1-16,-8-2-5 15,-3 6 1-15,-6 3 5 16,10-2 1-16,-1 1-1 16,-18 3 1-16,0 0-14 15,0 0 1-15,0 0-32 0,0 0 1 16,0 0 28-1</inkml:trace>
  <inkml:trace contextRef="#ctx0" brushRef="#br1" timeOffset="-4282.71">13508 14430 52 0,'0'0'0'0,"-5"38"18"16,5-27 1-16,0-6-15 0,0-5 1 15,0 0-2-15,0 0 0 16,3 7 1-16,-1 4 1 16,2 5 3-16,-2-1 1 15,-2-1-7-15,0-3 0 16,0-2-2-16,0-2 1 16,-2 0 2-16,2-7 1 15,0 11 7-15,0-11 0 16,0 0-12-16,0 0 1 15,0 0 1-15,5-9 1 16,5-5-4-16,-3-1 1 16,-1 1-16-16,8-11 1 15,9-8 19-15,1 6 0 16,7-2-5-16,-20 19 1 16,-7 8-1-16,1-2 0 15,5 2 1-15,19 20 1 16,19 15 0-16,-28-15 0 15,-14-9 2-15,3 7 0 0,-1-3-1 16,3 7 0-16,2 1-3 16,-10-8 0-16,-1-4 8 15,2 3 1-15,-4-3-7 16,0-1 0-16,0-3 0 16,0-5 0-16,4 7-1 15,5-5 0-15,6-4-9 16,18-18 1-16,17-12-11 15,-15-20 1-15,-4-20-6 0,-1 1 1 16,-1-1 23-16,-5-2 1 16,0 2-1-16,10 16 0 15,8 11 1-15,-29 7 1 16,-18 9 14-16,1-7 1 16,-5-2-8-16,5 24 0 15,8 16-1-15,-4-2 1 16,-4-7-2-16,4 7 0 15,0 0 4-15,-6 34 1 16,-8 22-2-16,4-11 1 16,1 0-10-16,2 14 0 15,5 10 0-15,-4-8 1 16,6-3-6-16,-2-2 0 16,1-4 9-16,1-21 0 15,-6-17-3-15,6 15 1 16,0 5-8-16,0-17 0 15,0-17-20-15,0 0 1 0,0 0-29 16</inkml:trace>
  <inkml:trace contextRef="#ctx0" brushRef="#br1" timeOffset="-3726.23">13861 14309 63 0,'30'33'0'0,"20"21"7"0,-45-56 0 16,-20-29-3-16,25 24 1 16,8 11 0-16,26-4 0 15,28 0 0-15,-25-4 0 16,-5-1-2-16,13-4 0 16,12 1-3-16,-19-4 0 15,-7-3 2-15,9 3 0 16,7-3 1-16,-20 12 0 15,-10 6-1-15,7-6 1 16,3-3-1-16,-23 4 0 16,-14 2-2-16,0 0 0 15,10 0-1-15,-10 0 0 16,0 0 0-16,-11 40 1 16,-10 27 2-16,5-29 0 15,-1-9 2-15,2-11 0 16,6-11-4-16,-4 4 0 15,6-1 9-15,-3-1 1 16,-1 4-11-16,21-4 1 16,12-2-2-16,-13-3 0 0,0-4 2 15,10-7 1-15,8-8 1 16,3-3 1-16,1-5 0 16,-10-6 0-16,-8-9-2 15,-10-12 1-15,-12-12-7 16,9 35 0-16,0 18 6 15,-22-12 0-15,-13-5-2 0,16 19 1 16,8 11-8 0,-15 16 0-16,-5 14-13 0,22-9 0 15,12-1 6-15,3 13 0 16,0 1-32-16</inkml:trace>
  <inkml:trace contextRef="#ctx0" brushRef="#br1" timeOffset="-3253.42">14982 14464 51 0,'0'0'0'16,"-5"-11"11"-16,9 19 0 15,1 4 0-15,-1-5 0 16,-4-3-8-16,0-4 1 15,2 7-2-15,-2-7 0 16,0 0-1-16,0 0 0 0,0 0 18 16,0 0 1-16,0 0-25 15,0 0 0-15,0 0 6 16,0 0 0-16,-2-11-4 16,4-17 1-16,1-23 4 15,20 13 0-15,6 0-6 16,3 17 1-16,-1 10 4 15,-7 0 0-15,-9 6 0 16,14-3 0-16,10-1-3 0,-22 8 1 16,-14 4 1-16,7 12 0 15,-5 10 0-15,23-2 1 16,14 3 2-16,-23-7 1 16,-12-4 0-16,-1-4 1 15,-3-4-3-15,3 0 1 16,-6-3-3-16,0-4 0 15,6 12-7-15,-3-3 1 16,1 0-21-16,5-5 0 16,0 0-28-16</inkml:trace>
  <inkml:trace contextRef="#ctx0" brushRef="#br1" timeOffset="-2877.26">15731 14282 78 0,'0'0'0'0,"-8"-4"8"16,8 4 0-16,8 13 5 15,-3-7 1-15,8-3-4 16,30-6 1-16,18-7-11 16,-13-2 1-16,-4-3 2 15,-11 1 1-15,-14-2-7 16,-5 5 0-16,-4 4 3 15,3-6 0-15,-4-1 0 16,-7 6 0-16,-4 5 6 16,-17-1 1-16,-16 1-6 0,-13 21 1 15,-13 16-5-15,24-3 0 16,13 1 1-16,-16 1 1 16,-3-3 2-16,34-17 0 15,22-11-1-15,-11 17 1 16,1 10-3-16,7-3 0 15,-1 1-2-15,37-15 1 16,19-8-37-16,5-4 1 16,-4-4 4-16</inkml:trace>
  <inkml:trace contextRef="#ctx0" brushRef="#br1" timeOffset="-2509.9">16915 13954 75 0,'-15'7'0'15,"-11"6"17"-15,-26 5 0 16,-18 3-9-16,24-3 1 0,15-1-7 16,12-8 0-16,12-6 11 15,-15 14 0-15,-6 6-14 16,24-9 0-16,15-3 5 15,19 22 1-15,18 12-5 16,-4-11 0-16,1-5 3 16,-23-13 0-16,-13-9-6 15,9 8 1-15,1-1 1 0,-8 1 0 16,-4 3 1-16,-16 9 1 16,-13 9-1-16,4-18 0 15,-3-9 2-15,-23 14 1 16,-17 2-5-16,7-12 1 15,3-4-1-15,25-3 1 16,17-5-25-16,-3 3 0 16,-2 1-47-16</inkml:trace>
  <inkml:trace contextRef="#ctx0" brushRef="#br1" timeOffset="7987.52">17199 14533 20 0,'-5'7'0'15,"-4"6"3"-15,9-13 1 16,0 0 14-16,0 0 0 15,0 0-17-15,0 0 1 16,0 0 4-16,0 0 1 16,7 0 1-16,-7 0 0 15,0 0-7-15,-11 14 1 16,-8 13 2-16,14-2 0 16,7 2-3-16,-8 2 1 15,-7 2-2-15,-26 5 1 16,-20 4-1-16,39-26 1 15,20-14-1-15,-9 9 0 16,0-4-9-16,9-5 0 16,0 0-55-16</inkml:trace>
  <inkml:trace contextRef="#ctx0" brushRef="#br1" timeOffset="8721.23">17493 14383 51 0,'-18'22'0'16,"-14"12"19"-16,32-34 1 16,17-7-14-16,-10 7 1 15,1 2-6-15,1-1 1 16,0-1 19-16,23-1 0 15,16-1-22-15,-15-13 0 16,-4-6 0-16,19-3 1 16,11-1 3-16,-33 12 1 15,-22 6-13-15,5 0 1 16,-3 3 9-16,-6 4 1 16,0 0-5-16,0 0 0 15,-9 0 6-15,-41 18 1 16,-26 13-5-16,35-11 1 15,21-4-2-15,-15 13 1 16,-4 5 6-16,28-21 1 16,22-26-5-16,-11 13 1 0,4 9 0 15,-4-9 0-15,9 11-2 16,43-9 0-16,24-4 5 16,-21-12 1-16,-3-10-12 15,9 4 1-15,7-3 8 16,-2-4 0-16,8-7-4 15,-16-4 0-15,-7-4 0 0,-1-5 1 16,-2-7 4 0,-3 0 1-16,-3-4-5 0,-9-3 0 15,-1-2 0-15,-12 4 0 16,-7-1-1-16,-4 17 1 16,-9 12 0-16,0 17 0 15,0 14-1-15,0 0 1 16,-5-11-2-16,-6 11 1 15,-4 5 4-15,-11 33 1 16,-9 22-9-16,9 1 0 16,6 9 5-16,-1-5 0 15,3 0-1-15,5 2 1 16,7 1 0-16,3-26 1 16,8-19 0-16,-7 26 1 15,-3 10-1-15,10-24 0 16,1-21-11-16,0-1 0 15,-3-10-39-15,6 5 1 16,1-5 30-16</inkml:trace>
  <inkml:trace contextRef="#ctx0" brushRef="#br1" timeOffset="9571.2">19043 14325 58 0,'0'0'0'16,"0"0"13"-16,0 0 1 0,0 0-9 15,0 0 0-15,0 0 0 16,-20 22 1-16,-21 14 9 16,21 7 0-16,1 11-18 15,10-16 0-15,9-9 3 16,-7 11 0-16,1 5 10 15,1-5 1-15,1-3-13 16,2-17 1-16,2-18-3 16,-2 5 0-16,2-1 5 15,0-6 1-15,-2 7 6 0,2-7 0 16,0 0-10-16,-3-18 0 16,-3-15-3-16,15-10 1 15,10-11 4-15,-19 9 0 16,-11 4-7-16,16-23 1 15,10-11 4-15,9 6 0 16,11-1 2-16,-5 19 0 16,-3 15-2-16,-12 20 0 15,-11 16 0-15,18-13 0 16,8-3 1-16,-17 13 0 16,-8 4 0-16,4 5 1 15,1 5-1-15,-1 30 1 16,0 20 0-16,-16-28 1 15,-10-15 2-15,-5 23 1 16,-10 10-5-16,-10-11 1 16,-12-4 2-16,29-13 1 15,12-10-3-15,-2-1 0 16,2-5-2-16,4-1 1 16,7-4-15-16,2-2 1 0,0 0-30 15,28-2-4-15,-1 0 64 16</inkml:trace>
  <inkml:trace contextRef="#ctx0" brushRef="#br1" timeOffset="9854.06">19237 14461 55 0,'0'0'0'0,"0"0"12"0,6 0 1 16,8 0-4-16,-4-2 1 15,-1 0-7-15,19-7 0 16,12-7 2-16,-19 3 0 15,-10-1 3-15,-4-3 0 16,-5-4-7-16,-2 5 0 16,-4 3 14-16,-22-19 1 15,-14-12-21-15,10 30 1 16,2 14-5-16,12 0 1 16,8 3 14-16,-3 5 1 15,2 4-12-15,-4 8 0 16,-2 5 0-16,15-14 1 15,4-7-30-15,26 5 0 16,-1 2-2-16</inkml:trace>
  <inkml:trace contextRef="#ctx0" brushRef="#br1" timeOffset="10221.65">19590 14390 62 0,'-28'-9'0'0,"-20"-5"5"16,65 37 1-16,38 26 6 16,-44-40 1-16,-22-18-10 15,11 9 1-15,0 0 4 16,26 5 1-16,18 6-9 16,-33-7 0-16,-12-4 0 0,-18 5 0 15,-16 1 18-15,26-12 1 16,9-6-18-16,-9-8 1 15,-2-9-1-15,25-14 1 16,20-11-3-16,-31 12 0 16,-14 4 1-16,17 18 0 15,3 11-16-15,13-20 1 16,15-10 14-16,-15 23 0 16,-3 10 4-16,1 1 0 15,4 5-5-15,-7-2 0 16,1 2-4-16,-5 0 0 15,0 2-24-15,5 5 0 16,1 0-4-16</inkml:trace>
  <inkml:trace contextRef="#ctx0" brushRef="#br1" timeOffset="10555.92">20259 13905 73 0,'0'7'0'0,"-2"4"7"16,-11 13 0-16,-11 8 2 0,-13-1 1 16,-9 1 14-16,9-5 1 15,5-1-25-15,16 1 0 16,12-2 0-16,-24 18 0 15,-14 13 0-15,16-22 0 16,11-8 4-16,-3 10 0 16,1 3-2-16,12-19 0 15,6-16-2-15,16 21 1 16,14 9-6-16,5-19 0 16,4-10-35-16,6-10 0 15,1-1-5-15</inkml:trace>
  <inkml:trace contextRef="#ctx0" brushRef="#br1" timeOffset="10903.89">20371 14266 76 0,'0'0'0'16,"0"0"2"-16,0 0 0 0,0 0 7 15,0 0 1-15,0 0-2 16,10 0 0-16,4 2-8 15,12-6 0-15,6-5 0 16,-8 5 1-16,-6 3 13 16,-7-5 1-16,-5-3-15 15,-6 9 1-15,7-9-3 16,-7 9 0-16,0-9 1 16,-13 11 1-16,-3 2-3 0,-23 26 1 15,-17 21 5-15,34-28 1 16,15-12-4-16,-6 11 0 15,2 1 1-15,3-5 1 16,7-5-4-16,-3-4 0 16,8-2 0-16,14 7 1 15,13 6-14-15,10-20 0 16,0 0-60-16</inkml:trace>
  <inkml:trace contextRef="#ctx0" brushRef="#br1" timeOffset="11573.04">20674 14354 64 0,'4'-7'0'16,"2"-2"9"-16,-10 22 1 16,-7 12-4-16,9-16 0 15,2-2 2-15,0-7 0 0,-2 9-2 16,2-9 1-16,0 0-1 15,0 0 1-15,0 0-9 16,0 0 1-16,0 0 0 16,0 0 1-16,0 0-1 15,0 0 1-15,9-16-2 16,-5 9 1-16,2-1 1 16,3 1 0-16,4-4 2 15,14-1 0-15,10-3-4 16,-24 10 0-16,-7 7 1 0,20 1 0 15,9 6 1-15,-4-3 0 16,2-1 2-16,12 1 0 16,8-6-4-16,-32-4 1 15,-18-3 1-15,31-15 0 16,16-9 5-16,-17 1 0 16,-4 1-9-16,-8 0 1 15,-7 0 8-15,1 2 1 16,0 0-6-16,2-7 0 15,-1-4-3-15,10-34 1 16,7-24 0-16,-7 26 0 16,2 11 1-16,-8 10 1 15,-3 11 0-15,-10 22 0 16,-7 18 0-16,0-2 1 16,0-11-1-16,0 11 0 15,0 0 2-15,-16 18 0 16,-8 12 11-16,-4 21 1 15,-5 16-15-15,12 7 0 0,8 10 1 16,2-33 0-16,4-21 3 16,-8 17 0-16,-1 4-8 15,14-6 1-15,4-4 7 16,-4-19 0-16,2-15-5 16,0 4 0-16,3-4-29 15,-3-7 0-15,2 7 9 16,-2-7 0-16,0 0-10 0</inkml:trace>
  <inkml:trace contextRef="#ctx0" brushRef="#br1" timeOffset="12471.28">20992 14030 64 0,'41'23'0'16,"29"17"13"-16,-85-49 1 15,-46-27-11-15,48 28 0 16,26 16-1-16,-13-8 1 15,0 0 3-15,15-6 1 16,13-3-6-16,36 0 1 16,27-3-1-16,-19 10 0 15,-2 4-1-15,-18-8 0 16,-15-3 4-16,15 6 1 16,-1 1-5-16,-19 4 0 15,-14 3 0-15,-7-1 0 16,-11-3 0-16,0-1 0 0,0 8-2 15,-5 2 1-15,-3 7 1 16,-12 26 0-16,-10 18-1 16,-8-16 1-16,-10-3 0 15,33-22 0-15,17-19 0 16,-8 19 1-16,1 4 4 16,5-6 0-16,0-6-8 15,0-6 1-15,0-3 6 0,31-4 1 16,21-7-4-16,-28 1 1 15,-19 4-2-15,10-12 1 16,2-5-2-16,12-18 0 16,10-16 1-16,-28 36 0 15,-15 20 0-15,6-11 0 16,-2 0-5-16,0 0 1 16,2 2 2-16,-2 7 0 15,0-7 1-15,0 7 1 16,0 0 0-16,0 0 0 15,-9 3 0-15,7 4 1 16,0 4 1-16,4-2 1 16,2 0-3-16,23-2 1 15,18-1 6-15,-5-10 0 16,5-7-4-16,-18 4 0 16,-10 0-9-16,-6 3 0 15,-5 1 7-15,21-19 0 16,16-10-1-16,-32 23 0 15,-15 11 7-15,4-2 1 0,-7-15-19 16,7 15 0-16,-2-7 11 16,2 7 0-16,0 0 6 15,0 0 1-15,0 0-7 16,-2 18 0-16,0 13 2 16,4 19 1-16,6 19-3 0,-14-12 0 15,-5-1 0 1,0 6 0-16,2 1 1 0,-6-31 1 15,0-17-2-15,-7 21 0 16,-6 1 3-16,-14 5 0 16,-4 5-3-16,-12-20 0 15,-1-7 1-15,31-9 0 16,28-11-3-16,-11 5 1 16,8-5-6-16,3 0 0 15,-8-5-10-15,23-37 0 16,11-25-31-16,9 19 1 15,0 1 46-15</inkml:trace>
  <inkml:trace contextRef="#ctx0" brushRef="#br1" timeOffset="12853.71">22113 14107 33 0,'0'0'0'16,"0"0"25"-16,-14 16 1 15,-10 13-19-15,22-18 1 16,13-7 8-16,-2 3 1 0,6-2-11 16,27-3 0-16,23-4-9 15,-10-10 0-15,3-8 4 16,-19 7 0-16,-6 1 0 16,-11-3 1-16,-7 1-3 15,-6 7 0-15,-7 3 6 16,-2 4 0-16,4-11-1 0,-17 6 0 15,-8 1-5-15,-27 11 1 16,-18 8-3-16,16 12 1 16,7 11 8-1,19-17 1-15,17-4-10 0,-4 8 0 16,3 2 6-16,8-6 1 16,6-3-3-16,22 8 1 15,16 4-1-15,-5-24 0 16,2-15-3-16,5-4 1 15,5-5-53-15,-23 2 0 16,-2 0 25-16</inkml:trace>
  <inkml:trace contextRef="#ctx0" brushRef="#br1" timeOffset="13059.14">22110 13667 108 0,'0'0'0'0,"0"0"0"16,0 0 1-16,0 0 0 16,0 0 1-16,0 0-2 15,0 0 0-15,0 0-81 16</inkml:trace>
  <inkml:trace contextRef="#ctx0" brushRef="#br1" timeOffset="14804.4">13309 15436 52 0,'0'0'0'16,"-2"-16"9"-16,2 16 0 15,0 0 4-15,0 11 0 16,0 7-3-16,0-13 1 16,0-3 2-16,15 11 1 15,11 5-13-15,-1 2 0 16,7 3 6-16,1-18 0 0,8-8-6 16,7-8 0-16,13-9-3 15,-21 13 1-15,-12 3 1 16,-4-3 0-16,-5-2-1 15,5 2 1-15,3 1-4 16,-18 1 0-16,-18 10 2 16,9-5 1-16,-5-7 1 0,-27 2 0 15,-14-2-5-15,-6 14 1 16,-5 2 6-16,11 9 1 16,13 7-5-16,-17 0 1 15,-2 2 8-15,37-14 1 16,21-11-15-16,-12 19 0 15,-7 12 12-15,12-2 1 16,6 3-3-16,14-13 1 16,8-6-3-16,6-13 1 15,10-9-16-15,25-3 1 16,21-4 8-16,-13 0 1 16,-6-4-47-16,-4-18 1 15,3-1 47-15</inkml:trace>
  <inkml:trace contextRef="#ctx0" brushRef="#br1" timeOffset="15237.84">14510 15196 57 0,'-47'8'0'0,"-36"4"17"16,30-3 0-16,5 0 4 15,-10 16 0-15,-3 13-20 16,10-12 0-16,4-8 15 15,29-11 1-15,22-7-21 16,-21 7 1-16,-3 4 2 16,10 3 1-16,7 4 0 15,16-10 0-15,11-7 0 0,22 16 0 16,19 4 0 0,-10-17 0-16,6-11 1 0,-17 16 1 15,-3 7-3-15,-4-4 1 16,0 3 2-16,-22-6 0 15,-12-5-1-15,1 3 0 16,-2-2-1-16,-8 17 0 16,-12 10 1-16,-23-1 0 15,-20 1-1-15,10-10 1 16,-1-6-1-16,9 2 0 16,8-2 0-16,19-8 1 15,12-8-3-15,-4 2 0 16,3-1-18-16,5-1 1 15,-6 4 17-15,6-4 0 16,0 0-52-16,21-2 0 16,1 0 58-16</inkml:trace>
  <inkml:trace contextRef="#ctx0" brushRef="#br1" timeOffset="16487.04">15672 15023 65 0,'3'-11'0'16,"6"-7"5"-16,-7 8 1 15,2 4 12-15,-4 6 0 16,4-7-10-16,-4 7 1 15,0 0-3-15,-19 23 1 16,-12 17 2-16,3 14 1 16,-1 13-11-16,1 0 1 15,-4 5 1-15,5-9 0 16,1-5-1-16,4-15 0 16,-2-13 0-16,2 21 0 15,3 8 1-15,14-33 1 16,5-21-1-16,-4 4 0 0,4-3-18 15,4 1 1-15,-4 0-9 16,38-18 1-16,3 0-30 16</inkml:trace>
  <inkml:trace contextRef="#ctx0" brushRef="#br1" timeOffset="16920">16152 14843 106 0,'0'0'4'0,"-44"50"1"16,-29 35 0-16,20-13 0 16,7 2 16-16,9-7 0 15,13-4-27-15,-2 6 0 16,2-3 6-16,29-10 0 15,23-9 0-15,-24-32 1 16,-8-30-1-16,19 30 0 16,11 10 0-16,7-14 0 15,8-6 0-15,7-19 1 16,7-15 2-16,-25-9 1 16,-10-9-5-16,-13 34 0 0,-14 26 0 15,0-35 0 1,-6-16-7-16,3 20 1 0,1 6 2 15,-30 5 0-15,-18 7 6 16,26 25 1-16,7 16-4 16,-4-5 0-16,0 2 3 15,19-25 0-15,15-19-5 16,3 23 0-16,9 8-17 16,14-7 0-16,-5 0-35 0</inkml:trace>
  <inkml:trace contextRef="#ctx0" brushRef="#br1" timeOffset="17343.74">17343 14830 68 0,'-33'33'0'16,"-22"24"10"-16,55-57 0 0,27-27-4 15,-27 27 1-15,-11 6-4 16,-7 17 1-16,-8 15 13 15,-35 4 0-15,-22 8-16 16,22 6 1-16,6 7 3 16,-5 0 0-16,3 0-3 15,-13-9 1-15,-8-5 0 16,43-6 0-16,28-5-3 16,-39 0 1-16,-15-4-3 15,48-21 1-15,29-18-5 16,-16 5 0-16,0 0-42 0,19 0 1 15,-1 0 19-15</inkml:trace>
  <inkml:trace contextRef="#ctx0" brushRef="#br1" timeOffset="17806.45">16625 14978 38 0,'-4'16'0'15,"-3"11"20"-15,7-27 0 16,-8 0-16-16,8 0 0 16,-7-1 3-16,7 1 1 15,0 0-7-15,0 0 1 16,-9 9 3-16,3-2 1 15,-1 4 2-15,7-11 1 16,0 0-9-16,0 0 0 0,16 3 15 16,12-8 0-16,7-6-15 15,-24 6 0-15,-11 3 2 16,0 2 1-16,10-7-3 16,-10 7 0-16,11-9-15 15,-24 0 1-15,-11-6 23 16,3 10 0-16,-3 5-12 0,2 0 1 15,4 7 3-15,-14 7 1 16,-5 8-7-16,26-13 0 16,11-5 5-16,0-4 1 15,-3 10-1-15,6 1 0 16,6 2-6-16,38 7 1 16,25 3-26-16,-32-12 0 15,1 0-12-15</inkml:trace>
  <inkml:trace contextRef="#ctx0" brushRef="#br1" timeOffset="18242.28">17033 15564 107 0,'0'0'0'0,"-7"-5"1"15,12 12 0-15,1 6 0 0,-6-13 0 16,3 7 12-16,46-9 0 15,30-2 2-15,-61 3 0 16,-27 1-15-16,35-20 0 16,15-14 1-16,-30 14 1 15,-13 5-3-15,-5-21 1 16,-6-12 1-16,7 35 0 16,1 18-3-16,-16-5 1 15,-7-3-2-15,-16-6 0 16,-17-8 2-16,30 34 1 15,7 12-9-15,7 5 1 16,10 5-21-16,5-15 0 16,0-1-25-16</inkml:trace>
</inkml:ink>
</file>

<file path=ppt/ink/ink4.xml><?xml version="1.0" encoding="utf-8"?>
<inkml:ink xmlns:inkml="http://www.w3.org/2003/InkML">
  <inkml:definitions>
    <inkml:context xml:id="ctx0">
      <inkml:inkSource xml:id="inkSrc0">
        <inkml:traceFormat>
          <inkml:channel name="X" type="integer" max="18332" units="cm"/>
          <inkml:channel name="Y" type="integer" max="10564" units="cm"/>
          <inkml:channel name="F" type="integer" max="256" units="dev"/>
          <inkml:channel name="T" type="integer" max="2.14748E9" units="dev"/>
        </inkml:traceFormat>
        <inkml:channelProperties>
          <inkml:channelProperty channel="X" name="resolution" value="623.53741" units="1/cm"/>
          <inkml:channelProperty channel="Y" name="resolution" value="636.38556" units="1/cm"/>
          <inkml:channelProperty channel="F" name="resolution" value="0" units="1/dev"/>
          <inkml:channelProperty channel="T" name="resolution" value="1" units="1/dev"/>
        </inkml:channelProperties>
      </inkml:inkSource>
      <inkml:timestamp xml:id="ts0" timeString="2022-06-15T22:19:42.388"/>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92D050"/>
    </inkml:brush>
  </inkml:definitions>
  <inkml:trace contextRef="#ctx0" brushRef="#br0">16588 12839 7 0,'-44'0'0'16</inkml:trace>
  <inkml:trace contextRef="#ctx0" brushRef="#br0" timeOffset="503.04">16351 12883 8 0,'-9'0'0'0,"-6"2"0"16,-9 1 1-16,-5 4 6 16,-43 6 0-16,-32 5-2 15,40-2 1-15,12 0 0 16,21-7 0-16,18-3 2 15,1-2 0-15,12-6-1 16,0 2 0-16,-9 5-1 16,9-5 0-16,2 7-3 0,39 4 0 15,23 5-3-15,18-14 1 16,23-7 0-16,2 3 1 16,11-7-1-16,36 7 1 15,27 4-1-15,5-13 0 16,10-7 0-16,31 2 1 15,27 3 1-15,6-5 0 16,19-5-2-16,22 10 0 16,22 4 3-16,1-7 1 15,6-6 2-15,23-5 1 16,19-3 1-16,-9 4 1 16,1 1-11-16,6 7 0 15,3 5 5-15,-7-8 0 16,-4-4-4-16,-17 12 0 15,-18 13 0-15,-20-11 0 16,-19-2 0-16,-16 6 1 16,-23 4-1-16,-36-8 0 15,-32-2 2-15,-28 2 1 16,-29-1-2-16,-21 1 0 0,-21 2-3 16,-12-4 1-16,-18 2 1 15,-30 6 1-15,-26 5-1 16,4 0 0-16,9-4 0 15,-9 4 0-15,0 0-26 16,0 0 0-16,0 0-52 16</inkml:trace>
  <inkml:trace contextRef="#ctx0" brushRef="#br0" timeOffset="2751.47">15526 12472 12 0,'0'0'0'15,"29"-2"1"-15,-29 2 1 16,0 0 1-16,6 11 0 15,3 5 3-15,-2-5 1 16,3-2 5-16,1 3 0 16,7 1-9-16,19 7 1 15,17 10-2-15,-12-15 0 16,1-4 1-16,-16-8 0 16,-6-6 6-16,25-1 1 15,13 0-9-15,2 3 1 16,0-3-1-16,13-5 1 15,5-4 1-15,-44 3 1 16,-25-1-3-16,86-16 1 16,48-11 3-16,-56 7 1 15,-16 2-6-15,15 4 0 16,6 3 0-16,6-14 1 16,12-3-1-16,-22 6 0 0,-13 8 0 15,12-2 0-15,8 0 4 16,2 0 1-16,2-6-5 15,-9-4 1-15,-5-7 1 16,1 6 1-16,-2-3-1 16,4-4 0-16,3-6-5 15,-3-1 0-15,0-4 3 16,16 16 0-16,13 10 13 16,-35-33 0-16,-16-18-15 0,27 10 1 15,15-3-11-15,-13 13 0 16,-4 7 17-16,-8-9 0 15,-10 0-2-15,16-4 1 16,12-2-1-16,-21-6 1 16,-5-8-11-16,-1 0 0 15,1-4 5-15,13 10 1 16,12 3 5-16,-29-6 0 16,-9-3-4-16,9 6 0 15,8 1 0-15,-10-12 1 16,-2-8-1-16,15 11 0 15,8 1 5-15,-21-8 1 16,-13-6-8-16,12 3 1 16,1-4 4-16,6 12 1 15,3 8-4-15,-22-10 1 16,-10-6-6-16,23 6 0 16,7 5 9-16,-1 4 1 0,4 6-13 15,1-16 0 1,8-9 9-16,9 12 1 0,7 8-3 15,-4 5 0-15,3 7 6 16,-3 1 0-16,5-5-12 16,3 15 1-16,3 2 5 15,-8 11 1-15,-6 11-4 16,15 1 1-16,7 11 3 16,-24 2 0-16,-11 5 11 15,-2 3 0-15,-4 4-12 0,1 3 0 16,-1 3 2-16,2 0 1 15,1 5-7-15,-1 8 1 16,2 7 5-16,-3 1 1 16,-3 8-4-16,-3 5 1 15,-2 4 1-15,4 4 0 16,0 5-6-16,-3 7 0 16,1 5 5-16,0-1 0 15,-5-2 1-15,-1 3 0 16,0 3 0-16,-1 2 0 15,-1 10-1-15,6 2 0 16,-1 2 0-16,-9-4 0 16,-4-4 10-16,3 11 1 15,0 0-14-15,3 2 0 16,5-2 5-16,3 19 1 16,5 11-2-16,-5-11 0 15,-3-7 1-15,5-10 0 0,3-16-1 16,-5 9 0-16,0-1-6 15,-22 3 0-15,-15 1 14 16,34-7 0-16,16-1-8 16,1 5 1-16,9 3-1 15,-10 6 0-15,-2-1 2 16,-17-11 0-16,-9-12-4 16,19-3 1-16,7-6 2 15,-1 9 1-15,1 2-1 0,-2 6 0 16,4 1-9-16,6-18 1 15,3-10 7-15,-2-2 1 16,2-8-2-16,2 6 0 16,2 3 1-16,4 3 0 15,3 6 1-15,-1-5 0 16,-3-7-1-16,6 4 0 16,4-3 8-16,-11-14 0 15,-6-12-10-15,-1 12 0 16,-3 8 5-16,8-15 1 15,4-4-6-15,-25-1 0 16,-12-4 3-16,0 4 0 16,-6 1-1-16,-15-3 1 15,-13-2-2-15,16 0 1 16,4 3 0-16,-23-6 0 16,-13-4 1-16,-15-2 1 15,0 0-2-15,-13 3 0 16,-9 4-11-16,-21-3 0 15,-14-2 2-15,-4 10 0 0,0 1-81 16</inkml:trace>
  <inkml:trace contextRef="#ctx0" brushRef="#br0" timeOffset="3673.31">24412 12686 29 0,'22'2'0'0,"15"0"0"0,-28-6 1 16,-15-1 14-16,6 5 1 16,4-7-15-16,20-4 1 15,15-5-1-15,2 3 0 16,7 0 0-16,3 2 0 16,8 1 0-16,-1 8 1 15,1 4 0-15,15-6 1 16,13-3 2-16,-1-2 0 15,7-7-2-15,7 8 0 16,5 7 0-16,13-8 0 16,10 1-2-16,-1 12 1 15,2 0-1-15,6-3 1 16,6-1 1-16,6-5 0 16,7-8-2-16,3 13 0 15,3 4 2-15,-1-6 1 16,0-5-4-16,9 12 1 15,8 3-1-15,-10-16 1 0,-1-8 4 16,-1 0 0-16,-1-6-5 16,-18 13 0-16,-8 4 4 15,2-1 1-15,-3 1-5 16,-25-4 1-16,-18-4-2 16,5 10 1-16,-2 6 2 15,-28-3 0-15,-20-3 8 0,-29 3 0 16,-25 0-19-1,36 5 0-15,16 6 12 0,-37-11 0 16,-18 0-3 0,9 0 1-16,0 0-15 0,0 0 1 15,0 0-33-15,0 0 0 16,0 0 35-16</inkml:trace>
  <inkml:trace contextRef="#ctx0" brushRef="#br0" timeOffset="9206.79">19802 10796 41 0,'13'-5'0'15,"8"-6"9"-15,1-7 0 16,5-11-1-16,-2 4 0 16,-3-6-3-16,-8 15 0 15,-4 9-2-15,-10 7 1 16,7-6 0-16,-7 6 1 16,0 0 3-16,0 0 0 15,0 0-8-15,0 0 0 16,0 0 3-16,0 0 0 15,0 6 2-15,-4 16 0 16,-5 14-4-16,2-11 0 0,1-4 8 16,10 21 1-16,5 10-11 15,-16 11 0-15,-4 11 1 16,7 9 0-16,8 7 5 16,-2-3 0-16,5 0-5 15,-7 26 0-15,0 17 2 16,-4-24 1-16,2-10-2 0,8-8 1 15,3-7-2-15,-9-3 1 16,-5-4 0-16,3-4 1 16,0-3-1-16,-2-4 0 15,2-3 0-15,1-10 1 16,1-8-1-16,-2-1 0 16,-2-3-1-16,0-7 1 15,2-6-1-15,-1-2 1 16,3-5 0-16,-2-3 0 15,0-4-1-15,0-2 1 16,0-4 0-16,2-5 1 16,0 0-3-16,0 0 1 15,0 0-4-15,0 0 0 16,-3-7-3-16,1-4 1 16,2-4-45-16,-2-8 1 15,0 1 16-15</inkml:trace>
  <inkml:trace contextRef="#ctx0" brushRef="#br0" timeOffset="10552.51">19461 13160 13 0,'0'0'0'16,"5"9"7"-16,-5-9 0 16,0 0 0-16,0 0 0 15,4-7 3-15,-4 7 0 16,2-7 4-16,14 0 1 16,12-2-12-16,-28 9 1 15,-28-6 1-15,28 6 0 16,0 0-4-16,0 0 0 15,0 0 0-15,0 0 0 16,0 13 24-16,-5 21 1 16,1 17-25-16,6 5 0 0,2 9 0 15,-6 0 1-15,-2 3-3 16,-1-19 0-16,1-11 3 16,4 5 0-16,4-2-3 15,-6-1 1-15,0-2 1 16,-2-13 0-16,2-10-1 15,0-6 1-15,2-8-2 16,0-1 0-16,0 8 0 0,0-8 1 16,0 0-22-16,13-31 0 15,10-20-19-15,-12 28 0 16,2 0 23-16</inkml:trace>
  <inkml:trace contextRef="#ctx0" brushRef="#br0" timeOffset="16611.16">19843 13256 28 0,'0'0'0'0,"0"0"7"15,9-27 1-15,10-18 7 16,-10 25 1-16,-5 13-12 0,-1-2 1 16,1 2 3-16,-2-1 0 15,-2 1 6-15,0 7 1 16,0 0-10-16,-20 22 0 16,-14 14-5-16,1 32 1 15,-6 26 4-15,13-13 0 16,6-1-5-16,7-15 0 15,9-11 4-15,4-13 0 16,8-10-6-16,12-4 0 16,12-7 1-16,21-20 1 15,21-17 0-15,-20-8 0 16,-8-13 3-16,-2-1 0 16,-3-6-3-16,-28-8 0 15,-17-8 0-15,15-2 0 16,6-6 0-16,-12 4 0 15,-10 1-2-15,-16 35 0 16,-14 21-1-16,8 1 0 16,-1 7 1-16,-18 22 1 15,-13 14-5-15,14 7 1 0,8 11 5 16,11-10 1-16,13-3-2 16,13-7 0-16,12-5-11 15,19-7 0-15,17-10-27 16,17-10 1-16,-4 0 27 15</inkml:trace>
  <inkml:trace contextRef="#ctx0" brushRef="#br0" timeOffset="16927.57">20541 13236 109 0,'-18'43'0'15,"-14"28"9"-15,3-3 1 16,-3 8-10-16,18-47 0 15,16-27 17-15,-4 16 0 16,4 3-22-16,31-3 1 16,22 0 9-16,-27-16 0 15,-13-13-4-15,25-17 1 16,16-18-2-16,-34-2 1 16,-13-10 0-16,-5 0 1 15,-10-1-2-15,-5 10 0 16,-7 8 1-16,10 23 0 15,7 19-1-15,-42-1 1 16,-22 8-11-16,4 21 1 0,0 14-1 16,12 4 0-1,6 5-23-15,23-16 1 0,1 0-8 16</inkml:trace>
  <inkml:trace contextRef="#ctx0" brushRef="#br0" timeOffset="18445.24">26111 10421 10 0,'0'0'0'15,"0"0"1"-15,6-9 1 0,1-7 5 16,-3 5 1-16,0 0-2 16,-1 1 1-16,1 1 2 15,0-4 1-15,-1 0-5 16,-1 4 0-16,0 2 0 15,-2 7 0-15,0 0-1 16,0 0 0-16,0 0 0 16,0 0 0-16,0 0 1 15,6 7 0-15,5 6-4 16,2 14 0-16,1 18 6 0,9 18 0 16,4 20 6-16,-5-18 1 15,-3-5-14-15,-23 15 0 16,-20 12 3-16,17 19 1 15,5 20 0-15,8-30 0 16,5-18-5-16,-10 10 0 16,-2 2 3-16,-3 7 0 15,0 8-1-15,8-20 0 16,3-18 0-16,-3 6 1 16,-2 1-1-16,5-11 1 15,-3-3-2-15,5-22 1 16,4-18-1-16,-6 3 1 15,-1-3-1-15,0-7 1 16,-1-6-1-16,1 2 0 16,-1-7 0-16,-5-2 0 15,8 3-4-15,-8-3 1 16,0 0-9-16,0 0 0 0,-2-9-31 16,2 9 0-1,0 0 12-15</inkml:trace>
  <inkml:trace contextRef="#ctx0" brushRef="#br0" timeOffset="19444.39">25938 12933 24 0,'0'0'0'16,"0"0"3"-16,0 0 0 16,0 0 7-16,0 0 0 0,-4-9 2 15,4 9 1-15,-4-7-4 16,4 7 0-16,0-7-7 15,0 7 0-15,0 0 2 16,0 0 0-16,0 0 3 16,-2 41 0-16,-1 26-6 15,-3-18 0-15,1-4 6 16,3 2 0-16,4 0-6 0,-1 3 0 16,3 2 0-1,-6-12 1-15,-1-8 1 0,3-8 0 16,3-8-3-16,3 8 1 15,1 3 8-15,-3-17 0 16,-2-8-9-16,-2-2 1 16,3 7-14-16,-3-7 1 15,8-9 4-15,-4-1 1 16,-3-5-19-16,9-6 1 16,-1-1-22-16</inkml:trace>
  <inkml:trace contextRef="#ctx0" brushRef="#br0" timeOffset="20053.45">26396 12895 83 0,'-35'22'0'15,"-24"16"7"-15,71-47 0 0,44-33-4 16,-56 33 0-16,-24 9-1 15,-13 4 0-15,-17 7 29 16,16 1 0-16,4 5-31 16,7 6 0-16,6 8 0 15,14-22 0-15,14-18 0 16,-7 9 0-16,-2 9 0 16,15 14 0-16,10 11-4 15,19-12 1-15,15-6 1 16,-5 4 1-16,2-2 2 0,-10-2 1 15,-3-3-2-15,-6 5 1 16,-6 4-4-16,-10 1 1 16,-8 2 5-16,-6-10 1 15,-5-10-3-15,-16 19 1 16,-16 6-1-16,-16 1 1 16,-15 3-2-16,21-19 0 15,7-12 1-15,-11 3 0 16,-6-3 0-16,19-8 0 15,12-8-1-15,-1 2 1 16,2 1-1-16,9-12 0 16,7-7 0-16,17-14 0 15,13-11 0-15,5 12 1 16,10 6-1-16,3 0 0 16,6 4 0-16,-11-13 0 15,-8-4 0-15,-5 16 0 16,-7 8-2-16,-5 4 1 0,-4 6-1 15,-1 1 1-15,-2-4-5 16,-1 7 0-16,-4 5-9 16,-2 6 0-16,0-7-8 15,0 7 1-15,0 0-9 16,0 0 0-16,0 0 26 16</inkml:trace>
  <inkml:trace contextRef="#ctx0" brushRef="#br0" timeOffset="20378.49">26813 13090 65 0,'-2'7'0'0,"-1"6"13"0,5 27 1 15,1 17-7-15,-3-21 1 16,0-9 18-16,0-10 0 16,2-10-28-16,26 7 1 15,16 1 6-15,-5-15 0 16,2-9-5-16,1-18 0 15,6-17 2-15,-28 23 1 16,-18 6-2-16,11-19 1 16,2-13 1-16,-30-12 1 15,-20-12-3-15,0 17 0 16,-6 7-1-16,-8 19 1 16,-9 18-2-16,32 3 1 15,17 11-4-15,-48 12 0 16,-24 9-9-16,40-12 0 15,21-8-35-15,7-1 1 16,0 0 22-16</inkml:trace>
  <inkml:trace contextRef="#ctx0" brushRef="#br0" timeOffset="21015.62">26298 11927 59 0,'-4'14'0'0,"-1"12"4"16,5-26 1-16,1-9 10 16,-1 9 0-16,0 0 2 15,0 0 0-15,0 0-7 16,0 28 0-16,0 19-5 0,13 2 1 15,8 9-7-15,-16-17 0 16,-5-6 1-16,-2 13 0 16,-3 6-2-16,-8-14 1 15,-6-8 5-15,18 1 0 16,6-1-5-16,-9 4 0 16,-3 2 2-16,5-25 0 15,2-13-2-15,0 0 0 16,2 7 0-16,-2-7 0 15,15 6-10-15,-8-6 0 16,2-4-36-16,-9 4 0 16,0 0 28-16</inkml:trace>
  <inkml:trace contextRef="#ctx0" brushRef="#br0" timeOffset="47736.55">26200 7002 37 0,'0'0'0'15,"0"0"22"-15,0 0 0 16,0 0-14-16,0 0 1 16,0 0-6-16,0 0 1 15,17 45 8-15,-14-19 1 16,-1-1 7-16,7 9 0 0,4 8-19 16,-9-28 1-16,-4-16 1 15,0 2 1-15,6 9-3 16,21-3 1-16,12-3 1 15,0-21 1-15,3-20-4 16,1-3 1-16,-1-10-1 16,-1 13 0-16,0 8 0 15,-14-28 0-15,-6-14-1 16,-3 11 1-16,-3 8-1 16,-11 28 1-16,-8 21-1 0,0-8 1 15,-1-1-5-15,5 13 0 16,-10 20 4-16,-6 29 1 15,-10 25 0-15,15-6 1 16,5 8-1-16,6-26 1 16,8-13-1-16,3-3 1 15,4-13 1-15,12 8 0 16,10-2 0-16,-2-19 1 16,2-17-3-16,6-15 1 15,5-12-1-15,-6-2 1 16,-1-7-1-16,-17-22 1 15,-9-17-1-15,1-1 0 16,1-7-1-16,-10 20 1 16,-3 18-1-16,-2 28 1 15,-2 23 0-15,0-6 0 16,0 0-3-16,0 9 0 16,0 0 3-16,0 0 0 15,-6 14 0-15,-7 35 1 0,-7 23-1 16,18-5 1-16,11 1 2 15,-3-17 0-15,3-13-3 16,-3-6 1-16,-3-14 0 16,12 15 1-16,9 1-2 15,-13-22 0-15,-7-8 0 16,15 1 0-16,5 3-3 16,1-8 1-16,7-4-39 0,-17-1 0 15,-12 1-7-15,14-18 1 16,0 3 52-16</inkml:trace>
  <inkml:trace contextRef="#ctx0" brushRef="#br0" timeOffset="48498.65">27645 6649 104 0,'0'0'0'15,"0"0"1"-15,0 0 1 16,0 0 16-16,0 0 1 16,0 0-9-16,0 0 0 15,0 0-5-15,0 0 1 0,7 0-1 16,34-6 0-16,23-4-1 15,-29-1 1-15,-9 0-4 16,20 2 0-16,14-4 2 16,-1 6 0-16,5 5-2 15,-14 4 1-15,-9 9-2 16,-13-8 0-16,-12-1-3 16,-5-2 0-16,-5 0-25 15,-6 0 0-15,7 0 19 0,-7 0 1 16,0 0-36-16,-13 16 1 15,0 1 28-15</inkml:trace>
  <inkml:trace contextRef="#ctx0" brushRef="#br0" timeOffset="48732.09">27694 6981 108 0,'0'0'0'15,"0"0"32"-15,0 0 0 16,-11 5-32-16,11-5 0 15,0 0 3-15,0 0 0 16,13 4 3-16,48-13 0 16,37-4-5-16,-26 0 1 15,-5 4 0-15,-12-3 0 16,-10 3-2-16,-1-2 0 16,-5 2-4-16,-6 0 0 15,-5 5-16-15,-4-3 1 16,-4-2-20-16,-5 4 0 15,0 1-2-15</inkml:trace>
  <inkml:trace contextRef="#ctx0" brushRef="#br0" timeOffset="49074.9">28781 6425 112 0,'0'0'0'0,"0"0"4"0,0 0 0 15,0 0 7-15,0 0 0 16,0 0 3-16,2 22 1 16,-1 12-9-16,-2 8 1 15,-3 12-4-15,0-4 1 16,1 8-4-16,-1 39 1 15,-2 29 0-15,-10-62 1 16,-10-37-1-16,17-8 0 16,7-15-1-16,0 9 0 15,2-4-3-15,0-9 0 16,-2 5-33-16,20-10 0 16,16-12-6-16,5-17 1 15,-1-4 28-15</inkml:trace>
  <inkml:trace contextRef="#ctx0" brushRef="#br0" timeOffset="49494.04">29226 6353 130 0,'6'14'0'0,"1"10"11"0,-3 23 0 15,-3 12-9-15,-13-17 1 16,-11-10 3-16,9 11 1 15,2-1-4 1,1-11 1-16,0-8-1 0,0 4 0 16,-2 2 0-16,-13 0 0 15,-7-2-2-15,22-16 0 16,15-15-1-16,-4 4 1 16,-8 0-1-16,5-13 1 15,-3-6-1-15,14 1 0 16,6-2-1-16,25-7 1 15,18-6-1-15,-42 24 0 16,-22 15 0-16,57-8 0 16,33 2-1-16,-19 5 0 15,-1 11 2-15,-11-3 0 16,-6 5 0-16,-27-11 0 16,-19-7-2-16,7 4 0 15,-1 1-4-15,7 3 0 16,3-3-16-16,-16-5 0 15,0 0-31-15,0 0 0 0,0 0 56 16</inkml:trace>
  <inkml:trace contextRef="#ctx0" brushRef="#br0" timeOffset="49781.84">29758 6312 78 0,'-15'21'15'0,"10"-14"1"16,1-1 19-16,-7 14 1 16,-4 10-37-16,-3 33 0 15,-6 24 2-15,7-15 1 16,4-3-1-16,-9 3 1 16,-4 2-1-16,6-15 1 15,1-8 1-15,4-1 0 16,3 1-2-16,-11-10 1 15,-2-3-3-15,21-16 1 16,13-13-2-16,0 1 1 16,6 0-40-16,33-34 0 15,0 2-28-15</inkml:trace>
  <inkml:trace contextRef="#ctx0" brushRef="#br0" timeOffset="50115.13">30185 6721 88 0,'2'27'0'0,"1"20"36"16,-17 9 0-16,-12 14-36 15,22-41 1-15,11-24 6 16,25 24 1-16,18 9-2 16,11-24 0-16,14-12-5 15,-3-9 1-15,4-13 0 16,-6-7 0-16,-1-11 1 15,-47-23 1-15,-33-15-4 16,18 8 1-16,1-4 0 0,-40 17 0 16,-23 10-1-16,-4 22 0 15,-12 16-1-15,-15-6 1 16,-16 6-1-16,17 39 1 16,7 28-4-16,16 3 1 15,14 9-23-15,22-2 0 16,18-3 5-16,25-7 0 15,0-4-47-15</inkml:trace>
  <inkml:trace contextRef="#ctx0" brushRef="#br0" timeOffset="51145.61">26706 8034 91 0,'0'0'0'0,"0"0"5"15,6 25 1-15,1 16 8 16,2 17 1-16,4 9-4 0,6-4 0 16,3 0-6-16,-2 0 0 15,1-2-3-15,3-3 0 16,1-2-2-16,9-4 1 16,4-1 0-16,-21-17 1 15,-15-9-1-15,2-7 1 16,-8-3-1-16,2-6 1 15,0-7-2-15,-22-8 0 16,-13-5 0-16,-13-21 0 16,-11-19 0-16,-1 8 0 15,-5 0-5-15,1 1 0 16,-3 3 5-16,5 10 1 16,-1 5-4-16,21-1 0 15,12-2 3-15,6 4 0 16,8-1 0-16,10-14 0 15,10-7 0-15,17 7 1 16,16 1 2-16,15-7 0 0,16-1 0 16,32 4 0-16,26 7-1 15,-28 3 0 1,-11 11-1-16,4 0 0 0,-3 6 1 16,-6 7 0-16,-4 3-2 15,-6-1 1-15,-5-4-1 16,-21 1 0-16,-13 6-3 15,-9 2 0-15,-9 0-31 16,-3 2 1-16,-7 2-4 0,-3-4 0 16,0 0 20-16</inkml:trace>
  <inkml:trace contextRef="#ctx0" brushRef="#br0" timeOffset="53070.27">27744 8382 106 0,'37'-6'0'15,"24"-1"2"-15,-61 7 0 16,-40 4 15-16,40-4 0 16,0 0-8-16,7-8 1 0,8 3-9 15,37-20 0-15,25-11 1 16,14 21 0-16,18 5-2 15,-58-1 0-15,-32 3 1 16,36-4 1-16,14-6-2 16,-42 14 0-16,-21 6-23 15,3-2 1-15,-3 2 17 16,-8 7 1-16,-4 0-35 16,-33 20 1-16,1-2 20 15</inkml:trace>
  <inkml:trace contextRef="#ctx0" brushRef="#br0" timeOffset="53310.54">27693 8604 98 0,'61'-13'0'15,"42"-7"11"-15,-138 27 0 16,-80 15 7-16,101-18 0 16,38-8-14-16,14-9 1 15,25-10-4-15,7 3 0 16,14 0 0-16,1 8 1 15,3-1-2-15,-10 0 0 16,-6 6 1-16,-19-2 0 16,-12 0-5-16,-15 5 0 15,-13 4-9-15,42-3 1 16,27-3-24-16,-45 3 0 0,0 1-2 16</inkml:trace>
  <inkml:trace contextRef="#ctx0" brushRef="#br0" timeOffset="53644.59">29163 7934 96 0,'-37'40'0'0,"-24"27"7"0,61-67 1 16,24-45 10-16,-24 45 1 15,0 0-18-15,8 14 0 16,6 8 8-16,-23 30 0 16,-15 22-6-16,11-7 1 15,4 1-2-15,-11-10 0 16,-4-9 0-16,3-11 1 16,1-10-3-16,7-2 1 15,6-6 0-15,1-4 1 16,4-4-3-16,4 1 1 15,6-2-11-15,17-13 0 16,18-11-36-16,35-23 1 16,-1 0 7-16</inkml:trace>
  <inkml:trace contextRef="#ctx0" brushRef="#br0" timeOffset="53994.94">29727 7998 104 0,'-28'34'0'0,"-20"18"30"16,24 6 0-16,11 9-29 16,-4-8 1-16,3 1 3 15,23-19 1-15,17-10-1 16,-4-2 0-16,6-6-1 0,45-5 0 16,36-2-3-1,-25-28 1-15,-7-24 0 0,3 14 1 16,-3 0-2-16,-27-34 0 15,-19-23-1-15,-8 0 0 16,-12-10-1-16,-28 26 1 16,-22 13-1-16,2 12 1 15,-5 9-1-15,-30 20 1 16,-21 13-2-16,-6 21 0 16,-12 16-11-16,44 6 1 15,29 6 3-15,-5 1 0 16,8 3-31-16,22 6 1 15,0-3-6-15</inkml:trace>
  <inkml:trace contextRef="#ctx0" brushRef="#br0" timeOffset="56007.42">23096 7915 18 0,'6'16'0'0,"3"9"1"0,-9-25 0 16,0-25 1-16,2 16 0 16,0 5 0-16,-2 4 0 15,5-12 0-15,-5 12 0 16,0-8 0-16,0 8 1 16,0 0 10-16,0 0 0 15,0 0-12-15,0 0 1 16,11 8 8-16,-5 1 0 15,1 7-6-15,4 18 0 16,6 9-3-16,-8 3 1 16,-1-3 1-16,-3 7 0 15,1 3-3-15,-4-7 1 16,-1 1 4-16,1 7 0 16,2 6-4-16,0-15 1 15,1-7 3-15,-3 29 0 16,-4 14-6-16,4-18 1 15,0-7 0-15,0 2 0 0,1-3 10 16,-6 5 0-16,-1 3-10 16,6 2 0-16,3 0-6 15,-5 5 1-15,2 1 6 16,-4-14 1-16,-7-8-1 16,0 5 0-16,-4 6-1 15,13-5 0-15,6 3 10 16,-5 2 1-16,-1 6-12 0,-1-15 1 15,-1-13-3-15,-13 16 0 16,-4 2 3-16,10 7 1 16,6 7 0-16,-5-7 0 15,3 2 2-15,1-11 1 16,2-7-5-16,2 11 0 16,0 5 3-16,0 0 1 15,0 4-3-15,4 5 1 16,3-2-1-16,-3-14 1 15,0-13-2-15,-4 12 0 16,-4 2 1-16,-4 14 0 16,-1 10-1-16,9-5 1 15,6 1 1-15,-8-28 1 16,-4-24-1-16,5 29 0 16,-7 15-1-16,6-6 1 15,-1-2-1-15,-3 4 0 16,-1 2 0-16,5-29 0 15,6-26 0-15,-14 35 1 16,-6 14-1-16,10-5 1 0,8-3-1 16,-2 2 1-16,2 3-1 15,3-13 1-15,5-9-1 16,-9 0 0-16,-1-3 1 16,2 7 0-16,-2 3-1 15,-2 0 1-15,1 0 0 16,1-1 0-16,0-4-1 15,1-13 1-15,7-9-1 0,-8 15 1 16,2 5-1-16,-2-22 1 16,0-12-1-16,0 16 1 15,0 2 0-15,0-7 1 16,2-6-2-16,-2-7 1 16,0 11-1-16,0-11 1 15,0 0 0-15,0 0 1 16,1 5-2-16,-1-5 1 15,0 0 0-15,0 0 0 16,0 0 0-16,0 0 0 16,0 0-1-16,0 0 1 15,0 0 0-15,0 0 0 16,0 0-1-16,0 0 0 16,0 0 1-16,0 0 0 15,0 0-1-15,0 0 0 16,-13 7-2-16,13-7 1 15,-7 2-6-15,7-2 1 16,0 0-41-16,0 0 0 0,0 0-8 16</inkml:trace>
  <inkml:trace contextRef="#ctx0" brushRef="#br0" timeOffset="57155.34">22479 13366 64 0,'8'0'0'15,"3"0"12"-15,-13 7 1 16,-6 6-8-16,1 12 1 15,-2 9 17-15,5-16 1 16,4-9-24-16,-2 8 0 16,-1 2 1-16,1-10 1 15,2-7 5-15,9 2 1 16,6-4-8-16,14-15 0 16,10-8 1-16,-26-4 1 15,-13-4-2-15,24-10 0 16,13-10-1-16,-15-1 1 15,-7-4 1-15,-9 38 0 16,-10 22-1-16,4-13 0 16,0 0-2-16,0 9 1 15,-2-11 1-15,-5 13 0 0,-6 3 1 16,5 24 0-16,3 16-1 16,5-5 0-16,5-1 1 15,5-6 1-15,2-8-1 16,1 0 0-16,4-3 0 15,1-6 0-15,5-7 0 16,-10-3 1-16,0-6-2 16,22-22 1-16,13-14-1 0,-35 7 0 15,-17 2 0 1,13-13 0-16,4-7-3 16,-22 4 1-16,-13-2 2 0,22 9 0 15,11 7 0-15,-9 15 0 16,-2 10-1-16,0-10 0 15,1-4-14-15,-1 18 0 16,0 0 22-16,6 9 1 16,3 3-5-16,-5 15 1 15,-2 11-4-15,11 11 0 16,7 10 2-16,-14-32 0 16,-6-19-1-16,3 8 0 15,-1-2 0-15,7 15 0 16,6 9-4-16,-9-25 1 15,-6-17-4-15,7 4 1 16,2-5-32-16,1-1 0 16,-1 1 1-16,4-2 1 15,-4-1 39-15</inkml:trace>
  <inkml:trace contextRef="#ctx0" brushRef="#br0" timeOffset="58552.66">23093 13193 69 0,'0'0'0'0,"0"0"5"16,0 0 0-16,5-7 5 16,-5 7 1-16,13-8-2 0,0 5 1 15,7-1-10-15,8 1 1 16,9-3 14-16,-22 3 1 15,-10-1-16-15,34-3 0 16,20-4 0-16,-44 7 0 16,-22 6-14-16,7-2 1 15,0 0-36-15,0 0 0 16,0 0 45-16</inkml:trace>
  <inkml:trace contextRef="#ctx0" brushRef="#br0" timeOffset="58802.13">23126 13400 79 0,'7'-16'0'16,"6"-13"13"-16,-13 29 1 16,0 0-12-16,0 0 0 0,0 0 4 15,20-7 1-15,16-4 3 16,2 2 1-16,10 2-13 15,-24 2 0-15,-14 1 5 16,8-1 1-16,1-3-16 16,-5 5 0-16,-1 1-27 15,-3 0 1-15,-5 0 16 16</inkml:trace>
  <inkml:trace contextRef="#ctx0" brushRef="#br0" timeOffset="59133.51">23580 13005 70 0,'0'17'0'15,"0"8"12"-15,0-16 1 16,0-6 0-16,-2 6 1 16,1 8-8-16,-3 15 1 15,-2 19 6-15,3-12 0 16,-1-3-14-16,0-10 0 16,1-12 2-16,-1 11 0 15,0 2-5-15,2-7 1 0,1-4-4 16,1-7 1-16,3-7-5 15,-3-2 0-15,11 6-31 16,8-19 0-16,-1 0 30 16</inkml:trace>
  <inkml:trace contextRef="#ctx0" brushRef="#br0" timeOffset="59521.54">23857 12939 76 0,'-3'14'0'16,"-1"8"23"-16,0-1 1 16,2-3-20-16,-1 2 1 15,-1-5-3-15,-7 15 0 16,-6 8 0-16,4-16 1 16,1-8 6-16,-11 8 0 15,-6 1-6-15,18-12 1 16,11-9-3-16,0-2 0 15,-8 7 0-15,8-7 0 16,0 0-1-16,0 0 1 16,0 0-1-16,0 0 0 15,15-2-3-15,15-3 0 16,18-2 3-16,-30 3 0 16,-9 4-2-16,8 0 1 0,1 2 1 15,36-6 0 1,18-1-15-16,-52 3 1 0,-29 4 14 15,9-2 0-15,0 0-11 16,0 0 0-16,11 0-33 16,-11 0 0-16,0 0 41 15</inkml:trace>
  <inkml:trace contextRef="#ctx0" brushRef="#br0" timeOffset="59805.06">24149 12867 57 0,'-7'12'0'16,"-4"8"25"-16,7-11 1 15,2-5-7-15,-5 42 1 16,-8 27-12-16,11-30 0 16,-1-11-5-16,-8 6 0 15,-7 2-2-15,9 10 1 16,3 6-1-16,3-27 1 15,3-16-1-15,-6 10 0 16,1 1 0-16,3-14 0 16,4-6-2-16,11-2 0 15,12-4-23-15,-9-3 1 16,-1-4-15-16,32-45 1 16,-1-1 8-16</inkml:trace>
  <inkml:trace contextRef="#ctx0" brushRef="#br0" timeOffset="60085.41">24360 13153 106 0,'2'22'0'0,"0"14"1"15,-2 13 1-15,0 10 1 16,5-26 0-16,4-14 24 16,1-1 0-16,1-7-26 15,33 6 1-15,23-1 0 16,-18-40 0-16,-4-26-1 0,-16 3 0 15,-8-5 0-15,-16 1 1 16,-10-1-2-16,-18 1 1 16,-15 4-1-16,4 22 0 15,1 13 0-15,-6 6 0 16,-1 8-15-16,-3 20 1 16,-3 15-4-16,9-9 0 15,2-1-62-15</inkml:trace>
  <inkml:trace contextRef="#ctx0" brushRef="#br1" timeOffset="70429.98">20543 10005 19 0,'0'9'0'0,"0"9"1"15,0 36 0-15,-2 29 3 16,2-18 0-16,0 0 5 16,-3 9 0-16,-3 3-8 15,-11 24 1-15,-5 14 1 16,2-28 0-16,-2-15-2 0,5 0 0 16,4 0 2-16,-3 6 0 15,1 3-2-15,6-47 1 16,1-25-2-16,8 15 1 15,6 1-1-15,-6-10 1 16,0-6 0-16,0-2 0 16,0-4-1-16,0-3 0 15,7 13-11-15,19-13 1 16,-4 0-22-16</inkml:trace>
  <inkml:trace contextRef="#ctx0" brushRef="#br1" timeOffset="70826.57">21038 9729 14 0,'-11'32'0'0,"-5"22"3"15,4 11 0-15,1 18 8 16,-11 18 0-16,-9 16-6 16,-4-25 1-16,-6-10-5 15,4 35 0-15,0 14 1 0,0-22 0 16,4-14 1-16,-6 6 0 15,2 0 0-15,11-7 1 16,6-4-4-16,-17-27 1 16,-13-18 0-16,54-20 0 15,25-21-1-15,-17 0 0 16,-3-8-6-16,33-55 1 16,21-33-8-16,0-35 0 15,0 1-9-15</inkml:trace>
  <inkml:trace contextRef="#ctx0" brushRef="#br1" timeOffset="71128.53">21448 9137 51 0,'-5'47'0'0,"-4"31"6"16,-19-3 0-16,-15 10 2 15,-3 32 1-15,-7 24-8 16,5-6 0-16,1 4 3 16,5 14 1-16,1 12-2 15,-9 6 0-15,-11 2 0 16,-3-20 0-16,-6-14-2 0,23-7 0 16,14-11 2-1,7-33 1-15,8-23-4 0,9-9 0 16,9-17-6-1,0-24 1-15,1-21-8 0,29-12 0 16,1 2-37-16</inkml:trace>
  <inkml:trace contextRef="#ctx0" brushRef="#br1" timeOffset="71463.32">21918 9117 35 0,'-10'29'0'15,"-8"24"5"-15,-37 64 0 16,-27 51 2-16,19-26 1 0,6 0-5 15,-4-3 1-15,6-3-3 16,-12 4 1-16,1 10 1 16,-4-8 1-16,-3 3-3 15,16-1 0-15,17 0-1 16,-23-16 0-16,-6-9-5 16,44-25 0-16,25-20 0 0,-17-4 0 15,0-3-35-15</inkml:trace>
  <inkml:trace contextRef="#ctx0" brushRef="#br1" timeOffset="71908.06">22501 8503 13 0,'-9'12'0'0,"-4"10"1"15,-11 34 1-15,-9 23 8 16,-4 6 1-16,-2 10-2 16,-5 26 1-16,-2 20-9 15,-19 28 1-15,-13 24 5 16,-18 22 1-16,-13 19-7 16,-3-6 1-16,-5-1-2 15,18-25 0-15,6-17 1 0,17-8 0 16,15-13-1-1,15-56 0-15,17-39-1 0,14-4 1 16,11-16-3-16,4-30 0 16,8-28-30-16,29-14-5 15,1 0 50-15</inkml:trace>
  <inkml:trace contextRef="#ctx0" brushRef="#br1" timeOffset="72291.75">22919 8201 15 0,'-20'47'0'0,"-14"29"1"15,1 7 1-15,-4 16 8 16,-11 26 0-16,-9 22-6 16,-12 18 1-16,-10 15-5 15,-10 6 1-15,-10 7-1 16,-10-10 1-16,-11-6 5 15,51-25 1-15,32-13-7 16,0-35 0-16,13-25-2 16,13-35 1-16,13-32-6 0,0-3 1 15,0 2-24-15</inkml:trace>
  <inkml:trace contextRef="#ctx0" brushRef="#br1" timeOffset="72663.06">23488 8084 18 0,'-20'38'0'0,"-14"27"7"16,-1 0 0-16,-4 9 3 16,-5 11 0-16,-9 10-4 15,-7 37 1-15,-4 26-6 16,-14 16 1-16,-9 15 2 16,-22 2 1-16,-16 6-5 15,18-4 1-15,7-8 0 16,-2-17 1-16,8-16-2 0,20-26 1 15,17-23-6-15,29-26 0 16,26-26 0-16,-1-28 0 16,4-28-17-16,27-4 0 15,0-4 17-15</inkml:trace>
  <inkml:trace contextRef="#ctx0" brushRef="#br1" timeOffset="73024.92">24002 8236 23 0,'-23'50'0'16,"-10"33"3"-16,-19 4 0 0,-18 12 10 16,-9 40 0-16,-14 28-12 15,-5 21 0-15,-9 21 2 16,-7-16 1-16,-6-2-3 16,18-18 0-16,10-9-1 15,-3-16 0-15,-1-9 1 16,17-16 1-16,9-15-2 15,24-14 0-15,18-11-2 0,11-36 1 16,15-28-20 0,1-8 0-16,-1 0 12 0</inkml:trace>
  <inkml:trace contextRef="#ctx0" brushRef="#br1" timeOffset="73378.92">24301 8705 9 0,'-21'21'0'15,"-10"13"5"-15,-2 8 1 0,-10 10-1 16,-7 19 0-16,-5 15 6 16,-6 29 0-1,-5 28-1-15,-32 8 1 16,-24 21-10-16,20-3 0 0,4 3 0 16,-22-7 0-16,-9-2-1 15,35-28 1-15,22-20-1 16,23-10 0-16,27-17-4 15,11-53 0-15,15-41-16 16,-6 13 1-16,0 2 4 16</inkml:trace>
  <inkml:trace contextRef="#ctx0" brushRef="#br1" timeOffset="73757.2">24818 8733 28 0,'-20'18'0'15,"-15"13"9"-15,-10 11 0 16,-8 8-6-16,-30 58 1 0,-23 40 1 16,5-22 0-1,-6-3-3-15,10 10 0 0,9 6 3 16,-3-25 0-16,-1-13-5 16,7-4 1-16,-2-1-1 15,11 3 1-15,8 2-1 16,9-11 0-16,9-5-8 15,17-26 0-15,16-21-14 16,12-22 0-16,-1-3 17 0</inkml:trace>
  <inkml:trace contextRef="#ctx0" brushRef="#br1" timeOffset="74074.28">24866 9303 31 0,'-46'43'0'15,"-30"31"15"-15,-9 15 1 16,-15 21-13-16,1-2 1 15,-7 6-2-15,-6 15 1 16,-7 16-2-16,10-19 1 16,4-7 0-16,2 5 0 0,-4 3-2 15,27-21 0-15,15-10-6 16,14-6 0-16,14-4 0 16,22-21 0-16,0 2-32 15</inkml:trace>
  <inkml:trace contextRef="#ctx0" brushRef="#br1" timeOffset="74407.88">25189 9563 38 0,'-33'38'0'16,"-22"18"8"-16,-45 41 0 15,-39 33-1-15,14 5 0 16,-3 15-1-16,5-20 1 16,-1-8-2-16,2 17 0 15,2 4-3-15,5-19 0 16,6-12-2-16,2 7 1 15,4 2-2-15,32-40 1 16,23-22-9-16,17-3 1 16,16-9-15-16,10-33 1 15,1 1 6-15</inkml:trace>
  <inkml:trace contextRef="#ctx0" brushRef="#br1" timeOffset="74723.87">25254 10039 27 0,'0'0'0'15,"0"0"6"-15,-17 18 1 16,-12 14 7-16,-86 60 1 15,-62 47-9-15,64 13 1 16,23 15-3-16,-23-31 1 16,-9-19-3-16,15 9 1 15,9 0-2-15,4-7 1 16,5-7-4-16,30 0 0 16,24-4-12-16,2-36 1 15,11-23-16-15,18-29 0 16,0 0 32-16</inkml:trace>
  <inkml:trace contextRef="#ctx0" brushRef="#br1" timeOffset="75040.47">25694 10347 38 0,'-50'54'0'0,"-33"38"11"0,-8 13 0 16,-14 16-5-16,-15-8 1 16,-17-1 0-16,19 9 0 15,3-2-4-15,4-14 0 16,2-13-2-16,21-2 0 15,16-7-1-15,22-17 1 16,18-19-9-16,16-14 0 16,18-19-22-16,1-1 0 15,1-1 26-15</inkml:trace>
  <inkml:trace contextRef="#ctx0" brushRef="#br1" timeOffset="75340.42">26023 10582 11 0,'-45'47'0'16,"-27"36"22"-16,-9-24 1 0,-13-1-14 15,5 43 1-15,0 27-7 16,-10-24 1-16,-7-4-4 16,14-7 1-16,7-4 1 0,2-1 1 15,-2-5-3 1,22-14 1-16,17-17-6 0,0 9 1 16,3 2-5-16,23-25 1 15,-1 0-34-15</inkml:trace>
  <inkml:trace contextRef="#ctx0" brushRef="#br1" timeOffset="75659">26167 10688 36 0,'-22'20'0'15,"-15"12"9"-15,-26 24 1 16,-24 18-2-16,9 24 0 0,1 24 1 16,-21-19 1-16,-15-4-7 15,15 22 0-15,6 12-2 16,-26-24 1-16,-19-12-2 15,37 8 0-15,17-1-3 16,22-23 1-16,22-17-20 16,17-30 0-16,0 2-7 15</inkml:trace>
  <inkml:trace contextRef="#ctx0" brushRef="#br1" timeOffset="76365.16">26108 11777 39 0,'-28'33'0'16,"-18"21"3"-16,-8 18 0 16,-9 18 6-16,-1-10 0 15,-5-1-7-15,-19 9 1 16,-16 6 0-16,15-2 1 16,8 0-1-16,-2-25 0 15,0-24-3-15,44-14 1 0,30-18-4 16,-10 7 1-1,6 0-25-15,13-18 0 0,0 0 20 16</inkml:trace>
  <inkml:trace contextRef="#ctx0" brushRef="#br1" timeOffset="76679.27">25564 11777 44 0,'-53'49'0'16,"-34"32"3"-16,-4 6 1 15,-12 15 6-15,0-13 0 16,-5-6-7-16,11-2 0 15,2-5-2-15,16-8 0 16,11-6-1-16,7-19 1 16,11-16-3-16,24-15 0 15,22-13-21-15,-5 1 1 16,0 0 8-16</inkml:trace>
  <inkml:trace contextRef="#ctx0" brushRef="#br1" timeOffset="77012.89">24873 11604 44 0,'-27'29'0'15,"-16"13"9"-15,-27 4 0 16,-20 5-5-16,5 32 0 16,-6 23 1-16,1-17 0 15,-5-1-3-15,-6-7 1 16,-5-2 1-16,12-12 0 16,7-9-3-16,8 1 1 15,7-3-1-15,13-14 0 16,13-10-2-16,27-19 0 15,23-19-6-15,-17 10 0 16,-6-2-19-16,19-2 0 16,0 0 13-16</inkml:trace>
  <inkml:trace contextRef="#ctx0" brushRef="#br1" timeOffset="77311.77">24452 11489 16 0,'-18'59'0'0,"-14"39"10"16,-36-28 1-16,-30-5 6 15,-2 23 0-15,-10 17-9 16,8-11 1-16,2 3-8 0,6-10 0 15,5-6 2-15,14-4 0 16,8-5-2-16,12-12 0 16,10-10 0-16,16-24 0 15,12-14-1-15,8-5 0 16,9-7-11-16,0 0 0 16,0 0-41-16</inkml:trace>
  <inkml:trace contextRef="#ctx0" brushRef="#br1" timeOffset="77625.57">24007 11308 53 0,'-41'49'0'0,"-27"32"7"16,-11 13 0-16,-19 20 1 16,0-1 1-16,-4 8-4 15,4-2 1-15,2-5-4 16,-2-10 0-16,2-6 5 16,9-5 1-16,8-6-7 15,9-22 0-15,1-18-1 16,20-4 0-16,12-10-2 15,24-23 1-15,18-15-8 0,-5 5 0 16,0 0-57-16</inkml:trace>
  <inkml:trace contextRef="#ctx0" brushRef="#br1" timeOffset="77951.2">23756 11179 18 0,'-39'37'0'16,"-27"21"10"-16,3 14 1 16,-4 17 0-16,-20 8 0 15,-9 13-3-15,11-9 1 16,2-4-6-16,6 12 0 15,6-1-2-15,-25-20 0 0,-13-14 2 16,21 4 1-16,10-4-4 16,12-13 1-16,14-11-1 15,28-28 0-15,29-22-6 16,-5 0 1-16,-9 7-25 16,9-23 0-16,2 0 24 15</inkml:trace>
  <inkml:trace contextRef="#ctx0" brushRef="#br1" timeOffset="78261.83">23423 10955 54 0,'-27'34'0'15,"-20"24"2"-15,-41 36 1 16,-34 28 9-16,5 8 1 16,-12 16-9-16,20-21 0 15,7-12-1-15,1 17 1 16,3 5-1-16,-4-17 0 16,-1-14-2-16,23 3 0 15,16-6 0-15,5-17 0 16,9-10-1-16,11-23 0 15,13-17-7-15,17-21 1 16,18-26-25-16,-9 13 0 0,0 0 17 16</inkml:trace>
  <inkml:trace contextRef="#ctx0" brushRef="#br1" timeOffset="78595.45">23054 10964 61 0,'-39'63'0'16,"-26"38"4"-16,-40-7 1 15,-34 7 1-15,32 34 0 16,13 27-3-16,-26-35 1 15,-9-21-3-15,7 18 1 16,0 6 0-16,0-23 0 16,0-14 0-16,-4 3 0 15,-8-6-1-15,74-21 0 16,49-19-1-16,-16-12 0 16,-1-13-4-16,19-16 1 15,18-18-33-15,-4-7 1 16,1 0 29-16</inkml:trace>
  <inkml:trace contextRef="#ctx0" brushRef="#br1" timeOffset="78912.12">22435 10984 33 0,'-44'63'0'0,"-25"43"8"0,-5-30 0 16,-13-4 0-16,-12 36 1 15,-14 22-1-15,-1 4 1 16,-8 8-8-16,-6-8 1 16,-1-3 1-16,-1-10 0 15,7-7-1-15,14-10 1 16,11-5-1-16,24-30 0 15,20-22-2-15,21-18 1 16,20-20-2-16,4 0 1 16,9-13-24-16,9-21 1 15,0 0-8-15</inkml:trace>
  <inkml:trace contextRef="#ctx0" brushRef="#br1" timeOffset="79196.32">21615 11388 58 0,'-45'90'0'0,"-27"58"7"15,-26-24 1-15,-27 6-1 16,12 5 1-16,2 4-7 0,11-20 0 15,8-11 0 1,14-7 1-16,12-10 0 16,9-21 0-16,9-18-1 0,29-27 0 15,23-25-3-15,-8 8 1 16,2-5-15-16,4-12 1 16,0 2-27-16</inkml:trace>
  <inkml:trace contextRef="#ctx0" brushRef="#br1" timeOffset="79496.3">21485 11267 28 0,'-44'50'0'15,"-28"39"4"-15,-2 14 1 16,-11 23 3-16,-13-2 1 16,-13 6-3-16,4 0 0 15,-2 2-4-15,8-12 0 0,5-8 4 16,18-4 0-16,11-12-5 16,10-22 0-16,9-20 0 15,20-23 1-15,15-20-3 16,6-6 0-16,14-10-25 15,25-33 0-15,-1 0 11 16</inkml:trace>
  <inkml:trace contextRef="#ctx0" brushRef="#br1" timeOffset="79745.25">20987 11498 68 0,'-67'74'0'15,"-46"50"1"-15,27-3 1 16,2 18 1-16,-6-17 0 16,-8-6-2-16,20-12 1 15,14-8-2-15,19-24 1 16,21-18-2-16,11-28 0 15,15-26-22-15,-2 0 1 16,0 0 5-16</inkml:trace>
  <inkml:trace contextRef="#ctx0" brushRef="#br1" timeOffset="80063.69">21186 10883 30 0,'-13'31'0'16,"-7"15"7"-16,-52 64 1 15,-34 46-6-15,10-21 0 16,-5 2 3-16,21-13 0 15,18-7-4-15,-27-1 1 16,-15-3-1-16,31-31 0 16,8-26 0-16,17-6 0 15,13-12-1-15,20-24 0 16,20-21-19-16,-5-6 1 16,0 1 4-16</inkml:trace>
  <inkml:trace contextRef="#ctx0" brushRef="#br1" timeOffset="80313.63">20935 10699 33 0,'-72'101'8'16,"-4"20"0"-16,-9 25-7 16,9 0 0-16,-3 9 1 15,-1-29 0-15,1-10-2 0,18-30 0 16,15-21-5-16,20-23 0 16,0-1-24-16</inkml:trace>
  <inkml:trace contextRef="#ctx0" brushRef="#br1" timeOffset="81345.42">21862 8714 44 0,'-31'77'0'16,"-19"51"0"-16,-9 22 0 16,-11 32 0-16,10-25 0 15,3-11 0-15,-7-9 1 16,-7-9 0-16,12-18 1 0,6-22-2 16,12-12 0-16,11-16-2 15,16-32 0-15,-1-2-27 16</inkml:trace>
  <inkml:trace contextRef="#ctx0" brushRef="#br1" timeOffset="81697.1">22446 8264 17 0,'-15'49'0'15,"-7"32"4"-15,-20 11 0 16,-16 17 0-16,-3 19 1 15,-1 19-3-15,-1 8 0 16,-6 10 2-16,7-23 0 16,-1-10-3-16,0-2 1 15,2-8-2-15,9-32 1 16,12-25-4-16,16-29 1 16,16-27 0-16,1 0 1 0,-1-1-27 15</inkml:trace>
  <inkml:trace contextRef="#ctx0" brushRef="#br1" timeOffset="81996.39">22586 8091 40 0,'-22'80'0'15,"-17"46"0"-15,-14-7 1 16,-17 14 0-16,-8 15 1 16,-11 20-1-16,4 5 0 15,-3 9 0-15,-10-23 1 16,-6-11-3-16,18-2 1 15,6-4-9-15,14-19 0 16,-1-2-8-16</inkml:trace>
  <inkml:trace contextRef="#ctx0" brushRef="#br1" timeOffset="82612.66">20244 10373 41 0,'-9'45'0'0,"-14"23"1"16,5 31 0-16,0 24 7 16,1-9 0-16,4 3-8 15,-9 0 1-15,-2 6 3 16,9-13 0-16,8-6-1 16,-10-24 0-16,-5-19-3 15,9-5 1-15,4-11 0 0,5-16 0 16,4-17-8-16,0 3 1 15,0-1-37-15</inkml:trace>
  <inkml:trace contextRef="#ctx0" brushRef="#br1" timeOffset="82929.47">20253 10602 27 0,'-7'61'0'0,"-4"40"4"15,7 2 0-15,9 12-1 16,-16-5 1-16,-11 2 1 15,-7-11 0-15,-8-6 0 16,15-19 0-16,9-16-4 16,0 12 0-16,5-2 1 15,5-12 0-15,4-9-8 16,-1-33 0-16,0 0-31 16</inkml:trace>
  <inkml:trace contextRef="#ctx0" brushRef="#br1" timeOffset="83162.47">20569 11229 53 0,'-26'51'0'16,"-18"32"3"-16,-1 0 1 15,-4 10-2-15,17-4 0 16,10 1-1-16,-6-5 0 16,-1-2-2-16,20-2 1 15,-1 2-45-15</inkml:trace>
</inkml:ink>
</file>

<file path=ppt/ink/ink5.xml><?xml version="1.0" encoding="utf-8"?>
<inkml:ink xmlns:inkml="http://www.w3.org/2003/InkML">
  <inkml:definitions>
    <inkml:context xml:id="ctx0">
      <inkml:inkSource xml:id="inkSrc0">
        <inkml:traceFormat>
          <inkml:channel name="X" type="integer" max="18332" units="cm"/>
          <inkml:channel name="Y" type="integer" max="10564" units="cm"/>
          <inkml:channel name="F" type="integer" max="256" units="dev"/>
          <inkml:channel name="T" type="integer" max="2.14748E9" units="dev"/>
        </inkml:traceFormat>
        <inkml:channelProperties>
          <inkml:channelProperty channel="X" name="resolution" value="623.53741" units="1/cm"/>
          <inkml:channelProperty channel="Y" name="resolution" value="636.38556" units="1/cm"/>
          <inkml:channelProperty channel="F" name="resolution" value="0" units="1/dev"/>
          <inkml:channelProperty channel="T" name="resolution" value="1" units="1/dev"/>
        </inkml:channelProperties>
      </inkml:inkSource>
      <inkml:timestamp xml:id="ts0" timeString="2022-06-15T22:03:17.191"/>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2060"/>
    </inkml:brush>
    <inkml:brush xml:id="br2">
      <inkml:brushProperty name="width" value="0.05292" units="cm"/>
      <inkml:brushProperty name="height" value="0.05292" units="cm"/>
      <inkml:brushProperty name="color" value="#C00000"/>
    </inkml:brush>
    <inkml:brush xml:id="br3">
      <inkml:brushProperty name="width" value="0.05292" units="cm"/>
      <inkml:brushProperty name="height" value="0.05292" units="cm"/>
    </inkml:brush>
  </inkml:definitions>
  <inkml:trace contextRef="#ctx0" brushRef="#br0">19549 10582 14 0,'-39'5'0'15,"-27"6"6"-15,7-2 0 16,-6 0 1-16,12 2 0 16,3 0 2-16,13 1 0 15,11 1-1-15,6-6 0 16,7-3-6-16,2-1 0 16,9-1-2-16,2-2 1 15,0 0-1-15,0 0 1 16,0 0 1-16,13-3 1 15,5-3-3-15,34 6 1 16,22 4-1-16,33-17 0 16,24-7 2-16,-39 15 1 15,-16 1-2-15,50-5 1 16,27-3-1-16,-12-1 0 16,3-3 0-16,13-4 1 15,9-4-1-15,0 8 1 16,0 0-1-16,32-2 0 0,20 4 0 15,-16-1 1-15,-12-5 0 16,7 2 0-16,5-5-2 16,12 10 0-16,10 8 3 15,-3-15 1-15,3-5-3 16,7 23 0-16,3 14 0 16,-3-22 0-16,0-12-1 0,6 13 1 15,5 5-2-15,-9 1 1 16,-6 1 0-16,6-5 0 15,1-2 0-15,-5 3 0 16,-2 5 0-16,6-12 0 16,2-5 4-16,1 5 0 15,1 8-4-15,-12 10 0 16,-5 2 3-16,0-14 0 16,-2-14 0-16,-2 8 1 15,-2 0-4-15,-7 6 1 16,-4 11-1-16,-12-13 0 15,-8 0-2-15,-6 2 0 16,-3-2 3-16,3 9 0 16,2 1 1-16,-13-2 1 15,-5-8-4-15,2 7 1 16,1 2 0-16,-29 2 0 16,-20 3 6-16,-19-5 0 0,-19 0-7 15,12 7 0-15,0 6 5 16,-58-11 1-16,-38-8-12 15,16 6 0-15,-2 0 10 16,-7 0 1-16,8 0-4 16,-8 0 0-16,0 0-18 15,-30 9 0-15,-18 4-30 16,-9-1 0-16,-1-3 44 16</inkml:trace>
  <inkml:trace contextRef="#ctx0" brushRef="#br0" timeOffset="2702.3">18995 10207 14 0,'0'0'0'15,"0"0"0"-15,30-13 1 16,18-7 1-16,-34 15 1 16,-14 5-2-16,56-13 1 15,33-3 3-15,-43 0 0 16,-15-2-3-16,15 5 0 15,6 2 1-15,7-1 1 0,8-3-3 16,-32 4 1 0,-17 1 0-16,36-10 0 0,16-6 1 15,-4 8 0-15,5 4-3 16,-10 0 1-16,-6 1 4 16,4 0 0-16,0 1-3 15,2-5 1-15,0-4-1 16,2-4 0-16,4-1-2 0,5 10 1 15,9 0 0 1,-11-9 0-16,-7-6 0 0,13-1 0 16,7 1 0-16,-2-2 0 15,-1 5 0-15,-10-3 0 16,-13-2 0-16,21-3 0 16,7-3 2-16,-8 10 1 15,1 5-3-15,7-8 0 16,7-6 0-16,-11-5 1 15,-5-4-1-15,11 4 0 16,7 3 0-16,-13-7 0 16,-7 0-1-16,13 2 1 15,2-2-1-15,0 11 1 16,-1 5-1-16,-8-10 1 16,-6-6-1-16,-4-3 0 15,0-8 0-15,8 2 0 16,8-2 1-16,-14 8 0 15,-5 1 0-15,-6 0 0 0,-2 3 1 16,9-10 0-16,6-2-1 16,-15-3 0-16,-5-1-1 15,14-1 0-15,8-2 0 16,2 13 0-16,1 2 2 16,2-12 1-16,1-3-4 15,-40 2 1-15,-23 5 0 16,42-1 0-16,25-1 0 0,-17-3 0 15,-5-3 1-15,-3 6 1 16,-2 1-2-16,-5-6 0 16,1-4 0-16,1 10 1 15,-1 1 1-15,6-7 1 16,6-2-3-16,-12 4 0 16,-5 0 0-16,9 4 1 15,8 1 0-15,-16-2 1 16,-4-1-1-16,3 9 1 15,-2-2-3-15,5-6 1 16,4-3-2-16,1 5 1 16,1 6 1-16,-13 3 0 15,-7 6 1-15,7 2 1 16,2-5-5-16,6 3 0 16,3 0 3-16,-2-6 1 15,3-5-2-15,-1 11 1 16,0 1 0-16,-3 5 0 15,-4 2-1-15,10 6 1 16,7 4 0-16,-4 4 0 16,3-1-1-16,-8-2 1 0,-1 3-1 15,-11 5 0-15,-5 7 1 16,25 5 0-16,15 8 0 16,-18-10 0-16,-9-10-2 15,-6 21 1-15,-6 15 1 16,12-4 0-16,3 6 0 0,-16-9 0 15,-10-4-1-15,14 0 1 16,4 3 0-16,-6 5 0 16,-2-1-1-16,-3 5 1 15,1 1 0-15,0 7 0 16,2 0-1-16,1 9 1 16,2-1 0-16,1 5 0 15,1-4-1-15,32 18 1 16,23 14 0-16,-45-16 0 15,-23-2 0-15,8 3 0 16,-3-5-1-16,10 6 1 16,8 2-1-16,-6-11 1 15,-2-2 0-15,-2 11 0 16,-4 7 0-16,10-4 0 16,4 2 0-16,-18-10 0 15,-6-4 0-15,3 21 0 16,2 15 0-16,3-23 0 15,3-10 0-15,5 8 0 16,4-2 0-16,-1 3 0 0,1 5 0 16,0 9 0-16,1 7 0 15,3-24 0-15,1-15 0 16,-24 13 0-16,-16 6 0 16,20 8 0-16,7 12 0 15,10-17 1-15,10-9-1 16,-14 0 0-16,-7 2 0 15,3 3 0-15,2 5 0 0,4-1 0 16,1-2 0-16,3-2 0 16,-1-1 0-16,6-2 0 15,4-5 1-15,-17-1 1 16,-7-5-2-16,14 15 0 16,6 6 0-16,-6-10 0 15,-3-3 0-15,0-5 1 16,0-10-1-16,-1 7 0 15,3 2 1-15,1-7 0 16,4-4 3-16,-7 13 0 16,-6 8-3-16,15-14 1 15,9-5-3-15,1 11 1 16,1-2 3-16,-41-25 0 16,-25-15-7-16,25 14 1 15,8 8 7-15,13 9 1 16,12 4-7-16,-18-15 1 15,-7-4 4-15,13 11 1 16,7 4-2-16,-28-9 1 16,-16-11-11-16,15 6 1 0,3-3 7 15,-2-3 1-15,-1-2-2 16,-15-7 0-16,-10-5-2 16,3 2 1-16,-1-3 2 15,-7-3 1-15,9 7 12 16,-9-7 1-16,0 0-24 15,0 0 0-15,0 0 8 16,-31 4 0-16,0 1-95 16</inkml:trace>
  <inkml:trace contextRef="#ctx0" brushRef="#br0" timeOffset="7924.69">22655 8786 7 0,'0'41'0'16,"0"29"0"-16,5-86 1 15,5-50 0-15,-9 53 1 0,-1 16 1 16,0-3 1 0,0 0-3-16,0 0 0 0,0 0 4 15,0 0 1-15,0 0 5 16,4 22 0-16,2 16-6 16,-6-11 0-16,-4 2-2 15,-2 29 0-15,1 19 2 16,5-8 0-16,2-1-2 15,-2 3 1-15,-2 2-1 16,-6-8 1-16,-4-5-1 0,6 5 0 16,2 0-2-16,8 0 1 15,5 1 2-15,-7-24 0 16,-4-12-3-16,2-8 0 16,-2-11 2-16,4 14 0 15,4 0-1-15,-6-12 0 16,0-8 3-16,0 6 0 15,-2 0-6-15,0 0 1 16,2-7 0-16,0-4 0 16,-2 9 1-16,2-9 1 15,0 0-2-15,0 0 0 16,-7 9-2-16,7-9 1 16,-9 3-5-16,9-3 1 15,0 0-17-15,0 0 0 16,-8 2-9-16,8-2 0 15,0 0 32-15</inkml:trace>
  <inkml:trace contextRef="#ctx0" brushRef="#br0" timeOffset="8464.94">22721 8733 16 0,'0'0'0'16,"-15"2"5"-16,4-9 0 15,-2-4 1-15,6 8 0 16,5-1 1-16,2 4 1 15,0 0-5-15,-7 18 1 16,-6 11 5-16,6 19 1 16,3 17-5-16,2-5 0 15,2 1-2-15,2 20 1 16,2 17-2-16,7-6 1 16,5 3 7-16,-7-6 0 15,-3-6-8-15,0 1 0 16,-3-2 3-16,-6-12 0 15,-5-7-2-15,4-11 1 16,1-10-4-16,1 5 0 16,2 1 0-16,-2-13 0 0,0-5 2 15,0-5 1-15,2-5-3 16,0-3 1-16,2-5-4 16,-2-3 0-16,2-3 4 15,-2-6 1-15,0 0-2 16,0 0 0-16,0 0-4 15,0 0 1-15,-2-6-1 16,2 6 1-16,0 0-22 16,0 0 1-16,0 0-28 0</inkml:trace>
  <inkml:trace contextRef="#ctx0" brushRef="#br0" timeOffset="9261.82">22653 8894 25 0,'-4'18'0'16,"1"11"1"-16,3-22 1 16,0-14 8-16,0 7 1 15,0 12-6-15,-15 35 0 16,-9 33 3-16,13 1 0 16,5 11 0-16,-5-9 1 15,0-4-6-15,2 15 1 16,1 3-3-16,8-1 1 15,6-3-1-15,-17-10 1 16,-10-7 3-16,16-7 1 16,9-3 4-16,-4-6 0 15,0-2-10-15,3-20 0 16,3-17 1-16,-4 1 1 0,-4-2 1 16,2 1 0-16,0-3-3 15,0-7 1-15,0-11-2 16,0 0 1-16,0 9 9 15,0-9 1-15,0 0-12 16,0 0 1-16,0 0-3 16,0 0 0-16,0 0 4 0,0 0 0 15,0 0-11-15,0 0 1 16,0 0-13-16,0 0 1 16,0 0-34-16</inkml:trace>
  <inkml:trace contextRef="#ctx0" brushRef="#br0" timeOffset="11783.16">22309 10776 38 0,'0'0'0'15,"-9"6"3"-15,9-6 1 16,0 0 2-16,0 0 1 16,0 0-6-16,-9-18 1 15,-6-9 1-15,-5 23 0 16,-6 17-3-16,0-10 0 16,0-3 0-16,-7 6 1 15,-6 1 2-15,-2 6 0 16,1 3-3-16,-1-12 0 15,2-10 1-15,25 6 1 16,14 0-2-16,-28 7 1 16,-15 4-1-16,30-5 1 15,17-10-1-15,-4 4 0 16,-11 4 0-16,-6 5 0 16,-8 3 3-16,17-6 1 15,8-5-2-15,0-1 1 0,-4 13-2 16,1 0 1-16,-1 3 0 15,0-2 1-15,3 3 0 16,1-12 0-16,0-1-3 16,0-4 1-16,5 12 2 15,-3-5 0-15,2 2 0 16,16 4 1-16,13 5 0 16,-24-11 1-16,-9-7-5 15,39 18 0-15,26 15-1 16,-47-28 1-16,-23-8 6 0,36 1 1 15,17-2-9-15,-31 10 1 16,-15 4 2-16,-2-10 1 16,7 4 7-16,-7-4 0 15,13 11-10-15,-13 16 0 16,-4 14-1-16,-3-15 0 16,-4-7 7-16,3-4 0 15,-4-6-6-15,-16 5 0 16,-13 4 1-16,15-3 0 15,4-4 3-15,-9-1 0 16,-6-1-3-16,17-1 0 16,7-5 1-16,1 1 0 15,3-1-5-15,2 3 1 16,-1-3-3-16,8-3 1 16,-7 6-1-16,7-6 1 15,0 0-25-15,0 0 0 16,0 0-18-16</inkml:trace>
  <inkml:trace contextRef="#ctx0" brushRef="#br0" timeOffset="12436.61">22712 10730 53 0,'-17'-22'0'16,"-10"-21"7"-16,5 41 0 16,1 22 4-16,-14-4 0 15,-7 9-5-15,12-10 1 16,8-5-6-16,9-6 1 15,11-2 4-15,-27 14 0 16,-14 9-4-16,43-8 1 16,26-5-3-16,-11 3 1 15,7 1 2-15,20 5 0 16,16 5-3-16,-12 1 0 16,-2 0-1-16,-1 2 1 15,-3 0 1-15,-21-17 0 0,-17-12-2 16,11 34 1-16,1 21 2 15,-16-28 0-15,-10-8 1 16,-9 1 1-16,-7-2 7 16,-1-2 0-16,-10-1-14 15,2-1 0-15,-3-1 1 16,4-4 1-16,3-2 1 16,5-1 0-16,6-6 1 15,2-9 0-15,2-8-1 16,16-1 0-16,11-5 5 15,0-11 0-15,10-13-6 0,3 0 1 16,7-5 0-16,5 1 0 16,6 1-1-16,-1 6 0 15,2-1 2-15,-8 6 1 16,-4 2-3-16,-6 10 1 16,-9 6 0-16,-4 1 1 15,-7 4-14-15,-10 3 1 16,-11 8-25-16,1 1 0 15,0 0 0-15</inkml:trace>
  <inkml:trace contextRef="#ctx0" brushRef="#br0" timeOffset="13808.83">29283 8171 24 0,'-7'-9'0'0,"-6"-6"2"16,7-12 0-16,6-11 13 15,-7 22 1-15,-2 11-15 16,5-2 1-16,2 3 7 15,-7-2 0-15,-4-6-4 0,13 12 0 16,-7-7-2-16,7 7 1 16,0 0 1-16,-4 16 0 15,0 4-2-15,10 23 0 16,5 20 0-16,9 16 0 16,10 22 4-16,-1-30 1 15,6-15-10-15,-29 27 1 16,-17 12 2-16,2-1 1 15,-6 2 14-15,4-10 1 16,0-10-17-16,-10 3 0 16,-3-3 0-16,26 9 0 15,19 3 0-15,-34-21 0 16,-15-15 1-16,19 0 0 16,9-5-1-16,-6-9 1 15,-1-9-1-15,5 2 0 16,2-3 1-16,2 10 0 15,3 9-1-15,-5-31 1 16,0-16-1-16,6 13 1 16,3-4-1-16,-5-2 1 0,-4-1-1 15,0-6 0-15,2 5 0 16,-2-5 1-16,0 0-3 16,0 0 1-16,0 0 0 15,0 0 1-15,0 0-21 16,0 0 0-16,0 0-9 15,0 0 0-15,0 0-12 16</inkml:trace>
  <inkml:trace contextRef="#ctx0" brushRef="#br0" timeOffset="14625.09">29233 9044 7 0,'0'0'0'16,"0"10"1"-16,8-19 1 16,3-7 4-16,-4 5 0 15,-1 6 14-15,-6 5 0 16,0 0-19-16,0 0 0 15,0 0 2-15,0 0 0 16,0 0 1-16,0 12 0 16,2 8 2-16,-4 31 1 15,-2 23-1-15,10-4 1 16,5 9-6-16,-13-14 1 16,-7-2 11-16,9 8 1 15,1 5-9-15,5-3 1 16,5 3-8-16,-2-25 1 15,1-17 6-15,-14 9 0 16,-9 2-9-16,7-5 1 16,1-4 3-16,3-20 1 0,2-10 8 15,2 12 1-15,2 9-12 16,-4-16 1-16,0-10 1 16,0-1 0-16,0 9 0 15,0-9 0-15,-2 13 2 16,2-13 1-16,0 0-2 15,0 0 1-15,0 0-2 16,0 0 0-16,0 0-4 16,0 0 0-16,0 0-4 0,0 0 0 15,0 0-18-15,7-7 1 16,0 1-37-16</inkml:trace>
  <inkml:trace contextRef="#ctx0" brushRef="#br0" timeOffset="17352.41">29318 10436 60 0,'-22'7'0'0,"-17"-2"2"16,58-16 0-16,33-8 1 15,-41 11 1-15,-22 16 1 16,3-17 0-16,-5-8 2 16,-7 8 0-16,-6-1-4 0,-22 1 1 15,-18 3-2-15,10 3 0 16,1-1-1-16,5 15 0 15,2 10 12-15,26-12 1 16,16-3-13-16,-7 5 1 16,0-2-6-16,10 7 1 15,4 2 4-15,23 4 0 16,19 1-2-16,18 11 0 16,16 10 6-16,1-8 1 15,5 1-11-15,-48-15 0 16,-31-13 9-16,27 11 0 15,8 5-9-15,-26-12 1 16,-13-10 7-16,0 15 0 16,-5 4-3-16,-27 5 1 15,-18 4 10-15,17-13 0 16,3-9-10-16,-25 11 1 16,-15 5-2-16,31-21 0 0,19-12-4 15,-2 10 1-15,7 4 4 16,-2-10 0-16,4 0 0 15,8-12 1-15,6-9-2 16,12-9 0-16,10-10 0 16,15-6 0-16,14-4-3 15,0-6 0-15,3-1 7 16,-14-2 1-16,-10-2-5 0,4 20 0 16,1 11-6-16,-20 14 0 15,-12 14-2-15,1-1 1 16,-3 5 8-16,-2 2 0 15,4-7-7-15,-4 7 1 16,0 0-8-16,-11 7 0 16,-8-1-22-16,12 1 0 15,0-4 23-15</inkml:trace>
  <inkml:trace contextRef="#ctx0" brushRef="#br0" timeOffset="17986.23">29939 10335 73 0,'0'0'0'0,"-28"20"6"16,28-20 1-16,-7 0 9 15,7 0 1-15,-11 0-14 16,-33 12 0-16,-25 4 1 16,25-7 0-16,9 4 0 15,20-9 1-15,19-4-5 16,-12 1 0-16,-1 3 1 16,9-4 1-16,-11 7-2 15,11-7 0-15,0 0 0 0,0 0 1 16,0 0-2-16,28-3 0 15,20-5 2-15,0 3 0 16,5-4-1-16,-12 9 0 16,-6 2-6-16,0 9 0 15,-3 5 5-15,-1 7 1 16,0 10 3-16,-29-13 1 16,-18 1-4-16,-14 13 0 15,-16 8 6-15,5-17 1 16,-1-7-6-16,-6 18 0 15,-4 11-5-15,9-18 1 16,8-7 7-16,15-13 0 16,13-9-2-16,-6 3 1 15,2 1-3-15,11-4 0 16,1 9-1-16,-1-9 1 16,13 9 2-16,6-2 1 15,7 4-3-15,22-13 0 16,18-10 1-16,-20 8 1 0,-7 0-3 15,-4 3 0 1,-5 1-1-16,-13 0 1 0,-12 0-18 16,6 0 1-16,0 0-39 15,10 3 1-15,-1 3 64 16</inkml:trace>
  <inkml:trace contextRef="#ctx0" brushRef="#br1" timeOffset="24320.85">26483 5475 14 0,'-4'45'0'16,"-2"27"0"-16,4-63 0 15,2-34 1-15,-1 16 0 16,-1 2 0-16,2 7 1 0,0 0 4 15,0 0 0 1,0 0-2-16,0 10 0 0,-2 8-1 16,0 2 1-16,2 2 4 15,0 9 0-15,0 5-7 16,0 3 1 0,-2 6-1-16,10-7 1 0,3 4 1 15,-11 8 0-15,-8 10-3 16,12-17 0-16,-2-3 3 0,-2-6 0 15,-2-7-1-15,-2 23 0 16,-3 14-2-16,5-12 0 16,4-2 1-16,-2 10 0 15,0-1 0-15,0-30 0 16,-2-20 2-16,0 42 1 16,-1 17-3-16,6-14 0 15,6 0 0-15,-10-12 0 16,-5-4 0-16,4 21 0 15,0 10-1-15,6-19 0 16,5-8 0-16,-5-10 1 16,-4-6-1-16,0 33 1 15,0 17 0-15,4-6 0 16,3 2 0-16,-1-30 1 16,-3-21-2-16,1 19 1 15,0 11-1-15,1-3 1 16,1-1 0-16,1 7 0 15,1 2-1-15,6 2 1 16,5-2-1-16,-14-8 0 0,-8-1 0 16,6-9 0-16,3-4 0 15,3 20 0-15,6 11 0 16,-9-7 0-16,-6 0 2 16,3 1 0-16,3-3-1 15,1-16 1-15,1-13-2 0,-3 18 0 16,-1 9 1-16,1-7 1 15,1 0-2-15,-8 5 0 16,-4 10-1-16,5 1 1 16,1 2 0-16,3-29 0 15,5-24 2-15,-12 35 0 16,-5 14-2-16,7-5 1 16,4 2 0-16,1 3 1 15,5 4-2-15,-12-20 0 16,-5-12 0-16,5 3 0 15,1-4 0-15,-1 19 0 16,-2 10 0-16,1-1 0 16,1-1 0-16,2-1 0 15,2-4 0-15,-2-29 0 16,-1-19-1-16,-3 30 0 16,-3 12 1-16,1-12 1 15,3-1 3-15,-2 6 0 16,-1 10 2-16,4-13 1 15,4-4-7-15,-1-9 0 16,-1-5-7-16,0 20 0 0,0 10 5 16,2-28 0-16,2-15 8 15,-2 2 0-15,0-2-5 16,0 9 0-16,2 11-4 16,-2-10 1-16,0-12 3 15,0 8 0-15,0 1 6 16,0-3 0-16,-2-4-10 0,0 6 0 15,-2-4 9-15,3 0 0 16,-1-2-8-16,2-7 0 16,-2 5 3-16,2-5 0 15,0 0 0-15,0 0 1 16,-4 11-3-16,4-11 1 16,0 0 1-16,0 0 0 15,0 0-1-15,0 0 0 16,0 0-6-16,0 0 1 15,-11 4-13-15,11-4 0 16,0 0-63-16</inkml:trace>
  <inkml:trace contextRef="#ctx0" brushRef="#br1" timeOffset="26091.99">25182 10984 24 0,'7'-2'0'0,"4"-2"2"0,-11 4 1 16,0 0-1-16,0 0 1 16,0 0 9-16,0 0 1 15,0 0-11-15,0 0 0 16,0 0 2-16,0 0 0 15,0 0 7-15,0 0 0 16,0 0-10-16,0 0 1 16,-5 13 1-16,-4 14 1 15,-8 15-2-15,12-28 1 16,5-10 1-16,-4 34 1 16,2 17-5-16,2-38 0 15,2-23 5-15,-2 6 0 16,0 0-3-16,39 9 0 15,27 6 6-15,-36-26 1 16,-17-14-9-16,14-4 1 0,7-7-1 16,-1 5 0-16,4 0 0 15,-17 6 1-15,-7 5-1 16,4-1 1-16,-4 1-1 16,1-14 0-16,-1-10 7 15,-9 30 0-15,-6 16-8 16,2-2 0-16,0-11 3 15,-5 5 1-15,-5-3-4 16,3 6 1-16,1 3-18 0,-6 3 0 16,-3 8 19-16,4 4 0 15,1 6 1-15,3-6 0 16,1 1 4-16,6 16 1 16,6 13-7-16,0-26 1 15,-1-18-1-15,3 10 0 16,4 2 1-16,-12-13 0 15,10 7 2-15,12-11 1 16,13-6-1-16,-17 4 0 16,-5-3-4-16,6-3 0 15,1-5 1-15,-3-6 0 16,-2-8-11-16,-8 11 1 16,-5 6 15-16,1-2 0 15,-1 7-6-15,0-24 0 16,0-10 0-16,-2 34 0 15,0 18 1-15,0-9 0 16,0 0-6-16,0 0 0 16,0 0 2-16,6 20 1 0,7 12 4 15,-2-1 0-15,3 3-2 16,-3-10 1-16,-3-8 4 16,-1 4 1-16,1 1-9 15,8 33 1-15,6 22 3 16,-16-56 0-16,-10-33 2 15,4 13 1-15,0 0-4 16,0 0 0-16,0 0-35 16,0 0 1-16,0 0-2 15</inkml:trace>
  <inkml:trace contextRef="#ctx0" brushRef="#br1" timeOffset="26526.67">25845 10804 61 0,'0'0'0'0,"0"0"12"16,0 0 1-16,0 0-4 15,22-8 0-15,17-1-8 16,-20 4 0-16,-6 3 0 15,20-3 0-15,11-8 13 16,-9 2 1-16,0-3-16 16,-3 7 1-16,-4 3 1 0,-12 4 1 15,-8 4-6-15,-1-4 1 16,0 0-17-16,-7 0 0 16,6 1-17-16,-6-1 1 15,0 0 34-15</inkml:trace>
  <inkml:trace contextRef="#ctx0" brushRef="#br1" timeOffset="26769.25">25912 10986 78 0,'0'0'0'15,"0"0"8"-15,0 0 0 16,0 0 13-16,0 0 0 15,5-8-20-15,32-10 1 16,24-9-3-16,-20 8 1 16,-6-1 0-16,4 9 0 15,0 4 0-15,-25 3 0 0,-14 8-1 16,0-4 1-16,11 0-26 16,-11 0 1-16,0 0-30 15</inkml:trace>
  <inkml:trace contextRef="#ctx0" brushRef="#br1" timeOffset="28764.91">26379 10538 69 0,'4'9'0'0,"3"6"3"0,-7-15 0 15,0 0 2-15,0 0 0 16,0 0-1-16,0 0 1 16,17 11-3-16,-4-9 1 15,5-4-1-15,23-2 1 16,14-3 0-16,-3-4 1 16,2-3 2-16,-6-4 0 15,-4-2-5-15,-29 14 1 16,-23 10-1-16,8-4 0 15,13-9 0-15,-2 5 0 16,2 1-3-16,-13 3 1 16,10-6 3-16,-5 15 0 15,2 6-4-15,-1-4 1 16,-2-2 0-16,-25 54 1 16,-14 32 10-16,21-60 1 0,8-30-13 15,-20 31 0 1,-11 11 2-16,11-13 1 0,2-3-1 15,4 5 0-15,5 2 0 16,0-13 0-16,2-9 6 16,-3 19 1-16,-3 4-7 15,14-26 0-15,7-15-13 16,-2 2 0-16,-4 9 4 16,4-9 1-16,0 0-73 15</inkml:trace>
  <inkml:trace contextRef="#ctx0" brushRef="#br1" timeOffset="29037.78">26357 10863 77 0,'0'0'0'15,"0"0"6"-15,0 0 1 16,0 0 0-16,0 0 1 16,0 0-3-16,42-25 0 15,29-18-5-15,-34 32 1 16,-15 14 3-16,9-8 0 16,4 1-5-16,15-8 0 15,11-8-22-15,-7 13 1 16,-1-1-27-16</inkml:trace>
  <inkml:trace contextRef="#ctx0" brushRef="#br1" timeOffset="29369.2">26943 10868 68 0,'0'0'0'0,"-6"-12"7"0,2 21 1 16,-1 11 7-16,7-8 1 15,5-1-16-15,36-9 1 16,23-7 11-16,-3-6 1 16,7-6-5-16,-29 3 0 15,-15-6-4-15,3-7 0 16,-3-9-3-16,-17 25 1 16,-12 17-2-16,3-37 0 15,-2-14 1-15,-22 7 0 16,-15-7-3-16,-4 36 0 15,-7 25 0-15,1 2 0 16,-3 11-7-16,26-16 0 16,15-8-1-16,-20 19 1 15,-8 8-31-15,20-12 1 16,1 0 18-16</inkml:trace>
  <inkml:trace contextRef="#ctx0" brushRef="#br1" timeOffset="34740.71">29019 6340 70 0,'0'0'0'16,"0"0"2"-16,0 0 0 16,0 0 8-16,-4 35 1 15,1 24-3-15,-3-21 1 16,1-9 3-16,5 5 0 16,3 2-9-16,1-5 1 0,3-6-4 15,4 18 0-15,6 11 1 16,-8-25 0-16,-3-16-2 15,-2 0 0-15,-1-1 3 16,-5 4 0-16,-5 1 6 16,-17 4 0-16,-15 1-9 15,4-17 0-15,0-6-15 16,2-7 1-16,-1-6 15 0,1-2 0 16,0-6 0-1,-4 2 1-15,-2-5-1 0,10 3 0 16,7 2 1-16,5 2 1 15,6-1-1-15,5 1 0 16,6-2-3-16,13-2 1 16,9 0 4-16,10-1 1 15,8-4-3-15,5-2 0 16,5-5 0-16,48-11 1 16,33-2-1-16,-39 13 0 15,-16 10 4-15,-17 6 0 16,-15 9-5-16,-7-2 0 15,-7 6 2-15,-17 1 0 16,-11 4-3-16,-2 0 0 16,0 0-6-16,0 0 0 15,-6 11-30-15,0 0 1 16,1 0-6-16</inkml:trace>
  <inkml:trace contextRef="#ctx0" brushRef="#br1" timeOffset="35280">29522 6501 85 0,'0'0'0'16,"0"0"4"-16,22-7 0 15,13-2 1-15,-24 5 1 16,-11 4 6-16,35-23 0 0,19-13-9 15,-3 7 1-15,5 2 8 16,-10 14 1-16,-5 9-11 16,-6-5 1-16,-8 6-5 15,-8-3 1-15,-8 5-12 16,-2 1 0-16,-3 0 0 16,1 7 1-16,1 5-26 15,-29 17 0-15,1-2 25 16</inkml:trace>
  <inkml:trace contextRef="#ctx0" brushRef="#br1" timeOffset="35568.87">29337 6757 95 0,'15'-7'0'15,"9"-2"4"-15,-8 2 0 16,-3 5 12-16,32-18 1 15,21-11-17-15,-5 15 1 16,2 11 3-16,-4-12 1 16,-4-8-5-16,-5 9 0 15,-5-4 1-15,-1 11 1 16,0 5-3-16,-27 3 1 16,-21 1 7-16,19 0 1 15,3 0-15-15,1-4 0 16,3 4-6-16,-11-4 0 15,-3 4-29-15,1-3 1 0,0 1 25 16</inkml:trace>
  <inkml:trace contextRef="#ctx0" brushRef="#br1" timeOffset="36318.71">30833 6081 79 0,'-22'16'0'16,"-13"9"4"-16,35-25 1 15,9-18-1-15,-9 18 0 16,2-7-1-16,-19-2 1 15,-8 0-3-15,-18 7 1 16,-12 4 3-16,38-2 1 16,21 0-5-16,-47 5 0 15,-23 1-1-15,44-4 1 16,20-4 0-16,-8 4 0 16,1-1 0-16,9-1 1 15,-9 4-2-15,9-4 0 16,-11 4 0-16,11-4 0 15,0 0 0-15,0 0 0 0,0 0 0 16,0 0 0-16,-7 5 0 16,7-5 0-16,-6 11-1 15,0 0 0-15,-1 3 0 16,-2 0 1-16,-2 3 0 16,-4 1 1-16,-4 5 0 15,1-5 0-15,0-2-1 16,12-7 0-16,8-5 8 15,-2 5 0-15,2 0-1 0,14 4 0 16,12 3-7 0,13 0 1-16,10-3-1 0,-25-8 1 15,-13-1 2-15,35 3 1 16,19 2-3-16,-43 0 0 16,-22-2 2-16,12 2 0 15,5 0 0-15,3 8 0 16,6-1-2-16,-17-7 0 15,-9-9 3-15,-2 0 0 16,-10 12-3-16,-19 14 1 16,-19 8-1-16,3-11 0 15,-1-5 1-15,6-9 0 16,5-5-2-16,3 1 1 16,6 6 0-16,0 2 0 15,2-1-2-15,13-6 1 16,11-6-11-16,0 0 1 15,0 0-23-15,13 7 0 16,0 2-39-16</inkml:trace>
  <inkml:trace contextRef="#ctx0" brushRef="#br2" timeOffset="47544.62">22527 8865 1 0,'-16'31'0'16,"-14"23"0"-16,30-54 0 16,20-33 14-16,-20 33-5 15,0 0-4-15,4 24 1 16,-4 15 3-16,-4 23 0 16,-3 21 3-16,1 0 1 15,-1 5-12-15,3-5 0 16,3-4 0-16,-20 10 0 15,-8 4 2-15,3-13 0 16,2-8 0-16,3-11 0 0,3-9-2 16,-6 6 1-16,-2-4-1 15,9-19 0-15,6-10 0 16,0 5 1-16,2-1-2 16,4-18 1-16,5-13-3 15,0 2 0-15,0 0-24 0,0 0 1 16,0 0-1-1</inkml:trace>
  <inkml:trace contextRef="#ctx0" brushRef="#br2" timeOffset="47920.7">22455 9029 39 0,'-11'25'0'16,"-7"13"6"-16,-10 15 0 15,-7 13 2-15,5 5 0 16,1 4-2-16,-10 6 1 15,-4 8-6-15,14-3 1 16,9 3-1-16,-30-12 1 16,-21-3 1-16,40-2 0 0,18-5-1 15,-18-7 0-15,-6-10-1 16,15-8 1-16,1-8-2 16,14-22 0-16,11-17-5 15,-4 5 1-15,-2 9-29 16,7-18 1-16,1 2 25 15</inkml:trace>
  <inkml:trace contextRef="#ctx0" brushRef="#br2" timeOffset="48247.16">22435 9197 27 0,'-22'34'0'16,"-17"24"11"-16,2-10 0 16,-4 1 7-16,-12 12 1 15,-10 10-16-15,8 8 1 16,1 9 1-16,-7-15 0 16,-4-10-4-16,-7 3 0 15,0-2 5-15,11 4 0 16,4 6-6-16,7-22 0 15,8-10 0-15,10 3 0 16,10-7 0-16,17-26 0 0,12-19-3 16,-7 7 0-16,0 0-30 15,31-38 0-15,1 0 11 16</inkml:trace>
  <inkml:trace contextRef="#ctx0" brushRef="#br2" timeOffset="48546.7">22173 9289 64 0,'-30'30'0'16,"-18"21"10"-16,-17-1 0 15,-14 1-5-15,-8 28 1 16,-9 19 3-16,15-15 1 15,9-2-7-15,-6-2 1 16,4 0-4-16,4 6 1 16,7 0-1-16,10-22 0 15,12-18 1-15,19-14 0 16,11-19-2-16,1 1 1 16,9-9-11-16,1-4 1 15,13 9-10-15,44-31 1 16,2 0-20-16</inkml:trace>
  <inkml:trace contextRef="#ctx0" brushRef="#br2" timeOffset="48846.81">21955 9462 67 0,'-23'16'0'0,"-14"9"6"16,-53 40 1-16,-41 27-2 0,24-16 0 16,3-7 0-16,1 4 0 15,3 3-4-15,-5-4 1 16,-1-5-1-16,27 0 0 16,16-2 0-16,11-15 1 15,15-8-1-15,6-17 1 16,7-18-3-16,13-1 1 15,13-6-6-15,-2 0 1 16,18 0-23-16,41-35 0 16,0-3 6-16</inkml:trace>
  <inkml:trace contextRef="#ctx0" brushRef="#br2" timeOffset="49122.28">21724 9411 49 0,'-54'38'0'0,"-35"27"3"16,-16 13 0-16,-21 15 9 16,1-4 1-16,-8-4-8 15,7 3 1-15,4 4-2 16,6 4 0-16,7 6-2 15,22-31 1-15,17-24 0 16,13 3 0-16,14-9-3 0,26-22 0 16,23-19-2-16,-12 12 1 15,3 1-14-15,3-13 1 16,0 0-38-16</inkml:trace>
  <inkml:trace contextRef="#ctx0" brushRef="#br2" timeOffset="49846.53">20868 9640 33 0,'-7'8'0'15,"-4"4"4"-15,-21 30 0 16,-12 21 16-16,-9-11 0 16,-12 2-15-16,-9 13 1 15,-9 1-3-15,-22 15 1 0,-17 9-3 16,14-14 1-16,3-8 2 16,-2-7 0-16,-2-9-3 15,33-7 0-15,21-5-1 16,27-21 1-16,28-13-1 15,-9 4 0-15,9-3-4 16,0-9 0-16,0 0-40 16,33-41 1-16,0-1 44 15</inkml:trace>
  <inkml:trace contextRef="#ctx0" brushRef="#br2" timeOffset="50113.62">20445 9945 60 0,'-59'38'0'16,"-37"27"1"-16,6-7 1 16,-8 5 5-16,-11 0 1 15,-8 4 0-15,8 1 1 16,4-1-8-16,26-11 1 15,19-9-1-15,1-2 1 16,8-7-2-16,28-17 1 16,18-10-7-16,1-2 0 15,8-18-5-15,44-20 0 16,-2 0-34-16</inkml:trace>
  <inkml:trace contextRef="#ctx0" brushRef="#br2" timeOffset="50379.87">20026 10061 39 0,'-43'34'0'0,"-27"24"5"0,-18-8 0 16,-23 4 4-16,0 6 1 15,-4 6-4-15,4 3 1 16,4 3-6-16,50-14 0 15,33-13 0-15,-24-15 0 16,-4-11-1-16,41-12 1 16,22-14-8-16,-3 1 1 15,3-3-25-15,39-36 0 16,-1 2 34-16</inkml:trace>
  <inkml:trace contextRef="#ctx0" brushRef="#br2" timeOffset="50598.4">19751 10135 28 0,'-39'36'0'16,"-26"25"10"-16,-18-14 1 16,-19 3-2-16,8 8 0 0,-4 3-3 15,24-16 0-15,17-7-3 16,-4-13 0-16,6-8-3 15,34-8 1-15,29-13-4 16,1-1 1-16,10-8-28 16,41-37 0-16,1-1 25 15</inkml:trace>
  <inkml:trace contextRef="#ctx0" brushRef="#br2" timeOffset="50742.89">19586 10118 17 0,'-40'51'0'16,"-27"28"1"-16,-1-27 0 16,-8-7 1-16,15-5 0 15,7-7-2-15,21-3 1 16,0 3-16-16</inkml:trace>
  <inkml:trace contextRef="#ctx0" brushRef="#br2" timeOffset="52096.74">29732 8575 22 0,'-4'21'0'16,"-1"17"1"-16,5-38 0 16,0-9 9-16,0 9 0 15,0 0-5-15,-11 25 0 16,-6 13 3-16,-3 33 1 15,-6 22-8-15,-9-20 1 16,-6-7 2-16,-3 23 1 16,-2 17-2-16,7-21 0 15,6-8-2-15,-12 4 1 16,-4-1-1-16,17-1 0 16,10-3 0-16,-4-11 0 15,2-8 0-15,11-15 1 16,8-15-1-16,1-11 0 0,6-12-2 15,-2 8 1-15,2 5-8 16,-2-12 1-16,1-1-22 16,36-17 0-16,0 4 19 15</inkml:trace>
  <inkml:trace contextRef="#ctx0" brushRef="#br2" timeOffset="52430.86">29815 8928 24 0,'-7'13'0'16,"-6"3"6"-16,-11 33 0 16,-7 21 7-16,-8-3 1 15,-6 3-6-15,-3 0 0 16,-5 4-4-16,8-3 1 15,5 3-2-15,-6 9 0 16,-4 5-2-16,11-18 1 16,6-7-1-16,-1-3 1 15,1-6-1-15,11-7 1 16,5-9-1-16,10-20 0 16,9-15-1-16,-2 5 0 15,4 1-6-15,5-8 1 16,6-2-21-16,44-36 0 0,0 1 4 15</inkml:trace>
  <inkml:trace contextRef="#ctx0" brushRef="#br2" timeOffset="52712.87">29976 9130 55 0,'-28'29'0'15,"-16"18"4"-15,11 7 0 16,1 9-1-16,-14 2 0 16,-7 5 7-16,30-3 0 15,22-2-8-15,-47 5 0 16,-26 1 0-16,20-16 0 16,4-9-1-16,10 2 0 15,8 1 1-15,6-6 1 16,8-1-2-16,12-26 0 15,10-16-2-15,-4 0 1 16,0 13-22-16,17-17 0 16,-1 4-15-16</inkml:trace>
  <inkml:trace contextRef="#ctx0" brushRef="#br2" timeOffset="52997.04">29985 9231 21 0,'-20'31'0'0,"-11"17"19"15,-10-1 1-15,-7 4-15 16,0 12 0-16,-4 13 4 16,-3-1 1-16,-3 1-6 15,-10-7 1-15,-10-8-4 16,16-2 1-16,6-4 3 0,17-9 0 15,15-4-5 1,13-24 0-16,15-20 0 0,-4 2 0 16,-4 11-10-16,30-7 0 15,20-1-7-15,30-35 1 16,0 1-20-16</inkml:trace>
  <inkml:trace contextRef="#ctx0" brushRef="#br2" timeOffset="53266.81">30235 9420 64 0,'-19'27'0'16,"-12"22"6"-16,-39 9 0 15,-30 14-1-15,28-7 1 16,11 0-3-16,-4-6 1 15,2-8-2-15,13-12 0 16,12-2-1-16,-1 2 1 16,4 3-2-16,24-22 1 0,18-20-2 15,-7 0 1-15,2 9-12 16,26-13 0-16,20-5-14 16,35-38 0-16,0 2 17 15</inkml:trace>
  <inkml:trace contextRef="#ctx0" brushRef="#br2" timeOffset="53535.07">30508 9462 41 0,'-39'34'0'16,"-24"20"9"-16,6-3 0 15,-2 5 9-15,-26 7 0 16,-18 7-17-16,20-18 1 15,5-7 0-15,13 6 0 16,10 3-1-16,9-11 0 16,11-5 0-16,12 7 0 15,16-1-1-15,3-32 0 16,8-24-5-16,9 15 0 16,11-3-8-16,39-20 0 15,0 2-33-15</inkml:trace>
  <inkml:trace contextRef="#ctx0" brushRef="#br2" timeOffset="53796.16">30567 9729 63 0,'-37'23'0'0,"-26"11"8"16,-3-1 1-16,-14 1-4 15,7 6 1-15,-1 5-4 16,11-4 0-16,9-6 1 0,-1 3 0 16,3-1-1-16,24-17 0 15,19-7-2-15,2 0 0 16,9-4-1-16,14 5 1 16,16 0-5-16,34-33 0 15,28-28-30-15,2 0 1 16,1 2 27-16</inkml:trace>
  <inkml:trace contextRef="#ctx0" brushRef="#br2" timeOffset="54030.86">30833 9729 41 0,'-27'32'0'15,"-22"19"10"-15,7-19 0 16,-4-1 3-16,-32-1 1 15,-20 3-11-15,4 1 1 16,-2 2-2-16,37 8 0 16,26-1-1-16,16-27 1 0,21-18-2 15,-4 2 1-15,-10 9-1 16,10-9 0-16,-1 9-5 16,41-21 0-16,30-14-29 15,8-8 0-15,0-2 27 16</inkml:trace>
  <inkml:trace contextRef="#ctx0" brushRef="#br2" timeOffset="54279.36">30806 9882 68 0,'-10'13'0'16,"-6"8"1"-16,-45 19 1 15,-32 12 2-15,8-12 0 16,-5-4-1-16,33-9 1 16,21-5-1-16,22-15 0 15,21-11-2-15,-7 4 0 16,0 0-2-16,57-21 1 16,39-21-26-16,-11 3 1 15,0-1 3-15</inkml:trace>
  <inkml:trace contextRef="#ctx0" brushRef="#br2" timeOffset="54514.54">31088 9862 58 0,'-26'13'0'0,"-18"8"8"16,0 3 1-16,-8 7-2 15,-7 1 1-15,-10 6-2 16,40-16 1-16,23-17-6 15,-36 24 0-15,-15 5-1 16,36-25 1-16,19-14-1 0,2 5 1 16,24-9-3-1,28-17 1-15,26-15-6 16,-6-1 0-16,7-1-27 0,-3 11 1 16,0 1 27-16</inkml:trace>
  <inkml:trace contextRef="#ctx0" brushRef="#br2" timeOffset="54863.01">31306 9853 32 0,'-20'9'0'16,"-12"7"12"-16,-5 11 1 15,-9 11 2-15,-4-9 0 16,-7-4-10-16,11-3 1 16,7-2-3-16,6-7 0 15,7-1 2-15,15-8 0 16,13-4-3-16,-2 0 1 15,0 0-2-15,22-16 0 16,13-10-2-16,19 1 1 16,14-6-3-16,-35 15 0 15,-16 9-4-15,3-2 1 0,-1 4 5 16,-6 1 1-16,-6 4-3 16,2 2 1-16,0 5 2 15,-10 11 0-15,-10 14-1 16,-30-3 1-16,-24 9-1 15,28-13 0-15,13-3 1 16,-2-6 0-16,6-3-3 16,-9-4 1-16,-3 0-37 15,23-5 1-15,0-1 43 16</inkml:trace>
  <inkml:trace contextRef="#ctx0" brushRef="#br3" timeOffset="81639.23">2723 8259 34 0,'-9'0'0'16,"-4"0"10"-16,4 0 0 15,-4 2 5-15,4 0 1 16,3-1-8-16,6-1 1 16,0 0-2-16,0 0 1 15,0 0-3-15,9 0 0 16,10 0-5-16,18 0 0 15,14 0 2-15,-17-1 0 0,-9-3 1 16,-10 0 0-16,-6 4 0 16,25-5 0-16,16-2-3 15,-39 3 0-15,-17 4-7 16,6 0 1-16,0 0-28 16,0 0 1-16,0 0-3 15</inkml:trace>
  <inkml:trace contextRef="#ctx0" brushRef="#br3" timeOffset="81910.2">2607 8562 47 0,'0'0'0'15,"0"0"17"-15,0 0 0 16,5-5-8-16,27-3 0 15,12-4-6-15,-26 5 0 16,-10 7 8-16,7-6 0 16,-1 1-6-16,23-6 0 15,15-5-5-15,-39 10 0 16,-17 6 1-16,4 0 0 16,10 0-2-16,-10 0 1 15,0 0-22-15,5 0 0 16,2 0-40-16</inkml:trace>
  <inkml:trace contextRef="#ctx0" brushRef="#br3" timeOffset="84701.34">2248 8494 60 0,'0'0'0'15,"0"0"1"-15,0 0 1 16,24-4 10-16,-24 4 0 16,0 0-9-16,0 0 0 15,0 0 0-15,-14 0 0 16,-14 2-1-16,32 9 1 15,10 7-1-15,-14 12 1 16,0 10 7-16,-3 0 0 16,-3 1-10-16,-18 1 0 15,-7-1-1-15,21-12 0 16,10-8 0-16,-3-6 0 16,1-8 11-16,-7 11 1 0,-6 9-11 15,7-14 0-15,8-8 1 16,0-5 1-16,-11 7-8 15,11-7 0-15,-3 13-28 16,3-13 0-16,0 0-6 16</inkml:trace>
  <inkml:trace contextRef="#ctx0" brushRef="#br3" timeOffset="85873.4">2747 9601 41 0,'11'2'0'15,"8"1"18"-15,-19-3 0 16,0 0-14-16,0 0 0 16,0 0 2-16,0 0 0 15,0 0-3-15,0 0 0 16,0 0 5-16,0 0 0 16,16 4-3-16,-10-4 0 15,3 0-5-15,28-7 1 0,20 1-1 16,-29 1 0-16,-11 3 0 15,3-3 1-15,-2-1 5 16,-5 4 1-16,-7 0-14 16,3 2 0-16,-3-3-12 15,-6 3 1-15,7 0-25 16,-7 0 1-16,0 0 50 16</inkml:trace>
  <inkml:trace contextRef="#ctx0" brushRef="#br3" timeOffset="86159.01">2692 9875 84 0,'18'-7'0'15,"14"-4"4"-15,-23 9 0 16,-9 2 0-16,0 0 1 15,11-2 1-15,30-1 1 16,21-10-5-16,-36 9 1 16,-20 3-3-16,12-3 0 15,1-3 2-15,-1 1 0 16,1-1 4-16,-5 4 0 16,-4 1-10-16,-1-2 1 15,-4 4-29-15,-5 0 0 16,0 0-5-16</inkml:trace>
  <inkml:trace contextRef="#ctx0" brushRef="#br3" timeOffset="92828.11">1895 7981 26 0,'0'0'0'15,"0"0"5"-15,0 0 0 16,13-37 16-16,-9 27 0 15,-4 7-18-15,0-4 0 16,-4 1 5-16,-29-17 0 16,-22-8-5-16,69 35 0 15,42 21 0-15,-47-12 0 16,-9-1-3-16,-9 15 0 16,-11 15 2-16,12 8 1 15,8 10 12-15,-5-6 1 16,-5 0-14-16,-8-7 1 0,-1-2-4 15,7-7 1 1,10-4 0-16,2-5 0 0,2-4-1 16,-4-5 0-16,-2 0-1 15,-2 7 0-15,3 7 7 16,40-5 0-16,24 0-5 16,-43-18 0-16,-27-13-10 15,9 2 0-15,-9 9 7 16,9-9 0-16,0 0-18 15,-4-7 0-15,2-4-18 0,-2-13 1 16,-1 3 43-16</inkml:trace>
  <inkml:trace contextRef="#ctx0" brushRef="#br3" timeOffset="93310.79">2156 7826 34 0,'0'0'0'16,"-9"13"16"-16,3 0 1 16,1 5-15-16,-12 7 0 15,-1 4 5-15,6 3 0 16,3 2-2-16,-9 8 1 16,-1 8-2-16,-8-8 0 15,-1-2-3-15,0 6 0 16,-1 5-1-16,19-31 1 15,16-17 1-15,-47 35 0 16,-22 16-2-16,45-39 0 0,23-21 1 16,-10 10 0-16,-2 0 3 15,-5-4 0-15,0-2-4 16,6 0 0-16,2 0-1 16,32-9 0-16,24-5-1 15,-34 9 1-15,-18 9 1 16,0-2 0-16,0 0 0 15,0 0 1-15,-5 0 2 16,43 18 1-16,34 9-4 0,-55-16 0 16,-19-11 1-16,17 7 0 15,4 5 2-15,-7-1 0 16,3 0-5-16,-2-2 0 16,-2 0 3-16,-2-2 0 15,-3-3-1-15,-6-4 0 16,13 2-36-16,-4-4 1 15,4 0 3-15</inkml:trace>
  <inkml:trace contextRef="#ctx0" brushRef="#br3" timeOffset="94856.93">2010 9440 30 0,'0'0'0'0,"42"44"10"16,-36-57 0-16,-8-18-4 16,2 24 0-16,0 3-4 15,0 4 0-15,0 0 8 16,0 0 1-16,0 0-7 15,-4 9 1-15,4 8 4 16,6 26 1-16,3 22-8 16,-18-11 0-16,-9 2-2 0,8-2 0 15,8-4 0-15,-1-12 1 16,3-9 5-16,-4-2 0 16,-1-5-3-16,1 27 0 15,2 10 5-15,-2-39 0 16,1-24-10-16,-3 13 1 15,-3 0-11-15,9-9 0 16,-9 9-3-16,14-18 1 16,12-9-27-16,12-20 0 15,3 1 43-15</inkml:trace>
  <inkml:trace contextRef="#ctx0" brushRef="#br3" timeOffset="95303.06">2359 9435 43 0,'-13'5'0'15,"-5"4"9"-15,-6 18 0 0,-4 15 6 16,6-13 1-16,-2-10-15 16,-8 25 1-16,-1 6-1 15,9-5 1-15,0 2-1 16,2-16 0-16,-2-9 0 15,-7 1 1-15,-3-7 0 16,16-3 1-16,9-4 1 16,3-6 1-16,2-1-6 0,4-2 1 15,0 0-1-15,0 0 1 16,19-9-2-16,-19 9 1 16,0-9-1-16,0 9 0 15,9-11 2-15,34 6 0 16,30-4 1-16,-45 11 0 15,-22 5 2-15,-6-7 1 16,0 0-4-16,-6 5 0 16,-9 8 0-16,12-2 1 15,-1-6-1-15,59 11 1 16,34 1-1-16,-65-12 0 16,-29-7 0-16,5 2 0 15,9 6-7-15,-9-6 1 16,9 3-33-16,-9-3 0 15,0 0 31-15</inkml:trace>
  <inkml:trace contextRef="#ctx0" brushRef="#br3" timeOffset="95916.74">2500 9799 91 0,'0'0'0'16,"0"0"3"-16,0 0 0 16,0 0-1-16,0 0 0 15,-23 29-1-15,5-7 0 16,-6 6 2-16,11-15 0 15,7-11-2-15,-3 9 0 16,4-2 2-16,-5-2 0 16,3-2-1-16,7-5 0 15,0 0-2-15,0 0 0 16,7 4 2-16,8-13 0 16,4-2-2-16,3-5 0 15,2-2-1-15,-6 5 1 16,1 4 0-16,-8 2 0 15,-4 7 0-15,-7 0 0 16,9 0 0-16,-9 0 0 16,10 4 0-16,-8 15 0 15,1 12 0-15,-21 7 0 16,-15 9 0-16,1-6 1 0,3-6-2 16,16 6 0-1,9 1 2-15,-44 8 1 0,-30 6-1 16,58-33 1-16,29-17-3 15,10 6 0-15,14 1 1 16,-24-8 0-16,-9-5 1 16,9 0 1-16,1-1-3 15,8 1 0-15,6-4 1 16,4-9 0-16,1-8 8 16,3-4 1-16,5-1-9 0,-24 17 0 15,-17 15-29-15,4-6 0 16,0 0-26-16</inkml:trace>
  <inkml:trace contextRef="#ctx0" brushRef="#br3" timeOffset="101360.43">25049 12674 47 0,'-6'12'0'16,"-3"10"13"-16,9-22 1 16,15-27-6-16,-11 20 1 0,-2 3-4 15,-2 4 0-15,0 0 2 16,0 0 0-16,0 0-7 15,-2 23 1-15,0 12 12 16,0 22 1-16,2 21-13 16,-6-8 0-16,-3-3 1 15,6-11 0-15,3-7 5 16,-8 3 1-16,-3-2-8 16,0 4 0-16,0 1 1 0,2-7 0 15,-4-1 0-15,7-7 0 16,2-8-1-16,1-16 0 15,-1-14 0-15,4-2 0 16,-4 7-20-16,-3-10 1 16,-6-8-7-16,54-34 0 15,-1 0-22-15</inkml:trace>
  <inkml:trace contextRef="#ctx0" brushRef="#br3" timeOffset="101810.34">25426 12681 80 0,'-44'29'0'16,"-32"21"6"-16,76-41 1 16,40-25 1-16,-34 32 1 15,-12 9-9-15,5 15 1 16,-3 18 1-16,-22-2 0 16,-16 5 10-16,3-11 1 15,0-8-12-15,-5-4 1 0,-1-6-2 16,1 4 1-16,-2 2 2 15,11-4 0-15,9 1-3 16,15-24 0-16,13-15 1 16,-15 8 0-16,-4-3-11 15,10-15 1-15,3-11 7 16,17-1 1-16,13-1 0 0,1 4 1 16,9-1-1-16,-20 15 1 15,-10 11-1-15,45-2 0 16,31 2 1-16,-25 13 0 15,-5 8 5-15,-28-9 1 16,-19-5-1-16,32 18 0 16,17 10-5-16,-39-25 0 15,-17-14-1-15,15 11 1 16,3 2 1-16,-8-5 1 16,-7-3-6-16,-1-3 1 15,0 0-1-15,0 0 1 16,0 0-32-16,8-2 0 15,-1 1-2-15</inkml:trace>
  <inkml:trace contextRef="#ctx0" brushRef="#br3" timeOffset="102087.06">25853 12917 58 0,'-26'34'0'0,"-15"24"23"16,47-65 1-16,20-35-9 16,-19 33 0-16,-7 11-3 15,9-6 1-15,4 1-13 16,37-4 0-16,28-2-1 0,-12 5 0 16,1 2 2-16,-6 0 1 15,-6 2-2-15,-35-1 1 16,-25 1 1-16,47-8 1 15,27 3-21-15,-53 1 0 16,-25 4 5-16,9 0 0 16,0 0-59-16</inkml:trace>
  <inkml:trace contextRef="#ctx0" brushRef="#br3" timeOffset="102376.99">25877 13162 101 0,'64'-21'0'16,"45"-17"7"-16,-148 50 0 16,-82 30 9-16,95-33 1 15,35-13-15-15,-9 4 0 16,0 0 4-16,17 2 0 16,8 0-3-16,16 0 0 15,14-2-2-15,-5-11 1 0,0-9-1 16,-13 13 0-16,-9 7-1 15,-4 0 1-15,-4 2-1 16,-7-2 0-16,-5 0 0 16,-1 0 0-16,-3 0-35 15,3 0 1-15,0 0-14 16,1 0 1-16,-1 0 53 0</inkml:trace>
  <inkml:trace contextRef="#ctx0" brushRef="#br3" timeOffset="107160.69">27068 12650 74 0,'0'0'0'0,"0"0"11"16,6-7 0-16,1-6 5 15,1 4 1-15,-1 6-14 0,34-1 1 16,23 8 8-16,-27 15 0 16,-9 18-13-16,-2 0 0 15,-4 9 2-15,-2 0 0 16,-3 8-6-16,-1-25 0 15,-6-11 4-15,10 20 1 16,4 11 5-16,-17-35 0 16,-8-21-15-16,1 7 1 15,0 0 4-15,0 0 1 16,14 4-20-16,20-28 1 16,17-17 6-16,-23 7 0 15,0 1-13-15</inkml:trace>
  <inkml:trace contextRef="#ctx0" brushRef="#br3" timeOffset="107393.11">27537 12508 68 0,'-5'39'0'15,"-2"28"7"-15,-8-58 1 16,-7-31-2-16,-8 31 0 0,-5 11-2 16,-11 9 0-16,-10 11 9 15,10 5 0-15,2 2-12 16,-15 7 0-16,-10 2-1 15,14 5 0-15,5 2 9 16,20-27 1-16,16-20-13 16,3-1 0-16,5-10 2 15,1 4 1-15,-1-1-8 0,6-8 1 16,-2 7-33-16,28-11 1 16,0 1 15-16</inkml:trace>
  <inkml:trace contextRef="#ctx0" brushRef="#br3" timeOffset="107726.66">27667 12939 78 0,'-30'-4'0'16,"-18"-1"13"-16,48 5 0 16,26-4 14-16,-13 4 0 15,-2 2-31-15,33 0 1 16,23-2 6-16,-36-2 1 16,-14 0-5-16,37-2 1 15,19-3 0-15,-13 0 0 0,-5-2 0 16,-9 7 0-16,-7 2 0 15,-19 0 0-15,-16 0-17 16,5 0 0-16,-1 0-33 16,3-2 0-16,0 2 49 15</inkml:trace>
  <inkml:trace contextRef="#ctx0" brushRef="#br3" timeOffset="108412.59">28361 12883 55 0,'0'0'25'0,"0"0"1"16,-1 25-18-16,8-11 1 16,4-1-7-16,6-2 1 15,3 1 18-15,26-12 0 16,17-9-21-16,-6-12 1 15,2-15-5-15,-12 3 1 16,-11-3 4-16,-8 7 1 16,-9 4-3-16,7-9 1 15,3-4 1-15,-10 15 0 16,-7 8-1-16,0-5 0 16,-3 0 0-16,-5 11 0 0,-4 8 1 15,0 1 0-15,0 0-7 16,0 0 1-16,-2 12 5 15,-2 12 0-15,-2 12 0 16,18 5 0-16,10 13-7 16,-17-27 1-16,-7-16 6 15,12 14 0-15,4 3 0 16,9-10 0-16,8-8 3 16,32-17 0-16,22-11 2 0,-45-18 1 15,-19-11-4-15,10 4 0 16,2-6-4-16,-1 2 1 15,-3 0 4-15,-6-16 0 16,-7-9-3-16,1 4 1 16,-1-3-6-16,-10 42 1 15,-8 28-4-15,2-7 0 16,0 5 5-16,-7 6 0 16,-6 5 11-16,-6 35 1 15,-3 20-13-15,9 4 1 16,8 7 10-16,1-17 0 15,2-10-10-15,8-9 0 16,5-9 4-16,0 20 1 16,4 10-3-16,-1-30 1 15,1-16-1-15,-4-1 0 16,-2-4 1-16,-1-1 0 16,-1-2-14-16,-7-5 1 15,10 7-37-15,-10-7 1 16,0 0 41-16</inkml:trace>
  <inkml:trace contextRef="#ctx0" brushRef="#br3" timeOffset="109093.15">26909 13597 28 0,'0'0'0'0,"0"0"8"15,-38-7 1-15,-27-8 3 16,30 8 0-16,5 3 1 15,17 3 0 1,11 1 1-16,2 0 1 0,-9-2-12 16,9 2 0-16,0 0 0 15,24 0 0-15,17-2 0 16,24-2 1 0,21-3 6-16,29 2 0 0,27 1-10 15,6-5 1-15,13-5 1 0,14 5 0 16,17 1-1-16,-3-4 0 15,3-3 0-15,-11-3 0 16,-4-1 0-16,-9-1 1 16,-9-2-2-16,-15 8 1 15,-11 1 0-15,-24 8 0 16,-18 5-1-16,-26-2 1 16,-25 0-2-16,-25 2 0 15,-30 0-4-15,4 2 0 16,-7 1 2-16,-29 5 0 15,-17 2-15-15,8 1 0 16,1 0-24-16,-13 2 1 16,-1-1 23-16</inkml:trace>
  <inkml:trace contextRef="#ctx0" brushRef="#br3" timeOffset="110077.65">27907 13934 62 0,'-4'14'0'0,"-3"8"19"15,7-22 1-15,2-18-14 16,-2 18 1-16,0 0-3 0,9 20 1 15,8 12 3 1,7-1 1-16,7 3 2 0,-1 11 0 16,-1 8-13-16,15-1 0 15,10 2 5-15,-17 2 1 16,-6 3-11-16,-14-21 0 16,-11-12 8-16,-3-10 0 15,-3-7 3-15,-9 7 1 16,-9 6-5-16,-25-2 0 15,-20 1-1-15,4-19 1 16,-2-11-2-16,0 5 0 16,0 1 2-16,2-6 1 15,2-6 2-15,16-1 1 16,12-2-15-16,-21-23 1 16,-9-14 13-16,36 21 0 15,23 14-3-15,-5-27 0 16,3-12 5-16,17 19 0 15,11 10-8-15,20 3 1 16,19 5 2-16,1-5 1 0,10-2 0 16,5 4 1-16,6 3-2 15,5-1 0-15,4-3 0 16,-11 3 1-16,-3-2-1 16,-7 7 0-16,-3 5 0 15,-46 8 0-15,-29 5 0 16,41-9 0-16,18-6-14 15,-41 12 1-15,-23 4 0 0,8-1 0 16,0 0-61-16</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3FBA2DE8-B43D-47C7-B7D9-2AF0E0832EF6}" type="datetimeFigureOut">
              <a:rPr lang="es-ES" smtClean="0"/>
              <a:t>27/10/2023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C33A27A-989A-4844-AA26-02DC92F6EB07}" type="slidenum">
              <a:rPr lang="es-ES" smtClean="0"/>
              <a:t>‹Nº›</a:t>
            </a:fld>
            <a:endParaRPr lang="es-ES"/>
          </a:p>
        </p:txBody>
      </p:sp>
    </p:spTree>
    <p:extLst>
      <p:ext uri="{BB962C8B-B14F-4D97-AF65-F5344CB8AC3E}">
        <p14:creationId xmlns:p14="http://schemas.microsoft.com/office/powerpoint/2010/main" val="1017801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3FBA2DE8-B43D-47C7-B7D9-2AF0E0832EF6}" type="datetimeFigureOut">
              <a:rPr lang="es-ES" smtClean="0"/>
              <a:t>27/10/2023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C33A27A-989A-4844-AA26-02DC92F6EB07}" type="slidenum">
              <a:rPr lang="es-ES" smtClean="0"/>
              <a:t>‹Nº›</a:t>
            </a:fld>
            <a:endParaRPr lang="es-ES"/>
          </a:p>
        </p:txBody>
      </p:sp>
    </p:spTree>
    <p:extLst>
      <p:ext uri="{BB962C8B-B14F-4D97-AF65-F5344CB8AC3E}">
        <p14:creationId xmlns:p14="http://schemas.microsoft.com/office/powerpoint/2010/main" val="2899590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3FBA2DE8-B43D-47C7-B7D9-2AF0E0832EF6}" type="datetimeFigureOut">
              <a:rPr lang="es-ES" smtClean="0"/>
              <a:t>27/10/2023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C33A27A-989A-4844-AA26-02DC92F6EB07}" type="slidenum">
              <a:rPr lang="es-ES" smtClean="0"/>
              <a:t>‹Nº›</a:t>
            </a:fld>
            <a:endParaRPr lang="es-ES"/>
          </a:p>
        </p:txBody>
      </p:sp>
    </p:spTree>
    <p:extLst>
      <p:ext uri="{BB962C8B-B14F-4D97-AF65-F5344CB8AC3E}">
        <p14:creationId xmlns:p14="http://schemas.microsoft.com/office/powerpoint/2010/main" val="745256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3FBA2DE8-B43D-47C7-B7D9-2AF0E0832EF6}" type="datetimeFigureOut">
              <a:rPr lang="es-ES" smtClean="0"/>
              <a:t>27/10/2023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C33A27A-989A-4844-AA26-02DC92F6EB07}" type="slidenum">
              <a:rPr lang="es-ES" smtClean="0"/>
              <a:t>‹Nº›</a:t>
            </a:fld>
            <a:endParaRPr lang="es-ES"/>
          </a:p>
        </p:txBody>
      </p:sp>
    </p:spTree>
    <p:extLst>
      <p:ext uri="{BB962C8B-B14F-4D97-AF65-F5344CB8AC3E}">
        <p14:creationId xmlns:p14="http://schemas.microsoft.com/office/powerpoint/2010/main" val="24123537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3FBA2DE8-B43D-47C7-B7D9-2AF0E0832EF6}" type="datetimeFigureOut">
              <a:rPr lang="es-ES" smtClean="0"/>
              <a:t>27/10/2023</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BC33A27A-989A-4844-AA26-02DC92F6EB07}" type="slidenum">
              <a:rPr lang="es-ES" smtClean="0"/>
              <a:t>‹Nº›</a:t>
            </a:fld>
            <a:endParaRPr lang="es-ES"/>
          </a:p>
        </p:txBody>
      </p:sp>
    </p:spTree>
    <p:extLst>
      <p:ext uri="{BB962C8B-B14F-4D97-AF65-F5344CB8AC3E}">
        <p14:creationId xmlns:p14="http://schemas.microsoft.com/office/powerpoint/2010/main" val="1339778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3FBA2DE8-B43D-47C7-B7D9-2AF0E0832EF6}" type="datetimeFigureOut">
              <a:rPr lang="es-ES" smtClean="0"/>
              <a:t>27/10/2023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C33A27A-989A-4844-AA26-02DC92F6EB07}" type="slidenum">
              <a:rPr lang="es-ES" smtClean="0"/>
              <a:t>‹Nº›</a:t>
            </a:fld>
            <a:endParaRPr lang="es-ES"/>
          </a:p>
        </p:txBody>
      </p:sp>
    </p:spTree>
    <p:extLst>
      <p:ext uri="{BB962C8B-B14F-4D97-AF65-F5344CB8AC3E}">
        <p14:creationId xmlns:p14="http://schemas.microsoft.com/office/powerpoint/2010/main" val="1118582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3FBA2DE8-B43D-47C7-B7D9-2AF0E0832EF6}" type="datetimeFigureOut">
              <a:rPr lang="es-ES" smtClean="0"/>
              <a:t>27/10/2023</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BC33A27A-989A-4844-AA26-02DC92F6EB07}" type="slidenum">
              <a:rPr lang="es-ES" smtClean="0"/>
              <a:t>‹Nº›</a:t>
            </a:fld>
            <a:endParaRPr lang="es-ES"/>
          </a:p>
        </p:txBody>
      </p:sp>
    </p:spTree>
    <p:extLst>
      <p:ext uri="{BB962C8B-B14F-4D97-AF65-F5344CB8AC3E}">
        <p14:creationId xmlns:p14="http://schemas.microsoft.com/office/powerpoint/2010/main" val="1825368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3FBA2DE8-B43D-47C7-B7D9-2AF0E0832EF6}" type="datetimeFigureOut">
              <a:rPr lang="es-ES" smtClean="0"/>
              <a:t>27/10/2023</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BC33A27A-989A-4844-AA26-02DC92F6EB07}" type="slidenum">
              <a:rPr lang="es-ES" smtClean="0"/>
              <a:t>‹Nº›</a:t>
            </a:fld>
            <a:endParaRPr lang="es-ES"/>
          </a:p>
        </p:txBody>
      </p:sp>
    </p:spTree>
    <p:extLst>
      <p:ext uri="{BB962C8B-B14F-4D97-AF65-F5344CB8AC3E}">
        <p14:creationId xmlns:p14="http://schemas.microsoft.com/office/powerpoint/2010/main" val="34796634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3FBA2DE8-B43D-47C7-B7D9-2AF0E0832EF6}" type="datetimeFigureOut">
              <a:rPr lang="es-ES" smtClean="0"/>
              <a:t>27/10/2023</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BC33A27A-989A-4844-AA26-02DC92F6EB07}" type="slidenum">
              <a:rPr lang="es-ES" smtClean="0"/>
              <a:t>‹Nº›</a:t>
            </a:fld>
            <a:endParaRPr lang="es-ES"/>
          </a:p>
        </p:txBody>
      </p:sp>
    </p:spTree>
    <p:extLst>
      <p:ext uri="{BB962C8B-B14F-4D97-AF65-F5344CB8AC3E}">
        <p14:creationId xmlns:p14="http://schemas.microsoft.com/office/powerpoint/2010/main" val="35256111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FBA2DE8-B43D-47C7-B7D9-2AF0E0832EF6}" type="datetimeFigureOut">
              <a:rPr lang="es-ES" smtClean="0"/>
              <a:t>27/10/2023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C33A27A-989A-4844-AA26-02DC92F6EB07}" type="slidenum">
              <a:rPr lang="es-ES" smtClean="0"/>
              <a:t>‹Nº›</a:t>
            </a:fld>
            <a:endParaRPr lang="es-ES"/>
          </a:p>
        </p:txBody>
      </p:sp>
    </p:spTree>
    <p:extLst>
      <p:ext uri="{BB962C8B-B14F-4D97-AF65-F5344CB8AC3E}">
        <p14:creationId xmlns:p14="http://schemas.microsoft.com/office/powerpoint/2010/main" val="1159475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3FBA2DE8-B43D-47C7-B7D9-2AF0E0832EF6}" type="datetimeFigureOut">
              <a:rPr lang="es-ES" smtClean="0"/>
              <a:t>27/10/2023</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BC33A27A-989A-4844-AA26-02DC92F6EB07}" type="slidenum">
              <a:rPr lang="es-ES" smtClean="0"/>
              <a:t>‹Nº›</a:t>
            </a:fld>
            <a:endParaRPr lang="es-ES"/>
          </a:p>
        </p:txBody>
      </p:sp>
    </p:spTree>
    <p:extLst>
      <p:ext uri="{BB962C8B-B14F-4D97-AF65-F5344CB8AC3E}">
        <p14:creationId xmlns:p14="http://schemas.microsoft.com/office/powerpoint/2010/main" val="1141104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BA2DE8-B43D-47C7-B7D9-2AF0E0832EF6}" type="datetimeFigureOut">
              <a:rPr lang="es-ES" smtClean="0"/>
              <a:t>27/10/2023</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33A27A-989A-4844-AA26-02DC92F6EB07}" type="slidenum">
              <a:rPr lang="es-ES" smtClean="0"/>
              <a:t>‹Nº›</a:t>
            </a:fld>
            <a:endParaRPr lang="es-ES"/>
          </a:p>
        </p:txBody>
      </p:sp>
    </p:spTree>
    <p:extLst>
      <p:ext uri="{BB962C8B-B14F-4D97-AF65-F5344CB8AC3E}">
        <p14:creationId xmlns:p14="http://schemas.microsoft.com/office/powerpoint/2010/main" val="1344370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18" Type="http://schemas.openxmlformats.org/officeDocument/2006/relationships/image" Target="../media/image41.png"/><Relationship Id="rId3" Type="http://schemas.openxmlformats.org/officeDocument/2006/relationships/image" Target="../media/image26.png"/><Relationship Id="rId21" Type="http://schemas.openxmlformats.org/officeDocument/2006/relationships/image" Target="../media/image44.png"/><Relationship Id="rId7" Type="http://schemas.openxmlformats.org/officeDocument/2006/relationships/image" Target="../media/image30.png"/><Relationship Id="rId12" Type="http://schemas.openxmlformats.org/officeDocument/2006/relationships/image" Target="../media/image35.png"/><Relationship Id="rId17" Type="http://schemas.openxmlformats.org/officeDocument/2006/relationships/image" Target="../media/image40.png"/><Relationship Id="rId2" Type="http://schemas.openxmlformats.org/officeDocument/2006/relationships/image" Target="../media/image25.png"/><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19" Type="http://schemas.openxmlformats.org/officeDocument/2006/relationships/image" Target="../media/image42.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 Id="rId22" Type="http://schemas.openxmlformats.org/officeDocument/2006/relationships/image" Target="../media/image45.png"/></Relationships>
</file>

<file path=ppt/slides/_rels/slide11.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44.png"/><Relationship Id="rId3" Type="http://schemas.openxmlformats.org/officeDocument/2006/relationships/image" Target="../media/image47.png"/><Relationship Id="rId7" Type="http://schemas.openxmlformats.org/officeDocument/2006/relationships/image" Target="../media/image51.png"/><Relationship Id="rId12" Type="http://schemas.openxmlformats.org/officeDocument/2006/relationships/image" Target="../media/image56.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png"/><Relationship Id="rId14"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image" Target="../media/image58.png"/><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image" Target="../media/image57.png"/><Relationship Id="rId1" Type="http://schemas.openxmlformats.org/officeDocument/2006/relationships/slideLayout" Target="../slideLayouts/slideLayout7.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 Id="rId14"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image" Target="../media/image7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7.xml"/><Relationship Id="rId4" Type="http://schemas.openxmlformats.org/officeDocument/2006/relationships/image" Target="../media/image75.png"/></Relationships>
</file>

<file path=ppt/slides/_rels/slide16.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image" Target="../media/image990.png"/><Relationship Id="rId1" Type="http://schemas.openxmlformats.org/officeDocument/2006/relationships/slideLayout" Target="../slideLayouts/slideLayout7.xml"/><Relationship Id="rId4" Type="http://schemas.openxmlformats.org/officeDocument/2006/relationships/image" Target="../media/image320.png"/></Relationships>
</file>

<file path=ppt/slides/_rels/slide1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7.xml"/><Relationship Id="rId4" Type="http://schemas.openxmlformats.org/officeDocument/2006/relationships/image" Target="../media/image7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image" Target="../media/image83.png"/><Relationship Id="rId3" Type="http://schemas.openxmlformats.org/officeDocument/2006/relationships/image" Target="../media/image360.png"/><Relationship Id="rId7" Type="http://schemas.openxmlformats.org/officeDocument/2006/relationships/image" Target="../media/image82.png"/><Relationship Id="rId2" Type="http://schemas.openxmlformats.org/officeDocument/2006/relationships/image" Target="../media/image350.png"/><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90.png"/><Relationship Id="rId13" Type="http://schemas.openxmlformats.org/officeDocument/2006/relationships/image" Target="../media/image95.png"/><Relationship Id="rId18" Type="http://schemas.openxmlformats.org/officeDocument/2006/relationships/image" Target="../media/image100.png"/><Relationship Id="rId3" Type="http://schemas.openxmlformats.org/officeDocument/2006/relationships/image" Target="../media/image85.png"/><Relationship Id="rId21" Type="http://schemas.openxmlformats.org/officeDocument/2006/relationships/image" Target="../media/image103.png"/><Relationship Id="rId7" Type="http://schemas.openxmlformats.org/officeDocument/2006/relationships/image" Target="../media/image89.png"/><Relationship Id="rId12" Type="http://schemas.openxmlformats.org/officeDocument/2006/relationships/image" Target="../media/image94.png"/><Relationship Id="rId17" Type="http://schemas.openxmlformats.org/officeDocument/2006/relationships/image" Target="../media/image99.png"/><Relationship Id="rId2" Type="http://schemas.openxmlformats.org/officeDocument/2006/relationships/image" Target="../media/image84.png"/><Relationship Id="rId16" Type="http://schemas.openxmlformats.org/officeDocument/2006/relationships/image" Target="../media/image98.png"/><Relationship Id="rId20" Type="http://schemas.openxmlformats.org/officeDocument/2006/relationships/image" Target="../media/image102.png"/><Relationship Id="rId1" Type="http://schemas.openxmlformats.org/officeDocument/2006/relationships/slideLayout" Target="../slideLayouts/slideLayout7.xml"/><Relationship Id="rId6" Type="http://schemas.openxmlformats.org/officeDocument/2006/relationships/image" Target="../media/image88.png"/><Relationship Id="rId11" Type="http://schemas.openxmlformats.org/officeDocument/2006/relationships/image" Target="../media/image93.png"/><Relationship Id="rId5" Type="http://schemas.openxmlformats.org/officeDocument/2006/relationships/image" Target="../media/image87.png"/><Relationship Id="rId15" Type="http://schemas.openxmlformats.org/officeDocument/2006/relationships/image" Target="../media/image97.png"/><Relationship Id="rId10" Type="http://schemas.openxmlformats.org/officeDocument/2006/relationships/image" Target="../media/image92.png"/><Relationship Id="rId19" Type="http://schemas.openxmlformats.org/officeDocument/2006/relationships/image" Target="../media/image101.png"/><Relationship Id="rId4" Type="http://schemas.openxmlformats.org/officeDocument/2006/relationships/image" Target="../media/image86.png"/><Relationship Id="rId9" Type="http://schemas.openxmlformats.org/officeDocument/2006/relationships/image" Target="../media/image91.png"/><Relationship Id="rId14" Type="http://schemas.openxmlformats.org/officeDocument/2006/relationships/image" Target="../media/image96.png"/><Relationship Id="rId22" Type="http://schemas.openxmlformats.org/officeDocument/2006/relationships/image" Target="../media/image104.png"/></Relationships>
</file>

<file path=ppt/slides/_rels/slide21.xml.rels><?xml version="1.0" encoding="UTF-8" standalone="yes"?>
<Relationships xmlns="http://schemas.openxmlformats.org/package/2006/relationships"><Relationship Id="rId2" Type="http://schemas.openxmlformats.org/officeDocument/2006/relationships/image" Target="../media/image105.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3.png"/><Relationship Id="rId2" Type="http://schemas.openxmlformats.org/officeDocument/2006/relationships/image" Target="../media/image112.png"/><Relationship Id="rId1" Type="http://schemas.openxmlformats.org/officeDocument/2006/relationships/slideLayout" Target="../slideLayouts/slideLayout7.xml"/><Relationship Id="rId4" Type="http://schemas.openxmlformats.org/officeDocument/2006/relationships/image" Target="../media/image114.png"/></Relationships>
</file>

<file path=ppt/slides/_rels/slide27.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17.png"/><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9.png"/><Relationship Id="rId2" Type="http://schemas.openxmlformats.org/officeDocument/2006/relationships/image" Target="../media/image1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0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2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7.xml"/><Relationship Id="rId5" Type="http://schemas.openxmlformats.org/officeDocument/2006/relationships/image" Target="../media/image126.png"/><Relationship Id="rId4" Type="http://schemas.openxmlformats.org/officeDocument/2006/relationships/image" Target="../media/image125.png"/></Relationships>
</file>

<file path=ppt/slides/_rels/slide34.xml.rels><?xml version="1.0" encoding="UTF-8" standalone="yes"?>
<Relationships xmlns="http://schemas.openxmlformats.org/package/2006/relationships"><Relationship Id="rId3" Type="http://schemas.openxmlformats.org/officeDocument/2006/relationships/image" Target="../media/image128.png"/><Relationship Id="rId2" Type="http://schemas.openxmlformats.org/officeDocument/2006/relationships/image" Target="../media/image12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32.png"/><Relationship Id="rId2" Type="http://schemas.openxmlformats.org/officeDocument/2006/relationships/image" Target="../media/image131.png"/><Relationship Id="rId1" Type="http://schemas.openxmlformats.org/officeDocument/2006/relationships/slideLayout" Target="../slideLayouts/slideLayout7.xml"/><Relationship Id="rId4" Type="http://schemas.openxmlformats.org/officeDocument/2006/relationships/image" Target="../media/image133.png"/></Relationships>
</file>

<file path=ppt/slides/_rels/slide37.xml.rels><?xml version="1.0" encoding="UTF-8" standalone="yes"?>
<Relationships xmlns="http://schemas.openxmlformats.org/package/2006/relationships"><Relationship Id="rId3" Type="http://schemas.openxmlformats.org/officeDocument/2006/relationships/image" Target="../media/image135.png"/><Relationship Id="rId2" Type="http://schemas.openxmlformats.org/officeDocument/2006/relationships/image" Target="../media/image134.png"/><Relationship Id="rId1" Type="http://schemas.openxmlformats.org/officeDocument/2006/relationships/slideLayout" Target="../slideLayouts/slideLayout7.xml"/><Relationship Id="rId4" Type="http://schemas.openxmlformats.org/officeDocument/2006/relationships/image" Target="../media/image136.png"/></Relationships>
</file>

<file path=ppt/slides/_rels/slide38.xml.rels><?xml version="1.0" encoding="UTF-8" standalone="yes"?>
<Relationships xmlns="http://schemas.openxmlformats.org/package/2006/relationships"><Relationship Id="rId2" Type="http://schemas.openxmlformats.org/officeDocument/2006/relationships/image" Target="../media/image13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3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39.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40.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410.png"/><Relationship Id="rId1" Type="http://schemas.openxmlformats.org/officeDocument/2006/relationships/slideLayout" Target="../slideLayouts/slideLayout7.xml"/><Relationship Id="rId4" Type="http://schemas.openxmlformats.org/officeDocument/2006/relationships/image" Target="../media/image141.png"/></Relationships>
</file>

<file path=ppt/slides/_rels/slide43.xml.rels><?xml version="1.0" encoding="UTF-8" standalone="yes"?>
<Relationships xmlns="http://schemas.openxmlformats.org/package/2006/relationships"><Relationship Id="rId8" Type="http://schemas.openxmlformats.org/officeDocument/2006/relationships/image" Target="../media/image148.png"/><Relationship Id="rId13" Type="http://schemas.openxmlformats.org/officeDocument/2006/relationships/image" Target="../media/image153.png"/><Relationship Id="rId18" Type="http://schemas.openxmlformats.org/officeDocument/2006/relationships/image" Target="../media/image158.png"/><Relationship Id="rId3" Type="http://schemas.openxmlformats.org/officeDocument/2006/relationships/image" Target="../media/image143.png"/><Relationship Id="rId21" Type="http://schemas.openxmlformats.org/officeDocument/2006/relationships/customXml" Target="../ink/ink1.xml"/><Relationship Id="rId7" Type="http://schemas.openxmlformats.org/officeDocument/2006/relationships/image" Target="../media/image147.png"/><Relationship Id="rId12" Type="http://schemas.openxmlformats.org/officeDocument/2006/relationships/image" Target="../media/image152.png"/><Relationship Id="rId17" Type="http://schemas.openxmlformats.org/officeDocument/2006/relationships/image" Target="../media/image157.png"/><Relationship Id="rId2" Type="http://schemas.openxmlformats.org/officeDocument/2006/relationships/image" Target="../media/image142.png"/><Relationship Id="rId16" Type="http://schemas.openxmlformats.org/officeDocument/2006/relationships/image" Target="../media/image156.png"/><Relationship Id="rId20" Type="http://schemas.openxmlformats.org/officeDocument/2006/relationships/image" Target="../media/image160.png"/><Relationship Id="rId1" Type="http://schemas.openxmlformats.org/officeDocument/2006/relationships/slideLayout" Target="../slideLayouts/slideLayout7.xml"/><Relationship Id="rId6" Type="http://schemas.openxmlformats.org/officeDocument/2006/relationships/image" Target="../media/image146.png"/><Relationship Id="rId11" Type="http://schemas.openxmlformats.org/officeDocument/2006/relationships/image" Target="../media/image151.png"/><Relationship Id="rId24" Type="http://schemas.openxmlformats.org/officeDocument/2006/relationships/image" Target="../media/image162.png"/><Relationship Id="rId5" Type="http://schemas.openxmlformats.org/officeDocument/2006/relationships/image" Target="../media/image145.png"/><Relationship Id="rId15" Type="http://schemas.openxmlformats.org/officeDocument/2006/relationships/image" Target="../media/image155.png"/><Relationship Id="rId23" Type="http://schemas.openxmlformats.org/officeDocument/2006/relationships/customXml" Target="../ink/ink2.xml"/><Relationship Id="rId10" Type="http://schemas.openxmlformats.org/officeDocument/2006/relationships/image" Target="../media/image150.png"/><Relationship Id="rId19" Type="http://schemas.openxmlformats.org/officeDocument/2006/relationships/image" Target="../media/image159.png"/><Relationship Id="rId4" Type="http://schemas.openxmlformats.org/officeDocument/2006/relationships/image" Target="../media/image144.png"/><Relationship Id="rId9" Type="http://schemas.openxmlformats.org/officeDocument/2006/relationships/image" Target="../media/image149.png"/><Relationship Id="rId14" Type="http://schemas.openxmlformats.org/officeDocument/2006/relationships/image" Target="../media/image154.png"/><Relationship Id="rId22" Type="http://schemas.openxmlformats.org/officeDocument/2006/relationships/image" Target="../media/image161.png"/></Relationships>
</file>

<file path=ppt/slides/_rels/slide44.xml.rels><?xml version="1.0" encoding="UTF-8" standalone="yes"?>
<Relationships xmlns="http://schemas.openxmlformats.org/package/2006/relationships"><Relationship Id="rId3" Type="http://schemas.openxmlformats.org/officeDocument/2006/relationships/image" Target="../media/image164.png"/><Relationship Id="rId2" Type="http://schemas.openxmlformats.org/officeDocument/2006/relationships/image" Target="../media/image163.png"/><Relationship Id="rId1" Type="http://schemas.openxmlformats.org/officeDocument/2006/relationships/slideLayout" Target="../slideLayouts/slideLayout7.xml"/><Relationship Id="rId4" Type="http://schemas.openxmlformats.org/officeDocument/2006/relationships/image" Target="../media/image165.png"/></Relationships>
</file>

<file path=ppt/slides/_rels/slide45.xml.rels><?xml version="1.0" encoding="UTF-8" standalone="yes"?>
<Relationships xmlns="http://schemas.openxmlformats.org/package/2006/relationships"><Relationship Id="rId3" Type="http://schemas.openxmlformats.org/officeDocument/2006/relationships/image" Target="../media/image167.png"/><Relationship Id="rId2" Type="http://schemas.openxmlformats.org/officeDocument/2006/relationships/image" Target="../media/image166.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image" Target="../media/image168.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332.png"/><Relationship Id="rId2" Type="http://schemas.openxmlformats.org/officeDocument/2006/relationships/image" Target="../media/image321.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17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72.png"/><Relationship Id="rId2" Type="http://schemas.openxmlformats.org/officeDocument/2006/relationships/image" Target="../media/image17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73.png"/><Relationship Id="rId2" Type="http://schemas.openxmlformats.org/officeDocument/2006/relationships/image" Target="../media/image370.png"/><Relationship Id="rId1" Type="http://schemas.openxmlformats.org/officeDocument/2006/relationships/slideLayout" Target="../slideLayouts/slideLayout7.xml"/><Relationship Id="rId4" Type="http://schemas.openxmlformats.org/officeDocument/2006/relationships/image" Target="../media/image390.png"/></Relationships>
</file>

<file path=ppt/slides/_rels/slide52.xml.rels><?xml version="1.0" encoding="UTF-8" standalone="yes"?>
<Relationships xmlns="http://schemas.openxmlformats.org/package/2006/relationships"><Relationship Id="rId2" Type="http://schemas.openxmlformats.org/officeDocument/2006/relationships/image" Target="../media/image174.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75.png"/><Relationship Id="rId2" Type="http://schemas.openxmlformats.org/officeDocument/2006/relationships/image" Target="../media/image411.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image" Target="../media/image176.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90.png"/><Relationship Id="rId2" Type="http://schemas.openxmlformats.org/officeDocument/2006/relationships/image" Target="../media/image33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77.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79.png"/><Relationship Id="rId7" Type="http://schemas.openxmlformats.org/officeDocument/2006/relationships/image" Target="../media/image480.png"/><Relationship Id="rId2" Type="http://schemas.openxmlformats.org/officeDocument/2006/relationships/image" Target="../media/image178.png"/><Relationship Id="rId1" Type="http://schemas.openxmlformats.org/officeDocument/2006/relationships/slideLayout" Target="../slideLayouts/slideLayout7.xml"/><Relationship Id="rId6" Type="http://schemas.openxmlformats.org/officeDocument/2006/relationships/image" Target="../media/image240.png"/><Relationship Id="rId5" Type="http://schemas.openxmlformats.org/officeDocument/2006/relationships/image" Target="../media/image470.png"/><Relationship Id="rId4" Type="http://schemas.openxmlformats.org/officeDocument/2006/relationships/image" Target="../media/image180.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6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image" Target="../media/image181.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82.png"/><Relationship Id="rId2" Type="http://schemas.openxmlformats.org/officeDocument/2006/relationships/image" Target="../media/image183.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8" Type="http://schemas.openxmlformats.org/officeDocument/2006/relationships/image" Target="../media/image185.png"/><Relationship Id="rId3" Type="http://schemas.openxmlformats.org/officeDocument/2006/relationships/image" Target="../media/image330.png"/><Relationship Id="rId7" Type="http://schemas.openxmlformats.org/officeDocument/2006/relationships/image" Target="../media/image182.png"/><Relationship Id="rId2" Type="http://schemas.openxmlformats.org/officeDocument/2006/relationships/image" Target="../media/image3200.png"/><Relationship Id="rId1" Type="http://schemas.openxmlformats.org/officeDocument/2006/relationships/slideLayout" Target="../slideLayouts/slideLayout7.xml"/><Relationship Id="rId6" Type="http://schemas.openxmlformats.org/officeDocument/2006/relationships/image" Target="../media/image3600.png"/><Relationship Id="rId5" Type="http://schemas.openxmlformats.org/officeDocument/2006/relationships/image" Target="../media/image184.png"/><Relationship Id="rId4" Type="http://schemas.openxmlformats.org/officeDocument/2006/relationships/image" Target="../media/image340.png"/></Relationships>
</file>

<file path=ppt/slides/_rels/slide63.xml.rels><?xml version="1.0" encoding="UTF-8" standalone="yes"?>
<Relationships xmlns="http://schemas.openxmlformats.org/package/2006/relationships"><Relationship Id="rId3" Type="http://schemas.openxmlformats.org/officeDocument/2006/relationships/image" Target="../media/image187.png"/><Relationship Id="rId2" Type="http://schemas.openxmlformats.org/officeDocument/2006/relationships/image" Target="../media/image186.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531.png"/><Relationship Id="rId2" Type="http://schemas.openxmlformats.org/officeDocument/2006/relationships/image" Target="../media/image520.png"/><Relationship Id="rId1" Type="http://schemas.openxmlformats.org/officeDocument/2006/relationships/slideLayout" Target="../slideLayouts/slideLayout7.xml"/><Relationship Id="rId6" Type="http://schemas.openxmlformats.org/officeDocument/2006/relationships/image" Target="../media/image182.png"/><Relationship Id="rId5" Type="http://schemas.openxmlformats.org/officeDocument/2006/relationships/image" Target="../media/image550.png"/><Relationship Id="rId4" Type="http://schemas.openxmlformats.org/officeDocument/2006/relationships/image" Target="../media/image540.png"/></Relationships>
</file>

<file path=ppt/slides/_rels/slide65.xml.rels><?xml version="1.0" encoding="UTF-8" standalone="yes"?>
<Relationships xmlns="http://schemas.openxmlformats.org/package/2006/relationships"><Relationship Id="rId3" Type="http://schemas.openxmlformats.org/officeDocument/2006/relationships/image" Target="../media/image189.png"/><Relationship Id="rId2" Type="http://schemas.openxmlformats.org/officeDocument/2006/relationships/image" Target="../media/image188.png"/><Relationship Id="rId1" Type="http://schemas.openxmlformats.org/officeDocument/2006/relationships/slideLayout" Target="../slideLayouts/slideLayout7.xml"/><Relationship Id="rId5" Type="http://schemas.openxmlformats.org/officeDocument/2006/relationships/image" Target="../media/image182.png"/><Relationship Id="rId4" Type="http://schemas.openxmlformats.org/officeDocument/2006/relationships/image" Target="../media/image191.png"/></Relationships>
</file>

<file path=ppt/slides/_rels/slide66.xml.rels><?xml version="1.0" encoding="UTF-8" standalone="yes"?>
<Relationships xmlns="http://schemas.openxmlformats.org/package/2006/relationships"><Relationship Id="rId3" Type="http://schemas.openxmlformats.org/officeDocument/2006/relationships/image" Target="../media/image193.png"/><Relationship Id="rId2" Type="http://schemas.openxmlformats.org/officeDocument/2006/relationships/image" Target="../media/image192.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94.png"/><Relationship Id="rId2" Type="http://schemas.openxmlformats.org/officeDocument/2006/relationships/image" Target="../media/image430.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95.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97.png"/><Relationship Id="rId2" Type="http://schemas.openxmlformats.org/officeDocument/2006/relationships/image" Target="../media/image19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70.xml.rels><?xml version="1.0" encoding="UTF-8" standalone="yes"?>
<Relationships xmlns="http://schemas.openxmlformats.org/package/2006/relationships"><Relationship Id="rId2" Type="http://schemas.openxmlformats.org/officeDocument/2006/relationships/image" Target="../media/image198.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99.png"/><Relationship Id="rId2" Type="http://schemas.openxmlformats.org/officeDocument/2006/relationships/image" Target="../media/image1960.png"/><Relationship Id="rId1" Type="http://schemas.openxmlformats.org/officeDocument/2006/relationships/slideLayout" Target="../slideLayouts/slideLayout7.xml"/><Relationship Id="rId5" Type="http://schemas.openxmlformats.org/officeDocument/2006/relationships/image" Target="../media/image1890.png"/><Relationship Id="rId4" Type="http://schemas.openxmlformats.org/officeDocument/2006/relationships/image" Target="../media/image200.png"/></Relationships>
</file>

<file path=ppt/slides/_rels/slide72.xml.rels><?xml version="1.0" encoding="UTF-8" standalone="yes"?>
<Relationships xmlns="http://schemas.openxmlformats.org/package/2006/relationships"><Relationship Id="rId3" Type="http://schemas.openxmlformats.org/officeDocument/2006/relationships/image" Target="../media/image202.png"/><Relationship Id="rId2" Type="http://schemas.openxmlformats.org/officeDocument/2006/relationships/image" Target="../media/image201.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204.png"/><Relationship Id="rId2" Type="http://schemas.openxmlformats.org/officeDocument/2006/relationships/image" Target="../media/image203.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205.png"/><Relationship Id="rId2" Type="http://schemas.openxmlformats.org/officeDocument/2006/relationships/image" Target="../media/image680.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06.png"/><Relationship Id="rId2" Type="http://schemas.openxmlformats.org/officeDocument/2006/relationships/image" Target="../media/image720.pn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750.png"/><Relationship Id="rId2" Type="http://schemas.openxmlformats.org/officeDocument/2006/relationships/image" Target="../media/image740.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208.png"/><Relationship Id="rId2" Type="http://schemas.openxmlformats.org/officeDocument/2006/relationships/image" Target="../media/image207.pn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2" Type="http://schemas.openxmlformats.org/officeDocument/2006/relationships/image" Target="../media/image209.png"/><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211.png"/><Relationship Id="rId2" Type="http://schemas.openxmlformats.org/officeDocument/2006/relationships/image" Target="../media/image210.png"/><Relationship Id="rId1" Type="http://schemas.openxmlformats.org/officeDocument/2006/relationships/slideLayout" Target="../slideLayouts/slideLayout7.xml"/><Relationship Id="rId4" Type="http://schemas.openxmlformats.org/officeDocument/2006/relationships/image" Target="../media/image212.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80.xml.rels><?xml version="1.0" encoding="UTF-8" standalone="yes"?>
<Relationships xmlns="http://schemas.openxmlformats.org/package/2006/relationships"><Relationship Id="rId3" Type="http://schemas.openxmlformats.org/officeDocument/2006/relationships/image" Target="../media/image214.png"/><Relationship Id="rId2" Type="http://schemas.openxmlformats.org/officeDocument/2006/relationships/image" Target="../media/image213.png"/><Relationship Id="rId1" Type="http://schemas.openxmlformats.org/officeDocument/2006/relationships/slideLayout" Target="../slideLayouts/slideLayout7.xml"/><Relationship Id="rId4" Type="http://schemas.openxmlformats.org/officeDocument/2006/relationships/image" Target="../media/image215.png"/></Relationships>
</file>

<file path=ppt/slides/_rels/slide81.xml.rels><?xml version="1.0" encoding="UTF-8" standalone="yes"?>
<Relationships xmlns="http://schemas.openxmlformats.org/package/2006/relationships"><Relationship Id="rId2" Type="http://schemas.openxmlformats.org/officeDocument/2006/relationships/image" Target="../media/image216.pn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218.png"/><Relationship Id="rId2" Type="http://schemas.openxmlformats.org/officeDocument/2006/relationships/image" Target="../media/image217.png"/><Relationship Id="rId1" Type="http://schemas.openxmlformats.org/officeDocument/2006/relationships/slideLayout" Target="../slideLayouts/slideLayout7.xml"/><Relationship Id="rId6" Type="http://schemas.openxmlformats.org/officeDocument/2006/relationships/image" Target="../media/image2180.png"/><Relationship Id="rId5" Type="http://schemas.openxmlformats.org/officeDocument/2006/relationships/customXml" Target="../ink/ink3.xml"/><Relationship Id="rId4" Type="http://schemas.openxmlformats.org/officeDocument/2006/relationships/image" Target="../media/image212.png"/></Relationships>
</file>

<file path=ppt/slides/_rels/slide83.xml.rels><?xml version="1.0" encoding="UTF-8" standalone="yes"?>
<Relationships xmlns="http://schemas.openxmlformats.org/package/2006/relationships"><Relationship Id="rId2" Type="http://schemas.openxmlformats.org/officeDocument/2006/relationships/image" Target="../media/image219.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image" Target="../media/image220.pn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223.png"/><Relationship Id="rId2" Type="http://schemas.openxmlformats.org/officeDocument/2006/relationships/image" Target="../media/image222.png"/><Relationship Id="rId1" Type="http://schemas.openxmlformats.org/officeDocument/2006/relationships/slideLayout" Target="../slideLayouts/slideLayout7.xml"/><Relationship Id="rId4" Type="http://schemas.openxmlformats.org/officeDocument/2006/relationships/image" Target="../media/image224.png"/></Relationships>
</file>

<file path=ppt/slides/_rels/slide86.xml.rels><?xml version="1.0" encoding="UTF-8" standalone="yes"?>
<Relationships xmlns="http://schemas.openxmlformats.org/package/2006/relationships"><Relationship Id="rId3" Type="http://schemas.openxmlformats.org/officeDocument/2006/relationships/image" Target="../media/image226.png"/><Relationship Id="rId2" Type="http://schemas.openxmlformats.org/officeDocument/2006/relationships/image" Target="../media/image225.png"/><Relationship Id="rId1" Type="http://schemas.openxmlformats.org/officeDocument/2006/relationships/slideLayout" Target="../slideLayouts/slideLayout7.xml"/><Relationship Id="rId4" Type="http://schemas.openxmlformats.org/officeDocument/2006/relationships/image" Target="../media/image221.png"/></Relationships>
</file>

<file path=ppt/slides/_rels/slide87.xml.rels><?xml version="1.0" encoding="UTF-8" standalone="yes"?>
<Relationships xmlns="http://schemas.openxmlformats.org/package/2006/relationships"><Relationship Id="rId3" Type="http://schemas.openxmlformats.org/officeDocument/2006/relationships/image" Target="../media/image228.png"/><Relationship Id="rId2" Type="http://schemas.openxmlformats.org/officeDocument/2006/relationships/image" Target="../media/image227.png"/><Relationship Id="rId1" Type="http://schemas.openxmlformats.org/officeDocument/2006/relationships/slideLayout" Target="../slideLayouts/slideLayout7.xml"/><Relationship Id="rId5" Type="http://schemas.openxmlformats.org/officeDocument/2006/relationships/image" Target="../media/image2270.png"/><Relationship Id="rId4" Type="http://schemas.openxmlformats.org/officeDocument/2006/relationships/customXml" Target="../ink/ink4.xml"/></Relationships>
</file>

<file path=ppt/slides/_rels/slide88.xml.rels><?xml version="1.0" encoding="UTF-8" standalone="yes"?>
<Relationships xmlns="http://schemas.openxmlformats.org/package/2006/relationships"><Relationship Id="rId3" Type="http://schemas.openxmlformats.org/officeDocument/2006/relationships/image" Target="../media/image230.png"/><Relationship Id="rId2" Type="http://schemas.openxmlformats.org/officeDocument/2006/relationships/image" Target="../media/image229.png"/><Relationship Id="rId1" Type="http://schemas.openxmlformats.org/officeDocument/2006/relationships/slideLayout" Target="../slideLayouts/slideLayout7.xml"/><Relationship Id="rId5" Type="http://schemas.openxmlformats.org/officeDocument/2006/relationships/image" Target="../media/image2220.png"/><Relationship Id="rId4" Type="http://schemas.openxmlformats.org/officeDocument/2006/relationships/customXml" Target="../ink/ink5.xml"/></Relationships>
</file>

<file path=ppt/slides/_rels/slide89.xml.rels><?xml version="1.0" encoding="UTF-8" standalone="yes"?>
<Relationships xmlns="http://schemas.openxmlformats.org/package/2006/relationships"><Relationship Id="rId2" Type="http://schemas.openxmlformats.org/officeDocument/2006/relationships/image" Target="../media/image23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23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3996" y="724365"/>
            <a:ext cx="1092986" cy="1168538"/>
          </a:xfrm>
          <a:prstGeom prst="rect">
            <a:avLst/>
          </a:prstGeom>
        </p:spPr>
      </p:pic>
      <p:sp>
        <p:nvSpPr>
          <p:cNvPr id="4" name="CuadroTexto 3"/>
          <p:cNvSpPr txBox="1"/>
          <p:nvPr/>
        </p:nvSpPr>
        <p:spPr>
          <a:xfrm>
            <a:off x="8610993" y="6045382"/>
            <a:ext cx="3024336" cy="584775"/>
          </a:xfrm>
          <a:prstGeom prst="rect">
            <a:avLst/>
          </a:prstGeom>
          <a:noFill/>
        </p:spPr>
        <p:txBody>
          <a:bodyPr wrap="square" rtlCol="0">
            <a:spAutoFit/>
          </a:bodyPr>
          <a:lstStyle/>
          <a:p>
            <a:r>
              <a:rPr lang="es-ES" sz="1600" dirty="0">
                <a:ln w="0"/>
                <a:effectLst>
                  <a:outerShdw blurRad="38100" dist="19050" dir="2700000" algn="tl" rotWithShape="0">
                    <a:schemeClr val="dk1">
                      <a:alpha val="40000"/>
                    </a:schemeClr>
                  </a:outerShdw>
                </a:effectLst>
              </a:rPr>
              <a:t>Dr. Carlomagno Araya Alpízar</a:t>
            </a:r>
          </a:p>
          <a:p>
            <a:r>
              <a:rPr lang="es-ES" sz="1600" dirty="0">
                <a:ln w="0"/>
                <a:effectLst>
                  <a:outerShdw blurRad="38100" dist="19050" dir="2700000" algn="tl" rotWithShape="0">
                    <a:schemeClr val="dk1">
                      <a:alpha val="40000"/>
                    </a:schemeClr>
                  </a:outerShdw>
                </a:effectLst>
              </a:rPr>
              <a:t>Catedrático en Estadística</a:t>
            </a:r>
          </a:p>
        </p:txBody>
      </p:sp>
      <p:pic>
        <p:nvPicPr>
          <p:cNvPr id="2" name="Picture 1">
            <a:extLst>
              <a:ext uri="{FF2B5EF4-FFF2-40B4-BE49-F238E27FC236}">
                <a16:creationId xmlns:a16="http://schemas.microsoft.com/office/drawing/2014/main" id="{D4D06DF7-AE5F-402A-AECB-56BE7F608C3B}"/>
              </a:ext>
            </a:extLst>
          </p:cNvPr>
          <p:cNvPicPr>
            <a:picLocks noChangeAspect="1"/>
          </p:cNvPicPr>
          <p:nvPr/>
        </p:nvPicPr>
        <p:blipFill>
          <a:blip r:embed="rId3"/>
          <a:stretch>
            <a:fillRect/>
          </a:stretch>
        </p:blipFill>
        <p:spPr>
          <a:xfrm>
            <a:off x="510129" y="2176130"/>
            <a:ext cx="11125200" cy="3038475"/>
          </a:xfrm>
          <a:prstGeom prst="rect">
            <a:avLst/>
          </a:prstGeom>
        </p:spPr>
      </p:pic>
    </p:spTree>
    <p:extLst>
      <p:ext uri="{BB962C8B-B14F-4D97-AF65-F5344CB8AC3E}">
        <p14:creationId xmlns:p14="http://schemas.microsoft.com/office/powerpoint/2010/main" val="4203454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1035608" y="478292"/>
            <a:ext cx="9719733" cy="880369"/>
          </a:xfrm>
          <a:prstGeom prst="rect">
            <a:avLst/>
          </a:prstGeom>
          <a:noFill/>
        </p:spPr>
        <p:txBody>
          <a:bodyPr wrap="square" rtlCol="0">
            <a:spAutoFit/>
          </a:bodyPr>
          <a:lstStyle/>
          <a:p>
            <a:pPr algn="just">
              <a:lnSpc>
                <a:spcPct val="150000"/>
              </a:lnSpc>
            </a:pPr>
            <a:r>
              <a:rPr lang="es-ES" dirty="0"/>
              <a:t>Números de veces que se lavan los dientes por día una muestra aleatoria de 35 estudiantes de la Universidad de Costa Rica.</a:t>
            </a:r>
          </a:p>
        </p:txBody>
      </p:sp>
      <p:pic>
        <p:nvPicPr>
          <p:cNvPr id="36" name="Imagen 35"/>
          <p:cNvPicPr>
            <a:picLocks noChangeAspect="1"/>
          </p:cNvPicPr>
          <p:nvPr/>
        </p:nvPicPr>
        <p:blipFill>
          <a:blip r:embed="rId2"/>
          <a:stretch>
            <a:fillRect/>
          </a:stretch>
        </p:blipFill>
        <p:spPr>
          <a:xfrm>
            <a:off x="1271262" y="1539821"/>
            <a:ext cx="8558389" cy="1245437"/>
          </a:xfrm>
          <a:prstGeom prst="rect">
            <a:avLst/>
          </a:prstGeom>
        </p:spPr>
      </p:pic>
      <p:pic>
        <p:nvPicPr>
          <p:cNvPr id="5" name="Imagen 4"/>
          <p:cNvPicPr>
            <a:picLocks noChangeAspect="1"/>
          </p:cNvPicPr>
          <p:nvPr/>
        </p:nvPicPr>
        <p:blipFill>
          <a:blip r:embed="rId3"/>
          <a:stretch>
            <a:fillRect/>
          </a:stretch>
        </p:blipFill>
        <p:spPr>
          <a:xfrm>
            <a:off x="1525411" y="3167239"/>
            <a:ext cx="6477000" cy="2781300"/>
          </a:xfrm>
          <a:prstGeom prst="rect">
            <a:avLst/>
          </a:prstGeom>
        </p:spPr>
      </p:pic>
      <p:pic>
        <p:nvPicPr>
          <p:cNvPr id="6" name="Imagen 5"/>
          <p:cNvPicPr>
            <a:picLocks noChangeAspect="1"/>
          </p:cNvPicPr>
          <p:nvPr/>
        </p:nvPicPr>
        <p:blipFill>
          <a:blip r:embed="rId4"/>
          <a:stretch>
            <a:fillRect/>
          </a:stretch>
        </p:blipFill>
        <p:spPr>
          <a:xfrm>
            <a:off x="3818467" y="4125736"/>
            <a:ext cx="152400" cy="209550"/>
          </a:xfrm>
          <a:prstGeom prst="rect">
            <a:avLst/>
          </a:prstGeom>
        </p:spPr>
      </p:pic>
      <p:pic>
        <p:nvPicPr>
          <p:cNvPr id="7" name="Imagen 6"/>
          <p:cNvPicPr>
            <a:picLocks noChangeAspect="1"/>
          </p:cNvPicPr>
          <p:nvPr/>
        </p:nvPicPr>
        <p:blipFill>
          <a:blip r:embed="rId5"/>
          <a:stretch>
            <a:fillRect/>
          </a:stretch>
        </p:blipFill>
        <p:spPr>
          <a:xfrm>
            <a:off x="3395309" y="4390672"/>
            <a:ext cx="885825" cy="266700"/>
          </a:xfrm>
          <a:prstGeom prst="rect">
            <a:avLst/>
          </a:prstGeom>
        </p:spPr>
      </p:pic>
      <p:pic>
        <p:nvPicPr>
          <p:cNvPr id="8" name="Imagen 7"/>
          <p:cNvPicPr>
            <a:picLocks noChangeAspect="1"/>
          </p:cNvPicPr>
          <p:nvPr/>
        </p:nvPicPr>
        <p:blipFill>
          <a:blip r:embed="rId6"/>
          <a:stretch>
            <a:fillRect/>
          </a:stretch>
        </p:blipFill>
        <p:spPr>
          <a:xfrm>
            <a:off x="3011664" y="4692474"/>
            <a:ext cx="1924050" cy="295275"/>
          </a:xfrm>
          <a:prstGeom prst="rect">
            <a:avLst/>
          </a:prstGeom>
        </p:spPr>
      </p:pic>
      <p:pic>
        <p:nvPicPr>
          <p:cNvPr id="10" name="Imagen 9"/>
          <p:cNvPicPr>
            <a:picLocks noChangeAspect="1"/>
          </p:cNvPicPr>
          <p:nvPr/>
        </p:nvPicPr>
        <p:blipFill>
          <a:blip r:embed="rId7"/>
          <a:stretch>
            <a:fillRect/>
          </a:stretch>
        </p:blipFill>
        <p:spPr>
          <a:xfrm>
            <a:off x="3466747" y="5011561"/>
            <a:ext cx="742950" cy="266700"/>
          </a:xfrm>
          <a:prstGeom prst="rect">
            <a:avLst/>
          </a:prstGeom>
        </p:spPr>
      </p:pic>
      <p:pic>
        <p:nvPicPr>
          <p:cNvPr id="11" name="Imagen 10"/>
          <p:cNvPicPr>
            <a:picLocks noChangeAspect="1"/>
          </p:cNvPicPr>
          <p:nvPr/>
        </p:nvPicPr>
        <p:blipFill>
          <a:blip r:embed="rId8"/>
          <a:stretch>
            <a:fillRect/>
          </a:stretch>
        </p:blipFill>
        <p:spPr>
          <a:xfrm>
            <a:off x="3756025" y="5326280"/>
            <a:ext cx="209550" cy="228600"/>
          </a:xfrm>
          <a:prstGeom prst="rect">
            <a:avLst/>
          </a:prstGeom>
        </p:spPr>
      </p:pic>
      <p:pic>
        <p:nvPicPr>
          <p:cNvPr id="12" name="Imagen 11"/>
          <p:cNvPicPr>
            <a:picLocks noChangeAspect="1"/>
          </p:cNvPicPr>
          <p:nvPr/>
        </p:nvPicPr>
        <p:blipFill>
          <a:blip r:embed="rId9"/>
          <a:stretch>
            <a:fillRect/>
          </a:stretch>
        </p:blipFill>
        <p:spPr>
          <a:xfrm>
            <a:off x="5622925" y="4128734"/>
            <a:ext cx="133350" cy="180975"/>
          </a:xfrm>
          <a:prstGeom prst="rect">
            <a:avLst/>
          </a:prstGeom>
        </p:spPr>
      </p:pic>
      <p:pic>
        <p:nvPicPr>
          <p:cNvPr id="13" name="Imagen 12"/>
          <p:cNvPicPr>
            <a:picLocks noChangeAspect="1"/>
          </p:cNvPicPr>
          <p:nvPr/>
        </p:nvPicPr>
        <p:blipFill>
          <a:blip r:embed="rId10"/>
          <a:stretch>
            <a:fillRect/>
          </a:stretch>
        </p:blipFill>
        <p:spPr>
          <a:xfrm>
            <a:off x="5514094" y="4753151"/>
            <a:ext cx="238125" cy="219075"/>
          </a:xfrm>
          <a:prstGeom prst="rect">
            <a:avLst/>
          </a:prstGeom>
        </p:spPr>
      </p:pic>
      <p:pic>
        <p:nvPicPr>
          <p:cNvPr id="14" name="Imagen 13"/>
          <p:cNvPicPr>
            <a:picLocks noChangeAspect="1"/>
          </p:cNvPicPr>
          <p:nvPr/>
        </p:nvPicPr>
        <p:blipFill>
          <a:blip r:embed="rId11"/>
          <a:stretch>
            <a:fillRect/>
          </a:stretch>
        </p:blipFill>
        <p:spPr>
          <a:xfrm>
            <a:off x="5552193" y="5042792"/>
            <a:ext cx="161925" cy="209550"/>
          </a:xfrm>
          <a:prstGeom prst="rect">
            <a:avLst/>
          </a:prstGeom>
        </p:spPr>
      </p:pic>
      <p:pic>
        <p:nvPicPr>
          <p:cNvPr id="15" name="Imagen 14"/>
          <p:cNvPicPr>
            <a:picLocks noChangeAspect="1"/>
          </p:cNvPicPr>
          <p:nvPr/>
        </p:nvPicPr>
        <p:blipFill>
          <a:blip r:embed="rId12"/>
          <a:stretch>
            <a:fillRect/>
          </a:stretch>
        </p:blipFill>
        <p:spPr>
          <a:xfrm>
            <a:off x="5529614" y="5344936"/>
            <a:ext cx="161925" cy="209550"/>
          </a:xfrm>
          <a:prstGeom prst="rect">
            <a:avLst/>
          </a:prstGeom>
        </p:spPr>
      </p:pic>
      <p:pic>
        <p:nvPicPr>
          <p:cNvPr id="16" name="Imagen 15"/>
          <p:cNvPicPr>
            <a:picLocks noChangeAspect="1"/>
          </p:cNvPicPr>
          <p:nvPr/>
        </p:nvPicPr>
        <p:blipFill>
          <a:blip r:embed="rId13"/>
          <a:stretch>
            <a:fillRect/>
          </a:stretch>
        </p:blipFill>
        <p:spPr>
          <a:xfrm>
            <a:off x="5584295" y="4437061"/>
            <a:ext cx="142875" cy="219075"/>
          </a:xfrm>
          <a:prstGeom prst="rect">
            <a:avLst/>
          </a:prstGeom>
        </p:spPr>
      </p:pic>
      <p:pic>
        <p:nvPicPr>
          <p:cNvPr id="17" name="Imagen 16"/>
          <p:cNvPicPr>
            <a:picLocks noChangeAspect="1"/>
          </p:cNvPicPr>
          <p:nvPr/>
        </p:nvPicPr>
        <p:blipFill>
          <a:blip r:embed="rId14"/>
          <a:stretch>
            <a:fillRect/>
          </a:stretch>
        </p:blipFill>
        <p:spPr>
          <a:xfrm>
            <a:off x="5486753" y="5614106"/>
            <a:ext cx="247650" cy="190500"/>
          </a:xfrm>
          <a:prstGeom prst="rect">
            <a:avLst/>
          </a:prstGeom>
        </p:spPr>
      </p:pic>
      <p:pic>
        <p:nvPicPr>
          <p:cNvPr id="18" name="Imagen 17"/>
          <p:cNvPicPr>
            <a:picLocks noChangeAspect="1"/>
          </p:cNvPicPr>
          <p:nvPr/>
        </p:nvPicPr>
        <p:blipFill>
          <a:blip r:embed="rId15"/>
          <a:stretch>
            <a:fillRect/>
          </a:stretch>
        </p:blipFill>
        <p:spPr>
          <a:xfrm>
            <a:off x="6807853" y="4131048"/>
            <a:ext cx="485775" cy="209550"/>
          </a:xfrm>
          <a:prstGeom prst="rect">
            <a:avLst/>
          </a:prstGeom>
        </p:spPr>
      </p:pic>
      <p:pic>
        <p:nvPicPr>
          <p:cNvPr id="19" name="Imagen 18"/>
          <p:cNvPicPr>
            <a:picLocks noChangeAspect="1"/>
          </p:cNvPicPr>
          <p:nvPr/>
        </p:nvPicPr>
        <p:blipFill>
          <a:blip r:embed="rId16"/>
          <a:stretch>
            <a:fillRect/>
          </a:stretch>
        </p:blipFill>
        <p:spPr>
          <a:xfrm>
            <a:off x="6793566" y="4408674"/>
            <a:ext cx="514350" cy="219075"/>
          </a:xfrm>
          <a:prstGeom prst="rect">
            <a:avLst/>
          </a:prstGeom>
        </p:spPr>
      </p:pic>
      <p:pic>
        <p:nvPicPr>
          <p:cNvPr id="21" name="Imagen 20"/>
          <p:cNvPicPr>
            <a:picLocks noChangeAspect="1"/>
          </p:cNvPicPr>
          <p:nvPr/>
        </p:nvPicPr>
        <p:blipFill>
          <a:blip r:embed="rId17"/>
          <a:stretch>
            <a:fillRect/>
          </a:stretch>
        </p:blipFill>
        <p:spPr>
          <a:xfrm>
            <a:off x="6817378" y="4704509"/>
            <a:ext cx="466725" cy="219075"/>
          </a:xfrm>
          <a:prstGeom prst="rect">
            <a:avLst/>
          </a:prstGeom>
        </p:spPr>
      </p:pic>
      <p:pic>
        <p:nvPicPr>
          <p:cNvPr id="22" name="Imagen 21"/>
          <p:cNvPicPr>
            <a:picLocks noChangeAspect="1"/>
          </p:cNvPicPr>
          <p:nvPr/>
        </p:nvPicPr>
        <p:blipFill>
          <a:blip r:embed="rId18"/>
          <a:stretch>
            <a:fillRect/>
          </a:stretch>
        </p:blipFill>
        <p:spPr>
          <a:xfrm>
            <a:off x="6794406" y="5036763"/>
            <a:ext cx="485775" cy="200025"/>
          </a:xfrm>
          <a:prstGeom prst="rect">
            <a:avLst/>
          </a:prstGeom>
        </p:spPr>
      </p:pic>
      <p:pic>
        <p:nvPicPr>
          <p:cNvPr id="23" name="Imagen 22"/>
          <p:cNvPicPr>
            <a:picLocks noChangeAspect="1"/>
          </p:cNvPicPr>
          <p:nvPr/>
        </p:nvPicPr>
        <p:blipFill>
          <a:blip r:embed="rId19"/>
          <a:stretch>
            <a:fillRect/>
          </a:stretch>
        </p:blipFill>
        <p:spPr>
          <a:xfrm>
            <a:off x="6780959" y="5346045"/>
            <a:ext cx="485775" cy="200025"/>
          </a:xfrm>
          <a:prstGeom prst="rect">
            <a:avLst/>
          </a:prstGeom>
        </p:spPr>
      </p:pic>
      <p:pic>
        <p:nvPicPr>
          <p:cNvPr id="24" name="Imagen 23"/>
          <p:cNvPicPr>
            <a:picLocks noChangeAspect="1"/>
          </p:cNvPicPr>
          <p:nvPr/>
        </p:nvPicPr>
        <p:blipFill>
          <a:blip r:embed="rId20"/>
          <a:stretch>
            <a:fillRect/>
          </a:stretch>
        </p:blipFill>
        <p:spPr>
          <a:xfrm>
            <a:off x="6795247" y="5629275"/>
            <a:ext cx="457200" cy="171450"/>
          </a:xfrm>
          <a:prstGeom prst="rect">
            <a:avLst/>
          </a:prstGeom>
        </p:spPr>
      </p:pic>
      <p:pic>
        <p:nvPicPr>
          <p:cNvPr id="9" name="Imagen 8">
            <a:extLst>
              <a:ext uri="{FF2B5EF4-FFF2-40B4-BE49-F238E27FC236}">
                <a16:creationId xmlns:a16="http://schemas.microsoft.com/office/drawing/2014/main" id="{EA9BADBE-E4F8-4D7E-A9BC-B994CAA34426}"/>
              </a:ext>
            </a:extLst>
          </p:cNvPr>
          <p:cNvPicPr>
            <a:picLocks noChangeAspect="1"/>
          </p:cNvPicPr>
          <p:nvPr/>
        </p:nvPicPr>
        <p:blipFill>
          <a:blip r:embed="rId21"/>
          <a:stretch>
            <a:fillRect/>
          </a:stretch>
        </p:blipFill>
        <p:spPr>
          <a:xfrm>
            <a:off x="1622858" y="3442171"/>
            <a:ext cx="1095375" cy="514350"/>
          </a:xfrm>
          <a:prstGeom prst="rect">
            <a:avLst/>
          </a:prstGeom>
        </p:spPr>
      </p:pic>
      <p:pic>
        <p:nvPicPr>
          <p:cNvPr id="25" name="Imagen 24">
            <a:extLst>
              <a:ext uri="{FF2B5EF4-FFF2-40B4-BE49-F238E27FC236}">
                <a16:creationId xmlns:a16="http://schemas.microsoft.com/office/drawing/2014/main" id="{7B7E7B4F-97CA-411E-84D2-ECF6518F2D54}"/>
              </a:ext>
            </a:extLst>
          </p:cNvPr>
          <p:cNvPicPr>
            <a:picLocks noChangeAspect="1"/>
          </p:cNvPicPr>
          <p:nvPr/>
        </p:nvPicPr>
        <p:blipFill>
          <a:blip r:embed="rId22"/>
          <a:stretch>
            <a:fillRect/>
          </a:stretch>
        </p:blipFill>
        <p:spPr>
          <a:xfrm>
            <a:off x="10214442" y="5109602"/>
            <a:ext cx="1624440" cy="1630456"/>
          </a:xfrm>
          <a:prstGeom prst="rect">
            <a:avLst/>
          </a:prstGeom>
        </p:spPr>
      </p:pic>
    </p:spTree>
    <p:extLst>
      <p:ext uri="{BB962C8B-B14F-4D97-AF65-F5344CB8AC3E}">
        <p14:creationId xmlns:p14="http://schemas.microsoft.com/office/powerpoint/2010/main" val="3041104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9"/>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776537" y="1790700"/>
            <a:ext cx="6638925" cy="3276600"/>
          </a:xfrm>
          <a:prstGeom prst="rect">
            <a:avLst/>
          </a:prstGeom>
        </p:spPr>
      </p:pic>
      <p:pic>
        <p:nvPicPr>
          <p:cNvPr id="3" name="Imagen 2"/>
          <p:cNvPicPr>
            <a:picLocks noChangeAspect="1"/>
          </p:cNvPicPr>
          <p:nvPr/>
        </p:nvPicPr>
        <p:blipFill>
          <a:blip r:embed="rId3"/>
          <a:stretch>
            <a:fillRect/>
          </a:stretch>
        </p:blipFill>
        <p:spPr>
          <a:xfrm>
            <a:off x="6247559" y="3130363"/>
            <a:ext cx="180975" cy="247650"/>
          </a:xfrm>
          <a:prstGeom prst="rect">
            <a:avLst/>
          </a:prstGeom>
        </p:spPr>
      </p:pic>
      <p:pic>
        <p:nvPicPr>
          <p:cNvPr id="4" name="Imagen 3"/>
          <p:cNvPicPr>
            <a:picLocks noChangeAspect="1"/>
          </p:cNvPicPr>
          <p:nvPr/>
        </p:nvPicPr>
        <p:blipFill>
          <a:blip r:embed="rId4"/>
          <a:stretch>
            <a:fillRect/>
          </a:stretch>
        </p:blipFill>
        <p:spPr>
          <a:xfrm>
            <a:off x="6215903" y="3502959"/>
            <a:ext cx="190500" cy="228600"/>
          </a:xfrm>
          <a:prstGeom prst="rect">
            <a:avLst/>
          </a:prstGeom>
        </p:spPr>
      </p:pic>
      <p:pic>
        <p:nvPicPr>
          <p:cNvPr id="5" name="Imagen 4"/>
          <p:cNvPicPr>
            <a:picLocks noChangeAspect="1"/>
          </p:cNvPicPr>
          <p:nvPr/>
        </p:nvPicPr>
        <p:blipFill>
          <a:blip r:embed="rId5"/>
          <a:stretch>
            <a:fillRect/>
          </a:stretch>
        </p:blipFill>
        <p:spPr>
          <a:xfrm>
            <a:off x="6121493" y="3931584"/>
            <a:ext cx="352425" cy="285750"/>
          </a:xfrm>
          <a:prstGeom prst="rect">
            <a:avLst/>
          </a:prstGeom>
        </p:spPr>
      </p:pic>
      <p:pic>
        <p:nvPicPr>
          <p:cNvPr id="6" name="Imagen 5"/>
          <p:cNvPicPr>
            <a:picLocks noChangeAspect="1"/>
          </p:cNvPicPr>
          <p:nvPr/>
        </p:nvPicPr>
        <p:blipFill>
          <a:blip r:embed="rId6"/>
          <a:stretch>
            <a:fillRect/>
          </a:stretch>
        </p:blipFill>
        <p:spPr>
          <a:xfrm>
            <a:off x="6099361" y="4312023"/>
            <a:ext cx="342900" cy="304800"/>
          </a:xfrm>
          <a:prstGeom prst="rect">
            <a:avLst/>
          </a:prstGeom>
        </p:spPr>
      </p:pic>
      <p:pic>
        <p:nvPicPr>
          <p:cNvPr id="7" name="Imagen 6"/>
          <p:cNvPicPr>
            <a:picLocks noChangeAspect="1"/>
          </p:cNvPicPr>
          <p:nvPr/>
        </p:nvPicPr>
        <p:blipFill>
          <a:blip r:embed="rId7"/>
          <a:stretch>
            <a:fillRect/>
          </a:stretch>
        </p:blipFill>
        <p:spPr>
          <a:xfrm>
            <a:off x="6112809" y="4679016"/>
            <a:ext cx="342900" cy="323850"/>
          </a:xfrm>
          <a:prstGeom prst="rect">
            <a:avLst/>
          </a:prstGeom>
        </p:spPr>
      </p:pic>
      <p:pic>
        <p:nvPicPr>
          <p:cNvPr id="9" name="Imagen 8"/>
          <p:cNvPicPr>
            <a:picLocks noChangeAspect="1"/>
          </p:cNvPicPr>
          <p:nvPr/>
        </p:nvPicPr>
        <p:blipFill>
          <a:blip r:embed="rId8"/>
          <a:stretch>
            <a:fillRect/>
          </a:stretch>
        </p:blipFill>
        <p:spPr>
          <a:xfrm>
            <a:off x="8349222" y="4712353"/>
            <a:ext cx="200025" cy="257175"/>
          </a:xfrm>
          <a:prstGeom prst="rect">
            <a:avLst/>
          </a:prstGeom>
        </p:spPr>
      </p:pic>
      <p:pic>
        <p:nvPicPr>
          <p:cNvPr id="10" name="Imagen 9"/>
          <p:cNvPicPr>
            <a:picLocks noChangeAspect="1"/>
          </p:cNvPicPr>
          <p:nvPr/>
        </p:nvPicPr>
        <p:blipFill>
          <a:blip r:embed="rId9"/>
          <a:stretch>
            <a:fillRect/>
          </a:stretch>
        </p:blipFill>
        <p:spPr>
          <a:xfrm>
            <a:off x="8335775" y="4285969"/>
            <a:ext cx="200025" cy="276225"/>
          </a:xfrm>
          <a:prstGeom prst="rect">
            <a:avLst/>
          </a:prstGeom>
        </p:spPr>
      </p:pic>
      <p:pic>
        <p:nvPicPr>
          <p:cNvPr id="11" name="Imagen 10"/>
          <p:cNvPicPr>
            <a:picLocks noChangeAspect="1"/>
          </p:cNvPicPr>
          <p:nvPr/>
        </p:nvPicPr>
        <p:blipFill>
          <a:blip r:embed="rId10"/>
          <a:stretch>
            <a:fillRect/>
          </a:stretch>
        </p:blipFill>
        <p:spPr>
          <a:xfrm>
            <a:off x="8295995" y="3908612"/>
            <a:ext cx="333375" cy="304800"/>
          </a:xfrm>
          <a:prstGeom prst="rect">
            <a:avLst/>
          </a:prstGeom>
        </p:spPr>
      </p:pic>
      <p:pic>
        <p:nvPicPr>
          <p:cNvPr id="12" name="Imagen 11"/>
          <p:cNvPicPr>
            <a:picLocks noChangeAspect="1"/>
          </p:cNvPicPr>
          <p:nvPr/>
        </p:nvPicPr>
        <p:blipFill>
          <a:blip r:embed="rId11"/>
          <a:stretch>
            <a:fillRect/>
          </a:stretch>
        </p:blipFill>
        <p:spPr>
          <a:xfrm>
            <a:off x="8295994" y="3502118"/>
            <a:ext cx="333375" cy="257175"/>
          </a:xfrm>
          <a:prstGeom prst="rect">
            <a:avLst/>
          </a:prstGeom>
        </p:spPr>
      </p:pic>
      <p:pic>
        <p:nvPicPr>
          <p:cNvPr id="13" name="Imagen 12"/>
          <p:cNvPicPr>
            <a:picLocks noChangeAspect="1"/>
          </p:cNvPicPr>
          <p:nvPr/>
        </p:nvPicPr>
        <p:blipFill>
          <a:blip r:embed="rId12"/>
          <a:stretch>
            <a:fillRect/>
          </a:stretch>
        </p:blipFill>
        <p:spPr>
          <a:xfrm>
            <a:off x="8286469" y="3097866"/>
            <a:ext cx="352425" cy="285750"/>
          </a:xfrm>
          <a:prstGeom prst="rect">
            <a:avLst/>
          </a:prstGeom>
        </p:spPr>
      </p:pic>
      <p:pic>
        <p:nvPicPr>
          <p:cNvPr id="8" name="Imagen 7">
            <a:extLst>
              <a:ext uri="{FF2B5EF4-FFF2-40B4-BE49-F238E27FC236}">
                <a16:creationId xmlns:a16="http://schemas.microsoft.com/office/drawing/2014/main" id="{C4388279-C953-46E0-AC04-FEA94B295C22}"/>
              </a:ext>
            </a:extLst>
          </p:cNvPr>
          <p:cNvPicPr>
            <a:picLocks noChangeAspect="1"/>
          </p:cNvPicPr>
          <p:nvPr/>
        </p:nvPicPr>
        <p:blipFill>
          <a:blip r:embed="rId13"/>
          <a:stretch>
            <a:fillRect/>
          </a:stretch>
        </p:blipFill>
        <p:spPr>
          <a:xfrm>
            <a:off x="2776537" y="2202007"/>
            <a:ext cx="1095375" cy="514350"/>
          </a:xfrm>
          <a:prstGeom prst="rect">
            <a:avLst/>
          </a:prstGeom>
        </p:spPr>
      </p:pic>
      <p:pic>
        <p:nvPicPr>
          <p:cNvPr id="15" name="Imagen 14">
            <a:extLst>
              <a:ext uri="{FF2B5EF4-FFF2-40B4-BE49-F238E27FC236}">
                <a16:creationId xmlns:a16="http://schemas.microsoft.com/office/drawing/2014/main" id="{8456D92D-8FF4-4379-9E9A-C8046181F6A1}"/>
              </a:ext>
            </a:extLst>
          </p:cNvPr>
          <p:cNvPicPr>
            <a:picLocks noChangeAspect="1"/>
          </p:cNvPicPr>
          <p:nvPr/>
        </p:nvPicPr>
        <p:blipFill>
          <a:blip r:embed="rId14"/>
          <a:stretch>
            <a:fillRect/>
          </a:stretch>
        </p:blipFill>
        <p:spPr>
          <a:xfrm>
            <a:off x="10214442" y="5109602"/>
            <a:ext cx="1624440" cy="1630456"/>
          </a:xfrm>
          <a:prstGeom prst="rect">
            <a:avLst/>
          </a:prstGeom>
        </p:spPr>
      </p:pic>
    </p:spTree>
    <p:extLst>
      <p:ext uri="{BB962C8B-B14F-4D97-AF65-F5344CB8AC3E}">
        <p14:creationId xmlns:p14="http://schemas.microsoft.com/office/powerpoint/2010/main" val="4221605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300287" y="1657350"/>
            <a:ext cx="7591425" cy="3543300"/>
          </a:xfrm>
          <a:prstGeom prst="rect">
            <a:avLst/>
          </a:prstGeom>
        </p:spPr>
      </p:pic>
      <p:pic>
        <p:nvPicPr>
          <p:cNvPr id="4" name="Imagen 3"/>
          <p:cNvPicPr>
            <a:picLocks noChangeAspect="1"/>
          </p:cNvPicPr>
          <p:nvPr/>
        </p:nvPicPr>
        <p:blipFill>
          <a:blip r:embed="rId3"/>
          <a:stretch>
            <a:fillRect/>
          </a:stretch>
        </p:blipFill>
        <p:spPr>
          <a:xfrm>
            <a:off x="5908020" y="3052762"/>
            <a:ext cx="752475" cy="295275"/>
          </a:xfrm>
          <a:prstGeom prst="rect">
            <a:avLst/>
          </a:prstGeom>
        </p:spPr>
      </p:pic>
      <p:pic>
        <p:nvPicPr>
          <p:cNvPr id="5" name="Imagen 4"/>
          <p:cNvPicPr>
            <a:picLocks noChangeAspect="1"/>
          </p:cNvPicPr>
          <p:nvPr/>
        </p:nvPicPr>
        <p:blipFill>
          <a:blip r:embed="rId4"/>
          <a:stretch>
            <a:fillRect/>
          </a:stretch>
        </p:blipFill>
        <p:spPr>
          <a:xfrm>
            <a:off x="5913624" y="3532934"/>
            <a:ext cx="714375" cy="276225"/>
          </a:xfrm>
          <a:prstGeom prst="rect">
            <a:avLst/>
          </a:prstGeom>
        </p:spPr>
      </p:pic>
      <p:pic>
        <p:nvPicPr>
          <p:cNvPr id="6" name="Imagen 5"/>
          <p:cNvPicPr>
            <a:picLocks noChangeAspect="1"/>
          </p:cNvPicPr>
          <p:nvPr/>
        </p:nvPicPr>
        <p:blipFill>
          <a:blip r:embed="rId5"/>
          <a:stretch>
            <a:fillRect/>
          </a:stretch>
        </p:blipFill>
        <p:spPr>
          <a:xfrm>
            <a:off x="5917546" y="3917296"/>
            <a:ext cx="733425" cy="314325"/>
          </a:xfrm>
          <a:prstGeom prst="rect">
            <a:avLst/>
          </a:prstGeom>
        </p:spPr>
      </p:pic>
      <p:pic>
        <p:nvPicPr>
          <p:cNvPr id="7" name="Imagen 6"/>
          <p:cNvPicPr>
            <a:picLocks noChangeAspect="1"/>
          </p:cNvPicPr>
          <p:nvPr/>
        </p:nvPicPr>
        <p:blipFill>
          <a:blip r:embed="rId6"/>
          <a:stretch>
            <a:fillRect/>
          </a:stretch>
        </p:blipFill>
        <p:spPr>
          <a:xfrm>
            <a:off x="5871602" y="4374496"/>
            <a:ext cx="771525" cy="314325"/>
          </a:xfrm>
          <a:prstGeom prst="rect">
            <a:avLst/>
          </a:prstGeom>
        </p:spPr>
      </p:pic>
      <p:pic>
        <p:nvPicPr>
          <p:cNvPr id="8" name="Imagen 7"/>
          <p:cNvPicPr>
            <a:picLocks noChangeAspect="1"/>
          </p:cNvPicPr>
          <p:nvPr/>
        </p:nvPicPr>
        <p:blipFill>
          <a:blip r:embed="rId7"/>
          <a:stretch>
            <a:fillRect/>
          </a:stretch>
        </p:blipFill>
        <p:spPr>
          <a:xfrm>
            <a:off x="5900177" y="4804801"/>
            <a:ext cx="714375" cy="314325"/>
          </a:xfrm>
          <a:prstGeom prst="rect">
            <a:avLst/>
          </a:prstGeom>
        </p:spPr>
      </p:pic>
      <p:pic>
        <p:nvPicPr>
          <p:cNvPr id="9" name="Imagen 8"/>
          <p:cNvPicPr>
            <a:picLocks noChangeAspect="1"/>
          </p:cNvPicPr>
          <p:nvPr/>
        </p:nvPicPr>
        <p:blipFill>
          <a:blip r:embed="rId8"/>
          <a:stretch>
            <a:fillRect/>
          </a:stretch>
        </p:blipFill>
        <p:spPr>
          <a:xfrm>
            <a:off x="8400490" y="4814327"/>
            <a:ext cx="742950" cy="295275"/>
          </a:xfrm>
          <a:prstGeom prst="rect">
            <a:avLst/>
          </a:prstGeom>
        </p:spPr>
      </p:pic>
      <p:pic>
        <p:nvPicPr>
          <p:cNvPr id="10" name="Imagen 9"/>
          <p:cNvPicPr>
            <a:picLocks noChangeAspect="1"/>
          </p:cNvPicPr>
          <p:nvPr/>
        </p:nvPicPr>
        <p:blipFill>
          <a:blip r:embed="rId9"/>
          <a:stretch>
            <a:fillRect/>
          </a:stretch>
        </p:blipFill>
        <p:spPr>
          <a:xfrm>
            <a:off x="8409173" y="4388784"/>
            <a:ext cx="752475" cy="285750"/>
          </a:xfrm>
          <a:prstGeom prst="rect">
            <a:avLst/>
          </a:prstGeom>
        </p:spPr>
      </p:pic>
      <p:pic>
        <p:nvPicPr>
          <p:cNvPr id="11" name="Imagen 10"/>
          <p:cNvPicPr>
            <a:picLocks noChangeAspect="1"/>
          </p:cNvPicPr>
          <p:nvPr/>
        </p:nvPicPr>
        <p:blipFill>
          <a:blip r:embed="rId10"/>
          <a:stretch>
            <a:fillRect/>
          </a:stretch>
        </p:blipFill>
        <p:spPr>
          <a:xfrm>
            <a:off x="8399648" y="3967162"/>
            <a:ext cx="771525" cy="295275"/>
          </a:xfrm>
          <a:prstGeom prst="rect">
            <a:avLst/>
          </a:prstGeom>
        </p:spPr>
      </p:pic>
      <p:pic>
        <p:nvPicPr>
          <p:cNvPr id="12" name="Imagen 11"/>
          <p:cNvPicPr>
            <a:picLocks noChangeAspect="1"/>
          </p:cNvPicPr>
          <p:nvPr/>
        </p:nvPicPr>
        <p:blipFill>
          <a:blip r:embed="rId11"/>
          <a:stretch>
            <a:fillRect/>
          </a:stretch>
        </p:blipFill>
        <p:spPr>
          <a:xfrm>
            <a:off x="8441671" y="3518647"/>
            <a:ext cx="714375" cy="304800"/>
          </a:xfrm>
          <a:prstGeom prst="rect">
            <a:avLst/>
          </a:prstGeom>
        </p:spPr>
      </p:pic>
      <p:pic>
        <p:nvPicPr>
          <p:cNvPr id="13" name="Imagen 12"/>
          <p:cNvPicPr>
            <a:picLocks noChangeAspect="1"/>
          </p:cNvPicPr>
          <p:nvPr/>
        </p:nvPicPr>
        <p:blipFill>
          <a:blip r:embed="rId12"/>
          <a:stretch>
            <a:fillRect/>
          </a:stretch>
        </p:blipFill>
        <p:spPr>
          <a:xfrm>
            <a:off x="8432146" y="3089181"/>
            <a:ext cx="733425" cy="276225"/>
          </a:xfrm>
          <a:prstGeom prst="rect">
            <a:avLst/>
          </a:prstGeom>
        </p:spPr>
      </p:pic>
      <p:pic>
        <p:nvPicPr>
          <p:cNvPr id="2" name="Imagen 1">
            <a:extLst>
              <a:ext uri="{FF2B5EF4-FFF2-40B4-BE49-F238E27FC236}">
                <a16:creationId xmlns:a16="http://schemas.microsoft.com/office/drawing/2014/main" id="{2C356095-062C-4F1B-B9E6-39D1AD9FBDCA}"/>
              </a:ext>
            </a:extLst>
          </p:cNvPr>
          <p:cNvPicPr>
            <a:picLocks noChangeAspect="1"/>
          </p:cNvPicPr>
          <p:nvPr/>
        </p:nvPicPr>
        <p:blipFill>
          <a:blip r:embed="rId13"/>
          <a:stretch>
            <a:fillRect/>
          </a:stretch>
        </p:blipFill>
        <p:spPr>
          <a:xfrm>
            <a:off x="2385580" y="2207346"/>
            <a:ext cx="1047750" cy="466725"/>
          </a:xfrm>
          <a:prstGeom prst="rect">
            <a:avLst/>
          </a:prstGeom>
        </p:spPr>
      </p:pic>
      <p:pic>
        <p:nvPicPr>
          <p:cNvPr id="14" name="Imagen 13">
            <a:extLst>
              <a:ext uri="{FF2B5EF4-FFF2-40B4-BE49-F238E27FC236}">
                <a16:creationId xmlns:a16="http://schemas.microsoft.com/office/drawing/2014/main" id="{EE6EC989-5F42-471C-B8BA-95134EE17BD7}"/>
              </a:ext>
            </a:extLst>
          </p:cNvPr>
          <p:cNvPicPr>
            <a:picLocks noChangeAspect="1"/>
          </p:cNvPicPr>
          <p:nvPr/>
        </p:nvPicPr>
        <p:blipFill>
          <a:blip r:embed="rId14"/>
          <a:stretch>
            <a:fillRect/>
          </a:stretch>
        </p:blipFill>
        <p:spPr>
          <a:xfrm>
            <a:off x="10214442" y="5109602"/>
            <a:ext cx="1624440" cy="1630456"/>
          </a:xfrm>
          <a:prstGeom prst="rect">
            <a:avLst/>
          </a:prstGeom>
        </p:spPr>
      </p:pic>
    </p:spTree>
    <p:extLst>
      <p:ext uri="{BB962C8B-B14F-4D97-AF65-F5344CB8AC3E}">
        <p14:creationId xmlns:p14="http://schemas.microsoft.com/office/powerpoint/2010/main" val="2022613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1EA0B76-1184-4B28-A9B6-99BD66869E08}"/>
              </a:ext>
            </a:extLst>
          </p:cNvPr>
          <p:cNvPicPr>
            <a:picLocks noChangeAspect="1"/>
          </p:cNvPicPr>
          <p:nvPr/>
        </p:nvPicPr>
        <p:blipFill>
          <a:blip r:embed="rId2"/>
          <a:stretch>
            <a:fillRect/>
          </a:stretch>
        </p:blipFill>
        <p:spPr>
          <a:xfrm>
            <a:off x="620713" y="558367"/>
            <a:ext cx="9863496" cy="1880034"/>
          </a:xfrm>
          <a:prstGeom prst="rect">
            <a:avLst/>
          </a:prstGeom>
        </p:spPr>
      </p:pic>
      <p:pic>
        <p:nvPicPr>
          <p:cNvPr id="3" name="Imagen 2">
            <a:extLst>
              <a:ext uri="{FF2B5EF4-FFF2-40B4-BE49-F238E27FC236}">
                <a16:creationId xmlns:a16="http://schemas.microsoft.com/office/drawing/2014/main" id="{7B2DF1C0-B0F1-4179-9F39-C567540E9F36}"/>
              </a:ext>
            </a:extLst>
          </p:cNvPr>
          <p:cNvPicPr>
            <a:picLocks noChangeAspect="1"/>
          </p:cNvPicPr>
          <p:nvPr/>
        </p:nvPicPr>
        <p:blipFill>
          <a:blip r:embed="rId3"/>
          <a:stretch>
            <a:fillRect/>
          </a:stretch>
        </p:blipFill>
        <p:spPr>
          <a:xfrm>
            <a:off x="9930245" y="4959927"/>
            <a:ext cx="1945842" cy="1567873"/>
          </a:xfrm>
          <a:prstGeom prst="rect">
            <a:avLst/>
          </a:prstGeom>
        </p:spPr>
      </p:pic>
    </p:spTree>
    <p:extLst>
      <p:ext uri="{BB962C8B-B14F-4D97-AF65-F5344CB8AC3E}">
        <p14:creationId xmlns:p14="http://schemas.microsoft.com/office/powerpoint/2010/main" val="17409738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6E2A791-D9A7-412B-BE8A-9C6F1C8A286D}"/>
              </a:ext>
            </a:extLst>
          </p:cNvPr>
          <p:cNvPicPr>
            <a:picLocks noChangeAspect="1"/>
          </p:cNvPicPr>
          <p:nvPr/>
        </p:nvPicPr>
        <p:blipFill>
          <a:blip r:embed="rId2"/>
          <a:stretch>
            <a:fillRect/>
          </a:stretch>
        </p:blipFill>
        <p:spPr>
          <a:xfrm>
            <a:off x="639329" y="793172"/>
            <a:ext cx="8995990" cy="3353955"/>
          </a:xfrm>
          <a:prstGeom prst="rect">
            <a:avLst/>
          </a:prstGeom>
        </p:spPr>
      </p:pic>
      <p:pic>
        <p:nvPicPr>
          <p:cNvPr id="3" name="Imagen 2">
            <a:extLst>
              <a:ext uri="{FF2B5EF4-FFF2-40B4-BE49-F238E27FC236}">
                <a16:creationId xmlns:a16="http://schemas.microsoft.com/office/drawing/2014/main" id="{C667C5CF-B5D1-4B2E-AB8D-9376184A0357}"/>
              </a:ext>
            </a:extLst>
          </p:cNvPr>
          <p:cNvPicPr>
            <a:picLocks noChangeAspect="1"/>
          </p:cNvPicPr>
          <p:nvPr/>
        </p:nvPicPr>
        <p:blipFill>
          <a:blip r:embed="rId3"/>
          <a:stretch>
            <a:fillRect/>
          </a:stretch>
        </p:blipFill>
        <p:spPr>
          <a:xfrm>
            <a:off x="9705374" y="793172"/>
            <a:ext cx="2146323" cy="2339976"/>
          </a:xfrm>
          <a:prstGeom prst="rect">
            <a:avLst/>
          </a:prstGeom>
        </p:spPr>
      </p:pic>
    </p:spTree>
    <p:extLst>
      <p:ext uri="{BB962C8B-B14F-4D97-AF65-F5344CB8AC3E}">
        <p14:creationId xmlns:p14="http://schemas.microsoft.com/office/powerpoint/2010/main" val="3409472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18837" y="1601885"/>
            <a:ext cx="10080250" cy="880369"/>
          </a:xfrm>
          <a:prstGeom prst="rect">
            <a:avLst/>
          </a:prstGeom>
        </p:spPr>
        <p:txBody>
          <a:bodyPr wrap="square">
            <a:spAutoFit/>
          </a:bodyPr>
          <a:lstStyle/>
          <a:p>
            <a:pPr algn="just">
              <a:lnSpc>
                <a:spcPct val="150000"/>
              </a:lnSpc>
            </a:pPr>
            <a:r>
              <a:rPr lang="es-ES" dirty="0"/>
              <a:t>Las </a:t>
            </a:r>
            <a:r>
              <a:rPr lang="es-ES" b="1" i="1" dirty="0"/>
              <a:t>variables continuas</a:t>
            </a:r>
            <a:r>
              <a:rPr lang="es-ES" b="1" dirty="0"/>
              <a:t> </a:t>
            </a:r>
            <a:r>
              <a:rPr lang="es-ES" dirty="0"/>
              <a:t>producen respuestas numéricas que surgen de un proceso de medición, pueden tomar cualquier valor dentro del intervalo de variación de la variable aleatoria.</a:t>
            </a:r>
          </a:p>
        </p:txBody>
      </p:sp>
      <p:sp>
        <p:nvSpPr>
          <p:cNvPr id="7" name="CuadroTexto 6"/>
          <p:cNvSpPr txBox="1"/>
          <p:nvPr/>
        </p:nvSpPr>
        <p:spPr>
          <a:xfrm>
            <a:off x="1572663" y="3088245"/>
            <a:ext cx="2920621" cy="1754326"/>
          </a:xfrm>
          <a:prstGeom prst="rect">
            <a:avLst/>
          </a:prstGeom>
          <a:noFill/>
        </p:spPr>
        <p:txBody>
          <a:bodyPr wrap="square" rtlCol="0">
            <a:spAutoFit/>
          </a:bodyPr>
          <a:lstStyle/>
          <a:p>
            <a:pPr marL="285750" indent="-285750">
              <a:lnSpc>
                <a:spcPct val="200000"/>
              </a:lnSpc>
              <a:buFont typeface="Wingdings" panose="05000000000000000000" pitchFamily="2" charset="2"/>
              <a:buChar char="q"/>
            </a:pPr>
            <a:r>
              <a:rPr lang="es-ES" dirty="0"/>
              <a:t>Hacia abajo (truncar).</a:t>
            </a:r>
          </a:p>
          <a:p>
            <a:pPr marL="285750" indent="-285750">
              <a:lnSpc>
                <a:spcPct val="200000"/>
              </a:lnSpc>
              <a:buFont typeface="Wingdings" panose="05000000000000000000" pitchFamily="2" charset="2"/>
              <a:buChar char="q"/>
            </a:pPr>
            <a:r>
              <a:rPr lang="es-ES" dirty="0"/>
              <a:t>Al más próximo.</a:t>
            </a:r>
          </a:p>
          <a:p>
            <a:pPr marL="285750" indent="-285750">
              <a:lnSpc>
                <a:spcPct val="200000"/>
              </a:lnSpc>
              <a:buFont typeface="Wingdings" panose="05000000000000000000" pitchFamily="2" charset="2"/>
              <a:buChar char="q"/>
            </a:pPr>
            <a:r>
              <a:rPr lang="es-ES" dirty="0"/>
              <a:t>Hacia arriba.</a:t>
            </a:r>
          </a:p>
        </p:txBody>
      </p:sp>
      <p:pic>
        <p:nvPicPr>
          <p:cNvPr id="9" name="Imagen 8"/>
          <p:cNvPicPr>
            <a:picLocks noChangeAspect="1"/>
          </p:cNvPicPr>
          <p:nvPr/>
        </p:nvPicPr>
        <p:blipFill>
          <a:blip r:embed="rId2"/>
          <a:stretch>
            <a:fillRect/>
          </a:stretch>
        </p:blipFill>
        <p:spPr>
          <a:xfrm>
            <a:off x="5212734" y="3270623"/>
            <a:ext cx="3021278" cy="1132979"/>
          </a:xfrm>
          <a:prstGeom prst="rect">
            <a:avLst/>
          </a:prstGeom>
        </p:spPr>
      </p:pic>
      <p:pic>
        <p:nvPicPr>
          <p:cNvPr id="4" name="Imagen 3">
            <a:extLst>
              <a:ext uri="{FF2B5EF4-FFF2-40B4-BE49-F238E27FC236}">
                <a16:creationId xmlns:a16="http://schemas.microsoft.com/office/drawing/2014/main" id="{B702F3C3-70DD-43A9-A90D-D654FA5D6816}"/>
              </a:ext>
            </a:extLst>
          </p:cNvPr>
          <p:cNvPicPr>
            <a:picLocks noChangeAspect="1"/>
          </p:cNvPicPr>
          <p:nvPr/>
        </p:nvPicPr>
        <p:blipFill>
          <a:blip r:embed="rId3"/>
          <a:stretch>
            <a:fillRect/>
          </a:stretch>
        </p:blipFill>
        <p:spPr>
          <a:xfrm>
            <a:off x="1539163" y="4922336"/>
            <a:ext cx="1884905" cy="1422570"/>
          </a:xfrm>
          <a:prstGeom prst="rect">
            <a:avLst/>
          </a:prstGeom>
        </p:spPr>
      </p:pic>
      <p:pic>
        <p:nvPicPr>
          <p:cNvPr id="5" name="Imagen 4">
            <a:extLst>
              <a:ext uri="{FF2B5EF4-FFF2-40B4-BE49-F238E27FC236}">
                <a16:creationId xmlns:a16="http://schemas.microsoft.com/office/drawing/2014/main" id="{2420EB24-C818-403F-AED2-D23C003646CC}"/>
              </a:ext>
            </a:extLst>
          </p:cNvPr>
          <p:cNvPicPr>
            <a:picLocks noChangeAspect="1"/>
          </p:cNvPicPr>
          <p:nvPr/>
        </p:nvPicPr>
        <p:blipFill>
          <a:blip r:embed="rId4"/>
          <a:stretch>
            <a:fillRect/>
          </a:stretch>
        </p:blipFill>
        <p:spPr>
          <a:xfrm>
            <a:off x="4108740" y="5009593"/>
            <a:ext cx="7852352" cy="1248056"/>
          </a:xfrm>
          <a:prstGeom prst="rect">
            <a:avLst/>
          </a:prstGeom>
        </p:spPr>
      </p:pic>
      <p:sp>
        <p:nvSpPr>
          <p:cNvPr id="8" name="Rectángulo 7">
            <a:extLst>
              <a:ext uri="{FF2B5EF4-FFF2-40B4-BE49-F238E27FC236}">
                <a16:creationId xmlns:a16="http://schemas.microsoft.com/office/drawing/2014/main" id="{2BF46BA8-00C6-4C8B-8103-2BF463F1F08D}"/>
              </a:ext>
            </a:extLst>
          </p:cNvPr>
          <p:cNvSpPr/>
          <p:nvPr/>
        </p:nvSpPr>
        <p:spPr>
          <a:xfrm>
            <a:off x="694830" y="742748"/>
            <a:ext cx="6647379" cy="589072"/>
          </a:xfrm>
          <a:prstGeom prst="rect">
            <a:avLst/>
          </a:prstGeom>
        </p:spPr>
        <p:txBody>
          <a:bodyPr wrap="square">
            <a:spAutoFit/>
          </a:bodyPr>
          <a:lstStyle/>
          <a:p>
            <a:pPr marL="548640" indent="-548640">
              <a:lnSpc>
                <a:spcPct val="150000"/>
              </a:lnSpc>
              <a:spcAft>
                <a:spcPts val="0"/>
              </a:spcAft>
              <a:tabLst>
                <a:tab pos="-457200" algn="l"/>
                <a:tab pos="548640" algn="l"/>
                <a:tab pos="640080" algn="l"/>
                <a:tab pos="914400" algn="l"/>
                <a:tab pos="1097280" algn="l"/>
                <a:tab pos="1371600" algn="l"/>
              </a:tabLst>
            </a:pPr>
            <a:r>
              <a:rPr lang="es-ES_tradnl" sz="2400" b="1" spc="-15" dirty="0">
                <a:solidFill>
                  <a:srgbClr val="0070C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Distribución de Frecuencias de Variables Continuas</a:t>
            </a:r>
            <a:endParaRPr lang="es-ES" sz="2400" b="1" dirty="0">
              <a:solidFill>
                <a:srgbClr val="0070C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2835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uadroTexto 2"/>
              <p:cNvSpPr txBox="1"/>
              <p:nvPr/>
            </p:nvSpPr>
            <p:spPr>
              <a:xfrm>
                <a:off x="2601498" y="2286446"/>
                <a:ext cx="6445098" cy="57676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𝑁</m:t>
                      </m:r>
                      <m:r>
                        <a:rPr lang="es-ES" b="0" i="1" smtClean="0">
                          <a:latin typeface="Cambria Math" panose="02040503050406030204" pitchFamily="18" charset="0"/>
                        </a:rPr>
                        <m:t>ú</m:t>
                      </m:r>
                      <m:r>
                        <a:rPr lang="es-ES" b="0" i="1" smtClean="0">
                          <a:latin typeface="Cambria Math" panose="02040503050406030204" pitchFamily="18" charset="0"/>
                        </a:rPr>
                        <m:t>𝑚𝑒𝑟𝑜</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r>
                        <a:rPr lang="es-ES" b="0" i="1" smtClean="0">
                          <a:latin typeface="Cambria Math" panose="02040503050406030204" pitchFamily="18" charset="0"/>
                        </a:rPr>
                        <m:t>𝑐𝑙𝑎𝑠𝑒𝑠</m:t>
                      </m:r>
                      <m:r>
                        <a:rPr lang="es-ES" b="0" i="1" smtClean="0">
                          <a:latin typeface="Cambria Math" panose="02040503050406030204" pitchFamily="18" charset="0"/>
                        </a:rPr>
                        <m:t> </m:t>
                      </m:r>
                      <m:d>
                        <m:dPr>
                          <m:ctrlPr>
                            <a:rPr lang="es-ES" b="0" i="1" smtClean="0">
                              <a:latin typeface="Cambria Math" panose="02040503050406030204" pitchFamily="18" charset="0"/>
                            </a:rPr>
                          </m:ctrlPr>
                        </m:dPr>
                        <m:e>
                          <m:r>
                            <a:rPr lang="es-ES" b="1" i="1" smtClean="0">
                              <a:latin typeface="Cambria Math" panose="02040503050406030204" pitchFamily="18" charset="0"/>
                            </a:rPr>
                            <m:t>𝑵𝑪</m:t>
                          </m:r>
                        </m:e>
                      </m:d>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𝐴𝑚𝑝𝑙𝑖𝑡𝑢𝑑</m:t>
                          </m:r>
                          <m:r>
                            <a:rPr lang="es-ES" b="0" i="1" smtClean="0">
                              <a:latin typeface="Cambria Math" panose="02040503050406030204" pitchFamily="18" charset="0"/>
                            </a:rPr>
                            <m:t> </m:t>
                          </m:r>
                          <m:r>
                            <a:rPr lang="es-ES" b="0" i="1" smtClean="0">
                              <a:latin typeface="Cambria Math" panose="02040503050406030204" pitchFamily="18" charset="0"/>
                            </a:rPr>
                            <m:t>𝑔𝑒𝑛𝑒𝑟𝑎𝑙</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r>
                            <a:rPr lang="es-ES" b="0" i="1" smtClean="0">
                              <a:latin typeface="Cambria Math" panose="02040503050406030204" pitchFamily="18" charset="0"/>
                            </a:rPr>
                            <m:t>𝑙𝑜𝑠</m:t>
                          </m:r>
                          <m:r>
                            <a:rPr lang="es-ES" b="0" i="1" smtClean="0">
                              <a:latin typeface="Cambria Math" panose="02040503050406030204" pitchFamily="18" charset="0"/>
                            </a:rPr>
                            <m:t> </m:t>
                          </m:r>
                          <m:r>
                            <a:rPr lang="es-ES" b="0" i="1" smtClean="0">
                              <a:latin typeface="Cambria Math" panose="02040503050406030204" pitchFamily="18" charset="0"/>
                            </a:rPr>
                            <m:t>𝑑𝑎𝑡𝑜𝑠</m:t>
                          </m:r>
                          <m:r>
                            <a:rPr lang="es-ES" b="0" i="1" smtClean="0">
                              <a:latin typeface="Cambria Math" panose="02040503050406030204" pitchFamily="18" charset="0"/>
                            </a:rPr>
                            <m:t> (</m:t>
                          </m:r>
                          <m:r>
                            <a:rPr lang="es-ES" b="1" i="1" smtClean="0">
                              <a:latin typeface="Cambria Math" panose="02040503050406030204" pitchFamily="18" charset="0"/>
                            </a:rPr>
                            <m:t>𝑨𝑮</m:t>
                          </m:r>
                          <m:r>
                            <a:rPr lang="es-ES" b="0" i="1" smtClean="0">
                              <a:latin typeface="Cambria Math" panose="02040503050406030204" pitchFamily="18" charset="0"/>
                            </a:rPr>
                            <m:t>)</m:t>
                          </m:r>
                        </m:num>
                        <m:den>
                          <m:r>
                            <a:rPr lang="es-ES" b="0" i="1" smtClean="0">
                              <a:latin typeface="Cambria Math" panose="02040503050406030204" pitchFamily="18" charset="0"/>
                            </a:rPr>
                            <m:t>𝐼𝑛𝑡𝑒𝑟𝑣𝑎𝑙𝑜</m:t>
                          </m:r>
                          <m:r>
                            <a:rPr lang="es-ES" b="0" i="1" smtClean="0">
                              <a:latin typeface="Cambria Math" panose="02040503050406030204" pitchFamily="18" charset="0"/>
                            </a:rPr>
                            <m:t> </m:t>
                          </m:r>
                          <m:r>
                            <a:rPr lang="es-ES" b="0" i="1" smtClean="0">
                              <a:latin typeface="Cambria Math" panose="02040503050406030204" pitchFamily="18" charset="0"/>
                            </a:rPr>
                            <m:t>𝑑𝑒</m:t>
                          </m:r>
                          <m:r>
                            <a:rPr lang="es-ES" b="0" i="1" smtClean="0">
                              <a:latin typeface="Cambria Math" panose="02040503050406030204" pitchFamily="18" charset="0"/>
                            </a:rPr>
                            <m:t> </m:t>
                          </m:r>
                          <m:r>
                            <a:rPr lang="es-ES" b="0" i="1" smtClean="0">
                              <a:latin typeface="Cambria Math" panose="02040503050406030204" pitchFamily="18" charset="0"/>
                            </a:rPr>
                            <m:t>𝑐𝑙𝑎𝑠𝑒𝑠</m:t>
                          </m:r>
                          <m:r>
                            <a:rPr lang="es-ES" b="0" i="1" smtClean="0">
                              <a:latin typeface="Cambria Math" panose="02040503050406030204" pitchFamily="18" charset="0"/>
                            </a:rPr>
                            <m:t> (</m:t>
                          </m:r>
                          <m:r>
                            <a:rPr lang="es-ES" b="1" i="1" smtClean="0">
                              <a:latin typeface="Cambria Math" panose="02040503050406030204" pitchFamily="18" charset="0"/>
                            </a:rPr>
                            <m:t>𝑰</m:t>
                          </m:r>
                          <m:r>
                            <a:rPr lang="es-ES" b="0" i="1" smtClean="0">
                              <a:latin typeface="Cambria Math" panose="02040503050406030204" pitchFamily="18" charset="0"/>
                            </a:rPr>
                            <m:t>)</m:t>
                          </m:r>
                        </m:den>
                      </m:f>
                    </m:oMath>
                  </m:oMathPara>
                </a14:m>
                <a:endParaRPr lang="es-ES" dirty="0"/>
              </a:p>
            </p:txBody>
          </p:sp>
        </mc:Choice>
        <mc:Fallback xmlns="">
          <p:sp>
            <p:nvSpPr>
              <p:cNvPr id="3" name="CuadroTexto 2"/>
              <p:cNvSpPr txBox="1">
                <a:spLocks noRot="1" noChangeAspect="1" noMove="1" noResize="1" noEditPoints="1" noAdjustHandles="1" noChangeArrowheads="1" noChangeShapeType="1" noTextEdit="1"/>
              </p:cNvSpPr>
              <p:nvPr/>
            </p:nvSpPr>
            <p:spPr>
              <a:xfrm>
                <a:off x="2601498" y="2286446"/>
                <a:ext cx="6445098" cy="576761"/>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uadroTexto 3"/>
              <p:cNvSpPr txBox="1"/>
              <p:nvPr/>
            </p:nvSpPr>
            <p:spPr>
              <a:xfrm>
                <a:off x="6732051" y="3586665"/>
                <a:ext cx="1770504" cy="576183"/>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2000" b="1" i="1" smtClean="0">
                          <a:latin typeface="Cambria Math" panose="02040503050406030204" pitchFamily="18" charset="0"/>
                        </a:rPr>
                        <m:t>𝑵𝑪</m:t>
                      </m:r>
                      <m:r>
                        <a:rPr lang="es-ES" sz="2000" b="1" i="1" smtClean="0">
                          <a:latin typeface="Cambria Math" panose="02040503050406030204" pitchFamily="18" charset="0"/>
                        </a:rPr>
                        <m:t>=</m:t>
                      </m:r>
                      <m:f>
                        <m:fPr>
                          <m:ctrlPr>
                            <a:rPr lang="es-ES" sz="2000" b="1" i="1" smtClean="0">
                              <a:latin typeface="Cambria Math" panose="02040503050406030204" pitchFamily="18" charset="0"/>
                            </a:rPr>
                          </m:ctrlPr>
                        </m:fPr>
                        <m:num>
                          <m:r>
                            <a:rPr lang="es-ES" sz="2000" b="1" i="1" smtClean="0">
                              <a:latin typeface="Cambria Math" panose="02040503050406030204" pitchFamily="18" charset="0"/>
                            </a:rPr>
                            <m:t>𝑨𝑮</m:t>
                          </m:r>
                        </m:num>
                        <m:den>
                          <m:r>
                            <a:rPr lang="es-ES" sz="2000" b="1" i="1" smtClean="0">
                              <a:latin typeface="Cambria Math" panose="02040503050406030204" pitchFamily="18" charset="0"/>
                            </a:rPr>
                            <m:t>𝑰</m:t>
                          </m:r>
                        </m:den>
                      </m:f>
                    </m:oMath>
                  </m:oMathPara>
                </a14:m>
                <a:endParaRPr lang="es-ES" sz="2000" b="1" dirty="0">
                  <a:latin typeface="Blackoak Std" panose="04050907060602020202" pitchFamily="82" charset="0"/>
                </a:endParaRPr>
              </a:p>
            </p:txBody>
          </p:sp>
        </mc:Choice>
        <mc:Fallback xmlns="">
          <p:sp>
            <p:nvSpPr>
              <p:cNvPr id="4" name="CuadroTexto 3"/>
              <p:cNvSpPr txBox="1">
                <a:spLocks noRot="1" noChangeAspect="1" noMove="1" noResize="1" noEditPoints="1" noAdjustHandles="1" noChangeArrowheads="1" noChangeShapeType="1" noTextEdit="1"/>
              </p:cNvSpPr>
              <p:nvPr/>
            </p:nvSpPr>
            <p:spPr>
              <a:xfrm>
                <a:off x="6732051" y="3586665"/>
                <a:ext cx="1770504" cy="576183"/>
              </a:xfrm>
              <a:prstGeom prst="rect">
                <a:avLst/>
              </a:prstGeom>
              <a:blipFill rotWithShape="0">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CuadroTexto 5"/>
              <p:cNvSpPr txBox="1"/>
              <p:nvPr/>
            </p:nvSpPr>
            <p:spPr>
              <a:xfrm>
                <a:off x="2601498" y="3675125"/>
                <a:ext cx="343923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𝐴𝐺</m:t>
                      </m:r>
                      <m:r>
                        <a:rPr lang="es-ES" sz="2000" b="0" i="1" smtClean="0">
                          <a:latin typeface="Cambria Math" panose="02040503050406030204" pitchFamily="18" charset="0"/>
                        </a:rPr>
                        <m:t>=</m:t>
                      </m:r>
                      <m:r>
                        <a:rPr lang="es-ES" sz="2000" b="0" i="1" smtClean="0">
                          <a:latin typeface="Cambria Math" panose="02040503050406030204" pitchFamily="18" charset="0"/>
                        </a:rPr>
                        <m:t>𝑀𝑎𝑥</m:t>
                      </m:r>
                      <m:r>
                        <a:rPr lang="es-ES" sz="2000" b="0" i="1" smtClean="0">
                          <a:latin typeface="Cambria Math" panose="02040503050406030204" pitchFamily="18" charset="0"/>
                        </a:rPr>
                        <m:t>. </m:t>
                      </m:r>
                      <m:d>
                        <m:dPr>
                          <m:ctrlPr>
                            <a:rPr lang="es-ES" sz="2000" b="0" i="1" smtClean="0">
                              <a:latin typeface="Cambria Math" panose="02040503050406030204" pitchFamily="18" charset="0"/>
                            </a:rPr>
                          </m:ctrlPr>
                        </m:dPr>
                        <m:e>
                          <m:r>
                            <a:rPr lang="es-ES" sz="2000" b="0" i="1" smtClean="0">
                              <a:latin typeface="Cambria Math" panose="02040503050406030204" pitchFamily="18" charset="0"/>
                            </a:rPr>
                            <m:t>𝑥</m:t>
                          </m:r>
                        </m:e>
                      </m:d>
                      <m:r>
                        <a:rPr lang="es-ES" sz="2000" b="0" i="1" smtClean="0">
                          <a:latin typeface="Cambria Math" panose="02040503050406030204" pitchFamily="18" charset="0"/>
                        </a:rPr>
                        <m:t>−</m:t>
                      </m:r>
                      <m:r>
                        <a:rPr lang="es-ES" sz="2000" b="0" i="1" smtClean="0">
                          <a:latin typeface="Cambria Math" panose="02040503050406030204" pitchFamily="18" charset="0"/>
                        </a:rPr>
                        <m:t>𝑀𝑖𝑛</m:t>
                      </m:r>
                      <m:r>
                        <a:rPr lang="es-ES" sz="2000" b="0" i="1" smtClean="0">
                          <a:latin typeface="Cambria Math" panose="02040503050406030204" pitchFamily="18" charset="0"/>
                        </a:rPr>
                        <m:t>(</m:t>
                      </m:r>
                      <m:r>
                        <a:rPr lang="es-ES" sz="2000" b="0" i="1" smtClean="0">
                          <a:latin typeface="Cambria Math" panose="02040503050406030204" pitchFamily="18" charset="0"/>
                        </a:rPr>
                        <m:t>𝑥</m:t>
                      </m:r>
                      <m:r>
                        <a:rPr lang="es-ES" sz="2000" b="0" i="1" smtClean="0">
                          <a:latin typeface="Cambria Math" panose="02040503050406030204" pitchFamily="18" charset="0"/>
                        </a:rPr>
                        <m:t>)</m:t>
                      </m:r>
                    </m:oMath>
                  </m:oMathPara>
                </a14:m>
                <a:endParaRPr lang="es-ES" sz="2000" dirty="0"/>
              </a:p>
            </p:txBody>
          </p:sp>
        </mc:Choice>
        <mc:Fallback xmlns="">
          <p:sp>
            <p:nvSpPr>
              <p:cNvPr id="6" name="CuadroTexto 5"/>
              <p:cNvSpPr txBox="1">
                <a:spLocks noRot="1" noChangeAspect="1" noMove="1" noResize="1" noEditPoints="1" noAdjustHandles="1" noChangeArrowheads="1" noChangeShapeType="1" noTextEdit="1"/>
              </p:cNvSpPr>
              <p:nvPr/>
            </p:nvSpPr>
            <p:spPr>
              <a:xfrm>
                <a:off x="2601498" y="3675125"/>
                <a:ext cx="3439237" cy="307777"/>
              </a:xfrm>
              <a:prstGeom prst="rect">
                <a:avLst/>
              </a:prstGeom>
              <a:blipFill rotWithShape="0">
                <a:blip r:embed="rId4"/>
                <a:stretch>
                  <a:fillRect t="-2000" b="-36000"/>
                </a:stretch>
              </a:blipFill>
            </p:spPr>
            <p:txBody>
              <a:bodyPr/>
              <a:lstStyle/>
              <a:p>
                <a:r>
                  <a:rPr lang="es-ES">
                    <a:noFill/>
                  </a:rPr>
                  <a:t> </a:t>
                </a:r>
              </a:p>
            </p:txBody>
          </p:sp>
        </mc:Fallback>
      </mc:AlternateContent>
      <p:sp>
        <p:nvSpPr>
          <p:cNvPr id="11" name="CuadroTexto 10"/>
          <p:cNvSpPr txBox="1"/>
          <p:nvPr/>
        </p:nvSpPr>
        <p:spPr>
          <a:xfrm>
            <a:off x="1069329" y="848782"/>
            <a:ext cx="9444961" cy="880369"/>
          </a:xfrm>
          <a:prstGeom prst="rect">
            <a:avLst/>
          </a:prstGeom>
          <a:noFill/>
        </p:spPr>
        <p:txBody>
          <a:bodyPr wrap="square" rtlCol="0">
            <a:spAutoFit/>
          </a:bodyPr>
          <a:lstStyle/>
          <a:p>
            <a:pPr algn="just">
              <a:lnSpc>
                <a:spcPct val="150000"/>
              </a:lnSpc>
            </a:pPr>
            <a:r>
              <a:rPr lang="es-ES" dirty="0"/>
              <a:t>El número de clases y su intervalo están íntimamente  relacionados, ya que cuando se decide emplear un determinado intervalo de clase, de hecho se fija el número de ellas y viceversa. </a:t>
            </a:r>
          </a:p>
        </p:txBody>
      </p:sp>
      <p:sp>
        <p:nvSpPr>
          <p:cNvPr id="13" name="CuadroTexto 12"/>
          <p:cNvSpPr txBox="1"/>
          <p:nvPr/>
        </p:nvSpPr>
        <p:spPr>
          <a:xfrm>
            <a:off x="1697043" y="4574024"/>
            <a:ext cx="9152928" cy="1338828"/>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just">
              <a:lnSpc>
                <a:spcPct val="150000"/>
              </a:lnSpc>
            </a:pPr>
            <a:r>
              <a:rPr lang="es-ES" b="1" i="1" dirty="0"/>
              <a:t>Intervalo de clase (I)</a:t>
            </a:r>
            <a:r>
              <a:rPr lang="es-ES" dirty="0"/>
              <a:t>. </a:t>
            </a:r>
          </a:p>
          <a:p>
            <a:pPr algn="just">
              <a:lnSpc>
                <a:spcPct val="150000"/>
              </a:lnSpc>
            </a:pPr>
            <a:r>
              <a:rPr lang="es-ES" dirty="0"/>
              <a:t>Es el recorrido (o amplitud) entre el límite superior y el inferior de una clase. Se recomienda que todas las clases tenga igual amplitud.</a:t>
            </a:r>
          </a:p>
        </p:txBody>
      </p:sp>
    </p:spTree>
    <p:extLst>
      <p:ext uri="{BB962C8B-B14F-4D97-AF65-F5344CB8AC3E}">
        <p14:creationId xmlns:p14="http://schemas.microsoft.com/office/powerpoint/2010/main" val="39594825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201003" y="599911"/>
            <a:ext cx="9239535" cy="1711366"/>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pPr algn="just">
              <a:lnSpc>
                <a:spcPct val="150000"/>
              </a:lnSpc>
            </a:pPr>
            <a:r>
              <a:rPr lang="es-ES" b="1" i="1" dirty="0"/>
              <a:t>Limites de clases</a:t>
            </a:r>
            <a:r>
              <a:rPr lang="es-ES" dirty="0"/>
              <a:t>.</a:t>
            </a:r>
          </a:p>
          <a:p>
            <a:pPr algn="just">
              <a:lnSpc>
                <a:spcPct val="150000"/>
              </a:lnSpc>
            </a:pPr>
            <a:r>
              <a:rPr lang="es-ES" dirty="0"/>
              <a:t>Son los valores que definen una clase separándola de la anterior y de la posterior. Los límites deben ser tales que definan clases que sean exhaustivas, permitan clasificar todas las observaciones en alguna de ellas. </a:t>
            </a:r>
          </a:p>
        </p:txBody>
      </p:sp>
      <p:pic>
        <p:nvPicPr>
          <p:cNvPr id="3" name="Imagen 2"/>
          <p:cNvPicPr>
            <a:picLocks noChangeAspect="1"/>
          </p:cNvPicPr>
          <p:nvPr/>
        </p:nvPicPr>
        <p:blipFill>
          <a:blip r:embed="rId2"/>
          <a:stretch>
            <a:fillRect/>
          </a:stretch>
        </p:blipFill>
        <p:spPr>
          <a:xfrm>
            <a:off x="2594249" y="2734831"/>
            <a:ext cx="1824901" cy="2646640"/>
          </a:xfrm>
          <a:prstGeom prst="rect">
            <a:avLst/>
          </a:prstGeom>
        </p:spPr>
      </p:pic>
      <p:pic>
        <p:nvPicPr>
          <p:cNvPr id="2" name="Picture 1">
            <a:extLst>
              <a:ext uri="{FF2B5EF4-FFF2-40B4-BE49-F238E27FC236}">
                <a16:creationId xmlns:a16="http://schemas.microsoft.com/office/drawing/2014/main" id="{E76456C5-1CD5-4680-96E7-9C333EB70404}"/>
              </a:ext>
            </a:extLst>
          </p:cNvPr>
          <p:cNvPicPr>
            <a:picLocks noChangeAspect="1"/>
          </p:cNvPicPr>
          <p:nvPr/>
        </p:nvPicPr>
        <p:blipFill>
          <a:blip r:embed="rId3"/>
          <a:stretch>
            <a:fillRect/>
          </a:stretch>
        </p:blipFill>
        <p:spPr>
          <a:xfrm>
            <a:off x="5114716" y="2734831"/>
            <a:ext cx="2347681" cy="2880778"/>
          </a:xfrm>
          <a:prstGeom prst="rect">
            <a:avLst/>
          </a:prstGeom>
        </p:spPr>
      </p:pic>
      <p:pic>
        <p:nvPicPr>
          <p:cNvPr id="6" name="Picture 5">
            <a:extLst>
              <a:ext uri="{FF2B5EF4-FFF2-40B4-BE49-F238E27FC236}">
                <a16:creationId xmlns:a16="http://schemas.microsoft.com/office/drawing/2014/main" id="{EAD5B0B1-2EB9-44DB-B0F1-4DD9135B75B3}"/>
              </a:ext>
            </a:extLst>
          </p:cNvPr>
          <p:cNvPicPr>
            <a:picLocks noChangeAspect="1"/>
          </p:cNvPicPr>
          <p:nvPr/>
        </p:nvPicPr>
        <p:blipFill>
          <a:blip r:embed="rId4"/>
          <a:stretch>
            <a:fillRect/>
          </a:stretch>
        </p:blipFill>
        <p:spPr>
          <a:xfrm>
            <a:off x="7732229" y="2734831"/>
            <a:ext cx="1580736" cy="2672197"/>
          </a:xfrm>
          <a:prstGeom prst="rect">
            <a:avLst/>
          </a:prstGeom>
        </p:spPr>
      </p:pic>
    </p:spTree>
    <p:extLst>
      <p:ext uri="{BB962C8B-B14F-4D97-AF65-F5344CB8AC3E}">
        <p14:creationId xmlns:p14="http://schemas.microsoft.com/office/powerpoint/2010/main" val="347086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79857" y="618406"/>
            <a:ext cx="9736751" cy="1295868"/>
          </a:xfrm>
          <a:prstGeom prst="rect">
            <a:avLst/>
          </a:prstGeom>
        </p:spPr>
        <p:txBody>
          <a:bodyPr wrap="square">
            <a:spAutoFit/>
          </a:bodyPr>
          <a:lstStyle/>
          <a:p>
            <a:pPr algn="just">
              <a:lnSpc>
                <a:spcPct val="150000"/>
              </a:lnSpc>
            </a:pPr>
            <a:r>
              <a:rPr lang="es-MX" dirty="0">
                <a:latin typeface="Calibri" panose="020F0502020204030204" pitchFamily="34" charset="0"/>
                <a:ea typeface="Times New Roman" panose="02020603050405020304" pitchFamily="18" charset="0"/>
                <a:cs typeface="Times New Roman" panose="02020603050405020304" pitchFamily="18" charset="0"/>
              </a:rPr>
              <a:t>Una institución estatal quería obtener información sobre el tiempo (en minutos) requerido para atender a las personas en la oficina de información. Para ello, se obtuvo una muestra aleatoria 60 personas y se anotó el tiempo empleado en atender a cada uno de ellos.</a:t>
            </a:r>
            <a:endParaRPr lang="es-ES" dirty="0"/>
          </a:p>
        </p:txBody>
      </p:sp>
      <p:graphicFrame>
        <p:nvGraphicFramePr>
          <p:cNvPr id="3" name="Tabla 2"/>
          <p:cNvGraphicFramePr>
            <a:graphicFrameLocks noGrp="1"/>
          </p:cNvGraphicFramePr>
          <p:nvPr>
            <p:extLst>
              <p:ext uri="{D42A27DB-BD31-4B8C-83A1-F6EECF244321}">
                <p14:modId xmlns:p14="http://schemas.microsoft.com/office/powerpoint/2010/main" val="359853976"/>
              </p:ext>
            </p:extLst>
          </p:nvPr>
        </p:nvGraphicFramePr>
        <p:xfrm>
          <a:off x="1875247" y="2145437"/>
          <a:ext cx="8044605" cy="2057108"/>
        </p:xfrm>
        <a:graphic>
          <a:graphicData uri="http://schemas.openxmlformats.org/drawingml/2006/table">
            <a:tbl>
              <a:tblPr/>
              <a:tblGrid>
                <a:gridCol w="536307">
                  <a:extLst>
                    <a:ext uri="{9D8B030D-6E8A-4147-A177-3AD203B41FA5}">
                      <a16:colId xmlns:a16="http://schemas.microsoft.com/office/drawing/2014/main" val="20000"/>
                    </a:ext>
                  </a:extLst>
                </a:gridCol>
                <a:gridCol w="536307">
                  <a:extLst>
                    <a:ext uri="{9D8B030D-6E8A-4147-A177-3AD203B41FA5}">
                      <a16:colId xmlns:a16="http://schemas.microsoft.com/office/drawing/2014/main" val="20001"/>
                    </a:ext>
                  </a:extLst>
                </a:gridCol>
                <a:gridCol w="536307">
                  <a:extLst>
                    <a:ext uri="{9D8B030D-6E8A-4147-A177-3AD203B41FA5}">
                      <a16:colId xmlns:a16="http://schemas.microsoft.com/office/drawing/2014/main" val="20002"/>
                    </a:ext>
                  </a:extLst>
                </a:gridCol>
                <a:gridCol w="536307">
                  <a:extLst>
                    <a:ext uri="{9D8B030D-6E8A-4147-A177-3AD203B41FA5}">
                      <a16:colId xmlns:a16="http://schemas.microsoft.com/office/drawing/2014/main" val="20003"/>
                    </a:ext>
                  </a:extLst>
                </a:gridCol>
                <a:gridCol w="536307">
                  <a:extLst>
                    <a:ext uri="{9D8B030D-6E8A-4147-A177-3AD203B41FA5}">
                      <a16:colId xmlns:a16="http://schemas.microsoft.com/office/drawing/2014/main" val="20004"/>
                    </a:ext>
                  </a:extLst>
                </a:gridCol>
                <a:gridCol w="536307">
                  <a:extLst>
                    <a:ext uri="{9D8B030D-6E8A-4147-A177-3AD203B41FA5}">
                      <a16:colId xmlns:a16="http://schemas.microsoft.com/office/drawing/2014/main" val="20005"/>
                    </a:ext>
                  </a:extLst>
                </a:gridCol>
                <a:gridCol w="536307">
                  <a:extLst>
                    <a:ext uri="{9D8B030D-6E8A-4147-A177-3AD203B41FA5}">
                      <a16:colId xmlns:a16="http://schemas.microsoft.com/office/drawing/2014/main" val="20006"/>
                    </a:ext>
                  </a:extLst>
                </a:gridCol>
                <a:gridCol w="536307">
                  <a:extLst>
                    <a:ext uri="{9D8B030D-6E8A-4147-A177-3AD203B41FA5}">
                      <a16:colId xmlns:a16="http://schemas.microsoft.com/office/drawing/2014/main" val="20007"/>
                    </a:ext>
                  </a:extLst>
                </a:gridCol>
                <a:gridCol w="536307">
                  <a:extLst>
                    <a:ext uri="{9D8B030D-6E8A-4147-A177-3AD203B41FA5}">
                      <a16:colId xmlns:a16="http://schemas.microsoft.com/office/drawing/2014/main" val="20008"/>
                    </a:ext>
                  </a:extLst>
                </a:gridCol>
                <a:gridCol w="536307">
                  <a:extLst>
                    <a:ext uri="{9D8B030D-6E8A-4147-A177-3AD203B41FA5}">
                      <a16:colId xmlns:a16="http://schemas.microsoft.com/office/drawing/2014/main" val="20009"/>
                    </a:ext>
                  </a:extLst>
                </a:gridCol>
                <a:gridCol w="536307">
                  <a:extLst>
                    <a:ext uri="{9D8B030D-6E8A-4147-A177-3AD203B41FA5}">
                      <a16:colId xmlns:a16="http://schemas.microsoft.com/office/drawing/2014/main" val="20010"/>
                    </a:ext>
                  </a:extLst>
                </a:gridCol>
                <a:gridCol w="536307">
                  <a:extLst>
                    <a:ext uri="{9D8B030D-6E8A-4147-A177-3AD203B41FA5}">
                      <a16:colId xmlns:a16="http://schemas.microsoft.com/office/drawing/2014/main" val="20011"/>
                    </a:ext>
                  </a:extLst>
                </a:gridCol>
                <a:gridCol w="536307">
                  <a:extLst>
                    <a:ext uri="{9D8B030D-6E8A-4147-A177-3AD203B41FA5}">
                      <a16:colId xmlns:a16="http://schemas.microsoft.com/office/drawing/2014/main" val="20012"/>
                    </a:ext>
                  </a:extLst>
                </a:gridCol>
                <a:gridCol w="536307">
                  <a:extLst>
                    <a:ext uri="{9D8B030D-6E8A-4147-A177-3AD203B41FA5}">
                      <a16:colId xmlns:a16="http://schemas.microsoft.com/office/drawing/2014/main" val="20013"/>
                    </a:ext>
                  </a:extLst>
                </a:gridCol>
                <a:gridCol w="536307">
                  <a:extLst>
                    <a:ext uri="{9D8B030D-6E8A-4147-A177-3AD203B41FA5}">
                      <a16:colId xmlns:a16="http://schemas.microsoft.com/office/drawing/2014/main" val="20014"/>
                    </a:ext>
                  </a:extLst>
                </a:gridCol>
              </a:tblGrid>
              <a:tr h="514277">
                <a:tc>
                  <a:txBody>
                    <a:bodyPr/>
                    <a:lstStyle/>
                    <a:p>
                      <a:pPr algn="just">
                        <a:spcAft>
                          <a:spcPts val="0"/>
                        </a:spcAft>
                      </a:pPr>
                      <a:r>
                        <a:rPr lang="es-MX" sz="1600" dirty="0">
                          <a:effectLst/>
                          <a:latin typeface="Calibri" panose="020F0502020204030204" pitchFamily="34" charset="0"/>
                          <a:ea typeface="Times New Roman" panose="02020603050405020304" pitchFamily="18" charset="0"/>
                        </a:rPr>
                        <a:t>1.1</a:t>
                      </a:r>
                      <a:endParaRPr lang="es-ES" sz="160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dirty="0">
                          <a:effectLst/>
                          <a:latin typeface="Calibri" panose="020F0502020204030204" pitchFamily="34" charset="0"/>
                          <a:ea typeface="Times New Roman" panose="02020603050405020304" pitchFamily="18" charset="0"/>
                        </a:rPr>
                        <a:t>2.3</a:t>
                      </a:r>
                      <a:endParaRPr lang="es-ES" sz="160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dirty="0">
                          <a:effectLst/>
                          <a:latin typeface="Calibri" panose="020F0502020204030204" pitchFamily="34" charset="0"/>
                          <a:ea typeface="Times New Roman" panose="02020603050405020304" pitchFamily="18" charset="0"/>
                        </a:rPr>
                        <a:t>1.6</a:t>
                      </a:r>
                      <a:endParaRPr lang="es-ES" sz="160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dirty="0">
                          <a:effectLst/>
                          <a:latin typeface="Calibri" panose="020F0502020204030204" pitchFamily="34" charset="0"/>
                          <a:ea typeface="Times New Roman" panose="02020603050405020304" pitchFamily="18" charset="0"/>
                        </a:rPr>
                        <a:t>3.2</a:t>
                      </a:r>
                      <a:endParaRPr lang="es-ES" sz="160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1.2</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4.5</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dirty="0">
                          <a:effectLst/>
                          <a:latin typeface="Calibri" panose="020F0502020204030204" pitchFamily="34" charset="0"/>
                          <a:ea typeface="Times New Roman" panose="02020603050405020304" pitchFamily="18" charset="0"/>
                        </a:rPr>
                        <a:t>1.1</a:t>
                      </a:r>
                      <a:endParaRPr lang="es-ES" sz="160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1.3</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dirty="0">
                          <a:effectLst/>
                          <a:latin typeface="Calibri" panose="020F0502020204030204" pitchFamily="34" charset="0"/>
                          <a:ea typeface="Times New Roman" panose="02020603050405020304" pitchFamily="18" charset="0"/>
                        </a:rPr>
                        <a:t>4.7</a:t>
                      </a:r>
                      <a:endParaRPr lang="es-ES" sz="160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1.9</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2.6</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3.8</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1.1</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4.6</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1.3</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10000"/>
                  </a:ext>
                </a:extLst>
              </a:tr>
              <a:tr h="514277">
                <a:tc>
                  <a:txBody>
                    <a:bodyPr/>
                    <a:lstStyle/>
                    <a:p>
                      <a:pPr algn="just">
                        <a:spcAft>
                          <a:spcPts val="0"/>
                        </a:spcAft>
                      </a:pPr>
                      <a:r>
                        <a:rPr lang="es-MX" sz="1600" dirty="0">
                          <a:effectLst/>
                          <a:latin typeface="Calibri" panose="020F0502020204030204" pitchFamily="34" charset="0"/>
                          <a:ea typeface="Times New Roman" panose="02020603050405020304" pitchFamily="18" charset="0"/>
                        </a:rPr>
                        <a:t>2.8</a:t>
                      </a:r>
                      <a:endParaRPr lang="es-ES" sz="160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2.3</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1.1</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2.2</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3.3</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2.1</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dirty="0">
                          <a:effectLst/>
                          <a:latin typeface="Calibri" panose="020F0502020204030204" pitchFamily="34" charset="0"/>
                          <a:ea typeface="Times New Roman" panose="02020603050405020304" pitchFamily="18" charset="0"/>
                        </a:rPr>
                        <a:t>1.8</a:t>
                      </a:r>
                      <a:endParaRPr lang="es-ES" sz="160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4.2</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2.4</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1.8</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5.0</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2.5</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5.8</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3.9</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2.6</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10001"/>
                  </a:ext>
                </a:extLst>
              </a:tr>
              <a:tr h="514277">
                <a:tc>
                  <a:txBody>
                    <a:bodyPr/>
                    <a:lstStyle/>
                    <a:p>
                      <a:pPr algn="just">
                        <a:spcAft>
                          <a:spcPts val="0"/>
                        </a:spcAft>
                      </a:pPr>
                      <a:r>
                        <a:rPr lang="es-MX" sz="1600">
                          <a:effectLst/>
                          <a:latin typeface="Calibri" panose="020F0502020204030204" pitchFamily="34" charset="0"/>
                          <a:ea typeface="Times New Roman" panose="02020603050405020304" pitchFamily="18" charset="0"/>
                        </a:rPr>
                        <a:t>3.6</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1.0</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2.3</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1.8</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5.4</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2.6</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2.8</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2.4</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1.1</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1.8</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4.5</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1.4</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1.1</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2.7</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2.3</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10002"/>
                  </a:ext>
                </a:extLst>
              </a:tr>
              <a:tr h="514277">
                <a:tc>
                  <a:txBody>
                    <a:bodyPr/>
                    <a:lstStyle/>
                    <a:p>
                      <a:pPr algn="just">
                        <a:spcAft>
                          <a:spcPts val="0"/>
                        </a:spcAft>
                      </a:pPr>
                      <a:r>
                        <a:rPr lang="es-MX" sz="1600">
                          <a:effectLst/>
                          <a:latin typeface="Calibri" panose="020F0502020204030204" pitchFamily="34" charset="0"/>
                          <a:ea typeface="Times New Roman" panose="02020603050405020304" pitchFamily="18" charset="0"/>
                        </a:rPr>
                        <a:t>5.9</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1.1</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3.1</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3.8</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dirty="0">
                          <a:effectLst/>
                          <a:latin typeface="Calibri" panose="020F0502020204030204" pitchFamily="34" charset="0"/>
                          <a:ea typeface="Times New Roman" panose="02020603050405020304" pitchFamily="18" charset="0"/>
                        </a:rPr>
                        <a:t>5.2</a:t>
                      </a:r>
                      <a:endParaRPr lang="es-ES" sz="160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2.2</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2.8</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3.1</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3.8</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1.7</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1.2</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2.2</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2.7</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a:effectLst/>
                          <a:latin typeface="Calibri" panose="020F0502020204030204" pitchFamily="34" charset="0"/>
                          <a:ea typeface="Times New Roman" panose="02020603050405020304" pitchFamily="18" charset="0"/>
                        </a:rPr>
                        <a:t>1.5</a:t>
                      </a:r>
                      <a:endParaRPr lang="es-ES" sz="160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tc>
                  <a:txBody>
                    <a:bodyPr/>
                    <a:lstStyle/>
                    <a:p>
                      <a:pPr algn="just">
                        <a:spcAft>
                          <a:spcPts val="0"/>
                        </a:spcAft>
                      </a:pPr>
                      <a:r>
                        <a:rPr lang="es-MX" sz="1600" dirty="0">
                          <a:effectLst/>
                          <a:latin typeface="Calibri" panose="020F0502020204030204" pitchFamily="34" charset="0"/>
                          <a:ea typeface="Times New Roman" panose="02020603050405020304" pitchFamily="18" charset="0"/>
                        </a:rPr>
                        <a:t>5.6</a:t>
                      </a:r>
                      <a:endParaRPr lang="es-ES" sz="1600" dirty="0">
                        <a:effectLst/>
                        <a:latin typeface="Times New Roman" panose="02020603050405020304" pitchFamily="18" charset="0"/>
                        <a:ea typeface="Times New Roman" panose="02020603050405020304" pitchFamily="18" charset="0"/>
                      </a:endParaRPr>
                    </a:p>
                  </a:txBody>
                  <a:tcPr marL="44450" marR="44450" marT="0" marB="0">
                    <a:lnL>
                      <a:noFill/>
                    </a:lnL>
                    <a:lnR>
                      <a:noFill/>
                    </a:lnR>
                    <a:lnT>
                      <a:noFill/>
                    </a:lnT>
                    <a:lnB>
                      <a:noFill/>
                    </a:lnB>
                  </a:tcPr>
                </a:tc>
                <a:extLst>
                  <a:ext uri="{0D108BD9-81ED-4DB2-BD59-A6C34878D82A}">
                    <a16:rowId xmlns:a16="http://schemas.microsoft.com/office/drawing/2014/main" val="10003"/>
                  </a:ext>
                </a:extLst>
              </a:tr>
            </a:tbl>
          </a:graphicData>
        </a:graphic>
      </p:graphicFrame>
      <p:sp>
        <p:nvSpPr>
          <p:cNvPr id="4" name="Rectángulo 3"/>
          <p:cNvSpPr/>
          <p:nvPr/>
        </p:nvSpPr>
        <p:spPr>
          <a:xfrm>
            <a:off x="1232742" y="4340025"/>
            <a:ext cx="9484520" cy="923330"/>
          </a:xfrm>
          <a:prstGeom prst="rect">
            <a:avLst/>
          </a:prstGeom>
        </p:spPr>
        <p:txBody>
          <a:bodyPr wrap="square">
            <a:spAutoFit/>
          </a:bodyPr>
          <a:lstStyle/>
          <a:p>
            <a:pPr>
              <a:lnSpc>
                <a:spcPct val="150000"/>
              </a:lnSpc>
            </a:pPr>
            <a:r>
              <a:rPr lang="es-MX" b="1" dirty="0">
                <a:latin typeface="Calibri" panose="020F0502020204030204" pitchFamily="34" charset="0"/>
                <a:ea typeface="Times New Roman" panose="02020603050405020304" pitchFamily="18" charset="0"/>
                <a:cs typeface="Times New Roman" panose="02020603050405020304" pitchFamily="18" charset="0"/>
              </a:rPr>
              <a:t>Construya una distribución de frecuencias con cinco clases (incluya los limites indicados y las frecuencias absolutas y relativas).</a:t>
            </a:r>
            <a:endParaRPr lang="es-ES" b="1" dirty="0"/>
          </a:p>
        </p:txBody>
      </p:sp>
    </p:spTree>
    <p:extLst>
      <p:ext uri="{BB962C8B-B14F-4D97-AF65-F5344CB8AC3E}">
        <p14:creationId xmlns:p14="http://schemas.microsoft.com/office/powerpoint/2010/main" val="10768689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442949" y="1146412"/>
            <a:ext cx="1405720" cy="369332"/>
          </a:xfrm>
          <a:prstGeom prst="rect">
            <a:avLst/>
          </a:prstGeom>
          <a:noFill/>
        </p:spPr>
        <p:txBody>
          <a:bodyPr wrap="square" rtlCol="0">
            <a:spAutoFit/>
          </a:bodyPr>
          <a:lstStyle/>
          <a:p>
            <a:r>
              <a:rPr lang="es-ES" dirty="0"/>
              <a:t>Min.(x)=1.0 </a:t>
            </a:r>
          </a:p>
        </p:txBody>
      </p:sp>
      <p:sp>
        <p:nvSpPr>
          <p:cNvPr id="5" name="CuadroTexto 4"/>
          <p:cNvSpPr txBox="1"/>
          <p:nvPr/>
        </p:nvSpPr>
        <p:spPr>
          <a:xfrm>
            <a:off x="4626592" y="1105468"/>
            <a:ext cx="1692323" cy="369332"/>
          </a:xfrm>
          <a:prstGeom prst="rect">
            <a:avLst/>
          </a:prstGeom>
          <a:noFill/>
        </p:spPr>
        <p:txBody>
          <a:bodyPr wrap="square" rtlCol="0">
            <a:spAutoFit/>
          </a:bodyPr>
          <a:lstStyle/>
          <a:p>
            <a:r>
              <a:rPr lang="es-ES" dirty="0"/>
              <a:t>Max. (x)= 5.9</a:t>
            </a:r>
          </a:p>
        </p:txBody>
      </p:sp>
      <p:sp>
        <p:nvSpPr>
          <p:cNvPr id="7" name="CuadroTexto 6"/>
          <p:cNvSpPr txBox="1"/>
          <p:nvPr/>
        </p:nvSpPr>
        <p:spPr>
          <a:xfrm>
            <a:off x="6987653" y="1091821"/>
            <a:ext cx="1937982" cy="369332"/>
          </a:xfrm>
          <a:prstGeom prst="rect">
            <a:avLst/>
          </a:prstGeom>
          <a:noFill/>
        </p:spPr>
        <p:txBody>
          <a:bodyPr wrap="square" rtlCol="0">
            <a:spAutoFit/>
          </a:bodyPr>
          <a:lstStyle/>
          <a:p>
            <a:r>
              <a:rPr lang="es-ES" b="1" dirty="0"/>
              <a:t>AG</a:t>
            </a:r>
            <a:r>
              <a:rPr lang="es-ES" dirty="0"/>
              <a:t>= 5.9 – 1.0 = 4.9</a:t>
            </a:r>
          </a:p>
        </p:txBody>
      </p:sp>
      <p:sp>
        <p:nvSpPr>
          <p:cNvPr id="8" name="CuadroTexto 7"/>
          <p:cNvSpPr txBox="1"/>
          <p:nvPr/>
        </p:nvSpPr>
        <p:spPr>
          <a:xfrm>
            <a:off x="2552132" y="2169995"/>
            <a:ext cx="1228299"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ES" b="1" dirty="0"/>
              <a:t>NC= 5</a:t>
            </a:r>
          </a:p>
        </p:txBody>
      </p:sp>
      <mc:AlternateContent xmlns:mc="http://schemas.openxmlformats.org/markup-compatibility/2006" xmlns:a14="http://schemas.microsoft.com/office/drawing/2010/main">
        <mc:Choice Requires="a14">
          <p:sp>
            <p:nvSpPr>
              <p:cNvPr id="9" name="CuadroTexto 8"/>
              <p:cNvSpPr txBox="1"/>
              <p:nvPr/>
            </p:nvSpPr>
            <p:spPr>
              <a:xfrm>
                <a:off x="4653886" y="2088109"/>
                <a:ext cx="873444" cy="57618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000" b="0" i="1" smtClean="0">
                          <a:latin typeface="Cambria Math" panose="02040503050406030204" pitchFamily="18" charset="0"/>
                        </a:rPr>
                        <m:t>5=</m:t>
                      </m:r>
                      <m:f>
                        <m:fPr>
                          <m:ctrlPr>
                            <a:rPr lang="es-ES" sz="2000" b="0" i="1" smtClean="0">
                              <a:latin typeface="Cambria Math" panose="02040503050406030204" pitchFamily="18" charset="0"/>
                            </a:rPr>
                          </m:ctrlPr>
                        </m:fPr>
                        <m:num>
                          <m:r>
                            <a:rPr lang="es-ES" sz="2000" b="0" i="1" smtClean="0">
                              <a:latin typeface="Cambria Math" panose="02040503050406030204" pitchFamily="18" charset="0"/>
                            </a:rPr>
                            <m:t>4.9</m:t>
                          </m:r>
                        </m:num>
                        <m:den>
                          <m:r>
                            <a:rPr lang="es-ES" sz="2000" b="0" i="1" smtClean="0">
                              <a:latin typeface="Cambria Math" panose="02040503050406030204" pitchFamily="18" charset="0"/>
                            </a:rPr>
                            <m:t>𝐼</m:t>
                          </m:r>
                        </m:den>
                      </m:f>
                    </m:oMath>
                  </m:oMathPara>
                </a14:m>
                <a:endParaRPr lang="es-ES" sz="2000" dirty="0"/>
              </a:p>
            </p:txBody>
          </p:sp>
        </mc:Choice>
        <mc:Fallback xmlns="">
          <p:sp>
            <p:nvSpPr>
              <p:cNvPr id="9" name="CuadroTexto 8"/>
              <p:cNvSpPr txBox="1">
                <a:spLocks noRot="1" noChangeAspect="1" noMove="1" noResize="1" noEditPoints="1" noAdjustHandles="1" noChangeArrowheads="1" noChangeShapeType="1" noTextEdit="1"/>
              </p:cNvSpPr>
              <p:nvPr/>
            </p:nvSpPr>
            <p:spPr>
              <a:xfrm>
                <a:off x="4653886" y="2088109"/>
                <a:ext cx="873444" cy="576183"/>
              </a:xfrm>
              <a:prstGeom prst="rect">
                <a:avLst/>
              </a:prstGeom>
              <a:blipFill rotWithShape="0">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7110484" y="2074459"/>
                <a:ext cx="2094420" cy="5204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ea typeface="Cambria Math" panose="02040503050406030204" pitchFamily="18" charset="0"/>
                        </a:rPr>
                        <m:t>𝐼</m:t>
                      </m:r>
                      <m:r>
                        <a:rPr lang="es-ES" b="0" i="1" smtClean="0">
                          <a:latin typeface="Cambria Math" panose="02040503050406030204" pitchFamily="18" charset="0"/>
                          <a:ea typeface="Cambria Math" panose="02040503050406030204" pitchFamily="18" charset="0"/>
                        </a:rPr>
                        <m:t>=</m:t>
                      </m:r>
                      <m:f>
                        <m:fPr>
                          <m:ctrlPr>
                            <a:rPr lang="es-ES" b="0" i="1" smtClean="0">
                              <a:latin typeface="Cambria Math" panose="02040503050406030204" pitchFamily="18" charset="0"/>
                              <a:ea typeface="Cambria Math" panose="02040503050406030204" pitchFamily="18" charset="0"/>
                            </a:rPr>
                          </m:ctrlPr>
                        </m:fPr>
                        <m:num>
                          <m:r>
                            <a:rPr lang="es-ES" b="0" i="1" smtClean="0">
                              <a:latin typeface="Cambria Math" panose="02040503050406030204" pitchFamily="18" charset="0"/>
                              <a:ea typeface="Cambria Math" panose="02040503050406030204" pitchFamily="18" charset="0"/>
                            </a:rPr>
                            <m:t>4.9</m:t>
                          </m:r>
                        </m:num>
                        <m:den>
                          <m:r>
                            <a:rPr lang="es-ES" b="0" i="1" smtClean="0">
                              <a:latin typeface="Cambria Math" panose="02040503050406030204" pitchFamily="18" charset="0"/>
                              <a:ea typeface="Cambria Math" panose="02040503050406030204" pitchFamily="18" charset="0"/>
                            </a:rPr>
                            <m:t>5</m:t>
                          </m:r>
                        </m:den>
                      </m:f>
                      <m:r>
                        <a:rPr lang="es-ES" b="0" i="1" smtClean="0">
                          <a:latin typeface="Cambria Math" panose="02040503050406030204" pitchFamily="18" charset="0"/>
                          <a:ea typeface="Cambria Math" panose="02040503050406030204" pitchFamily="18" charset="0"/>
                        </a:rPr>
                        <m:t>=0.98≅1.0</m:t>
                      </m:r>
                    </m:oMath>
                  </m:oMathPara>
                </a14:m>
                <a:endParaRPr lang="es-ES"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7110484" y="2074459"/>
                <a:ext cx="2094420" cy="520463"/>
              </a:xfrm>
              <a:prstGeom prst="rect">
                <a:avLst/>
              </a:prstGeom>
              <a:blipFill rotWithShape="0">
                <a:blip r:embed="rId3"/>
                <a:stretch>
                  <a:fillRect/>
                </a:stretch>
              </a:blipFill>
            </p:spPr>
            <p:txBody>
              <a:bodyPr/>
              <a:lstStyle/>
              <a:p>
                <a:r>
                  <a:rPr lang="es-ES">
                    <a:noFill/>
                  </a:rPr>
                  <a:t> </a:t>
                </a:r>
              </a:p>
            </p:txBody>
          </p:sp>
        </mc:Fallback>
      </mc:AlternateContent>
      <p:sp>
        <p:nvSpPr>
          <p:cNvPr id="11" name="Flecha derecha 10"/>
          <p:cNvSpPr/>
          <p:nvPr/>
        </p:nvSpPr>
        <p:spPr>
          <a:xfrm>
            <a:off x="6073422" y="2224584"/>
            <a:ext cx="649870" cy="247683"/>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pic>
        <p:nvPicPr>
          <p:cNvPr id="2" name="Imagen 1"/>
          <p:cNvPicPr>
            <a:picLocks noChangeAspect="1"/>
          </p:cNvPicPr>
          <p:nvPr/>
        </p:nvPicPr>
        <p:blipFill>
          <a:blip r:embed="rId4"/>
          <a:stretch>
            <a:fillRect/>
          </a:stretch>
        </p:blipFill>
        <p:spPr>
          <a:xfrm>
            <a:off x="7165975" y="2875626"/>
            <a:ext cx="3600450" cy="3495675"/>
          </a:xfrm>
          <a:prstGeom prst="rect">
            <a:avLst/>
          </a:prstGeom>
        </p:spPr>
      </p:pic>
      <p:pic>
        <p:nvPicPr>
          <p:cNvPr id="3" name="Imagen 2"/>
          <p:cNvPicPr>
            <a:picLocks noChangeAspect="1"/>
          </p:cNvPicPr>
          <p:nvPr/>
        </p:nvPicPr>
        <p:blipFill>
          <a:blip r:embed="rId5"/>
          <a:stretch>
            <a:fillRect/>
          </a:stretch>
        </p:blipFill>
        <p:spPr>
          <a:xfrm>
            <a:off x="7508025" y="4408975"/>
            <a:ext cx="838200" cy="1828800"/>
          </a:xfrm>
          <a:prstGeom prst="rect">
            <a:avLst/>
          </a:prstGeom>
        </p:spPr>
      </p:pic>
      <p:pic>
        <p:nvPicPr>
          <p:cNvPr id="6" name="Imagen 5"/>
          <p:cNvPicPr>
            <a:picLocks noChangeAspect="1"/>
          </p:cNvPicPr>
          <p:nvPr/>
        </p:nvPicPr>
        <p:blipFill>
          <a:blip r:embed="rId6"/>
          <a:stretch>
            <a:fillRect/>
          </a:stretch>
        </p:blipFill>
        <p:spPr>
          <a:xfrm>
            <a:off x="8889719" y="4421104"/>
            <a:ext cx="314325" cy="1800225"/>
          </a:xfrm>
          <a:prstGeom prst="rect">
            <a:avLst/>
          </a:prstGeom>
        </p:spPr>
      </p:pic>
      <p:pic>
        <p:nvPicPr>
          <p:cNvPr id="12" name="Imagen 11"/>
          <p:cNvPicPr>
            <a:picLocks noChangeAspect="1"/>
          </p:cNvPicPr>
          <p:nvPr/>
        </p:nvPicPr>
        <p:blipFill>
          <a:blip r:embed="rId7"/>
          <a:stretch>
            <a:fillRect/>
          </a:stretch>
        </p:blipFill>
        <p:spPr>
          <a:xfrm>
            <a:off x="9844999" y="4372556"/>
            <a:ext cx="657225" cy="1847850"/>
          </a:xfrm>
          <a:prstGeom prst="rect">
            <a:avLst/>
          </a:prstGeom>
        </p:spPr>
      </p:pic>
      <p:pic>
        <p:nvPicPr>
          <p:cNvPr id="13" name="Imagen 12"/>
          <p:cNvPicPr>
            <a:picLocks noChangeAspect="1"/>
          </p:cNvPicPr>
          <p:nvPr/>
        </p:nvPicPr>
        <p:blipFill>
          <a:blip r:embed="rId8"/>
          <a:stretch>
            <a:fillRect/>
          </a:stretch>
        </p:blipFill>
        <p:spPr>
          <a:xfrm>
            <a:off x="2488545" y="3300411"/>
            <a:ext cx="3543964" cy="2885235"/>
          </a:xfrm>
          <a:prstGeom prst="rect">
            <a:avLst/>
          </a:prstGeom>
        </p:spPr>
      </p:pic>
    </p:spTree>
    <p:extLst>
      <p:ext uri="{BB962C8B-B14F-4D97-AF65-F5344CB8AC3E}">
        <p14:creationId xmlns:p14="http://schemas.microsoft.com/office/powerpoint/2010/main" val="72151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FC250D3-8B0B-42F2-B9FC-E89C55738A8C}"/>
              </a:ext>
            </a:extLst>
          </p:cNvPr>
          <p:cNvPicPr>
            <a:picLocks noChangeAspect="1"/>
          </p:cNvPicPr>
          <p:nvPr/>
        </p:nvPicPr>
        <p:blipFill>
          <a:blip r:embed="rId2"/>
          <a:stretch>
            <a:fillRect/>
          </a:stretch>
        </p:blipFill>
        <p:spPr>
          <a:xfrm>
            <a:off x="849744" y="3044102"/>
            <a:ext cx="4971617" cy="3597349"/>
          </a:xfrm>
          <a:prstGeom prst="rect">
            <a:avLst/>
          </a:prstGeom>
        </p:spPr>
      </p:pic>
      <p:sp>
        <p:nvSpPr>
          <p:cNvPr id="3" name="CuadroTexto 2">
            <a:extLst>
              <a:ext uri="{FF2B5EF4-FFF2-40B4-BE49-F238E27FC236}">
                <a16:creationId xmlns:a16="http://schemas.microsoft.com/office/drawing/2014/main" id="{2B0ACE81-835E-4717-883A-7298786E7433}"/>
              </a:ext>
            </a:extLst>
          </p:cNvPr>
          <p:cNvSpPr txBox="1"/>
          <p:nvPr/>
        </p:nvSpPr>
        <p:spPr>
          <a:xfrm>
            <a:off x="1184776" y="844743"/>
            <a:ext cx="4074459" cy="369332"/>
          </a:xfrm>
          <a:prstGeom prst="rect">
            <a:avLst/>
          </a:prstGeom>
          <a:noFill/>
        </p:spPr>
        <p:txBody>
          <a:bodyPr wrap="square" rtlCol="0">
            <a:spAutoFit/>
          </a:bodyPr>
          <a:lstStyle/>
          <a:p>
            <a:r>
              <a:rPr lang="es-ES" b="1" dirty="0">
                <a:effectLst>
                  <a:outerShdw blurRad="38100" dist="38100" dir="2700000" algn="tl">
                    <a:srgbClr val="000000">
                      <a:alpha val="43137"/>
                    </a:srgbClr>
                  </a:outerShdw>
                </a:effectLst>
              </a:rPr>
              <a:t>DIAGRAMA DE TALLOS Y HOJAS</a:t>
            </a:r>
          </a:p>
        </p:txBody>
      </p:sp>
      <p:sp>
        <p:nvSpPr>
          <p:cNvPr id="4" name="Rectángulo 3">
            <a:extLst>
              <a:ext uri="{FF2B5EF4-FFF2-40B4-BE49-F238E27FC236}">
                <a16:creationId xmlns:a16="http://schemas.microsoft.com/office/drawing/2014/main" id="{516C52DA-6A13-4063-BF9C-E4585E88704E}"/>
              </a:ext>
            </a:extLst>
          </p:cNvPr>
          <p:cNvSpPr/>
          <p:nvPr/>
        </p:nvSpPr>
        <p:spPr>
          <a:xfrm>
            <a:off x="1184775" y="1390424"/>
            <a:ext cx="10563879" cy="1295868"/>
          </a:xfrm>
          <a:prstGeom prst="rect">
            <a:avLst/>
          </a:prstGeom>
        </p:spPr>
        <p:txBody>
          <a:bodyPr wrap="square">
            <a:spAutoFit/>
          </a:bodyPr>
          <a:lstStyle/>
          <a:p>
            <a:pPr>
              <a:lnSpc>
                <a:spcPct val="150000"/>
              </a:lnSpc>
            </a:pPr>
            <a:r>
              <a:rPr lang="es-ES" dirty="0"/>
              <a:t>El </a:t>
            </a:r>
            <a:r>
              <a:rPr lang="es-ES" b="1" dirty="0"/>
              <a:t>diagrama de tallo y hojas</a:t>
            </a:r>
            <a:r>
              <a:rPr lang="es-ES" dirty="0"/>
              <a:t> (</a:t>
            </a:r>
            <a:r>
              <a:rPr lang="es-ES" dirty="0" err="1"/>
              <a:t>Stem</a:t>
            </a:r>
            <a:r>
              <a:rPr lang="es-ES" dirty="0"/>
              <a:t>-and-</a:t>
            </a:r>
            <a:r>
              <a:rPr lang="es-ES" dirty="0" err="1"/>
              <a:t>Leaf</a:t>
            </a:r>
            <a:r>
              <a:rPr lang="es-ES" dirty="0"/>
              <a:t> </a:t>
            </a:r>
            <a:r>
              <a:rPr lang="es-ES" b="1" dirty="0" err="1"/>
              <a:t>Diagram</a:t>
            </a:r>
            <a:r>
              <a:rPr lang="es-ES" dirty="0"/>
              <a:t>) es un </a:t>
            </a:r>
            <a:r>
              <a:rPr lang="es-ES" dirty="0" err="1"/>
              <a:t>semigráfico</a:t>
            </a:r>
            <a:r>
              <a:rPr lang="es-ES" dirty="0"/>
              <a:t> que permite presentar la distribución de una variable cuantitativa. Consiste en separar cada dato en el último dígito (que se denomina </a:t>
            </a:r>
            <a:r>
              <a:rPr lang="es-ES" b="1" dirty="0"/>
              <a:t>hoja</a:t>
            </a:r>
            <a:r>
              <a:rPr lang="es-ES" dirty="0"/>
              <a:t>) y las cifras delanteras restantes (que forman el </a:t>
            </a:r>
            <a:r>
              <a:rPr lang="es-ES" b="1" dirty="0"/>
              <a:t>tallo</a:t>
            </a:r>
            <a:r>
              <a:rPr lang="es-ES" dirty="0"/>
              <a:t>).</a:t>
            </a:r>
            <a:endParaRPr lang="en-US" dirty="0"/>
          </a:p>
        </p:txBody>
      </p:sp>
    </p:spTree>
    <p:extLst>
      <p:ext uri="{BB962C8B-B14F-4D97-AF65-F5344CB8AC3E}">
        <p14:creationId xmlns:p14="http://schemas.microsoft.com/office/powerpoint/2010/main" val="39377974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2262187" y="1604962"/>
            <a:ext cx="7667625" cy="3648075"/>
          </a:xfrm>
          <a:prstGeom prst="rect">
            <a:avLst/>
          </a:prstGeom>
        </p:spPr>
      </p:pic>
      <p:pic>
        <p:nvPicPr>
          <p:cNvPr id="3" name="Imagen 2"/>
          <p:cNvPicPr>
            <a:picLocks noChangeAspect="1"/>
          </p:cNvPicPr>
          <p:nvPr/>
        </p:nvPicPr>
        <p:blipFill>
          <a:blip r:embed="rId3"/>
          <a:stretch>
            <a:fillRect/>
          </a:stretch>
        </p:blipFill>
        <p:spPr>
          <a:xfrm>
            <a:off x="6032676" y="3183290"/>
            <a:ext cx="352425" cy="333375"/>
          </a:xfrm>
          <a:prstGeom prst="rect">
            <a:avLst/>
          </a:prstGeom>
        </p:spPr>
      </p:pic>
      <p:pic>
        <p:nvPicPr>
          <p:cNvPr id="4" name="Imagen 3"/>
          <p:cNvPicPr>
            <a:picLocks noChangeAspect="1"/>
          </p:cNvPicPr>
          <p:nvPr/>
        </p:nvPicPr>
        <p:blipFill>
          <a:blip r:embed="rId4"/>
          <a:stretch>
            <a:fillRect/>
          </a:stretch>
        </p:blipFill>
        <p:spPr>
          <a:xfrm>
            <a:off x="6010098" y="3605212"/>
            <a:ext cx="352425" cy="257175"/>
          </a:xfrm>
          <a:prstGeom prst="rect">
            <a:avLst/>
          </a:prstGeom>
        </p:spPr>
      </p:pic>
      <p:pic>
        <p:nvPicPr>
          <p:cNvPr id="5" name="Imagen 4"/>
          <p:cNvPicPr>
            <a:picLocks noChangeAspect="1"/>
          </p:cNvPicPr>
          <p:nvPr/>
        </p:nvPicPr>
        <p:blipFill>
          <a:blip r:embed="rId5"/>
          <a:stretch>
            <a:fillRect/>
          </a:stretch>
        </p:blipFill>
        <p:spPr>
          <a:xfrm>
            <a:off x="6017859" y="4015140"/>
            <a:ext cx="314325" cy="295275"/>
          </a:xfrm>
          <a:prstGeom prst="rect">
            <a:avLst/>
          </a:prstGeom>
        </p:spPr>
      </p:pic>
      <p:pic>
        <p:nvPicPr>
          <p:cNvPr id="7" name="Imagen 6"/>
          <p:cNvPicPr>
            <a:picLocks noChangeAspect="1"/>
          </p:cNvPicPr>
          <p:nvPr/>
        </p:nvPicPr>
        <p:blipFill>
          <a:blip r:embed="rId6"/>
          <a:stretch>
            <a:fillRect/>
          </a:stretch>
        </p:blipFill>
        <p:spPr>
          <a:xfrm>
            <a:off x="6014861" y="4406723"/>
            <a:ext cx="342900" cy="257175"/>
          </a:xfrm>
          <a:prstGeom prst="rect">
            <a:avLst/>
          </a:prstGeom>
        </p:spPr>
      </p:pic>
      <p:pic>
        <p:nvPicPr>
          <p:cNvPr id="8" name="Imagen 7"/>
          <p:cNvPicPr>
            <a:picLocks noChangeAspect="1"/>
          </p:cNvPicPr>
          <p:nvPr/>
        </p:nvPicPr>
        <p:blipFill>
          <a:blip r:embed="rId7"/>
          <a:stretch>
            <a:fillRect/>
          </a:stretch>
        </p:blipFill>
        <p:spPr>
          <a:xfrm>
            <a:off x="6022623" y="4803599"/>
            <a:ext cx="304800" cy="276225"/>
          </a:xfrm>
          <a:prstGeom prst="rect">
            <a:avLst/>
          </a:prstGeom>
        </p:spPr>
      </p:pic>
      <p:pic>
        <p:nvPicPr>
          <p:cNvPr id="9" name="Imagen 8"/>
          <p:cNvPicPr>
            <a:picLocks noChangeAspect="1"/>
          </p:cNvPicPr>
          <p:nvPr/>
        </p:nvPicPr>
        <p:blipFill>
          <a:blip r:embed="rId8"/>
          <a:stretch>
            <a:fillRect/>
          </a:stretch>
        </p:blipFill>
        <p:spPr>
          <a:xfrm>
            <a:off x="7127875" y="4807125"/>
            <a:ext cx="171450" cy="314325"/>
          </a:xfrm>
          <a:prstGeom prst="rect">
            <a:avLst/>
          </a:prstGeom>
        </p:spPr>
      </p:pic>
      <p:pic>
        <p:nvPicPr>
          <p:cNvPr id="10" name="Imagen 9"/>
          <p:cNvPicPr>
            <a:picLocks noChangeAspect="1"/>
          </p:cNvPicPr>
          <p:nvPr/>
        </p:nvPicPr>
        <p:blipFill>
          <a:blip r:embed="rId9"/>
          <a:stretch>
            <a:fillRect/>
          </a:stretch>
        </p:blipFill>
        <p:spPr>
          <a:xfrm>
            <a:off x="7046383" y="4451878"/>
            <a:ext cx="266700" cy="257175"/>
          </a:xfrm>
          <a:prstGeom prst="rect">
            <a:avLst/>
          </a:prstGeom>
        </p:spPr>
      </p:pic>
      <p:pic>
        <p:nvPicPr>
          <p:cNvPr id="11" name="Imagen 10"/>
          <p:cNvPicPr>
            <a:picLocks noChangeAspect="1"/>
          </p:cNvPicPr>
          <p:nvPr/>
        </p:nvPicPr>
        <p:blipFill>
          <a:blip r:embed="rId10"/>
          <a:stretch>
            <a:fillRect/>
          </a:stretch>
        </p:blipFill>
        <p:spPr>
          <a:xfrm>
            <a:off x="7067197" y="4062764"/>
            <a:ext cx="247650" cy="200025"/>
          </a:xfrm>
          <a:prstGeom prst="rect">
            <a:avLst/>
          </a:prstGeom>
        </p:spPr>
      </p:pic>
      <p:pic>
        <p:nvPicPr>
          <p:cNvPr id="12" name="Imagen 11"/>
          <p:cNvPicPr>
            <a:picLocks noChangeAspect="1"/>
          </p:cNvPicPr>
          <p:nvPr/>
        </p:nvPicPr>
        <p:blipFill>
          <a:blip r:embed="rId11"/>
          <a:stretch>
            <a:fillRect/>
          </a:stretch>
        </p:blipFill>
        <p:spPr>
          <a:xfrm>
            <a:off x="7049911" y="3630789"/>
            <a:ext cx="304800" cy="228600"/>
          </a:xfrm>
          <a:prstGeom prst="rect">
            <a:avLst/>
          </a:prstGeom>
        </p:spPr>
      </p:pic>
      <p:pic>
        <p:nvPicPr>
          <p:cNvPr id="13" name="Imagen 12"/>
          <p:cNvPicPr>
            <a:picLocks noChangeAspect="1"/>
          </p:cNvPicPr>
          <p:nvPr/>
        </p:nvPicPr>
        <p:blipFill>
          <a:blip r:embed="rId12"/>
          <a:stretch>
            <a:fillRect/>
          </a:stretch>
        </p:blipFill>
        <p:spPr>
          <a:xfrm>
            <a:off x="7067197" y="3232679"/>
            <a:ext cx="247650" cy="257175"/>
          </a:xfrm>
          <a:prstGeom prst="rect">
            <a:avLst/>
          </a:prstGeom>
        </p:spPr>
      </p:pic>
      <p:pic>
        <p:nvPicPr>
          <p:cNvPr id="14" name="Imagen 13"/>
          <p:cNvPicPr>
            <a:picLocks noChangeAspect="1"/>
          </p:cNvPicPr>
          <p:nvPr/>
        </p:nvPicPr>
        <p:blipFill>
          <a:blip r:embed="rId13"/>
          <a:stretch>
            <a:fillRect/>
          </a:stretch>
        </p:blipFill>
        <p:spPr>
          <a:xfrm>
            <a:off x="8021108" y="3243967"/>
            <a:ext cx="552450" cy="257175"/>
          </a:xfrm>
          <a:prstGeom prst="rect">
            <a:avLst/>
          </a:prstGeom>
        </p:spPr>
      </p:pic>
      <p:pic>
        <p:nvPicPr>
          <p:cNvPr id="15" name="Imagen 14"/>
          <p:cNvPicPr>
            <a:picLocks noChangeAspect="1"/>
          </p:cNvPicPr>
          <p:nvPr/>
        </p:nvPicPr>
        <p:blipFill>
          <a:blip r:embed="rId14"/>
          <a:stretch>
            <a:fillRect/>
          </a:stretch>
        </p:blipFill>
        <p:spPr>
          <a:xfrm>
            <a:off x="8010348" y="3613503"/>
            <a:ext cx="619125" cy="285750"/>
          </a:xfrm>
          <a:prstGeom prst="rect">
            <a:avLst/>
          </a:prstGeom>
        </p:spPr>
      </p:pic>
      <p:pic>
        <p:nvPicPr>
          <p:cNvPr id="16" name="Imagen 15"/>
          <p:cNvPicPr>
            <a:picLocks noChangeAspect="1"/>
          </p:cNvPicPr>
          <p:nvPr/>
        </p:nvPicPr>
        <p:blipFill>
          <a:blip r:embed="rId15"/>
          <a:stretch>
            <a:fillRect/>
          </a:stretch>
        </p:blipFill>
        <p:spPr>
          <a:xfrm>
            <a:off x="8019873" y="4015140"/>
            <a:ext cx="600075" cy="295275"/>
          </a:xfrm>
          <a:prstGeom prst="rect">
            <a:avLst/>
          </a:prstGeom>
        </p:spPr>
      </p:pic>
      <p:pic>
        <p:nvPicPr>
          <p:cNvPr id="17" name="Imagen 16"/>
          <p:cNvPicPr>
            <a:picLocks noChangeAspect="1"/>
          </p:cNvPicPr>
          <p:nvPr/>
        </p:nvPicPr>
        <p:blipFill>
          <a:blip r:embed="rId16"/>
          <a:stretch>
            <a:fillRect/>
          </a:stretch>
        </p:blipFill>
        <p:spPr>
          <a:xfrm>
            <a:off x="7997295" y="4453114"/>
            <a:ext cx="600075" cy="209550"/>
          </a:xfrm>
          <a:prstGeom prst="rect">
            <a:avLst/>
          </a:prstGeom>
        </p:spPr>
      </p:pic>
      <p:pic>
        <p:nvPicPr>
          <p:cNvPr id="18" name="Imagen 17"/>
          <p:cNvPicPr>
            <a:picLocks noChangeAspect="1"/>
          </p:cNvPicPr>
          <p:nvPr/>
        </p:nvPicPr>
        <p:blipFill>
          <a:blip r:embed="rId17"/>
          <a:stretch>
            <a:fillRect/>
          </a:stretch>
        </p:blipFill>
        <p:spPr>
          <a:xfrm>
            <a:off x="7997296" y="4819650"/>
            <a:ext cx="600075" cy="266700"/>
          </a:xfrm>
          <a:prstGeom prst="rect">
            <a:avLst/>
          </a:prstGeom>
        </p:spPr>
      </p:pic>
      <p:pic>
        <p:nvPicPr>
          <p:cNvPr id="19" name="Imagen 18"/>
          <p:cNvPicPr>
            <a:picLocks noChangeAspect="1"/>
          </p:cNvPicPr>
          <p:nvPr/>
        </p:nvPicPr>
        <p:blipFill>
          <a:blip r:embed="rId18"/>
          <a:stretch>
            <a:fillRect/>
          </a:stretch>
        </p:blipFill>
        <p:spPr>
          <a:xfrm>
            <a:off x="8987719" y="4832703"/>
            <a:ext cx="628650" cy="285750"/>
          </a:xfrm>
          <a:prstGeom prst="rect">
            <a:avLst/>
          </a:prstGeom>
        </p:spPr>
      </p:pic>
      <p:pic>
        <p:nvPicPr>
          <p:cNvPr id="20" name="Imagen 19"/>
          <p:cNvPicPr>
            <a:picLocks noChangeAspect="1"/>
          </p:cNvPicPr>
          <p:nvPr/>
        </p:nvPicPr>
        <p:blipFill>
          <a:blip r:embed="rId19"/>
          <a:stretch>
            <a:fillRect/>
          </a:stretch>
        </p:blipFill>
        <p:spPr>
          <a:xfrm>
            <a:off x="8987190" y="4429301"/>
            <a:ext cx="561975" cy="257175"/>
          </a:xfrm>
          <a:prstGeom prst="rect">
            <a:avLst/>
          </a:prstGeom>
        </p:spPr>
      </p:pic>
      <p:pic>
        <p:nvPicPr>
          <p:cNvPr id="21" name="Imagen 20"/>
          <p:cNvPicPr>
            <a:picLocks noChangeAspect="1"/>
          </p:cNvPicPr>
          <p:nvPr/>
        </p:nvPicPr>
        <p:blipFill>
          <a:blip r:embed="rId20"/>
          <a:stretch>
            <a:fillRect/>
          </a:stretch>
        </p:blipFill>
        <p:spPr>
          <a:xfrm>
            <a:off x="9021056" y="4037717"/>
            <a:ext cx="561975" cy="295275"/>
          </a:xfrm>
          <a:prstGeom prst="rect">
            <a:avLst/>
          </a:prstGeom>
        </p:spPr>
      </p:pic>
      <p:pic>
        <p:nvPicPr>
          <p:cNvPr id="22" name="Imagen 21"/>
          <p:cNvPicPr>
            <a:picLocks noChangeAspect="1"/>
          </p:cNvPicPr>
          <p:nvPr/>
        </p:nvPicPr>
        <p:blipFill>
          <a:blip r:embed="rId21"/>
          <a:stretch>
            <a:fillRect/>
          </a:stretch>
        </p:blipFill>
        <p:spPr>
          <a:xfrm>
            <a:off x="9031111" y="3590925"/>
            <a:ext cx="609600" cy="285750"/>
          </a:xfrm>
          <a:prstGeom prst="rect">
            <a:avLst/>
          </a:prstGeom>
        </p:spPr>
      </p:pic>
      <p:pic>
        <p:nvPicPr>
          <p:cNvPr id="23" name="Imagen 22"/>
          <p:cNvPicPr>
            <a:picLocks noChangeAspect="1"/>
          </p:cNvPicPr>
          <p:nvPr/>
        </p:nvPicPr>
        <p:blipFill>
          <a:blip r:embed="rId22"/>
          <a:stretch>
            <a:fillRect/>
          </a:stretch>
        </p:blipFill>
        <p:spPr>
          <a:xfrm>
            <a:off x="9018058" y="3246967"/>
            <a:ext cx="590550" cy="228600"/>
          </a:xfrm>
          <a:prstGeom prst="rect">
            <a:avLst/>
          </a:prstGeom>
        </p:spPr>
      </p:pic>
    </p:spTree>
    <p:extLst>
      <p:ext uri="{BB962C8B-B14F-4D97-AF65-F5344CB8AC3E}">
        <p14:creationId xmlns:p14="http://schemas.microsoft.com/office/powerpoint/2010/main" val="613580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15"/>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nodeType="clickEffect">
                                  <p:stCondLst>
                                    <p:cond delay="0"/>
                                  </p:stCondLst>
                                  <p:childTnLst>
                                    <p:set>
                                      <p:cBhvr>
                                        <p:cTn id="55" dur="1" fill="hold">
                                          <p:stCondLst>
                                            <p:cond delay="0"/>
                                          </p:stCondLst>
                                        </p:cTn>
                                        <p:tgtEl>
                                          <p:spTgt spid="16"/>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nodeType="clickEffect">
                                  <p:stCondLst>
                                    <p:cond delay="0"/>
                                  </p:stCondLst>
                                  <p:childTnLst>
                                    <p:set>
                                      <p:cBhvr>
                                        <p:cTn id="59" dur="1" fill="hold">
                                          <p:stCondLst>
                                            <p:cond delay="0"/>
                                          </p:stCondLst>
                                        </p:cTn>
                                        <p:tgtEl>
                                          <p:spTgt spid="17"/>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18"/>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0"/>
                                          </p:stCondLst>
                                        </p:cTn>
                                        <p:tgtEl>
                                          <p:spTgt spid="19"/>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nodeType="clickEffect">
                                  <p:stCondLst>
                                    <p:cond delay="0"/>
                                  </p:stCondLst>
                                  <p:childTnLst>
                                    <p:set>
                                      <p:cBhvr>
                                        <p:cTn id="71" dur="1" fill="hold">
                                          <p:stCondLst>
                                            <p:cond delay="0"/>
                                          </p:stCondLst>
                                        </p:cTn>
                                        <p:tgtEl>
                                          <p:spTgt spid="20"/>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nodeType="clickEffect">
                                  <p:stCondLst>
                                    <p:cond delay="0"/>
                                  </p:stCondLst>
                                  <p:childTnLst>
                                    <p:set>
                                      <p:cBhvr>
                                        <p:cTn id="75" dur="1" fill="hold">
                                          <p:stCondLst>
                                            <p:cond delay="0"/>
                                          </p:stCondLst>
                                        </p:cTn>
                                        <p:tgtEl>
                                          <p:spTgt spid="21"/>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22"/>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nodeType="clickEffect">
                                  <p:stCondLst>
                                    <p:cond delay="0"/>
                                  </p:stCondLst>
                                  <p:childTnLst>
                                    <p:set>
                                      <p:cBhvr>
                                        <p:cTn id="83"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3D2A811-F96A-469F-B9FD-5E803F3F68E4}"/>
              </a:ext>
            </a:extLst>
          </p:cNvPr>
          <p:cNvPicPr>
            <a:picLocks noChangeAspect="1"/>
          </p:cNvPicPr>
          <p:nvPr/>
        </p:nvPicPr>
        <p:blipFill>
          <a:blip r:embed="rId2"/>
          <a:stretch>
            <a:fillRect/>
          </a:stretch>
        </p:blipFill>
        <p:spPr>
          <a:xfrm>
            <a:off x="1086439" y="1987091"/>
            <a:ext cx="8001000" cy="1752600"/>
          </a:xfrm>
          <a:prstGeom prst="rect">
            <a:avLst/>
          </a:prstGeom>
        </p:spPr>
      </p:pic>
      <p:sp>
        <p:nvSpPr>
          <p:cNvPr id="7" name="CuadroTexto 6">
            <a:extLst>
              <a:ext uri="{FF2B5EF4-FFF2-40B4-BE49-F238E27FC236}">
                <a16:creationId xmlns:a16="http://schemas.microsoft.com/office/drawing/2014/main" id="{823FE89D-E191-4D00-BBED-C6FCE7D31532}"/>
              </a:ext>
            </a:extLst>
          </p:cNvPr>
          <p:cNvSpPr txBox="1"/>
          <p:nvPr/>
        </p:nvSpPr>
        <p:spPr>
          <a:xfrm>
            <a:off x="1086439" y="835613"/>
            <a:ext cx="9443301" cy="880369"/>
          </a:xfrm>
          <a:prstGeom prst="rect">
            <a:avLst/>
          </a:prstGeom>
          <a:noFill/>
        </p:spPr>
        <p:txBody>
          <a:bodyPr wrap="square">
            <a:spAutoFit/>
          </a:bodyPr>
          <a:lstStyle/>
          <a:p>
            <a:pPr marL="0" marR="0" algn="just">
              <a:lnSpc>
                <a:spcPct val="150000"/>
              </a:lnSpc>
              <a:spcBef>
                <a:spcPts val="0"/>
              </a:spcBef>
              <a:spcAft>
                <a:spcPts val="800"/>
              </a:spcAft>
            </a:pPr>
            <a:r>
              <a:rPr lang="es-CR" sz="1800" dirty="0">
                <a:effectLst/>
                <a:latin typeface="Calibri" panose="020F0502020204030204" pitchFamily="34" charset="0"/>
                <a:ea typeface="Calibri" panose="020F0502020204030204" pitchFamily="34" charset="0"/>
                <a:cs typeface="Times New Roman" panose="02020603050405020304" pitchFamily="18" charset="0"/>
              </a:rPr>
              <a:t>Considere la siguiente información sobre los salarios (en miles de colones) por semana de un conjunto de trabajadores de la construcción de la provincia de San José durante enero 2021.</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D3012CB0-B8B2-447F-A67F-E43D24F6750F}"/>
              </a:ext>
            </a:extLst>
          </p:cNvPr>
          <p:cNvSpPr txBox="1"/>
          <p:nvPr/>
        </p:nvSpPr>
        <p:spPr>
          <a:xfrm>
            <a:off x="1086438" y="3739691"/>
            <a:ext cx="9603557" cy="1561005"/>
          </a:xfrm>
          <a:prstGeom prst="rect">
            <a:avLst/>
          </a:prstGeom>
          <a:noFill/>
        </p:spPr>
        <p:txBody>
          <a:bodyPr wrap="square">
            <a:spAutoFit/>
          </a:bodyPr>
          <a:lstStyle/>
          <a:p>
            <a:pPr marL="342900" marR="0" lvl="0" indent="-342900" algn="just">
              <a:lnSpc>
                <a:spcPct val="107000"/>
              </a:lnSpc>
              <a:spcBef>
                <a:spcPts val="0"/>
              </a:spcBef>
              <a:spcAft>
                <a:spcPts val="0"/>
              </a:spcAft>
              <a:buFont typeface="+mj-lt"/>
              <a:buAutoNum type="alphaLcParenR"/>
            </a:pPr>
            <a:r>
              <a:rPr lang="es-CR" sz="1800" dirty="0">
                <a:effectLst/>
                <a:latin typeface="Calibri" panose="020F0502020204030204" pitchFamily="34" charset="0"/>
                <a:ea typeface="Calibri" panose="020F0502020204030204" pitchFamily="34" charset="0"/>
                <a:cs typeface="Times New Roman" panose="02020603050405020304" pitchFamily="18" charset="0"/>
              </a:rPr>
              <a:t>Construya una tabla de distribución de frecuencias con intervalos o amplitud de 10 mil </a:t>
            </a:r>
            <a:r>
              <a:rPr lang="es-CR" sz="1800">
                <a:effectLst/>
                <a:latin typeface="Calibri" panose="020F0502020204030204" pitchFamily="34" charset="0"/>
                <a:ea typeface="Calibri" panose="020F0502020204030204" pitchFamily="34" charset="0"/>
                <a:cs typeface="Times New Roman" panose="02020603050405020304" pitchFamily="18" charset="0"/>
              </a:rPr>
              <a:t>colones. </a:t>
            </a:r>
            <a:r>
              <a:rPr lang="es-CR" sz="1800" dirty="0">
                <a:effectLst/>
                <a:latin typeface="Calibri" panose="020F0502020204030204" pitchFamily="34" charset="0"/>
                <a:ea typeface="Calibri" panose="020F0502020204030204" pitchFamily="34" charset="0"/>
                <a:cs typeface="Times New Roman" panose="02020603050405020304" pitchFamily="18" charset="0"/>
              </a:rPr>
              <a:t>Incluya los límites dados de clases, las frecuencias simples absolutas y relativas.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algn="just">
              <a:lnSpc>
                <a:spcPct val="107000"/>
              </a:lnSpc>
              <a:spcBef>
                <a:spcPts val="0"/>
              </a:spcBef>
              <a:spcAft>
                <a:spcPts val="0"/>
              </a:spcAft>
            </a:pPr>
            <a:r>
              <a:rPr lang="es-CR"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lnSpc>
                <a:spcPct val="107000"/>
              </a:lnSpc>
              <a:spcBef>
                <a:spcPts val="0"/>
              </a:spcBef>
              <a:spcAft>
                <a:spcPts val="800"/>
              </a:spcAft>
              <a:buFont typeface="+mj-lt"/>
              <a:buAutoNum type="alphaLcParenR"/>
            </a:pPr>
            <a:r>
              <a:rPr lang="es-CR" sz="1800" dirty="0">
                <a:effectLst/>
                <a:latin typeface="Calibri" panose="020F0502020204030204" pitchFamily="34" charset="0"/>
                <a:ea typeface="Calibri" panose="020F0502020204030204" pitchFamily="34" charset="0"/>
                <a:cs typeface="Times New Roman" panose="02020603050405020304" pitchFamily="18" charset="0"/>
              </a:rPr>
              <a:t>Representa el polígono de frecuencias y el histograma de la distribución de frecuencias obtenida en el apartado anterior.</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673377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5"/>
          <p:cNvSpPr/>
          <p:nvPr/>
        </p:nvSpPr>
        <p:spPr>
          <a:xfrm>
            <a:off x="1811333" y="816129"/>
            <a:ext cx="7906869" cy="464871"/>
          </a:xfrm>
          <a:prstGeom prst="rect">
            <a:avLst/>
          </a:prstGeom>
        </p:spPr>
        <p:txBody>
          <a:bodyPr wrap="square">
            <a:spAutoFit/>
          </a:bodyPr>
          <a:lstStyle/>
          <a:p>
            <a:pPr marL="548640" indent="-548640" algn="ctr">
              <a:lnSpc>
                <a:spcPct val="150000"/>
              </a:lnSpc>
              <a:spcAft>
                <a:spcPts val="0"/>
              </a:spcAft>
              <a:tabLst>
                <a:tab pos="-457200" algn="l"/>
                <a:tab pos="548640" algn="l"/>
                <a:tab pos="640080" algn="l"/>
                <a:tab pos="914400" algn="l"/>
                <a:tab pos="1097280" algn="l"/>
                <a:tab pos="1371600" algn="l"/>
              </a:tabLst>
            </a:pPr>
            <a:r>
              <a:rPr lang="es-ES_tradnl" b="1" spc="-15" dirty="0">
                <a:solidFill>
                  <a:schemeClr val="accent6">
                    <a:lumMod val="75000"/>
                  </a:schemeClr>
                </a:solidFill>
                <a:effectLst>
                  <a:outerShdw blurRad="38100" dist="38100" dir="2700000" algn="tl">
                    <a:srgbClr val="000000">
                      <a:alpha val="43137"/>
                    </a:srgbClr>
                  </a:outerShdw>
                </a:effectLst>
                <a:latin typeface="Algerian" panose="04020705040A02060702" pitchFamily="82" charset="0"/>
                <a:ea typeface="Times New Roman" panose="02020603050405020304" pitchFamily="18" charset="0"/>
                <a:cs typeface="Times New Roman" panose="02020603050405020304" pitchFamily="18" charset="0"/>
              </a:rPr>
              <a:t>Representación gráfica de las distribuciones de frecuencias</a:t>
            </a:r>
            <a:endParaRPr lang="es-ES" b="1" dirty="0">
              <a:solidFill>
                <a:schemeClr val="accent6">
                  <a:lumMod val="75000"/>
                </a:schemeClr>
              </a:solidFill>
              <a:effectLst>
                <a:outerShdw blurRad="38100" dist="38100" dir="2700000" algn="tl">
                  <a:srgbClr val="000000">
                    <a:alpha val="43137"/>
                  </a:srgbClr>
                </a:outerShdw>
              </a:effectLst>
              <a:latin typeface="Algerian" panose="04020705040A02060702" pitchFamily="82" charset="0"/>
              <a:ea typeface="Times New Roman" panose="02020603050405020304" pitchFamily="18" charset="0"/>
              <a:cs typeface="Times New Roman" panose="02020603050405020304" pitchFamily="18" charset="0"/>
            </a:endParaRPr>
          </a:p>
        </p:txBody>
      </p:sp>
      <p:sp>
        <p:nvSpPr>
          <p:cNvPr id="5" name="CuadroTexto 4"/>
          <p:cNvSpPr txBox="1"/>
          <p:nvPr/>
        </p:nvSpPr>
        <p:spPr>
          <a:xfrm>
            <a:off x="1184450" y="1824919"/>
            <a:ext cx="2272553" cy="369332"/>
          </a:xfrm>
          <a:prstGeom prst="rect">
            <a:avLst/>
          </a:prstGeom>
          <a:noFill/>
        </p:spPr>
        <p:txBody>
          <a:bodyPr wrap="square" rtlCol="0">
            <a:spAutoFit/>
          </a:bodyPr>
          <a:lstStyle/>
          <a:p>
            <a:r>
              <a:rPr lang="es-ES" b="1" dirty="0">
                <a:latin typeface="Arial Rounded MT Bold" panose="020F0704030504030204" pitchFamily="34" charset="0"/>
              </a:rPr>
              <a:t>HISTOGRAMA</a:t>
            </a:r>
          </a:p>
        </p:txBody>
      </p:sp>
      <p:pic>
        <p:nvPicPr>
          <p:cNvPr id="9" name="Imagen 8"/>
          <p:cNvPicPr>
            <a:picLocks noChangeAspect="1"/>
          </p:cNvPicPr>
          <p:nvPr/>
        </p:nvPicPr>
        <p:blipFill>
          <a:blip r:embed="rId2"/>
          <a:stretch>
            <a:fillRect/>
          </a:stretch>
        </p:blipFill>
        <p:spPr>
          <a:xfrm>
            <a:off x="3603232" y="2506133"/>
            <a:ext cx="5123909" cy="3679515"/>
          </a:xfrm>
          <a:prstGeom prst="rect">
            <a:avLst/>
          </a:prstGeom>
        </p:spPr>
      </p:pic>
    </p:spTree>
    <p:extLst>
      <p:ext uri="{BB962C8B-B14F-4D97-AF65-F5344CB8AC3E}">
        <p14:creationId xmlns:p14="http://schemas.microsoft.com/office/powerpoint/2010/main" val="17955488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3558247" y="783356"/>
            <a:ext cx="5148845" cy="400110"/>
          </a:xfrm>
          <a:prstGeom prst="rect">
            <a:avLst/>
          </a:prstGeom>
        </p:spPr>
        <p:txBody>
          <a:bodyPr wrap="none">
            <a:spAutoFit/>
          </a:bodyPr>
          <a:lstStyle/>
          <a:p>
            <a:r>
              <a:rPr lang="es-ES_tradnl" sz="2000" b="1" spc="-15" dirty="0">
                <a:effectLst>
                  <a:outerShdw blurRad="38100" dist="38100" dir="2700000" algn="tl">
                    <a:srgbClr val="000000">
                      <a:alpha val="43137"/>
                    </a:srgbClr>
                  </a:outerShdw>
                </a:effectLst>
                <a:latin typeface="Algerian" panose="04020705040A02060702" pitchFamily="82" charset="0"/>
                <a:ea typeface="Times New Roman" panose="02020603050405020304" pitchFamily="18" charset="0"/>
                <a:cs typeface="Times New Roman" panose="02020603050405020304" pitchFamily="18" charset="0"/>
              </a:rPr>
              <a:t>Cálculo limites reales de las clases</a:t>
            </a:r>
            <a:endParaRPr lang="es-ES" sz="2000" b="1" dirty="0">
              <a:effectLst>
                <a:outerShdw blurRad="38100" dist="38100" dir="2700000" algn="tl">
                  <a:srgbClr val="000000">
                    <a:alpha val="43137"/>
                  </a:srgbClr>
                </a:outerShdw>
              </a:effectLst>
              <a:latin typeface="Algerian" panose="04020705040A02060702" pitchFamily="82" charset="0"/>
            </a:endParaRPr>
          </a:p>
        </p:txBody>
      </p:sp>
      <p:pic>
        <p:nvPicPr>
          <p:cNvPr id="4" name="Imagen 3"/>
          <p:cNvPicPr>
            <a:picLocks noChangeAspect="1"/>
          </p:cNvPicPr>
          <p:nvPr/>
        </p:nvPicPr>
        <p:blipFill>
          <a:blip r:embed="rId2"/>
          <a:stretch>
            <a:fillRect/>
          </a:stretch>
        </p:blipFill>
        <p:spPr>
          <a:xfrm>
            <a:off x="4693790" y="4582053"/>
            <a:ext cx="2515930" cy="1310747"/>
          </a:xfrm>
          <a:prstGeom prst="rect">
            <a:avLst/>
          </a:prstGeom>
        </p:spPr>
      </p:pic>
      <p:pic>
        <p:nvPicPr>
          <p:cNvPr id="5" name="Imagen 4"/>
          <p:cNvPicPr>
            <a:picLocks noChangeAspect="1"/>
          </p:cNvPicPr>
          <p:nvPr/>
        </p:nvPicPr>
        <p:blipFill>
          <a:blip r:embed="rId3"/>
          <a:stretch>
            <a:fillRect/>
          </a:stretch>
        </p:blipFill>
        <p:spPr>
          <a:xfrm>
            <a:off x="1315331" y="1516769"/>
            <a:ext cx="9115602" cy="2872946"/>
          </a:xfrm>
          <a:prstGeom prst="rect">
            <a:avLst/>
          </a:prstGeom>
        </p:spPr>
      </p:pic>
    </p:spTree>
    <p:extLst>
      <p:ext uri="{BB962C8B-B14F-4D97-AF65-F5344CB8AC3E}">
        <p14:creationId xmlns:p14="http://schemas.microsoft.com/office/powerpoint/2010/main" val="28195505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876928" y="1208201"/>
            <a:ext cx="2923673" cy="4107064"/>
          </a:xfrm>
          <a:prstGeom prst="rect">
            <a:avLst/>
          </a:prstGeom>
        </p:spPr>
      </p:pic>
      <p:pic>
        <p:nvPicPr>
          <p:cNvPr id="7" name="Imagen 6"/>
          <p:cNvPicPr>
            <a:picLocks noChangeAspect="1"/>
          </p:cNvPicPr>
          <p:nvPr/>
        </p:nvPicPr>
        <p:blipFill>
          <a:blip r:embed="rId3"/>
          <a:stretch>
            <a:fillRect/>
          </a:stretch>
        </p:blipFill>
        <p:spPr>
          <a:xfrm>
            <a:off x="5590041" y="1503946"/>
            <a:ext cx="2928317" cy="3777983"/>
          </a:xfrm>
          <a:prstGeom prst="rect">
            <a:avLst/>
          </a:prstGeom>
        </p:spPr>
      </p:pic>
    </p:spTree>
    <p:extLst>
      <p:ext uri="{BB962C8B-B14F-4D97-AF65-F5344CB8AC3E}">
        <p14:creationId xmlns:p14="http://schemas.microsoft.com/office/powerpoint/2010/main" val="207655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720804" y="973964"/>
            <a:ext cx="8322473" cy="4716972"/>
          </a:xfrm>
          <a:prstGeom prst="rect">
            <a:avLst/>
          </a:prstGeom>
        </p:spPr>
      </p:pic>
    </p:spTree>
    <p:extLst>
      <p:ext uri="{BB962C8B-B14F-4D97-AF65-F5344CB8AC3E}">
        <p14:creationId xmlns:p14="http://schemas.microsoft.com/office/powerpoint/2010/main" val="37908113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6AF0A78-E58C-4A12-BE17-B7D34E41887B}"/>
              </a:ext>
            </a:extLst>
          </p:cNvPr>
          <p:cNvSpPr txBox="1"/>
          <p:nvPr/>
        </p:nvSpPr>
        <p:spPr>
          <a:xfrm>
            <a:off x="760428" y="641023"/>
            <a:ext cx="9125146" cy="369332"/>
          </a:xfrm>
          <a:prstGeom prst="rect">
            <a:avLst/>
          </a:prstGeom>
          <a:noFill/>
        </p:spPr>
        <p:txBody>
          <a:bodyPr wrap="square" rtlCol="0">
            <a:spAutoFit/>
          </a:bodyPr>
          <a:lstStyle/>
          <a:p>
            <a:r>
              <a:rPr lang="es-CR" i="1" dirty="0">
                <a:latin typeface="Arial Black" panose="020B0A04020102020204" pitchFamily="34" charset="0"/>
              </a:rPr>
              <a:t>Representación de distribuciones con intervalos desiguales</a:t>
            </a:r>
            <a:endParaRPr lang="en-US" i="1" dirty="0">
              <a:latin typeface="Arial Black" panose="020B0A04020102020204" pitchFamily="34" charset="0"/>
            </a:endParaRPr>
          </a:p>
        </p:txBody>
      </p:sp>
      <p:pic>
        <p:nvPicPr>
          <p:cNvPr id="8" name="Imagen 7">
            <a:extLst>
              <a:ext uri="{FF2B5EF4-FFF2-40B4-BE49-F238E27FC236}">
                <a16:creationId xmlns:a16="http://schemas.microsoft.com/office/drawing/2014/main" id="{F712123E-4854-48FC-BBAE-1D8AB5C09C43}"/>
              </a:ext>
            </a:extLst>
          </p:cNvPr>
          <p:cNvPicPr>
            <a:picLocks noChangeAspect="1"/>
          </p:cNvPicPr>
          <p:nvPr/>
        </p:nvPicPr>
        <p:blipFill>
          <a:blip r:embed="rId2"/>
          <a:stretch>
            <a:fillRect/>
          </a:stretch>
        </p:blipFill>
        <p:spPr>
          <a:xfrm>
            <a:off x="621112" y="1135292"/>
            <a:ext cx="9403778" cy="1405719"/>
          </a:xfrm>
          <a:prstGeom prst="rect">
            <a:avLst/>
          </a:prstGeom>
        </p:spPr>
      </p:pic>
      <p:pic>
        <p:nvPicPr>
          <p:cNvPr id="10" name="Imagen 9">
            <a:extLst>
              <a:ext uri="{FF2B5EF4-FFF2-40B4-BE49-F238E27FC236}">
                <a16:creationId xmlns:a16="http://schemas.microsoft.com/office/drawing/2014/main" id="{9E85A532-18AB-4FDB-82A0-7A53BCE7F288}"/>
              </a:ext>
            </a:extLst>
          </p:cNvPr>
          <p:cNvPicPr>
            <a:picLocks noChangeAspect="1"/>
          </p:cNvPicPr>
          <p:nvPr/>
        </p:nvPicPr>
        <p:blipFill>
          <a:blip r:embed="rId3"/>
          <a:stretch>
            <a:fillRect/>
          </a:stretch>
        </p:blipFill>
        <p:spPr>
          <a:xfrm>
            <a:off x="760428" y="2673018"/>
            <a:ext cx="9248775" cy="971550"/>
          </a:xfrm>
          <a:prstGeom prst="rect">
            <a:avLst/>
          </a:prstGeom>
        </p:spPr>
      </p:pic>
      <p:pic>
        <p:nvPicPr>
          <p:cNvPr id="12" name="Imagen 11">
            <a:extLst>
              <a:ext uri="{FF2B5EF4-FFF2-40B4-BE49-F238E27FC236}">
                <a16:creationId xmlns:a16="http://schemas.microsoft.com/office/drawing/2014/main" id="{DFCCB035-13B4-4BA5-B831-DE6F3DB4CDE2}"/>
              </a:ext>
            </a:extLst>
          </p:cNvPr>
          <p:cNvPicPr>
            <a:picLocks noChangeAspect="1"/>
          </p:cNvPicPr>
          <p:nvPr/>
        </p:nvPicPr>
        <p:blipFill>
          <a:blip r:embed="rId4"/>
          <a:stretch>
            <a:fillRect/>
          </a:stretch>
        </p:blipFill>
        <p:spPr>
          <a:xfrm>
            <a:off x="2642353" y="3644568"/>
            <a:ext cx="5247882" cy="2932640"/>
          </a:xfrm>
          <a:prstGeom prst="rect">
            <a:avLst/>
          </a:prstGeom>
        </p:spPr>
      </p:pic>
    </p:spTree>
    <p:extLst>
      <p:ext uri="{BB962C8B-B14F-4D97-AF65-F5344CB8AC3E}">
        <p14:creationId xmlns:p14="http://schemas.microsoft.com/office/powerpoint/2010/main" val="1096125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D6FAA0B-1F64-479E-8CA3-E11C84D0C4DD}"/>
              </a:ext>
            </a:extLst>
          </p:cNvPr>
          <p:cNvPicPr>
            <a:picLocks noChangeAspect="1"/>
          </p:cNvPicPr>
          <p:nvPr/>
        </p:nvPicPr>
        <p:blipFill>
          <a:blip r:embed="rId2"/>
          <a:stretch>
            <a:fillRect/>
          </a:stretch>
        </p:blipFill>
        <p:spPr>
          <a:xfrm>
            <a:off x="754732" y="725716"/>
            <a:ext cx="8672071" cy="5451374"/>
          </a:xfrm>
          <a:prstGeom prst="rect">
            <a:avLst/>
          </a:prstGeom>
        </p:spPr>
      </p:pic>
    </p:spTree>
    <p:extLst>
      <p:ext uri="{BB962C8B-B14F-4D97-AF65-F5344CB8AC3E}">
        <p14:creationId xmlns:p14="http://schemas.microsoft.com/office/powerpoint/2010/main" val="1677281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84E47AC-0083-496E-B623-7A107D50044C}"/>
              </a:ext>
            </a:extLst>
          </p:cNvPr>
          <p:cNvPicPr>
            <a:picLocks noChangeAspect="1"/>
          </p:cNvPicPr>
          <p:nvPr/>
        </p:nvPicPr>
        <p:blipFill>
          <a:blip r:embed="rId2"/>
          <a:stretch>
            <a:fillRect/>
          </a:stretch>
        </p:blipFill>
        <p:spPr>
          <a:xfrm>
            <a:off x="681037" y="1443037"/>
            <a:ext cx="10829925" cy="3971925"/>
          </a:xfrm>
          <a:prstGeom prst="rect">
            <a:avLst/>
          </a:prstGeom>
        </p:spPr>
      </p:pic>
      <p:pic>
        <p:nvPicPr>
          <p:cNvPr id="5" name="Imagen 4">
            <a:extLst>
              <a:ext uri="{FF2B5EF4-FFF2-40B4-BE49-F238E27FC236}">
                <a16:creationId xmlns:a16="http://schemas.microsoft.com/office/drawing/2014/main" id="{A985AD96-6A05-4E63-A4F8-688988DA3803}"/>
              </a:ext>
            </a:extLst>
          </p:cNvPr>
          <p:cNvPicPr>
            <a:picLocks noChangeAspect="1"/>
          </p:cNvPicPr>
          <p:nvPr/>
        </p:nvPicPr>
        <p:blipFill>
          <a:blip r:embed="rId3"/>
          <a:stretch>
            <a:fillRect/>
          </a:stretch>
        </p:blipFill>
        <p:spPr>
          <a:xfrm>
            <a:off x="609600" y="1404937"/>
            <a:ext cx="10972800" cy="4048125"/>
          </a:xfrm>
          <a:prstGeom prst="rect">
            <a:avLst/>
          </a:prstGeom>
        </p:spPr>
      </p:pic>
    </p:spTree>
    <p:extLst>
      <p:ext uri="{BB962C8B-B14F-4D97-AF65-F5344CB8AC3E}">
        <p14:creationId xmlns:p14="http://schemas.microsoft.com/office/powerpoint/2010/main" val="1169496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830229" y="3546706"/>
            <a:ext cx="3882028" cy="2821540"/>
          </a:xfrm>
          <a:prstGeom prst="rect">
            <a:avLst/>
          </a:prstGeom>
        </p:spPr>
      </p:pic>
      <p:sp>
        <p:nvSpPr>
          <p:cNvPr id="6" name="CuadroTexto 5"/>
          <p:cNvSpPr txBox="1"/>
          <p:nvPr/>
        </p:nvSpPr>
        <p:spPr>
          <a:xfrm>
            <a:off x="1249432" y="698534"/>
            <a:ext cx="4074459" cy="461665"/>
          </a:xfrm>
          <a:prstGeom prst="rect">
            <a:avLst/>
          </a:prstGeom>
          <a:noFill/>
        </p:spPr>
        <p:txBody>
          <a:bodyPr wrap="square" rtlCol="0">
            <a:spAutoFit/>
          </a:bodyPr>
          <a:lstStyle/>
          <a:p>
            <a:r>
              <a:rPr lang="es-ES" sz="2400" b="1" dirty="0">
                <a:solidFill>
                  <a:srgbClr val="0070C0"/>
                </a:solidFill>
                <a:effectLst>
                  <a:outerShdw blurRad="38100" dist="38100" dir="2700000" algn="tl">
                    <a:srgbClr val="000000">
                      <a:alpha val="43137"/>
                    </a:srgbClr>
                  </a:outerShdw>
                </a:effectLst>
              </a:rPr>
              <a:t>POLIGONO DE FRECUENCIAS</a:t>
            </a:r>
          </a:p>
        </p:txBody>
      </p:sp>
      <p:sp>
        <p:nvSpPr>
          <p:cNvPr id="8" name="CuadroTexto 7"/>
          <p:cNvSpPr txBox="1"/>
          <p:nvPr/>
        </p:nvSpPr>
        <p:spPr>
          <a:xfrm>
            <a:off x="1317813" y="1411941"/>
            <a:ext cx="9359152" cy="923330"/>
          </a:xfrm>
          <a:prstGeom prst="rect">
            <a:avLst/>
          </a:prstGeom>
          <a:noFill/>
        </p:spPr>
        <p:txBody>
          <a:bodyPr wrap="square" rtlCol="0">
            <a:spAutoFit/>
          </a:bodyPr>
          <a:lstStyle/>
          <a:p>
            <a:pPr algn="just">
              <a:lnSpc>
                <a:spcPct val="150000"/>
              </a:lnSpc>
            </a:pPr>
            <a:r>
              <a:rPr lang="es-ES" dirty="0"/>
              <a:t>Es un gráfico que se construye usando los puntos de medios de clase y la frecuencias absolutas (o relativas); posteriormente, estos puntos se unen por segmentos de recta.</a:t>
            </a:r>
          </a:p>
        </p:txBody>
      </p:sp>
      <p:sp>
        <p:nvSpPr>
          <p:cNvPr id="9" name="Rectángulo 8"/>
          <p:cNvSpPr/>
          <p:nvPr/>
        </p:nvSpPr>
        <p:spPr>
          <a:xfrm>
            <a:off x="8134753" y="4046537"/>
            <a:ext cx="3137647" cy="2169825"/>
          </a:xfrm>
          <a:prstGeom prst="rect">
            <a:avLst/>
          </a:prstGeom>
        </p:spPr>
        <p:txBody>
          <a:bodyPr wrap="square">
            <a:spAutoFit/>
          </a:bodyPr>
          <a:lstStyle/>
          <a:p>
            <a:pPr algn="just">
              <a:lnSpc>
                <a:spcPct val="150000"/>
              </a:lnSpc>
            </a:pPr>
            <a:r>
              <a:rPr lang="es-ES" b="1" dirty="0"/>
              <a:t>Para que el polígono quede cerrado se debe considerar un punto medio ficticio, al inicio y otro al final con frecuencias cero.</a:t>
            </a:r>
          </a:p>
        </p:txBody>
      </p:sp>
      <p:pic>
        <p:nvPicPr>
          <p:cNvPr id="2" name="Imagen 1"/>
          <p:cNvPicPr>
            <a:picLocks noChangeAspect="1"/>
          </p:cNvPicPr>
          <p:nvPr/>
        </p:nvPicPr>
        <p:blipFill>
          <a:blip r:embed="rId3"/>
          <a:stretch>
            <a:fillRect/>
          </a:stretch>
        </p:blipFill>
        <p:spPr>
          <a:xfrm>
            <a:off x="1354249" y="2608763"/>
            <a:ext cx="9143824" cy="619125"/>
          </a:xfrm>
          <a:prstGeom prst="rect">
            <a:avLst/>
          </a:prstGeom>
        </p:spPr>
      </p:pic>
    </p:spTree>
    <p:extLst>
      <p:ext uri="{BB962C8B-B14F-4D97-AF65-F5344CB8AC3E}">
        <p14:creationId xmlns:p14="http://schemas.microsoft.com/office/powerpoint/2010/main" val="9262290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488DD59-F76F-46B4-B339-E863E5E97209}"/>
              </a:ext>
            </a:extLst>
          </p:cNvPr>
          <p:cNvPicPr>
            <a:picLocks noChangeAspect="1"/>
          </p:cNvPicPr>
          <p:nvPr/>
        </p:nvPicPr>
        <p:blipFill>
          <a:blip r:embed="rId2"/>
          <a:stretch>
            <a:fillRect/>
          </a:stretch>
        </p:blipFill>
        <p:spPr>
          <a:xfrm>
            <a:off x="533977" y="556346"/>
            <a:ext cx="10207914" cy="1870343"/>
          </a:xfrm>
          <a:prstGeom prst="rect">
            <a:avLst/>
          </a:prstGeom>
        </p:spPr>
      </p:pic>
      <p:pic>
        <p:nvPicPr>
          <p:cNvPr id="3" name="Imagen 2">
            <a:extLst>
              <a:ext uri="{FF2B5EF4-FFF2-40B4-BE49-F238E27FC236}">
                <a16:creationId xmlns:a16="http://schemas.microsoft.com/office/drawing/2014/main" id="{F432388A-E755-4B41-8254-7F25EC9046B3}"/>
              </a:ext>
            </a:extLst>
          </p:cNvPr>
          <p:cNvPicPr>
            <a:picLocks noChangeAspect="1"/>
          </p:cNvPicPr>
          <p:nvPr/>
        </p:nvPicPr>
        <p:blipFill>
          <a:blip r:embed="rId3"/>
          <a:stretch>
            <a:fillRect/>
          </a:stretch>
        </p:blipFill>
        <p:spPr>
          <a:xfrm>
            <a:off x="3147291" y="3127518"/>
            <a:ext cx="4419600" cy="1914525"/>
          </a:xfrm>
          <a:prstGeom prst="rect">
            <a:avLst/>
          </a:prstGeom>
        </p:spPr>
      </p:pic>
    </p:spTree>
    <p:extLst>
      <p:ext uri="{BB962C8B-B14F-4D97-AF65-F5344CB8AC3E}">
        <p14:creationId xmlns:p14="http://schemas.microsoft.com/office/powerpoint/2010/main" val="354695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763136" y="1582492"/>
            <a:ext cx="2487536" cy="3494396"/>
          </a:xfrm>
          <a:prstGeom prst="rect">
            <a:avLst/>
          </a:prstGeom>
        </p:spPr>
      </p:pic>
      <p:pic>
        <p:nvPicPr>
          <p:cNvPr id="6" name="Imagen 5"/>
          <p:cNvPicPr>
            <a:picLocks noChangeAspect="1"/>
          </p:cNvPicPr>
          <p:nvPr/>
        </p:nvPicPr>
        <p:blipFill>
          <a:blip r:embed="rId3"/>
          <a:stretch>
            <a:fillRect/>
          </a:stretch>
        </p:blipFill>
        <p:spPr>
          <a:xfrm>
            <a:off x="6511333" y="1854091"/>
            <a:ext cx="2505370" cy="3181421"/>
          </a:xfrm>
          <a:prstGeom prst="rect">
            <a:avLst/>
          </a:prstGeom>
        </p:spPr>
      </p:pic>
    </p:spTree>
    <p:extLst>
      <p:ext uri="{BB962C8B-B14F-4D97-AF65-F5344CB8AC3E}">
        <p14:creationId xmlns:p14="http://schemas.microsoft.com/office/powerpoint/2010/main" val="274799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882097" y="877165"/>
            <a:ext cx="7825336" cy="5075218"/>
          </a:xfrm>
          <a:prstGeom prst="rect">
            <a:avLst/>
          </a:prstGeom>
        </p:spPr>
      </p:pic>
    </p:spTree>
    <p:extLst>
      <p:ext uri="{BB962C8B-B14F-4D97-AF65-F5344CB8AC3E}">
        <p14:creationId xmlns:p14="http://schemas.microsoft.com/office/powerpoint/2010/main" val="37318512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1784701-1689-4CD4-9CAA-9036A703010C}"/>
              </a:ext>
            </a:extLst>
          </p:cNvPr>
          <p:cNvPicPr>
            <a:picLocks noChangeAspect="1"/>
          </p:cNvPicPr>
          <p:nvPr/>
        </p:nvPicPr>
        <p:blipFill>
          <a:blip r:embed="rId2"/>
          <a:stretch>
            <a:fillRect/>
          </a:stretch>
        </p:blipFill>
        <p:spPr>
          <a:xfrm>
            <a:off x="431779" y="134166"/>
            <a:ext cx="6181457" cy="6589667"/>
          </a:xfrm>
          <a:prstGeom prst="rect">
            <a:avLst/>
          </a:prstGeom>
        </p:spPr>
      </p:pic>
      <p:sp>
        <p:nvSpPr>
          <p:cNvPr id="5" name="CuadroTexto 4">
            <a:extLst>
              <a:ext uri="{FF2B5EF4-FFF2-40B4-BE49-F238E27FC236}">
                <a16:creationId xmlns:a16="http://schemas.microsoft.com/office/drawing/2014/main" id="{ADA68627-6DFF-4939-BB64-414AFC1A5AC4}"/>
              </a:ext>
            </a:extLst>
          </p:cNvPr>
          <p:cNvSpPr txBox="1"/>
          <p:nvPr/>
        </p:nvSpPr>
        <p:spPr>
          <a:xfrm>
            <a:off x="6769350" y="623626"/>
            <a:ext cx="4849091" cy="1711366"/>
          </a:xfrm>
          <a:prstGeom prst="rect">
            <a:avLst/>
          </a:prstGeom>
          <a:noFill/>
        </p:spPr>
        <p:txBody>
          <a:bodyPr wrap="square" rtlCol="0">
            <a:spAutoFit/>
          </a:bodyPr>
          <a:lstStyle/>
          <a:p>
            <a:pPr algn="just">
              <a:lnSpc>
                <a:spcPct val="150000"/>
              </a:lnSpc>
            </a:pPr>
            <a:r>
              <a:rPr lang="es-CR" dirty="0"/>
              <a:t>Suponga que los siguientes datos representan la producción de basura diaria de una muestra aleatoria de 37 viviendas del distrito central del cantón de Naranjo.</a:t>
            </a:r>
            <a:endParaRPr lang="en-US" dirty="0"/>
          </a:p>
        </p:txBody>
      </p:sp>
      <p:sp>
        <p:nvSpPr>
          <p:cNvPr id="6" name="CuadroTexto 5">
            <a:extLst>
              <a:ext uri="{FF2B5EF4-FFF2-40B4-BE49-F238E27FC236}">
                <a16:creationId xmlns:a16="http://schemas.microsoft.com/office/drawing/2014/main" id="{CD09537C-06C2-43B9-8338-D4FA9A828D91}"/>
              </a:ext>
            </a:extLst>
          </p:cNvPr>
          <p:cNvSpPr txBox="1"/>
          <p:nvPr/>
        </p:nvSpPr>
        <p:spPr>
          <a:xfrm>
            <a:off x="6918035" y="3622093"/>
            <a:ext cx="4710545" cy="923330"/>
          </a:xfrm>
          <a:prstGeom prst="rect">
            <a:avLst/>
          </a:prstGeom>
          <a:noFill/>
        </p:spPr>
        <p:txBody>
          <a:bodyPr wrap="square" rtlCol="0">
            <a:spAutoFit/>
          </a:bodyPr>
          <a:lstStyle/>
          <a:p>
            <a:r>
              <a:rPr lang="es-CR" b="1" dirty="0"/>
              <a:t>b) </a:t>
            </a:r>
            <a:r>
              <a:rPr lang="es-CR" dirty="0"/>
              <a:t>Construya una distribución de frecuencias con un intervalo de clase de 2 kg/día de la basura por vivienda. Dibuje el histograma.</a:t>
            </a:r>
            <a:endParaRPr lang="en-US" dirty="0"/>
          </a:p>
        </p:txBody>
      </p:sp>
      <p:sp>
        <p:nvSpPr>
          <p:cNvPr id="7" name="CuadroTexto 6">
            <a:extLst>
              <a:ext uri="{FF2B5EF4-FFF2-40B4-BE49-F238E27FC236}">
                <a16:creationId xmlns:a16="http://schemas.microsoft.com/office/drawing/2014/main" id="{A09C96D5-4033-4168-BFED-86E3E812C34F}"/>
              </a:ext>
            </a:extLst>
          </p:cNvPr>
          <p:cNvSpPr txBox="1"/>
          <p:nvPr/>
        </p:nvSpPr>
        <p:spPr>
          <a:xfrm>
            <a:off x="6918035" y="4807125"/>
            <a:ext cx="4710545" cy="923330"/>
          </a:xfrm>
          <a:prstGeom prst="rect">
            <a:avLst/>
          </a:prstGeom>
          <a:noFill/>
        </p:spPr>
        <p:txBody>
          <a:bodyPr wrap="square" rtlCol="0">
            <a:spAutoFit/>
          </a:bodyPr>
          <a:lstStyle/>
          <a:p>
            <a:r>
              <a:rPr lang="es-CR" b="1" dirty="0"/>
              <a:t>c) </a:t>
            </a:r>
            <a:r>
              <a:rPr lang="es-CR" dirty="0"/>
              <a:t>Construya una distribución de frecuencias con </a:t>
            </a:r>
            <a:r>
              <a:rPr lang="es-CR" b="1" dirty="0"/>
              <a:t> 5</a:t>
            </a:r>
            <a:r>
              <a:rPr lang="es-CR" dirty="0"/>
              <a:t> clases de la basura por habitante. Dibuje el polígono de frecuencias.</a:t>
            </a:r>
            <a:endParaRPr lang="en-US" dirty="0"/>
          </a:p>
        </p:txBody>
      </p:sp>
      <p:sp>
        <p:nvSpPr>
          <p:cNvPr id="2" name="TextBox 1">
            <a:extLst>
              <a:ext uri="{FF2B5EF4-FFF2-40B4-BE49-F238E27FC236}">
                <a16:creationId xmlns:a16="http://schemas.microsoft.com/office/drawing/2014/main" id="{3496AA9F-45FE-438C-B37A-153803460982}"/>
              </a:ext>
            </a:extLst>
          </p:cNvPr>
          <p:cNvSpPr txBox="1"/>
          <p:nvPr/>
        </p:nvSpPr>
        <p:spPr>
          <a:xfrm>
            <a:off x="6918036" y="2465843"/>
            <a:ext cx="4551721" cy="646331"/>
          </a:xfrm>
          <a:prstGeom prst="rect">
            <a:avLst/>
          </a:prstGeom>
          <a:noFill/>
        </p:spPr>
        <p:txBody>
          <a:bodyPr wrap="square" rtlCol="0">
            <a:spAutoFit/>
          </a:bodyPr>
          <a:lstStyle/>
          <a:p>
            <a:r>
              <a:rPr lang="es-CR" b="1" dirty="0"/>
              <a:t>a) </a:t>
            </a:r>
            <a:r>
              <a:rPr lang="es-CR" dirty="0"/>
              <a:t>Construir la distribución de frecuencias para el número de habitantes por vivienda.</a:t>
            </a:r>
            <a:endParaRPr lang="en-US" dirty="0"/>
          </a:p>
        </p:txBody>
      </p:sp>
    </p:spTree>
    <p:extLst>
      <p:ext uri="{BB962C8B-B14F-4D97-AF65-F5344CB8AC3E}">
        <p14:creationId xmlns:p14="http://schemas.microsoft.com/office/powerpoint/2010/main" val="18035511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A42839-1BE7-4716-A29F-5BAF5F843232}"/>
              </a:ext>
            </a:extLst>
          </p:cNvPr>
          <p:cNvPicPr>
            <a:picLocks noChangeAspect="1"/>
          </p:cNvPicPr>
          <p:nvPr/>
        </p:nvPicPr>
        <p:blipFill>
          <a:blip r:embed="rId2"/>
          <a:stretch>
            <a:fillRect/>
          </a:stretch>
        </p:blipFill>
        <p:spPr>
          <a:xfrm>
            <a:off x="6549266" y="916057"/>
            <a:ext cx="3733982" cy="2233819"/>
          </a:xfrm>
          <a:prstGeom prst="rect">
            <a:avLst/>
          </a:prstGeom>
        </p:spPr>
      </p:pic>
      <p:pic>
        <p:nvPicPr>
          <p:cNvPr id="3" name="Picture 2">
            <a:extLst>
              <a:ext uri="{FF2B5EF4-FFF2-40B4-BE49-F238E27FC236}">
                <a16:creationId xmlns:a16="http://schemas.microsoft.com/office/drawing/2014/main" id="{56F29733-A644-4913-BFD1-9F9A088660B6}"/>
              </a:ext>
            </a:extLst>
          </p:cNvPr>
          <p:cNvPicPr>
            <a:picLocks noChangeAspect="1"/>
          </p:cNvPicPr>
          <p:nvPr/>
        </p:nvPicPr>
        <p:blipFill>
          <a:blip r:embed="rId3"/>
          <a:stretch>
            <a:fillRect/>
          </a:stretch>
        </p:blipFill>
        <p:spPr>
          <a:xfrm>
            <a:off x="6652268" y="3549097"/>
            <a:ext cx="3981126" cy="2026755"/>
          </a:xfrm>
          <a:prstGeom prst="rect">
            <a:avLst/>
          </a:prstGeom>
        </p:spPr>
      </p:pic>
      <p:pic>
        <p:nvPicPr>
          <p:cNvPr id="4" name="Picture 3">
            <a:extLst>
              <a:ext uri="{FF2B5EF4-FFF2-40B4-BE49-F238E27FC236}">
                <a16:creationId xmlns:a16="http://schemas.microsoft.com/office/drawing/2014/main" id="{FB7CEA52-6C8E-4D52-8C0E-0CF2493CAF62}"/>
              </a:ext>
            </a:extLst>
          </p:cNvPr>
          <p:cNvPicPr>
            <a:picLocks noChangeAspect="1"/>
          </p:cNvPicPr>
          <p:nvPr/>
        </p:nvPicPr>
        <p:blipFill>
          <a:blip r:embed="rId4"/>
          <a:stretch>
            <a:fillRect/>
          </a:stretch>
        </p:blipFill>
        <p:spPr>
          <a:xfrm>
            <a:off x="1886571" y="2889593"/>
            <a:ext cx="2733675" cy="3552825"/>
          </a:xfrm>
          <a:prstGeom prst="rect">
            <a:avLst/>
          </a:prstGeom>
        </p:spPr>
      </p:pic>
      <p:pic>
        <p:nvPicPr>
          <p:cNvPr id="6" name="Picture 5">
            <a:extLst>
              <a:ext uri="{FF2B5EF4-FFF2-40B4-BE49-F238E27FC236}">
                <a16:creationId xmlns:a16="http://schemas.microsoft.com/office/drawing/2014/main" id="{39DEB0D3-BE71-4D79-8015-F2E9C3787E17}"/>
              </a:ext>
            </a:extLst>
          </p:cNvPr>
          <p:cNvPicPr>
            <a:picLocks noChangeAspect="1"/>
          </p:cNvPicPr>
          <p:nvPr/>
        </p:nvPicPr>
        <p:blipFill>
          <a:blip r:embed="rId5"/>
          <a:stretch>
            <a:fillRect/>
          </a:stretch>
        </p:blipFill>
        <p:spPr>
          <a:xfrm>
            <a:off x="963474" y="823054"/>
            <a:ext cx="4124325" cy="1704975"/>
          </a:xfrm>
          <a:prstGeom prst="rect">
            <a:avLst/>
          </a:prstGeom>
        </p:spPr>
      </p:pic>
    </p:spTree>
    <p:extLst>
      <p:ext uri="{BB962C8B-B14F-4D97-AF65-F5344CB8AC3E}">
        <p14:creationId xmlns:p14="http://schemas.microsoft.com/office/powerpoint/2010/main" val="3704012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p:cNvSpPr txBox="1"/>
          <p:nvPr/>
        </p:nvSpPr>
        <p:spPr>
          <a:xfrm>
            <a:off x="4867835" y="632014"/>
            <a:ext cx="1183342" cy="369332"/>
          </a:xfrm>
          <a:prstGeom prst="rect">
            <a:avLst/>
          </a:prstGeom>
          <a:noFill/>
        </p:spPr>
        <p:txBody>
          <a:bodyPr wrap="square" rtlCol="0">
            <a:spAutoFit/>
          </a:bodyPr>
          <a:lstStyle/>
          <a:p>
            <a:r>
              <a:rPr lang="es-ES" b="1" dirty="0">
                <a:effectLst>
                  <a:outerShdw blurRad="38100" dist="38100" dir="2700000" algn="tl">
                    <a:srgbClr val="000000">
                      <a:alpha val="43137"/>
                    </a:srgbClr>
                  </a:outerShdw>
                </a:effectLst>
              </a:rPr>
              <a:t>OJIVAS</a:t>
            </a:r>
          </a:p>
        </p:txBody>
      </p:sp>
      <p:sp>
        <p:nvSpPr>
          <p:cNvPr id="8" name="CuadroTexto 7"/>
          <p:cNvSpPr txBox="1"/>
          <p:nvPr/>
        </p:nvSpPr>
        <p:spPr>
          <a:xfrm>
            <a:off x="1089212" y="1169894"/>
            <a:ext cx="9883588" cy="923330"/>
          </a:xfrm>
          <a:prstGeom prst="rect">
            <a:avLst/>
          </a:prstGeom>
          <a:noFill/>
        </p:spPr>
        <p:txBody>
          <a:bodyPr wrap="square" rtlCol="0">
            <a:spAutoFit/>
          </a:bodyPr>
          <a:lstStyle/>
          <a:p>
            <a:pPr>
              <a:lnSpc>
                <a:spcPct val="150000"/>
              </a:lnSpc>
            </a:pPr>
            <a:r>
              <a:rPr lang="es-ES" dirty="0"/>
              <a:t>La gráfica se construye utilizando las frecuencias </a:t>
            </a:r>
            <a:r>
              <a:rPr lang="es-ES"/>
              <a:t>acumuladas absolutas o </a:t>
            </a:r>
            <a:r>
              <a:rPr lang="es-ES" dirty="0"/>
              <a:t>relativas. Este gráfico nos permite analizar cuántas observaciones están por debajo de un determinado valor</a:t>
            </a:r>
          </a:p>
        </p:txBody>
      </p:sp>
      <p:sp>
        <p:nvSpPr>
          <p:cNvPr id="9" name="CuadroTexto 8"/>
          <p:cNvSpPr txBox="1"/>
          <p:nvPr/>
        </p:nvSpPr>
        <p:spPr>
          <a:xfrm>
            <a:off x="1371600" y="5886271"/>
            <a:ext cx="9224682" cy="646331"/>
          </a:xfrm>
          <a:prstGeom prst="rect">
            <a:avLst/>
          </a:prstGeom>
          <a:noFill/>
        </p:spPr>
        <p:txBody>
          <a:bodyPr wrap="square" rtlCol="0">
            <a:spAutoFit/>
          </a:bodyPr>
          <a:lstStyle/>
          <a:p>
            <a:r>
              <a:rPr lang="es-ES" b="1" dirty="0"/>
              <a:t>Para llevar a cabo su construcción se requiere crear un intervalo ficticio (o falso) antes de la primera y última clase con </a:t>
            </a:r>
            <a:r>
              <a:rPr lang="es-ES" b="1"/>
              <a:t>frecuencia cero.</a:t>
            </a:r>
            <a:endParaRPr lang="es-ES" b="1" dirty="0"/>
          </a:p>
        </p:txBody>
      </p:sp>
      <p:pic>
        <p:nvPicPr>
          <p:cNvPr id="2" name="Imagen 1"/>
          <p:cNvPicPr>
            <a:picLocks noChangeAspect="1"/>
          </p:cNvPicPr>
          <p:nvPr/>
        </p:nvPicPr>
        <p:blipFill>
          <a:blip r:embed="rId2"/>
          <a:stretch>
            <a:fillRect/>
          </a:stretch>
        </p:blipFill>
        <p:spPr>
          <a:xfrm>
            <a:off x="4161171" y="2194008"/>
            <a:ext cx="3933825" cy="3400425"/>
          </a:xfrm>
          <a:prstGeom prst="rect">
            <a:avLst/>
          </a:prstGeom>
        </p:spPr>
      </p:pic>
      <p:pic>
        <p:nvPicPr>
          <p:cNvPr id="4" name="Imagen 3">
            <a:extLst>
              <a:ext uri="{FF2B5EF4-FFF2-40B4-BE49-F238E27FC236}">
                <a16:creationId xmlns:a16="http://schemas.microsoft.com/office/drawing/2014/main" id="{CC4A73D4-397B-498B-9C1B-6F199E8E0FD3}"/>
              </a:ext>
            </a:extLst>
          </p:cNvPr>
          <p:cNvPicPr>
            <a:picLocks noChangeAspect="1"/>
          </p:cNvPicPr>
          <p:nvPr/>
        </p:nvPicPr>
        <p:blipFill>
          <a:blip r:embed="rId3"/>
          <a:stretch>
            <a:fillRect/>
          </a:stretch>
        </p:blipFill>
        <p:spPr>
          <a:xfrm>
            <a:off x="10596282" y="2604752"/>
            <a:ext cx="687899" cy="923330"/>
          </a:xfrm>
          <a:prstGeom prst="rect">
            <a:avLst/>
          </a:prstGeom>
        </p:spPr>
      </p:pic>
    </p:spTree>
    <p:extLst>
      <p:ext uri="{BB962C8B-B14F-4D97-AF65-F5344CB8AC3E}">
        <p14:creationId xmlns:p14="http://schemas.microsoft.com/office/powerpoint/2010/main" val="38625994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1783645" y="1444206"/>
            <a:ext cx="3869157" cy="3091532"/>
          </a:xfrm>
          <a:prstGeom prst="rect">
            <a:avLst/>
          </a:prstGeom>
        </p:spPr>
      </p:pic>
      <p:pic>
        <p:nvPicPr>
          <p:cNvPr id="7" name="Imagen 6"/>
          <p:cNvPicPr>
            <a:picLocks noChangeAspect="1"/>
          </p:cNvPicPr>
          <p:nvPr/>
        </p:nvPicPr>
        <p:blipFill>
          <a:blip r:embed="rId3"/>
          <a:stretch>
            <a:fillRect/>
          </a:stretch>
        </p:blipFill>
        <p:spPr>
          <a:xfrm>
            <a:off x="6319410" y="1484691"/>
            <a:ext cx="3857067" cy="3109886"/>
          </a:xfrm>
          <a:prstGeom prst="rect">
            <a:avLst/>
          </a:prstGeom>
        </p:spPr>
      </p:pic>
    </p:spTree>
    <p:extLst>
      <p:ext uri="{BB962C8B-B14F-4D97-AF65-F5344CB8AC3E}">
        <p14:creationId xmlns:p14="http://schemas.microsoft.com/office/powerpoint/2010/main" val="31697178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DA617F9-D48A-46DE-A406-631D2634E74F}"/>
              </a:ext>
            </a:extLst>
          </p:cNvPr>
          <p:cNvPicPr>
            <a:picLocks noChangeAspect="1"/>
          </p:cNvPicPr>
          <p:nvPr/>
        </p:nvPicPr>
        <p:blipFill>
          <a:blip r:embed="rId2"/>
          <a:stretch>
            <a:fillRect/>
          </a:stretch>
        </p:blipFill>
        <p:spPr>
          <a:xfrm>
            <a:off x="2105025" y="676275"/>
            <a:ext cx="7981950" cy="5505450"/>
          </a:xfrm>
          <a:prstGeom prst="rect">
            <a:avLst/>
          </a:prstGeom>
        </p:spPr>
      </p:pic>
      <p:pic>
        <p:nvPicPr>
          <p:cNvPr id="8" name="Imagen 7">
            <a:extLst>
              <a:ext uri="{FF2B5EF4-FFF2-40B4-BE49-F238E27FC236}">
                <a16:creationId xmlns:a16="http://schemas.microsoft.com/office/drawing/2014/main" id="{DBC27ECA-17A4-4007-B87F-EF2CE00F4878}"/>
              </a:ext>
            </a:extLst>
          </p:cNvPr>
          <p:cNvPicPr>
            <a:picLocks noChangeAspect="1"/>
          </p:cNvPicPr>
          <p:nvPr/>
        </p:nvPicPr>
        <p:blipFill>
          <a:blip r:embed="rId3"/>
          <a:stretch>
            <a:fillRect/>
          </a:stretch>
        </p:blipFill>
        <p:spPr>
          <a:xfrm>
            <a:off x="2035752" y="676275"/>
            <a:ext cx="7981950" cy="5505450"/>
          </a:xfrm>
          <a:prstGeom prst="rect">
            <a:avLst/>
          </a:prstGeom>
        </p:spPr>
      </p:pic>
      <p:pic>
        <p:nvPicPr>
          <p:cNvPr id="9" name="Imagen 8">
            <a:extLst>
              <a:ext uri="{FF2B5EF4-FFF2-40B4-BE49-F238E27FC236}">
                <a16:creationId xmlns:a16="http://schemas.microsoft.com/office/drawing/2014/main" id="{8A0E6036-CE6E-4793-9B12-CABA35D16AC3}"/>
              </a:ext>
            </a:extLst>
          </p:cNvPr>
          <p:cNvPicPr>
            <a:picLocks noChangeAspect="1"/>
          </p:cNvPicPr>
          <p:nvPr/>
        </p:nvPicPr>
        <p:blipFill>
          <a:blip r:embed="rId4"/>
          <a:stretch>
            <a:fillRect/>
          </a:stretch>
        </p:blipFill>
        <p:spPr>
          <a:xfrm>
            <a:off x="2035752" y="676275"/>
            <a:ext cx="7981950" cy="5505450"/>
          </a:xfrm>
          <a:prstGeom prst="rect">
            <a:avLst/>
          </a:prstGeom>
        </p:spPr>
      </p:pic>
    </p:spTree>
    <p:extLst>
      <p:ext uri="{BB962C8B-B14F-4D97-AF65-F5344CB8AC3E}">
        <p14:creationId xmlns:p14="http://schemas.microsoft.com/office/powerpoint/2010/main" val="56138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75F64353-6088-4A31-B762-63EDD33FBC9F}"/>
              </a:ext>
            </a:extLst>
          </p:cNvPr>
          <p:cNvPicPr>
            <a:picLocks noChangeAspect="1"/>
          </p:cNvPicPr>
          <p:nvPr/>
        </p:nvPicPr>
        <p:blipFill>
          <a:blip r:embed="rId2"/>
          <a:stretch>
            <a:fillRect/>
          </a:stretch>
        </p:blipFill>
        <p:spPr>
          <a:xfrm>
            <a:off x="10157547" y="825749"/>
            <a:ext cx="1733854" cy="2028825"/>
          </a:xfrm>
          <a:prstGeom prst="rect">
            <a:avLst/>
          </a:prstGeom>
        </p:spPr>
      </p:pic>
      <p:pic>
        <p:nvPicPr>
          <p:cNvPr id="5" name="Imagen 4">
            <a:extLst>
              <a:ext uri="{FF2B5EF4-FFF2-40B4-BE49-F238E27FC236}">
                <a16:creationId xmlns:a16="http://schemas.microsoft.com/office/drawing/2014/main" id="{13F238A7-B858-443A-8134-3AE9C9042CA8}"/>
              </a:ext>
            </a:extLst>
          </p:cNvPr>
          <p:cNvPicPr>
            <a:picLocks noChangeAspect="1"/>
          </p:cNvPicPr>
          <p:nvPr/>
        </p:nvPicPr>
        <p:blipFill>
          <a:blip r:embed="rId3"/>
          <a:stretch>
            <a:fillRect/>
          </a:stretch>
        </p:blipFill>
        <p:spPr>
          <a:xfrm>
            <a:off x="10147194" y="3084367"/>
            <a:ext cx="1744207" cy="2028826"/>
          </a:xfrm>
          <a:prstGeom prst="rect">
            <a:avLst/>
          </a:prstGeom>
        </p:spPr>
      </p:pic>
      <p:pic>
        <p:nvPicPr>
          <p:cNvPr id="7" name="Imagen 6">
            <a:extLst>
              <a:ext uri="{FF2B5EF4-FFF2-40B4-BE49-F238E27FC236}">
                <a16:creationId xmlns:a16="http://schemas.microsoft.com/office/drawing/2014/main" id="{3956B46C-BAF0-464F-B388-3DD2B054A686}"/>
              </a:ext>
            </a:extLst>
          </p:cNvPr>
          <p:cNvPicPr>
            <a:picLocks noChangeAspect="1"/>
          </p:cNvPicPr>
          <p:nvPr/>
        </p:nvPicPr>
        <p:blipFill>
          <a:blip r:embed="rId4"/>
          <a:stretch>
            <a:fillRect/>
          </a:stretch>
        </p:blipFill>
        <p:spPr>
          <a:xfrm>
            <a:off x="744104" y="538451"/>
            <a:ext cx="8801100" cy="3324225"/>
          </a:xfrm>
          <a:prstGeom prst="rect">
            <a:avLst/>
          </a:prstGeom>
        </p:spPr>
      </p:pic>
    </p:spTree>
    <p:extLst>
      <p:ext uri="{BB962C8B-B14F-4D97-AF65-F5344CB8AC3E}">
        <p14:creationId xmlns:p14="http://schemas.microsoft.com/office/powerpoint/2010/main" val="41561184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E5991CDF-EE6D-4753-8DA1-4B865667A1E0}"/>
              </a:ext>
            </a:extLst>
          </p:cNvPr>
          <p:cNvPicPr>
            <a:picLocks noChangeAspect="1"/>
          </p:cNvPicPr>
          <p:nvPr/>
        </p:nvPicPr>
        <p:blipFill>
          <a:blip r:embed="rId2"/>
          <a:stretch>
            <a:fillRect/>
          </a:stretch>
        </p:blipFill>
        <p:spPr>
          <a:xfrm>
            <a:off x="733425" y="971550"/>
            <a:ext cx="10725150" cy="4914900"/>
          </a:xfrm>
          <a:prstGeom prst="rect">
            <a:avLst/>
          </a:prstGeom>
        </p:spPr>
      </p:pic>
    </p:spTree>
    <p:extLst>
      <p:ext uri="{BB962C8B-B14F-4D97-AF65-F5344CB8AC3E}">
        <p14:creationId xmlns:p14="http://schemas.microsoft.com/office/powerpoint/2010/main" val="209265137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A8B894F-AD2A-4BEE-A39C-00FD2FB23CA4}"/>
              </a:ext>
            </a:extLst>
          </p:cNvPr>
          <p:cNvPicPr>
            <a:picLocks noChangeAspect="1"/>
          </p:cNvPicPr>
          <p:nvPr/>
        </p:nvPicPr>
        <p:blipFill>
          <a:blip r:embed="rId2"/>
          <a:stretch>
            <a:fillRect/>
          </a:stretch>
        </p:blipFill>
        <p:spPr>
          <a:xfrm>
            <a:off x="1885950" y="801278"/>
            <a:ext cx="7682256" cy="5813834"/>
          </a:xfrm>
          <a:prstGeom prst="rect">
            <a:avLst/>
          </a:prstGeom>
        </p:spPr>
      </p:pic>
    </p:spTree>
    <p:extLst>
      <p:ext uri="{BB962C8B-B14F-4D97-AF65-F5344CB8AC3E}">
        <p14:creationId xmlns:p14="http://schemas.microsoft.com/office/powerpoint/2010/main" val="27710932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A45B42B-B025-47FA-A563-0E2A2FC72A57}"/>
              </a:ext>
            </a:extLst>
          </p:cNvPr>
          <p:cNvPicPr>
            <a:picLocks noChangeAspect="1"/>
          </p:cNvPicPr>
          <p:nvPr/>
        </p:nvPicPr>
        <p:blipFill>
          <a:blip r:embed="rId2"/>
          <a:stretch>
            <a:fillRect/>
          </a:stretch>
        </p:blipFill>
        <p:spPr>
          <a:xfrm>
            <a:off x="1242392" y="882367"/>
            <a:ext cx="8790953" cy="5093266"/>
          </a:xfrm>
          <a:prstGeom prst="rect">
            <a:avLst/>
          </a:prstGeom>
        </p:spPr>
      </p:pic>
    </p:spTree>
    <p:extLst>
      <p:ext uri="{BB962C8B-B14F-4D97-AF65-F5344CB8AC3E}">
        <p14:creationId xmlns:p14="http://schemas.microsoft.com/office/powerpoint/2010/main" val="750334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ECEDF70-F054-49C8-B6BD-2FCAEF9136F3}"/>
              </a:ext>
            </a:extLst>
          </p:cNvPr>
          <p:cNvPicPr>
            <a:picLocks noChangeAspect="1"/>
          </p:cNvPicPr>
          <p:nvPr/>
        </p:nvPicPr>
        <p:blipFill>
          <a:blip r:embed="rId2"/>
          <a:stretch>
            <a:fillRect/>
          </a:stretch>
        </p:blipFill>
        <p:spPr>
          <a:xfrm>
            <a:off x="1056488" y="860195"/>
            <a:ext cx="8978699" cy="5137609"/>
          </a:xfrm>
          <a:prstGeom prst="rect">
            <a:avLst/>
          </a:prstGeom>
        </p:spPr>
      </p:pic>
    </p:spTree>
    <p:extLst>
      <p:ext uri="{BB962C8B-B14F-4D97-AF65-F5344CB8AC3E}">
        <p14:creationId xmlns:p14="http://schemas.microsoft.com/office/powerpoint/2010/main" val="104670942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565928" y="1757225"/>
            <a:ext cx="9405259" cy="1711366"/>
          </a:xfrm>
          <a:prstGeom prst="rect">
            <a:avLst/>
          </a:prstGeom>
        </p:spPr>
        <p:txBody>
          <a:bodyPr wrap="square">
            <a:spAutoFit/>
          </a:bodyPr>
          <a:lstStyle/>
          <a:p>
            <a:pPr algn="just">
              <a:lnSpc>
                <a:spcPct val="150000"/>
              </a:lnSpc>
            </a:pPr>
            <a:r>
              <a:rPr lang="es-ES" dirty="0"/>
              <a:t>Las características globales de un conjunto de datos estadísticos pueden resumirse mediante una serie de cantidades numéricas llamadas parámetros estadísticos. Entre ellas, las medidas de tendencia central, como la media aritmética, la moda o la mediana, ayudan a conocer de forma aproximada el comportamiento de una distribución estadística. </a:t>
            </a:r>
          </a:p>
        </p:txBody>
      </p:sp>
      <p:sp>
        <p:nvSpPr>
          <p:cNvPr id="3" name="Rectángulo 2"/>
          <p:cNvSpPr/>
          <p:nvPr/>
        </p:nvSpPr>
        <p:spPr>
          <a:xfrm>
            <a:off x="1553026" y="979310"/>
            <a:ext cx="5196038" cy="461665"/>
          </a:xfrm>
          <a:prstGeom prst="rect">
            <a:avLst/>
          </a:prstGeom>
          <a:effectLst>
            <a:outerShdw blurRad="50800" dist="38100" dir="18900000" algn="bl" rotWithShape="0">
              <a:prstClr val="black">
                <a:alpha val="40000"/>
              </a:prstClr>
            </a:outerShdw>
          </a:effectLst>
        </p:spPr>
        <p:txBody>
          <a:bodyPr wrap="none">
            <a:spAutoFit/>
          </a:bodyPr>
          <a:lstStyle/>
          <a:p>
            <a:r>
              <a:rPr lang="es-ES_tradnl" sz="2400" dirty="0">
                <a:solidFill>
                  <a:schemeClr val="accent5">
                    <a:lumMod val="75000"/>
                  </a:schemeClr>
                </a:solidFill>
                <a:latin typeface="Franklin Gothic Demi" panose="020B0703020102020204" pitchFamily="34" charset="0"/>
                <a:ea typeface="Times New Roman" panose="02020603050405020304" pitchFamily="18" charset="0"/>
                <a:cs typeface="Times New Roman" panose="02020603050405020304" pitchFamily="18" charset="0"/>
              </a:rPr>
              <a:t>Propósito de las medidas de posición</a:t>
            </a:r>
            <a:endParaRPr lang="es-ES" sz="2400" dirty="0">
              <a:solidFill>
                <a:schemeClr val="accent5">
                  <a:lumMod val="75000"/>
                </a:schemeClr>
              </a:solidFill>
              <a:latin typeface="Franklin Gothic Demi" panose="020B0703020102020204" pitchFamily="34" charset="0"/>
            </a:endParaRPr>
          </a:p>
        </p:txBody>
      </p:sp>
      <p:sp>
        <p:nvSpPr>
          <p:cNvPr id="4" name="Rectángulo 3"/>
          <p:cNvSpPr/>
          <p:nvPr/>
        </p:nvSpPr>
        <p:spPr>
          <a:xfrm>
            <a:off x="1582056" y="3575707"/>
            <a:ext cx="9281562" cy="3000821"/>
          </a:xfrm>
          <a:prstGeom prst="rect">
            <a:avLst/>
          </a:prstGeom>
        </p:spPr>
        <p:txBody>
          <a:bodyPr wrap="square">
            <a:spAutoFit/>
          </a:bodyPr>
          <a:lstStyle/>
          <a:p>
            <a:pPr>
              <a:lnSpc>
                <a:spcPct val="150000"/>
              </a:lnSpc>
            </a:pPr>
            <a:r>
              <a:rPr lang="es-ES" dirty="0"/>
              <a:t>Se distinguen dos clases principales de medidas </a:t>
            </a:r>
            <a:r>
              <a:rPr lang="es-ES"/>
              <a:t>de posición: </a:t>
            </a:r>
            <a:endParaRPr lang="es-ES" dirty="0"/>
          </a:p>
          <a:p>
            <a:pPr>
              <a:lnSpc>
                <a:spcPct val="150000"/>
              </a:lnSpc>
            </a:pPr>
            <a:endParaRPr lang="es-ES" dirty="0"/>
          </a:p>
          <a:p>
            <a:pPr marL="285750" indent="-285750">
              <a:lnSpc>
                <a:spcPct val="150000"/>
              </a:lnSpc>
              <a:buFont typeface="Wingdings" panose="05000000000000000000" pitchFamily="2" charset="2"/>
              <a:buChar char="q"/>
            </a:pPr>
            <a:r>
              <a:rPr lang="es-ES" dirty="0"/>
              <a:t>Las </a:t>
            </a:r>
            <a:r>
              <a:rPr lang="es-ES" b="1" dirty="0"/>
              <a:t>medidas de posición centrales</a:t>
            </a:r>
            <a:r>
              <a:rPr lang="es-ES" dirty="0"/>
              <a:t>: media aritmética (simple, ponderada y  geométrica), mediana y moda. </a:t>
            </a:r>
          </a:p>
          <a:p>
            <a:pPr>
              <a:lnSpc>
                <a:spcPct val="150000"/>
              </a:lnSpc>
            </a:pPr>
            <a:endParaRPr lang="es-ES" dirty="0"/>
          </a:p>
          <a:p>
            <a:pPr marL="285750" indent="-285750">
              <a:lnSpc>
                <a:spcPct val="150000"/>
              </a:lnSpc>
              <a:buFont typeface="Wingdings" panose="05000000000000000000" pitchFamily="2" charset="2"/>
              <a:buChar char="q"/>
            </a:pPr>
            <a:r>
              <a:rPr lang="es-ES" dirty="0"/>
              <a:t>Las </a:t>
            </a:r>
            <a:r>
              <a:rPr lang="es-ES" b="1" dirty="0"/>
              <a:t>medidas de posición no centrales</a:t>
            </a:r>
            <a:r>
              <a:rPr lang="es-ES" dirty="0"/>
              <a:t>: entre las que destacan especialmente los percentiles, deciles y  cuartiles</a:t>
            </a:r>
          </a:p>
        </p:txBody>
      </p:sp>
      <p:pic>
        <p:nvPicPr>
          <p:cNvPr id="6" name="Imagen 5"/>
          <p:cNvPicPr>
            <a:picLocks noChangeAspect="1"/>
          </p:cNvPicPr>
          <p:nvPr/>
        </p:nvPicPr>
        <p:blipFill>
          <a:blip r:embed="rId2"/>
          <a:stretch>
            <a:fillRect/>
          </a:stretch>
        </p:blipFill>
        <p:spPr>
          <a:xfrm>
            <a:off x="8460846" y="279223"/>
            <a:ext cx="2314575" cy="1400175"/>
          </a:xfrm>
          <a:prstGeom prst="rect">
            <a:avLst/>
          </a:prstGeom>
        </p:spPr>
      </p:pic>
    </p:spTree>
    <p:extLst>
      <p:ext uri="{BB962C8B-B14F-4D97-AF65-F5344CB8AC3E}">
        <p14:creationId xmlns:p14="http://schemas.microsoft.com/office/powerpoint/2010/main" val="11060218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1233715" y="1445618"/>
            <a:ext cx="9884228" cy="115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s-ES" altLang="es-ES" sz="1600" i="0" u="none" strike="noStrike" cap="none" normalizeH="0" baseline="0" dirty="0">
                <a:ln>
                  <a:noFill/>
                </a:ln>
                <a:solidFill>
                  <a:schemeClr val="tx1"/>
                </a:solidFill>
                <a:effectLst/>
                <a:latin typeface="Arial" panose="020B0604020202020204" pitchFamily="34" charset="0"/>
              </a:rPr>
              <a:t>Se obtiene al dividir la suma de todos los valores de una variable por la cantidad total de datos (o</a:t>
            </a:r>
            <a:r>
              <a:rPr kumimoji="0" lang="es-ES" altLang="es-ES" sz="1600" i="0" u="none" strike="noStrike" cap="none" normalizeH="0" dirty="0">
                <a:ln>
                  <a:noFill/>
                </a:ln>
                <a:solidFill>
                  <a:schemeClr val="tx1"/>
                </a:solidFill>
                <a:effectLst/>
                <a:latin typeface="Arial" panose="020B0604020202020204" pitchFamily="34" charset="0"/>
              </a:rPr>
              <a:t> </a:t>
            </a:r>
            <a:r>
              <a:rPr kumimoji="0" lang="es-ES" altLang="es-ES" sz="1600" i="0" u="none" strike="noStrike" cap="none" normalizeH="0" baseline="0" dirty="0">
                <a:ln>
                  <a:noFill/>
                </a:ln>
                <a:solidFill>
                  <a:schemeClr val="tx1"/>
                </a:solidFill>
                <a:effectLst/>
                <a:latin typeface="Arial" panose="020B0604020202020204" pitchFamily="34" charset="0"/>
              </a:rPr>
              <a:t>tamaño de la muestra). En palabras más simples, corresponde a la suma de un conjunto de datos dividida por el número total de dichos datos.</a:t>
            </a:r>
          </a:p>
        </p:txBody>
      </p:sp>
      <p:sp>
        <p:nvSpPr>
          <p:cNvPr id="6" name="Rectángulo 5"/>
          <p:cNvSpPr/>
          <p:nvPr/>
        </p:nvSpPr>
        <p:spPr>
          <a:xfrm>
            <a:off x="1347978" y="3548777"/>
            <a:ext cx="8766629" cy="1754326"/>
          </a:xfrm>
          <a:prstGeom prst="rect">
            <a:avLst/>
          </a:prstGeom>
        </p:spPr>
        <p:txBody>
          <a:bodyPr wrap="square">
            <a:spAutoFit/>
          </a:bodyPr>
          <a:lstStyle/>
          <a:p>
            <a:r>
              <a:rPr lang="es-ES" dirty="0"/>
              <a:t>Suponga que, los siguientes datos representan el consumo de agua (en litros) para muestra aleatoria de 7 personas cuando están duchándose:</a:t>
            </a:r>
          </a:p>
          <a:p>
            <a:endParaRPr lang="es-ES" dirty="0"/>
          </a:p>
          <a:p>
            <a:pPr algn="ctr"/>
            <a:r>
              <a:rPr lang="es-ES" dirty="0"/>
              <a:t> 8.5   7.0    9.3    4.2    8.2    5.5    7.3</a:t>
            </a:r>
          </a:p>
          <a:p>
            <a:endParaRPr lang="es-ES" dirty="0"/>
          </a:p>
          <a:p>
            <a:r>
              <a:rPr lang="es-ES" b="1" dirty="0"/>
              <a:t>n = 7</a:t>
            </a:r>
            <a:r>
              <a:rPr lang="es-ES" dirty="0"/>
              <a:t> (número total de datos) </a:t>
            </a:r>
          </a:p>
        </p:txBody>
      </p:sp>
      <p:sp>
        <p:nvSpPr>
          <p:cNvPr id="9" name="Rectángulo 8"/>
          <p:cNvSpPr/>
          <p:nvPr/>
        </p:nvSpPr>
        <p:spPr>
          <a:xfrm>
            <a:off x="4026339" y="776640"/>
            <a:ext cx="3409908" cy="369332"/>
          </a:xfrm>
          <a:prstGeom prst="rect">
            <a:avLst/>
          </a:prstGeom>
          <a:effectLst>
            <a:outerShdw blurRad="50800" dist="38100" dir="5400000" algn="t" rotWithShape="0">
              <a:prstClr val="black">
                <a:alpha val="40000"/>
              </a:prstClr>
            </a:outerShdw>
          </a:effectLst>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Promedio Aritmético Simple</a:t>
            </a:r>
            <a:endParaRPr lang="es-ES" dirty="0">
              <a:latin typeface="Segoe UI Black" panose="020B0A02040204020203" pitchFamily="34" charset="0"/>
              <a:ea typeface="Segoe UI Black" panose="020B0A02040204020203" pitchFamily="34" charset="0"/>
              <a:cs typeface="Segoe UI Black" panose="020B0A02040204020203" pitchFamily="34" charset="0"/>
            </a:endParaRPr>
          </a:p>
        </p:txBody>
      </p:sp>
      <mc:AlternateContent xmlns:mc="http://schemas.openxmlformats.org/markup-compatibility/2006" xmlns:a14="http://schemas.microsoft.com/office/drawing/2010/main">
        <mc:Choice Requires="a14">
          <p:sp>
            <p:nvSpPr>
              <p:cNvPr id="2" name="Rectángulo 1"/>
              <p:cNvSpPr/>
              <p:nvPr/>
            </p:nvSpPr>
            <p:spPr>
              <a:xfrm>
                <a:off x="2346661" y="2782668"/>
                <a:ext cx="7498678" cy="63555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s-ES" altLang="es-ES" i="1" smtClean="0">
                              <a:latin typeface="Cambria Math" panose="02040503050406030204" pitchFamily="18" charset="0"/>
                            </a:rPr>
                          </m:ctrlPr>
                        </m:accPr>
                        <m:e>
                          <m:r>
                            <a:rPr lang="es-ES" altLang="es-ES" i="1">
                              <a:latin typeface="Cambria Math" panose="02040503050406030204" pitchFamily="18" charset="0"/>
                            </a:rPr>
                            <m:t>𝑥</m:t>
                          </m:r>
                        </m:e>
                      </m:acc>
                      <m:r>
                        <a:rPr lang="es-ES" altLang="es-ES" i="1">
                          <a:latin typeface="Cambria Math" panose="02040503050406030204" pitchFamily="18" charset="0"/>
                        </a:rPr>
                        <m:t>=</m:t>
                      </m:r>
                      <m:f>
                        <m:fPr>
                          <m:ctrlPr>
                            <a:rPr lang="es-ES" altLang="es-ES" i="1">
                              <a:latin typeface="Cambria Math" panose="02040503050406030204" pitchFamily="18" charset="0"/>
                            </a:rPr>
                          </m:ctrlPr>
                        </m:fPr>
                        <m:num>
                          <m:sSub>
                            <m:sSubPr>
                              <m:ctrlPr>
                                <a:rPr lang="es-ES" altLang="es-ES" i="1">
                                  <a:latin typeface="Cambria Math" panose="02040503050406030204" pitchFamily="18" charset="0"/>
                                </a:rPr>
                              </m:ctrlPr>
                            </m:sSubPr>
                            <m:e>
                              <m:r>
                                <a:rPr lang="es-ES" altLang="es-ES" i="1">
                                  <a:latin typeface="Cambria Math" panose="02040503050406030204" pitchFamily="18" charset="0"/>
                                </a:rPr>
                                <m:t>𝑥</m:t>
                              </m:r>
                            </m:e>
                            <m:sub>
                              <m:r>
                                <a:rPr lang="es-ES" altLang="es-ES" i="1">
                                  <a:latin typeface="Cambria Math" panose="02040503050406030204" pitchFamily="18" charset="0"/>
                                </a:rPr>
                                <m:t>1</m:t>
                              </m:r>
                            </m:sub>
                          </m:sSub>
                          <m:r>
                            <a:rPr lang="es-ES" altLang="es-ES" i="1">
                              <a:latin typeface="Cambria Math" panose="02040503050406030204" pitchFamily="18" charset="0"/>
                            </a:rPr>
                            <m:t>+</m:t>
                          </m:r>
                          <m:sSub>
                            <m:sSubPr>
                              <m:ctrlPr>
                                <a:rPr lang="es-ES" altLang="es-ES" i="1">
                                  <a:latin typeface="Cambria Math" panose="02040503050406030204" pitchFamily="18" charset="0"/>
                                </a:rPr>
                              </m:ctrlPr>
                            </m:sSubPr>
                            <m:e>
                              <m:r>
                                <a:rPr lang="es-ES" altLang="es-ES" i="1">
                                  <a:latin typeface="Cambria Math" panose="02040503050406030204" pitchFamily="18" charset="0"/>
                                </a:rPr>
                                <m:t>𝑥</m:t>
                              </m:r>
                            </m:e>
                            <m:sub>
                              <m:r>
                                <a:rPr lang="es-ES" altLang="es-ES" i="1">
                                  <a:latin typeface="Cambria Math" panose="02040503050406030204" pitchFamily="18" charset="0"/>
                                </a:rPr>
                                <m:t>2</m:t>
                              </m:r>
                            </m:sub>
                          </m:sSub>
                          <m:r>
                            <a:rPr lang="es-ES" altLang="es-ES" i="1">
                              <a:latin typeface="Cambria Math" panose="02040503050406030204" pitchFamily="18" charset="0"/>
                            </a:rPr>
                            <m:t>+⋯+</m:t>
                          </m:r>
                          <m:sSub>
                            <m:sSubPr>
                              <m:ctrlPr>
                                <a:rPr lang="es-ES" altLang="es-ES" i="1">
                                  <a:latin typeface="Cambria Math" panose="02040503050406030204" pitchFamily="18" charset="0"/>
                                </a:rPr>
                              </m:ctrlPr>
                            </m:sSubPr>
                            <m:e>
                              <m:r>
                                <a:rPr lang="es-ES" altLang="es-ES" i="1">
                                  <a:latin typeface="Cambria Math" panose="02040503050406030204" pitchFamily="18" charset="0"/>
                                </a:rPr>
                                <m:t>𝑥</m:t>
                              </m:r>
                            </m:e>
                            <m:sub>
                              <m:r>
                                <a:rPr lang="es-ES" altLang="es-ES" i="1">
                                  <a:latin typeface="Cambria Math" panose="02040503050406030204" pitchFamily="18" charset="0"/>
                                </a:rPr>
                                <m:t>𝑛</m:t>
                              </m:r>
                            </m:sub>
                          </m:sSub>
                        </m:num>
                        <m:den>
                          <m:r>
                            <a:rPr lang="es-ES" altLang="es-ES" i="1">
                              <a:latin typeface="Cambria Math" panose="02040503050406030204" pitchFamily="18" charset="0"/>
                            </a:rPr>
                            <m:t>𝑛</m:t>
                          </m:r>
                        </m:den>
                      </m:f>
                      <m:r>
                        <a:rPr lang="es-ES" altLang="es-ES" b="0" i="1" smtClean="0">
                          <a:latin typeface="Cambria Math" panose="02040503050406030204" pitchFamily="18" charset="0"/>
                        </a:rPr>
                        <m:t>=</m:t>
                      </m:r>
                      <m:f>
                        <m:fPr>
                          <m:ctrlPr>
                            <a:rPr lang="es-ES" altLang="es-ES" b="0" i="1" smtClean="0">
                              <a:latin typeface="Cambria Math" panose="02040503050406030204" pitchFamily="18" charset="0"/>
                            </a:rPr>
                          </m:ctrlPr>
                        </m:fPr>
                        <m:num>
                          <m:nary>
                            <m:naryPr>
                              <m:chr m:val="∑"/>
                              <m:ctrlPr>
                                <a:rPr lang="es-ES" altLang="es-ES" b="0" i="1" smtClean="0">
                                  <a:latin typeface="Cambria Math" panose="02040503050406030204" pitchFamily="18" charset="0"/>
                                </a:rPr>
                              </m:ctrlPr>
                            </m:naryPr>
                            <m:sub>
                              <m:r>
                                <m:rPr>
                                  <m:brk m:alnAt="23"/>
                                </m:rPr>
                                <a:rPr lang="es-ES" altLang="es-ES" b="0" i="1" smtClean="0">
                                  <a:latin typeface="Cambria Math" panose="02040503050406030204" pitchFamily="18" charset="0"/>
                                </a:rPr>
                                <m:t>𝑖</m:t>
                              </m:r>
                              <m:r>
                                <a:rPr lang="es-ES" altLang="es-ES" b="0" i="1" smtClean="0">
                                  <a:latin typeface="Cambria Math" panose="02040503050406030204" pitchFamily="18" charset="0"/>
                                </a:rPr>
                                <m:t>=1</m:t>
                              </m:r>
                            </m:sub>
                            <m:sup>
                              <m:r>
                                <a:rPr lang="es-ES" altLang="es-ES" b="0" i="1" smtClean="0">
                                  <a:latin typeface="Cambria Math" panose="02040503050406030204" pitchFamily="18" charset="0"/>
                                </a:rPr>
                                <m:t>𝑛</m:t>
                              </m:r>
                            </m:sup>
                            <m:e>
                              <m:sSub>
                                <m:sSubPr>
                                  <m:ctrlPr>
                                    <a:rPr lang="es-ES" altLang="es-ES" b="0" i="1" smtClean="0">
                                      <a:latin typeface="Cambria Math" panose="02040503050406030204" pitchFamily="18" charset="0"/>
                                    </a:rPr>
                                  </m:ctrlPr>
                                </m:sSubPr>
                                <m:e>
                                  <m:r>
                                    <a:rPr lang="es-ES" altLang="es-ES" b="0" i="1" smtClean="0">
                                      <a:latin typeface="Cambria Math" panose="02040503050406030204" pitchFamily="18" charset="0"/>
                                    </a:rPr>
                                    <m:t>𝑥</m:t>
                                  </m:r>
                                </m:e>
                                <m:sub>
                                  <m:r>
                                    <a:rPr lang="es-ES" altLang="es-ES" b="0" i="1" smtClean="0">
                                      <a:latin typeface="Cambria Math" panose="02040503050406030204" pitchFamily="18" charset="0"/>
                                    </a:rPr>
                                    <m:t>𝑖</m:t>
                                  </m:r>
                                </m:sub>
                              </m:sSub>
                            </m:e>
                          </m:nary>
                        </m:num>
                        <m:den>
                          <m:r>
                            <a:rPr lang="es-ES" altLang="es-ES" b="0" i="1" smtClean="0">
                              <a:latin typeface="Cambria Math" panose="02040503050406030204" pitchFamily="18" charset="0"/>
                            </a:rPr>
                            <m:t>𝑛</m:t>
                          </m:r>
                        </m:den>
                      </m:f>
                    </m:oMath>
                  </m:oMathPara>
                </a14:m>
                <a:endParaRPr lang="es-ES" dirty="0"/>
              </a:p>
            </p:txBody>
          </p:sp>
        </mc:Choice>
        <mc:Fallback xmlns="">
          <p:sp>
            <p:nvSpPr>
              <p:cNvPr id="2" name="Rectángulo 1"/>
              <p:cNvSpPr>
                <a:spLocks noRot="1" noChangeAspect="1" noMove="1" noResize="1" noEditPoints="1" noAdjustHandles="1" noChangeArrowheads="1" noChangeShapeType="1" noTextEdit="1"/>
              </p:cNvSpPr>
              <p:nvPr/>
            </p:nvSpPr>
            <p:spPr>
              <a:xfrm>
                <a:off x="2346661" y="2782668"/>
                <a:ext cx="7498678" cy="635559"/>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ángulo 9"/>
              <p:cNvSpPr/>
              <p:nvPr/>
            </p:nvSpPr>
            <p:spPr>
              <a:xfrm>
                <a:off x="1347978" y="5445801"/>
                <a:ext cx="2799150" cy="635559"/>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acc>
                        <m:accPr>
                          <m:chr m:val="̅"/>
                          <m:ctrlPr>
                            <a:rPr lang="es-ES" altLang="es-ES" i="1" smtClean="0">
                              <a:latin typeface="Cambria Math" panose="02040503050406030204" pitchFamily="18" charset="0"/>
                            </a:rPr>
                          </m:ctrlPr>
                        </m:accPr>
                        <m:e>
                          <m:r>
                            <a:rPr lang="es-ES" altLang="es-ES" i="1">
                              <a:latin typeface="Cambria Math" panose="02040503050406030204" pitchFamily="18" charset="0"/>
                            </a:rPr>
                            <m:t>𝑥</m:t>
                          </m:r>
                        </m:e>
                      </m:acc>
                      <m:r>
                        <a:rPr lang="es-ES" altLang="es-ES" i="1">
                          <a:latin typeface="Cambria Math" panose="02040503050406030204" pitchFamily="18" charset="0"/>
                        </a:rPr>
                        <m:t>=</m:t>
                      </m:r>
                      <m:f>
                        <m:fPr>
                          <m:ctrlPr>
                            <a:rPr lang="es-ES" altLang="es-ES" i="1">
                              <a:latin typeface="Cambria Math" panose="02040503050406030204" pitchFamily="18" charset="0"/>
                            </a:rPr>
                          </m:ctrlPr>
                        </m:fPr>
                        <m:num>
                          <m:r>
                            <a:rPr lang="es-ES" altLang="es-ES" b="0" i="1" smtClean="0">
                              <a:latin typeface="Cambria Math" panose="02040503050406030204" pitchFamily="18" charset="0"/>
                            </a:rPr>
                            <m:t>50</m:t>
                          </m:r>
                        </m:num>
                        <m:den>
                          <m:r>
                            <a:rPr lang="es-ES" altLang="es-ES" b="0" i="1" smtClean="0">
                              <a:latin typeface="Cambria Math" panose="02040503050406030204" pitchFamily="18" charset="0"/>
                            </a:rPr>
                            <m:t>7</m:t>
                          </m:r>
                        </m:den>
                      </m:f>
                      <m:r>
                        <a:rPr lang="es-ES" altLang="es-ES" i="1">
                          <a:latin typeface="Cambria Math" panose="02040503050406030204" pitchFamily="18" charset="0"/>
                        </a:rPr>
                        <m:t>=</m:t>
                      </m:r>
                      <m:r>
                        <a:rPr lang="es-ES" altLang="es-ES" b="0" i="1" smtClean="0">
                          <a:latin typeface="Cambria Math" panose="02040503050406030204" pitchFamily="18" charset="0"/>
                        </a:rPr>
                        <m:t>7.142857</m:t>
                      </m:r>
                    </m:oMath>
                  </m:oMathPara>
                </a14:m>
                <a:endParaRPr lang="es-ES" dirty="0"/>
              </a:p>
            </p:txBody>
          </p:sp>
        </mc:Choice>
        <mc:Fallback xmlns="">
          <p:sp>
            <p:nvSpPr>
              <p:cNvPr id="10" name="Rectángulo 9"/>
              <p:cNvSpPr>
                <a:spLocks noRot="1" noChangeAspect="1" noMove="1" noResize="1" noEditPoints="1" noAdjustHandles="1" noChangeArrowheads="1" noChangeShapeType="1" noTextEdit="1"/>
              </p:cNvSpPr>
              <p:nvPr/>
            </p:nvSpPr>
            <p:spPr>
              <a:xfrm>
                <a:off x="1347978" y="5445801"/>
                <a:ext cx="2799150" cy="635559"/>
              </a:xfrm>
              <a:prstGeom prst="rect">
                <a:avLst/>
              </a:prstGeom>
              <a:blipFill>
                <a:blip r:embed="rId3"/>
                <a:stretch>
                  <a:fillRect/>
                </a:stretch>
              </a:blipFill>
            </p:spPr>
            <p:txBody>
              <a:bodyPr/>
              <a:lstStyle/>
              <a:p>
                <a:r>
                  <a:rPr lang="en-US">
                    <a:noFill/>
                  </a:rPr>
                  <a:t> </a:t>
                </a:r>
              </a:p>
            </p:txBody>
          </p:sp>
        </mc:Fallback>
      </mc:AlternateContent>
      <p:pic>
        <p:nvPicPr>
          <p:cNvPr id="8" name="Imagen 7">
            <a:extLst>
              <a:ext uri="{FF2B5EF4-FFF2-40B4-BE49-F238E27FC236}">
                <a16:creationId xmlns:a16="http://schemas.microsoft.com/office/drawing/2014/main" id="{FFD944EA-DC1A-4B67-B9D5-5B9A13D1104E}"/>
              </a:ext>
            </a:extLst>
          </p:cNvPr>
          <p:cNvPicPr>
            <a:picLocks noChangeAspect="1"/>
          </p:cNvPicPr>
          <p:nvPr/>
        </p:nvPicPr>
        <p:blipFill>
          <a:blip r:embed="rId4"/>
          <a:stretch>
            <a:fillRect/>
          </a:stretch>
        </p:blipFill>
        <p:spPr>
          <a:xfrm>
            <a:off x="9448801" y="4546422"/>
            <a:ext cx="2148204" cy="2061583"/>
          </a:xfrm>
          <a:prstGeom prst="rect">
            <a:avLst/>
          </a:prstGeom>
        </p:spPr>
      </p:pic>
    </p:spTree>
    <p:extLst>
      <p:ext uri="{BB962C8B-B14F-4D97-AF65-F5344CB8AC3E}">
        <p14:creationId xmlns:p14="http://schemas.microsoft.com/office/powerpoint/2010/main" val="3496108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676865" y="2036844"/>
            <a:ext cx="998096" cy="665397"/>
          </a:xfrm>
          <a:prstGeom prst="rect">
            <a:avLst/>
          </a:prstGeom>
        </p:spPr>
      </p:pic>
      <p:pic>
        <p:nvPicPr>
          <p:cNvPr id="11" name="Imagen 10"/>
          <p:cNvPicPr>
            <a:picLocks noChangeAspect="1"/>
          </p:cNvPicPr>
          <p:nvPr/>
        </p:nvPicPr>
        <p:blipFill>
          <a:blip r:embed="rId3"/>
          <a:stretch>
            <a:fillRect/>
          </a:stretch>
        </p:blipFill>
        <p:spPr>
          <a:xfrm>
            <a:off x="2338211" y="710847"/>
            <a:ext cx="6477000" cy="514350"/>
          </a:xfrm>
          <a:prstGeom prst="rect">
            <a:avLst/>
          </a:prstGeom>
        </p:spPr>
      </p:pic>
      <p:pic>
        <p:nvPicPr>
          <p:cNvPr id="13" name="Imagen 12"/>
          <p:cNvPicPr>
            <a:picLocks noChangeAspect="1"/>
          </p:cNvPicPr>
          <p:nvPr/>
        </p:nvPicPr>
        <p:blipFill>
          <a:blip r:embed="rId4"/>
          <a:stretch>
            <a:fillRect/>
          </a:stretch>
        </p:blipFill>
        <p:spPr>
          <a:xfrm>
            <a:off x="4740252" y="1475024"/>
            <a:ext cx="1573613" cy="394719"/>
          </a:xfrm>
          <a:prstGeom prst="rect">
            <a:avLst/>
          </a:prstGeom>
        </p:spPr>
      </p:pic>
      <p:pic>
        <p:nvPicPr>
          <p:cNvPr id="18" name="Imagen 17"/>
          <p:cNvPicPr>
            <a:picLocks noChangeAspect="1"/>
          </p:cNvPicPr>
          <p:nvPr/>
        </p:nvPicPr>
        <p:blipFill>
          <a:blip r:embed="rId5"/>
          <a:stretch>
            <a:fillRect/>
          </a:stretch>
        </p:blipFill>
        <p:spPr>
          <a:xfrm>
            <a:off x="5732131" y="2226363"/>
            <a:ext cx="1394862" cy="475894"/>
          </a:xfrm>
          <a:prstGeom prst="rect">
            <a:avLst/>
          </a:prstGeom>
        </p:spPr>
      </p:pic>
      <p:pic>
        <p:nvPicPr>
          <p:cNvPr id="19" name="Imagen 18"/>
          <p:cNvPicPr>
            <a:picLocks noChangeAspect="1"/>
          </p:cNvPicPr>
          <p:nvPr/>
        </p:nvPicPr>
        <p:blipFill>
          <a:blip r:embed="rId6"/>
          <a:stretch>
            <a:fillRect/>
          </a:stretch>
        </p:blipFill>
        <p:spPr>
          <a:xfrm>
            <a:off x="1583142" y="4060706"/>
            <a:ext cx="2169994" cy="874675"/>
          </a:xfrm>
          <a:prstGeom prst="rect">
            <a:avLst/>
          </a:prstGeom>
        </p:spPr>
      </p:pic>
      <p:pic>
        <p:nvPicPr>
          <p:cNvPr id="26" name="Imagen 25"/>
          <p:cNvPicPr>
            <a:picLocks noChangeAspect="1"/>
          </p:cNvPicPr>
          <p:nvPr/>
        </p:nvPicPr>
        <p:blipFill>
          <a:blip r:embed="rId7"/>
          <a:stretch>
            <a:fillRect/>
          </a:stretch>
        </p:blipFill>
        <p:spPr>
          <a:xfrm>
            <a:off x="1569493" y="5346865"/>
            <a:ext cx="2183642" cy="829397"/>
          </a:xfrm>
          <a:prstGeom prst="rect">
            <a:avLst/>
          </a:prstGeom>
        </p:spPr>
      </p:pic>
      <p:pic>
        <p:nvPicPr>
          <p:cNvPr id="27" name="Imagen 26"/>
          <p:cNvPicPr>
            <a:picLocks noChangeAspect="1"/>
          </p:cNvPicPr>
          <p:nvPr/>
        </p:nvPicPr>
        <p:blipFill>
          <a:blip r:embed="rId8"/>
          <a:stretch>
            <a:fillRect/>
          </a:stretch>
        </p:blipFill>
        <p:spPr>
          <a:xfrm>
            <a:off x="5664247" y="3004216"/>
            <a:ext cx="2419350" cy="685800"/>
          </a:xfrm>
          <a:prstGeom prst="rect">
            <a:avLst/>
          </a:prstGeom>
        </p:spPr>
      </p:pic>
      <p:pic>
        <p:nvPicPr>
          <p:cNvPr id="28" name="Imagen 27"/>
          <p:cNvPicPr>
            <a:picLocks noChangeAspect="1"/>
          </p:cNvPicPr>
          <p:nvPr/>
        </p:nvPicPr>
        <p:blipFill>
          <a:blip r:embed="rId9"/>
          <a:stretch>
            <a:fillRect/>
          </a:stretch>
        </p:blipFill>
        <p:spPr>
          <a:xfrm>
            <a:off x="5706471" y="4273456"/>
            <a:ext cx="2362200" cy="685800"/>
          </a:xfrm>
          <a:prstGeom prst="rect">
            <a:avLst/>
          </a:prstGeom>
        </p:spPr>
      </p:pic>
      <p:pic>
        <p:nvPicPr>
          <p:cNvPr id="29" name="Imagen 28"/>
          <p:cNvPicPr>
            <a:picLocks noChangeAspect="1"/>
          </p:cNvPicPr>
          <p:nvPr/>
        </p:nvPicPr>
        <p:blipFill>
          <a:blip r:embed="rId10"/>
          <a:stretch>
            <a:fillRect/>
          </a:stretch>
        </p:blipFill>
        <p:spPr>
          <a:xfrm>
            <a:off x="5664884" y="5378283"/>
            <a:ext cx="2554209" cy="763210"/>
          </a:xfrm>
          <a:prstGeom prst="rect">
            <a:avLst/>
          </a:prstGeom>
        </p:spPr>
      </p:pic>
      <p:pic>
        <p:nvPicPr>
          <p:cNvPr id="32" name="Imagen 31"/>
          <p:cNvPicPr>
            <a:picLocks noChangeAspect="1"/>
          </p:cNvPicPr>
          <p:nvPr/>
        </p:nvPicPr>
        <p:blipFill>
          <a:blip r:embed="rId11"/>
          <a:stretch>
            <a:fillRect/>
          </a:stretch>
        </p:blipFill>
        <p:spPr>
          <a:xfrm>
            <a:off x="1579515" y="2953319"/>
            <a:ext cx="2212718" cy="772520"/>
          </a:xfrm>
          <a:prstGeom prst="rect">
            <a:avLst/>
          </a:prstGeom>
        </p:spPr>
      </p:pic>
      <p:pic>
        <p:nvPicPr>
          <p:cNvPr id="33" name="Imagen 32"/>
          <p:cNvPicPr>
            <a:picLocks noChangeAspect="1"/>
          </p:cNvPicPr>
          <p:nvPr/>
        </p:nvPicPr>
        <p:blipFill>
          <a:blip r:embed="rId12"/>
          <a:stretch>
            <a:fillRect/>
          </a:stretch>
        </p:blipFill>
        <p:spPr>
          <a:xfrm>
            <a:off x="1124661" y="2217761"/>
            <a:ext cx="361950" cy="457200"/>
          </a:xfrm>
          <a:prstGeom prst="rect">
            <a:avLst/>
          </a:prstGeom>
        </p:spPr>
      </p:pic>
      <p:pic>
        <p:nvPicPr>
          <p:cNvPr id="34" name="Imagen 33"/>
          <p:cNvPicPr>
            <a:picLocks noChangeAspect="1"/>
          </p:cNvPicPr>
          <p:nvPr/>
        </p:nvPicPr>
        <p:blipFill>
          <a:blip r:embed="rId13"/>
          <a:stretch>
            <a:fillRect/>
          </a:stretch>
        </p:blipFill>
        <p:spPr>
          <a:xfrm>
            <a:off x="1078955" y="3083612"/>
            <a:ext cx="371475" cy="390525"/>
          </a:xfrm>
          <a:prstGeom prst="rect">
            <a:avLst/>
          </a:prstGeom>
        </p:spPr>
      </p:pic>
      <p:pic>
        <p:nvPicPr>
          <p:cNvPr id="35" name="Imagen 34"/>
          <p:cNvPicPr>
            <a:picLocks noChangeAspect="1"/>
          </p:cNvPicPr>
          <p:nvPr/>
        </p:nvPicPr>
        <p:blipFill>
          <a:blip r:embed="rId14"/>
          <a:stretch>
            <a:fillRect/>
          </a:stretch>
        </p:blipFill>
        <p:spPr>
          <a:xfrm>
            <a:off x="1059265" y="4288737"/>
            <a:ext cx="438150" cy="409575"/>
          </a:xfrm>
          <a:prstGeom prst="rect">
            <a:avLst/>
          </a:prstGeom>
        </p:spPr>
      </p:pic>
      <p:pic>
        <p:nvPicPr>
          <p:cNvPr id="36" name="Imagen 35"/>
          <p:cNvPicPr>
            <a:picLocks noChangeAspect="1"/>
          </p:cNvPicPr>
          <p:nvPr/>
        </p:nvPicPr>
        <p:blipFill>
          <a:blip r:embed="rId15"/>
          <a:stretch>
            <a:fillRect/>
          </a:stretch>
        </p:blipFill>
        <p:spPr>
          <a:xfrm>
            <a:off x="1096086" y="5594800"/>
            <a:ext cx="419100" cy="390525"/>
          </a:xfrm>
          <a:prstGeom prst="rect">
            <a:avLst/>
          </a:prstGeom>
        </p:spPr>
      </p:pic>
      <p:pic>
        <p:nvPicPr>
          <p:cNvPr id="37" name="Imagen 36"/>
          <p:cNvPicPr>
            <a:picLocks noChangeAspect="1"/>
          </p:cNvPicPr>
          <p:nvPr/>
        </p:nvPicPr>
        <p:blipFill>
          <a:blip r:embed="rId16"/>
          <a:stretch>
            <a:fillRect/>
          </a:stretch>
        </p:blipFill>
        <p:spPr>
          <a:xfrm>
            <a:off x="5137742" y="2282517"/>
            <a:ext cx="333375" cy="409575"/>
          </a:xfrm>
          <a:prstGeom prst="rect">
            <a:avLst/>
          </a:prstGeom>
        </p:spPr>
      </p:pic>
      <p:pic>
        <p:nvPicPr>
          <p:cNvPr id="38" name="Imagen 37"/>
          <p:cNvPicPr>
            <a:picLocks noChangeAspect="1"/>
          </p:cNvPicPr>
          <p:nvPr/>
        </p:nvPicPr>
        <p:blipFill>
          <a:blip r:embed="rId17"/>
          <a:stretch>
            <a:fillRect/>
          </a:stretch>
        </p:blipFill>
        <p:spPr>
          <a:xfrm>
            <a:off x="5113930" y="3179146"/>
            <a:ext cx="381000" cy="390525"/>
          </a:xfrm>
          <a:prstGeom prst="rect">
            <a:avLst/>
          </a:prstGeom>
        </p:spPr>
      </p:pic>
      <p:pic>
        <p:nvPicPr>
          <p:cNvPr id="39" name="Imagen 38"/>
          <p:cNvPicPr>
            <a:picLocks noChangeAspect="1"/>
          </p:cNvPicPr>
          <p:nvPr/>
        </p:nvPicPr>
        <p:blipFill>
          <a:blip r:embed="rId18"/>
          <a:stretch>
            <a:fillRect/>
          </a:stretch>
        </p:blipFill>
        <p:spPr>
          <a:xfrm>
            <a:off x="5137102" y="4416330"/>
            <a:ext cx="361950" cy="400050"/>
          </a:xfrm>
          <a:prstGeom prst="rect">
            <a:avLst/>
          </a:prstGeom>
        </p:spPr>
      </p:pic>
      <p:pic>
        <p:nvPicPr>
          <p:cNvPr id="40" name="Imagen 39"/>
          <p:cNvPicPr>
            <a:picLocks noChangeAspect="1"/>
          </p:cNvPicPr>
          <p:nvPr/>
        </p:nvPicPr>
        <p:blipFill>
          <a:blip r:embed="rId19"/>
          <a:stretch>
            <a:fillRect/>
          </a:stretch>
        </p:blipFill>
        <p:spPr>
          <a:xfrm>
            <a:off x="5099642" y="5561462"/>
            <a:ext cx="409575" cy="457200"/>
          </a:xfrm>
          <a:prstGeom prst="rect">
            <a:avLst/>
          </a:prstGeom>
        </p:spPr>
      </p:pic>
      <p:pic>
        <p:nvPicPr>
          <p:cNvPr id="3" name="Imagen 2"/>
          <p:cNvPicPr>
            <a:picLocks noChangeAspect="1"/>
          </p:cNvPicPr>
          <p:nvPr/>
        </p:nvPicPr>
        <p:blipFill>
          <a:blip r:embed="rId20"/>
          <a:stretch>
            <a:fillRect/>
          </a:stretch>
        </p:blipFill>
        <p:spPr>
          <a:xfrm>
            <a:off x="9505243" y="2313163"/>
            <a:ext cx="1691933" cy="3410303"/>
          </a:xfrm>
          <a:prstGeom prst="rect">
            <a:avLst/>
          </a:prstGeom>
        </p:spPr>
      </p:pic>
      <mc:AlternateContent xmlns:mc="http://schemas.openxmlformats.org/markup-compatibility/2006" xmlns:p14="http://schemas.microsoft.com/office/powerpoint/2010/main">
        <mc:Choice Requires="p14">
          <p:contentPart p14:bwMode="auto" r:id="rId21">
            <p14:nvContentPartPr>
              <p14:cNvPr id="5" name="Entrada de lápiz 4">
                <a:extLst>
                  <a:ext uri="{FF2B5EF4-FFF2-40B4-BE49-F238E27FC236}">
                    <a16:creationId xmlns:a16="http://schemas.microsoft.com/office/drawing/2014/main" id="{E6387A34-F8D9-6041-4AFE-C03C15E2F610}"/>
                  </a:ext>
                </a:extLst>
              </p14:cNvPr>
              <p14:cNvContentPartPr/>
              <p14:nvPr/>
            </p14:nvContentPartPr>
            <p14:xfrm>
              <a:off x="7430616" y="1860912"/>
              <a:ext cx="360" cy="360"/>
            </p14:xfrm>
          </p:contentPart>
        </mc:Choice>
        <mc:Fallback xmlns="">
          <p:pic>
            <p:nvPicPr>
              <p:cNvPr id="5" name="Entrada de lápiz 4">
                <a:extLst>
                  <a:ext uri="{FF2B5EF4-FFF2-40B4-BE49-F238E27FC236}">
                    <a16:creationId xmlns:a16="http://schemas.microsoft.com/office/drawing/2014/main" id="{E6387A34-F8D9-6041-4AFE-C03C15E2F610}"/>
                  </a:ext>
                </a:extLst>
              </p:cNvPr>
              <p:cNvPicPr/>
              <p:nvPr/>
            </p:nvPicPr>
            <p:blipFill>
              <a:blip r:embed="rId22"/>
              <a:stretch>
                <a:fillRect/>
              </a:stretch>
            </p:blipFill>
            <p:spPr>
              <a:xfrm>
                <a:off x="7421616" y="1851912"/>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7" name="Entrada de lápiz 6">
                <a:extLst>
                  <a:ext uri="{FF2B5EF4-FFF2-40B4-BE49-F238E27FC236}">
                    <a16:creationId xmlns:a16="http://schemas.microsoft.com/office/drawing/2014/main" id="{B1CC4425-76F5-E8A0-8516-CEBE1A73D55F}"/>
                  </a:ext>
                </a:extLst>
              </p14:cNvPr>
              <p14:cNvContentPartPr/>
              <p14:nvPr/>
            </p14:nvContentPartPr>
            <p14:xfrm>
              <a:off x="4427496" y="2225952"/>
              <a:ext cx="25920" cy="20160"/>
            </p14:xfrm>
          </p:contentPart>
        </mc:Choice>
        <mc:Fallback xmlns="">
          <p:pic>
            <p:nvPicPr>
              <p:cNvPr id="7" name="Entrada de lápiz 6">
                <a:extLst>
                  <a:ext uri="{FF2B5EF4-FFF2-40B4-BE49-F238E27FC236}">
                    <a16:creationId xmlns:a16="http://schemas.microsoft.com/office/drawing/2014/main" id="{B1CC4425-76F5-E8A0-8516-CEBE1A73D55F}"/>
                  </a:ext>
                </a:extLst>
              </p:cNvPr>
              <p:cNvPicPr/>
              <p:nvPr/>
            </p:nvPicPr>
            <p:blipFill>
              <a:blip r:embed="rId24"/>
              <a:stretch>
                <a:fillRect/>
              </a:stretch>
            </p:blipFill>
            <p:spPr>
              <a:xfrm>
                <a:off x="4418856" y="2217312"/>
                <a:ext cx="43560" cy="37800"/>
              </a:xfrm>
              <a:prstGeom prst="rect">
                <a:avLst/>
              </a:prstGeom>
            </p:spPr>
          </p:pic>
        </mc:Fallback>
      </mc:AlternateContent>
    </p:spTree>
    <p:extLst>
      <p:ext uri="{BB962C8B-B14F-4D97-AF65-F5344CB8AC3E}">
        <p14:creationId xmlns:p14="http://schemas.microsoft.com/office/powerpoint/2010/main" val="5455069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557AEF5-2DCE-4787-B49A-210CBD51B88C}"/>
              </a:ext>
            </a:extLst>
          </p:cNvPr>
          <p:cNvPicPr>
            <a:picLocks noChangeAspect="1"/>
          </p:cNvPicPr>
          <p:nvPr/>
        </p:nvPicPr>
        <p:blipFill>
          <a:blip r:embed="rId2"/>
          <a:stretch>
            <a:fillRect/>
          </a:stretch>
        </p:blipFill>
        <p:spPr>
          <a:xfrm>
            <a:off x="760135" y="561768"/>
            <a:ext cx="4388335" cy="2429910"/>
          </a:xfrm>
          <a:prstGeom prst="rect">
            <a:avLst/>
          </a:prstGeom>
        </p:spPr>
      </p:pic>
      <p:pic>
        <p:nvPicPr>
          <p:cNvPr id="3" name="Picture 2">
            <a:extLst>
              <a:ext uri="{FF2B5EF4-FFF2-40B4-BE49-F238E27FC236}">
                <a16:creationId xmlns:a16="http://schemas.microsoft.com/office/drawing/2014/main" id="{08A58BD8-922D-498B-B4D0-AF519E1C1511}"/>
              </a:ext>
            </a:extLst>
          </p:cNvPr>
          <p:cNvPicPr>
            <a:picLocks noChangeAspect="1"/>
          </p:cNvPicPr>
          <p:nvPr/>
        </p:nvPicPr>
        <p:blipFill>
          <a:blip r:embed="rId3"/>
          <a:stretch>
            <a:fillRect/>
          </a:stretch>
        </p:blipFill>
        <p:spPr>
          <a:xfrm>
            <a:off x="874395" y="3126124"/>
            <a:ext cx="4194562" cy="3124450"/>
          </a:xfrm>
          <a:prstGeom prst="rect">
            <a:avLst/>
          </a:prstGeom>
        </p:spPr>
      </p:pic>
      <p:pic>
        <p:nvPicPr>
          <p:cNvPr id="4" name="Picture 3">
            <a:extLst>
              <a:ext uri="{FF2B5EF4-FFF2-40B4-BE49-F238E27FC236}">
                <a16:creationId xmlns:a16="http://schemas.microsoft.com/office/drawing/2014/main" id="{894E9B0C-5726-4CF7-BF57-A14500800874}"/>
              </a:ext>
            </a:extLst>
          </p:cNvPr>
          <p:cNvPicPr>
            <a:picLocks noChangeAspect="1"/>
          </p:cNvPicPr>
          <p:nvPr/>
        </p:nvPicPr>
        <p:blipFill>
          <a:blip r:embed="rId4"/>
          <a:stretch>
            <a:fillRect/>
          </a:stretch>
        </p:blipFill>
        <p:spPr>
          <a:xfrm>
            <a:off x="6212786" y="1510938"/>
            <a:ext cx="3318840" cy="3484782"/>
          </a:xfrm>
          <a:prstGeom prst="rect">
            <a:avLst/>
          </a:prstGeom>
        </p:spPr>
      </p:pic>
    </p:spTree>
    <p:extLst>
      <p:ext uri="{BB962C8B-B14F-4D97-AF65-F5344CB8AC3E}">
        <p14:creationId xmlns:p14="http://schemas.microsoft.com/office/powerpoint/2010/main" val="1485103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1321573-2C83-4895-BCD4-33536716BDFB}"/>
              </a:ext>
            </a:extLst>
          </p:cNvPr>
          <p:cNvPicPr>
            <a:picLocks noChangeAspect="1"/>
          </p:cNvPicPr>
          <p:nvPr/>
        </p:nvPicPr>
        <p:blipFill>
          <a:blip r:embed="rId2"/>
          <a:stretch>
            <a:fillRect/>
          </a:stretch>
        </p:blipFill>
        <p:spPr>
          <a:xfrm>
            <a:off x="608878" y="576406"/>
            <a:ext cx="11090468" cy="2924175"/>
          </a:xfrm>
          <a:prstGeom prst="rect">
            <a:avLst/>
          </a:prstGeom>
        </p:spPr>
      </p:pic>
      <p:pic>
        <p:nvPicPr>
          <p:cNvPr id="4" name="Imagen 3">
            <a:extLst>
              <a:ext uri="{FF2B5EF4-FFF2-40B4-BE49-F238E27FC236}">
                <a16:creationId xmlns:a16="http://schemas.microsoft.com/office/drawing/2014/main" id="{A44EC169-04C4-4223-8222-3CEEF27A9B04}"/>
              </a:ext>
            </a:extLst>
          </p:cNvPr>
          <p:cNvPicPr>
            <a:picLocks noChangeAspect="1"/>
          </p:cNvPicPr>
          <p:nvPr/>
        </p:nvPicPr>
        <p:blipFill>
          <a:blip r:embed="rId3"/>
          <a:stretch>
            <a:fillRect/>
          </a:stretch>
        </p:blipFill>
        <p:spPr>
          <a:xfrm>
            <a:off x="9301018" y="5003384"/>
            <a:ext cx="2311112" cy="1556887"/>
          </a:xfrm>
          <a:prstGeom prst="rect">
            <a:avLst/>
          </a:prstGeom>
        </p:spPr>
      </p:pic>
      <p:sp>
        <p:nvSpPr>
          <p:cNvPr id="5" name="CuadroTexto 4">
            <a:extLst>
              <a:ext uri="{FF2B5EF4-FFF2-40B4-BE49-F238E27FC236}">
                <a16:creationId xmlns:a16="http://schemas.microsoft.com/office/drawing/2014/main" id="{FD09DCCE-F82B-4495-B095-ECFA1855D136}"/>
              </a:ext>
            </a:extLst>
          </p:cNvPr>
          <p:cNvSpPr txBox="1"/>
          <p:nvPr/>
        </p:nvSpPr>
        <p:spPr>
          <a:xfrm>
            <a:off x="766618" y="3925455"/>
            <a:ext cx="7536873" cy="369332"/>
          </a:xfrm>
          <a:prstGeom prst="rect">
            <a:avLst/>
          </a:prstGeom>
          <a:noFill/>
        </p:spPr>
        <p:txBody>
          <a:bodyPr wrap="square" rtlCol="0">
            <a:spAutoFit/>
          </a:bodyPr>
          <a:lstStyle/>
          <a:p>
            <a:r>
              <a:rPr lang="es-CR" b="1" dirty="0">
                <a:effectLst>
                  <a:outerShdw blurRad="38100" dist="38100" dir="2700000" algn="tl">
                    <a:srgbClr val="000000">
                      <a:alpha val="43137"/>
                    </a:srgbClr>
                  </a:outerShdw>
                </a:effectLst>
              </a:rPr>
              <a:t>Calcular los promedios aritméticos.</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035733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4002425" y="913149"/>
            <a:ext cx="4237057"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Propiedades de la Media Aritmética</a:t>
            </a:r>
            <a:endParaRPr lang="es-ES"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6" name="Rectángulo 5"/>
          <p:cNvSpPr/>
          <p:nvPr/>
        </p:nvSpPr>
        <p:spPr>
          <a:xfrm>
            <a:off x="1134052" y="1634633"/>
            <a:ext cx="8845895" cy="2308324"/>
          </a:xfrm>
          <a:prstGeom prst="rect">
            <a:avLst/>
          </a:prstGeom>
        </p:spPr>
        <p:txBody>
          <a:bodyPr wrap="square">
            <a:spAutoFit/>
          </a:bodyPr>
          <a:lstStyle/>
          <a:p>
            <a:pPr marL="285750" indent="-285750">
              <a:buFont typeface="Wingdings" panose="05000000000000000000" pitchFamily="2" charset="2"/>
              <a:buChar char="q"/>
            </a:pPr>
            <a:r>
              <a:rPr lang="es-ES" dirty="0"/>
              <a:t>Esta expresada en las mismas unidades que la variable.</a:t>
            </a:r>
          </a:p>
          <a:p>
            <a:pPr marL="285750" indent="-285750">
              <a:buFont typeface="Wingdings" panose="05000000000000000000" pitchFamily="2" charset="2"/>
              <a:buChar char="q"/>
            </a:pPr>
            <a:endParaRPr lang="es-ES" dirty="0"/>
          </a:p>
          <a:p>
            <a:pPr marL="285750" indent="-285750">
              <a:buFont typeface="Wingdings" panose="05000000000000000000" pitchFamily="2" charset="2"/>
              <a:buChar char="q"/>
            </a:pPr>
            <a:r>
              <a:rPr lang="es-ES" dirty="0"/>
              <a:t>Es el centro de gravedad de toda la distribución, representando a todos los valores observados.</a:t>
            </a:r>
          </a:p>
          <a:p>
            <a:pPr marL="285750" indent="-285750">
              <a:buFont typeface="Wingdings" panose="05000000000000000000" pitchFamily="2" charset="2"/>
              <a:buChar char="q"/>
            </a:pPr>
            <a:endParaRPr lang="es-ES" dirty="0"/>
          </a:p>
          <a:p>
            <a:pPr marL="285750" indent="-285750">
              <a:buFont typeface="Wingdings" panose="05000000000000000000" pitchFamily="2" charset="2"/>
              <a:buChar char="q"/>
            </a:pPr>
            <a:r>
              <a:rPr lang="es-ES" dirty="0"/>
              <a:t>En su cálculo intervienen todos los valores de la distribución.</a:t>
            </a:r>
          </a:p>
          <a:p>
            <a:pPr marL="285750" indent="-285750">
              <a:buFont typeface="Wingdings" panose="05000000000000000000" pitchFamily="2" charset="2"/>
              <a:buChar char="q"/>
            </a:pPr>
            <a:endParaRPr lang="es-ES" dirty="0"/>
          </a:p>
          <a:p>
            <a:pPr marL="285750" indent="-285750">
              <a:buFont typeface="Wingdings" panose="05000000000000000000" pitchFamily="2" charset="2"/>
              <a:buChar char="q"/>
            </a:pPr>
            <a:r>
              <a:rPr lang="es-ES" dirty="0"/>
              <a:t>Es única.</a:t>
            </a:r>
          </a:p>
        </p:txBody>
      </p:sp>
      <p:sp>
        <p:nvSpPr>
          <p:cNvPr id="3" name="Rectángulo 2">
            <a:extLst>
              <a:ext uri="{FF2B5EF4-FFF2-40B4-BE49-F238E27FC236}">
                <a16:creationId xmlns:a16="http://schemas.microsoft.com/office/drawing/2014/main" id="{5DC80734-1FDC-4B6C-84EB-CD2DBFAA9FDF}"/>
              </a:ext>
            </a:extLst>
          </p:cNvPr>
          <p:cNvSpPr/>
          <p:nvPr/>
        </p:nvSpPr>
        <p:spPr>
          <a:xfrm>
            <a:off x="1134052" y="4295109"/>
            <a:ext cx="9792566" cy="1295868"/>
          </a:xfrm>
          <a:prstGeom prst="rect">
            <a:avLst/>
          </a:prstGeom>
        </p:spPr>
        <p:txBody>
          <a:bodyPr wrap="square">
            <a:spAutoFit/>
          </a:bodyPr>
          <a:lstStyle/>
          <a:p>
            <a:pPr marL="285750" indent="-285750">
              <a:lnSpc>
                <a:spcPct val="150000"/>
              </a:lnSpc>
              <a:buFont typeface="Wingdings" panose="05000000000000000000" pitchFamily="2" charset="2"/>
              <a:buChar char="q"/>
            </a:pPr>
            <a:r>
              <a:rPr lang="es-ES" b="1" dirty="0"/>
              <a:t>Su principal inconveniente, es que la media está influenciada por los valores  extremos (pequeños o grandes). En general, cuando la distribución tenga datos extremos, no se utiliza la media como medida de tendencia central.</a:t>
            </a:r>
          </a:p>
        </p:txBody>
      </p:sp>
    </p:spTree>
    <p:extLst>
      <p:ext uri="{BB962C8B-B14F-4D97-AF65-F5344CB8AC3E}">
        <p14:creationId xmlns:p14="http://schemas.microsoft.com/office/powerpoint/2010/main" val="41416475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19051" y="1352189"/>
            <a:ext cx="10145486" cy="1122743"/>
          </a:xfrm>
          <a:prstGeom prst="rect">
            <a:avLst/>
          </a:prstGeom>
        </p:spPr>
        <p:txBody>
          <a:bodyPr wrap="square">
            <a:spAutoFit/>
          </a:bodyPr>
          <a:lstStyle/>
          <a:p>
            <a:pPr algn="just">
              <a:lnSpc>
                <a:spcPct val="200000"/>
              </a:lnSpc>
            </a:pPr>
            <a:r>
              <a:rPr lang="es-ES" dirty="0"/>
              <a:t>En algunas series estadísticas, no todos los valores tienen la misma importancia. Entonces, para calcular la media se ponderan dichos valores según su peso, con lo que se obtiene una </a:t>
            </a:r>
            <a:r>
              <a:rPr lang="es-ES" b="1" dirty="0"/>
              <a:t>media aritmética ponderada</a:t>
            </a:r>
            <a:r>
              <a:rPr lang="es-ES" dirty="0"/>
              <a:t>. </a:t>
            </a:r>
          </a:p>
        </p:txBody>
      </p:sp>
      <p:sp>
        <p:nvSpPr>
          <p:cNvPr id="4" name="Rectángulo 3"/>
          <p:cNvSpPr/>
          <p:nvPr/>
        </p:nvSpPr>
        <p:spPr>
          <a:xfrm>
            <a:off x="1119051" y="803720"/>
            <a:ext cx="3850734"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b="1"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rPr>
              <a:t>Promedio Aritmético Ponderado</a:t>
            </a:r>
            <a:endParaRPr lang="es-ES" b="1" dirty="0">
              <a:effectLst>
                <a:outerShdw blurRad="38100" dist="38100" dir="2700000" algn="tl">
                  <a:srgbClr val="000000">
                    <a:alpha val="43137"/>
                  </a:srgbClr>
                </a:outerShdw>
              </a:effectLst>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13" name="Imagen 12"/>
          <p:cNvPicPr>
            <a:picLocks noChangeAspect="1"/>
          </p:cNvPicPr>
          <p:nvPr/>
        </p:nvPicPr>
        <p:blipFill>
          <a:blip r:embed="rId2"/>
          <a:stretch>
            <a:fillRect/>
          </a:stretch>
        </p:blipFill>
        <p:spPr>
          <a:xfrm>
            <a:off x="10247736" y="4601046"/>
            <a:ext cx="1099928" cy="1203158"/>
          </a:xfrm>
          <a:prstGeom prst="rect">
            <a:avLst/>
          </a:prstGeom>
        </p:spPr>
      </p:pic>
      <p:pic>
        <p:nvPicPr>
          <p:cNvPr id="5" name="Imagen 4">
            <a:extLst>
              <a:ext uri="{FF2B5EF4-FFF2-40B4-BE49-F238E27FC236}">
                <a16:creationId xmlns:a16="http://schemas.microsoft.com/office/drawing/2014/main" id="{3C93F555-14A2-4085-AD07-1E475DB1846A}"/>
              </a:ext>
            </a:extLst>
          </p:cNvPr>
          <p:cNvPicPr>
            <a:picLocks noChangeAspect="1"/>
          </p:cNvPicPr>
          <p:nvPr/>
        </p:nvPicPr>
        <p:blipFill>
          <a:blip r:embed="rId3"/>
          <a:stretch>
            <a:fillRect/>
          </a:stretch>
        </p:blipFill>
        <p:spPr>
          <a:xfrm>
            <a:off x="2410835" y="4975529"/>
            <a:ext cx="5172075" cy="828675"/>
          </a:xfrm>
          <a:prstGeom prst="rect">
            <a:avLst/>
          </a:prstGeom>
        </p:spPr>
      </p:pic>
      <p:sp>
        <p:nvSpPr>
          <p:cNvPr id="3" name="Rectángulo 2">
            <a:extLst>
              <a:ext uri="{FF2B5EF4-FFF2-40B4-BE49-F238E27FC236}">
                <a16:creationId xmlns:a16="http://schemas.microsoft.com/office/drawing/2014/main" id="{DC39F700-8758-4F3C-B5FA-BF213F0D80B7}"/>
              </a:ext>
            </a:extLst>
          </p:cNvPr>
          <p:cNvSpPr/>
          <p:nvPr/>
        </p:nvSpPr>
        <p:spPr>
          <a:xfrm>
            <a:off x="1158701" y="3213273"/>
            <a:ext cx="10066185" cy="1122743"/>
          </a:xfrm>
          <a:prstGeom prst="rect">
            <a:avLst/>
          </a:prstGeom>
        </p:spPr>
        <p:txBody>
          <a:bodyPr wrap="square">
            <a:spAutoFit/>
          </a:bodyPr>
          <a:lstStyle/>
          <a:p>
            <a:pPr>
              <a:lnSpc>
                <a:spcPct val="200000"/>
              </a:lnSpc>
            </a:pPr>
            <a:r>
              <a:rPr lang="es-ES" dirty="0"/>
              <a:t>Si se tiene una variable con valores </a:t>
            </a:r>
            <a:r>
              <a:rPr lang="es-ES" b="1" i="1" dirty="0"/>
              <a:t>x</a:t>
            </a:r>
            <a:r>
              <a:rPr lang="es-ES" b="1" i="1" baseline="-25000" dirty="0"/>
              <a:t>1</a:t>
            </a:r>
            <a:r>
              <a:rPr lang="es-ES" b="1" i="1" dirty="0"/>
              <a:t>, x</a:t>
            </a:r>
            <a:r>
              <a:rPr lang="es-ES" b="1" i="1" baseline="-25000" dirty="0"/>
              <a:t>2</a:t>
            </a:r>
            <a:r>
              <a:rPr lang="es-ES" b="1" i="1" dirty="0"/>
              <a:t>, ... , </a:t>
            </a:r>
            <a:r>
              <a:rPr lang="es-ES" b="1" i="1" dirty="0" err="1"/>
              <a:t>x</a:t>
            </a:r>
            <a:r>
              <a:rPr lang="es-ES" b="1" i="1" baseline="-25000" dirty="0" err="1"/>
              <a:t>n</a:t>
            </a:r>
            <a:r>
              <a:rPr lang="es-ES" dirty="0"/>
              <a:t>, a los que se asigna un peso mediante valores numéricos </a:t>
            </a:r>
            <a:r>
              <a:rPr lang="es-ES" b="1" i="1" dirty="0"/>
              <a:t>w</a:t>
            </a:r>
            <a:r>
              <a:rPr lang="es-ES" b="1" i="1" baseline="-25000" dirty="0"/>
              <a:t>1</a:t>
            </a:r>
            <a:r>
              <a:rPr lang="es-ES" b="1" i="1" dirty="0"/>
              <a:t>, w</a:t>
            </a:r>
            <a:r>
              <a:rPr lang="es-ES" b="1" i="1" baseline="-25000" dirty="0"/>
              <a:t>2</a:t>
            </a:r>
            <a:r>
              <a:rPr lang="es-ES" b="1" i="1" dirty="0"/>
              <a:t>, ..., </a:t>
            </a:r>
            <a:r>
              <a:rPr lang="es-ES" b="1" i="1" dirty="0" err="1"/>
              <a:t>w</a:t>
            </a:r>
            <a:r>
              <a:rPr lang="es-ES" b="1" i="1" baseline="-25000" dirty="0" err="1"/>
              <a:t>n</a:t>
            </a:r>
            <a:r>
              <a:rPr lang="es-ES" dirty="0"/>
              <a:t>, la media ponderada se calculará como sigue:</a:t>
            </a:r>
          </a:p>
        </p:txBody>
      </p:sp>
    </p:spTree>
    <p:extLst>
      <p:ext uri="{BB962C8B-B14F-4D97-AF65-F5344CB8AC3E}">
        <p14:creationId xmlns:p14="http://schemas.microsoft.com/office/powerpoint/2010/main" val="13011210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8ED02D2D-929E-4DD0-B67B-C231DF8E3BFE}"/>
              </a:ext>
            </a:extLst>
          </p:cNvPr>
          <p:cNvSpPr txBox="1"/>
          <p:nvPr/>
        </p:nvSpPr>
        <p:spPr>
          <a:xfrm>
            <a:off x="612313" y="652107"/>
            <a:ext cx="10591396" cy="1122743"/>
          </a:xfrm>
          <a:prstGeom prst="rect">
            <a:avLst/>
          </a:prstGeom>
          <a:noFill/>
        </p:spPr>
        <p:txBody>
          <a:bodyPr wrap="square" rtlCol="0">
            <a:spAutoFit/>
          </a:bodyPr>
          <a:lstStyle/>
          <a:p>
            <a:pPr>
              <a:lnSpc>
                <a:spcPct val="200000"/>
              </a:lnSpc>
            </a:pPr>
            <a:r>
              <a:rPr lang="es-ES" dirty="0"/>
              <a:t>Suponga, que un estudiante el pasado semestre lectivo obtuvo las siguientes notas en los cursos matriculados ¿Cuál es promedio ponderado de notas?</a:t>
            </a:r>
          </a:p>
        </p:txBody>
      </p:sp>
      <mc:AlternateContent xmlns:mc="http://schemas.openxmlformats.org/markup-compatibility/2006" xmlns:a14="http://schemas.microsoft.com/office/drawing/2010/main">
        <mc:Choice Requires="a14">
          <p:graphicFrame>
            <p:nvGraphicFramePr>
              <p:cNvPr id="3" name="Tabla 2">
                <a:extLst>
                  <a:ext uri="{FF2B5EF4-FFF2-40B4-BE49-F238E27FC236}">
                    <a16:creationId xmlns:a16="http://schemas.microsoft.com/office/drawing/2014/main" id="{BF1BE0FA-45C8-4648-B52E-6EB7EA2CCBC7}"/>
                  </a:ext>
                </a:extLst>
              </p:cNvPr>
              <p:cNvGraphicFramePr>
                <a:graphicFrameLocks noGrp="1"/>
              </p:cNvGraphicFramePr>
              <p:nvPr/>
            </p:nvGraphicFramePr>
            <p:xfrm>
              <a:off x="2612571" y="2525431"/>
              <a:ext cx="6966858" cy="1041400"/>
            </p:xfrm>
            <a:graphic>
              <a:graphicData uri="http://schemas.openxmlformats.org/drawingml/2006/table">
                <a:tbl>
                  <a:tblPr firstRow="1" bandRow="1">
                    <a:tableStyleId>{5C22544A-7EE6-4342-B048-85BDC9FD1C3A}</a:tableStyleId>
                  </a:tblPr>
                  <a:tblGrid>
                    <a:gridCol w="1673727">
                      <a:extLst>
                        <a:ext uri="{9D8B030D-6E8A-4147-A177-3AD203B41FA5}">
                          <a16:colId xmlns:a16="http://schemas.microsoft.com/office/drawing/2014/main" val="20000"/>
                        </a:ext>
                      </a:extLst>
                    </a:gridCol>
                    <a:gridCol w="950495">
                      <a:extLst>
                        <a:ext uri="{9D8B030D-6E8A-4147-A177-3AD203B41FA5}">
                          <a16:colId xmlns:a16="http://schemas.microsoft.com/office/drawing/2014/main" val="20001"/>
                        </a:ext>
                      </a:extLst>
                    </a:gridCol>
                    <a:gridCol w="859207">
                      <a:extLst>
                        <a:ext uri="{9D8B030D-6E8A-4147-A177-3AD203B41FA5}">
                          <a16:colId xmlns:a16="http://schemas.microsoft.com/office/drawing/2014/main" val="20002"/>
                        </a:ext>
                      </a:extLst>
                    </a:gridCol>
                    <a:gridCol w="1161143">
                      <a:extLst>
                        <a:ext uri="{9D8B030D-6E8A-4147-A177-3AD203B41FA5}">
                          <a16:colId xmlns:a16="http://schemas.microsoft.com/office/drawing/2014/main" val="20003"/>
                        </a:ext>
                      </a:extLst>
                    </a:gridCol>
                    <a:gridCol w="1161143">
                      <a:extLst>
                        <a:ext uri="{9D8B030D-6E8A-4147-A177-3AD203B41FA5}">
                          <a16:colId xmlns:a16="http://schemas.microsoft.com/office/drawing/2014/main" val="20004"/>
                        </a:ext>
                      </a:extLst>
                    </a:gridCol>
                    <a:gridCol w="1161143">
                      <a:extLst>
                        <a:ext uri="{9D8B030D-6E8A-4147-A177-3AD203B41FA5}">
                          <a16:colId xmlns:a16="http://schemas.microsoft.com/office/drawing/2014/main" val="20005"/>
                        </a:ext>
                      </a:extLst>
                    </a:gridCol>
                  </a:tblGrid>
                  <a:tr h="0">
                    <a:tc>
                      <a:txBody>
                        <a:bodyPr/>
                        <a:lstStyle/>
                        <a:p>
                          <a:r>
                            <a:rPr lang="es-ES" sz="1600" dirty="0">
                              <a:solidFill>
                                <a:schemeClr val="tx1"/>
                              </a:solidFill>
                            </a:rPr>
                            <a:t>Materia</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0">
                    <a:tc>
                      <a:txBody>
                        <a:bodyPr/>
                        <a:lstStyle/>
                        <a:p>
                          <a:r>
                            <a:rPr lang="es-ES" sz="1600" dirty="0">
                              <a:solidFill>
                                <a:schemeClr val="tx1"/>
                              </a:solidFill>
                            </a:rPr>
                            <a:t>Créditos (</a:t>
                          </a:r>
                          <a14:m>
                            <m:oMath xmlns:m="http://schemas.openxmlformats.org/officeDocument/2006/math">
                              <m:sSub>
                                <m:sSubPr>
                                  <m:ctrlPr>
                                    <a:rPr lang="es-ES" sz="1600" i="1" smtClean="0">
                                      <a:solidFill>
                                        <a:schemeClr val="tx1"/>
                                      </a:solidFill>
                                      <a:latin typeface="Cambria Math" panose="02040503050406030204" pitchFamily="18" charset="0"/>
                                    </a:rPr>
                                  </m:ctrlPr>
                                </m:sSubPr>
                                <m:e>
                                  <m:r>
                                    <a:rPr lang="es-CR" sz="1600" b="0" i="1" smtClean="0">
                                      <a:solidFill>
                                        <a:schemeClr val="tx1"/>
                                      </a:solidFill>
                                      <a:latin typeface="Cambria Math" panose="02040503050406030204" pitchFamily="18" charset="0"/>
                                    </a:rPr>
                                    <m:t>𝑤</m:t>
                                  </m:r>
                                </m:e>
                                <m:sub>
                                  <m:r>
                                    <a:rPr lang="es-CR" sz="1600" b="0" i="1" smtClean="0">
                                      <a:solidFill>
                                        <a:schemeClr val="tx1"/>
                                      </a:solidFill>
                                      <a:latin typeface="Cambria Math" panose="02040503050406030204" pitchFamily="18" charset="0"/>
                                    </a:rPr>
                                    <m:t>𝑖</m:t>
                                  </m:r>
                                </m:sub>
                              </m:sSub>
                            </m:oMath>
                          </a14:m>
                          <a:r>
                            <a:rPr lang="es-ES" sz="1600" dirty="0">
                              <a:solidFill>
                                <a:schemeClr val="tx1"/>
                              </a:solidFill>
                            </a:rPr>
                            <a: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sz="1600" dirty="0">
                              <a:solidFill>
                                <a:schemeClr val="tx1"/>
                              </a:solidFill>
                            </a:rPr>
                            <a:t>Nota final (</a:t>
                          </a:r>
                          <a14:m>
                            <m:oMath xmlns:m="http://schemas.openxmlformats.org/officeDocument/2006/math">
                              <m:sSub>
                                <m:sSubPr>
                                  <m:ctrlPr>
                                    <a:rPr lang="es-ES" sz="1600" i="1" smtClean="0">
                                      <a:solidFill>
                                        <a:schemeClr val="tx1"/>
                                      </a:solidFill>
                                      <a:latin typeface="Cambria Math" panose="02040503050406030204" pitchFamily="18" charset="0"/>
                                    </a:rPr>
                                  </m:ctrlPr>
                                </m:sSubPr>
                                <m:e>
                                  <m:r>
                                    <a:rPr lang="es-CR" sz="1600" b="0" i="1" smtClean="0">
                                      <a:solidFill>
                                        <a:schemeClr val="tx1"/>
                                      </a:solidFill>
                                      <a:latin typeface="Cambria Math" panose="02040503050406030204" pitchFamily="18" charset="0"/>
                                    </a:rPr>
                                    <m:t>𝑥</m:t>
                                  </m:r>
                                </m:e>
                                <m:sub>
                                  <m:r>
                                    <a:rPr lang="es-CR" sz="1600" b="0" i="1" smtClean="0">
                                      <a:solidFill>
                                        <a:schemeClr val="tx1"/>
                                      </a:solidFill>
                                      <a:latin typeface="Cambria Math" panose="02040503050406030204" pitchFamily="18" charset="0"/>
                                    </a:rPr>
                                    <m:t>𝑖</m:t>
                                  </m:r>
                                </m:sub>
                              </m:sSub>
                            </m:oMath>
                          </a14:m>
                          <a:r>
                            <a:rPr lang="es-ES" sz="1600" dirty="0">
                              <a:solidFill>
                                <a:schemeClr val="tx1"/>
                              </a:solidFill>
                            </a:rPr>
                            <a:t>)</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mc:Choice>
        <mc:Fallback xmlns="">
          <p:graphicFrame>
            <p:nvGraphicFramePr>
              <p:cNvPr id="3" name="Tabla 2">
                <a:extLst>
                  <a:ext uri="{FF2B5EF4-FFF2-40B4-BE49-F238E27FC236}">
                    <a16:creationId xmlns:a16="http://schemas.microsoft.com/office/drawing/2014/main" id="{BF1BE0FA-45C8-4648-B52E-6EB7EA2CCBC7}"/>
                  </a:ext>
                </a:extLst>
              </p:cNvPr>
              <p:cNvGraphicFramePr>
                <a:graphicFrameLocks noGrp="1"/>
              </p:cNvGraphicFramePr>
              <p:nvPr>
                <p:extLst>
                  <p:ext uri="{D42A27DB-BD31-4B8C-83A1-F6EECF244321}">
                    <p14:modId xmlns:p14="http://schemas.microsoft.com/office/powerpoint/2010/main" val="3560203225"/>
                  </p:ext>
                </p:extLst>
              </p:nvPr>
            </p:nvGraphicFramePr>
            <p:xfrm>
              <a:off x="2612571" y="2525431"/>
              <a:ext cx="6966858" cy="1041400"/>
            </p:xfrm>
            <a:graphic>
              <a:graphicData uri="http://schemas.openxmlformats.org/drawingml/2006/table">
                <a:tbl>
                  <a:tblPr firstRow="1" bandRow="1">
                    <a:tableStyleId>{5C22544A-7EE6-4342-B048-85BDC9FD1C3A}</a:tableStyleId>
                  </a:tblPr>
                  <a:tblGrid>
                    <a:gridCol w="1673727">
                      <a:extLst>
                        <a:ext uri="{9D8B030D-6E8A-4147-A177-3AD203B41FA5}">
                          <a16:colId xmlns:a16="http://schemas.microsoft.com/office/drawing/2014/main" val="20000"/>
                        </a:ext>
                      </a:extLst>
                    </a:gridCol>
                    <a:gridCol w="950495">
                      <a:extLst>
                        <a:ext uri="{9D8B030D-6E8A-4147-A177-3AD203B41FA5}">
                          <a16:colId xmlns:a16="http://schemas.microsoft.com/office/drawing/2014/main" val="20001"/>
                        </a:ext>
                      </a:extLst>
                    </a:gridCol>
                    <a:gridCol w="859207">
                      <a:extLst>
                        <a:ext uri="{9D8B030D-6E8A-4147-A177-3AD203B41FA5}">
                          <a16:colId xmlns:a16="http://schemas.microsoft.com/office/drawing/2014/main" val="20002"/>
                        </a:ext>
                      </a:extLst>
                    </a:gridCol>
                    <a:gridCol w="1161143">
                      <a:extLst>
                        <a:ext uri="{9D8B030D-6E8A-4147-A177-3AD203B41FA5}">
                          <a16:colId xmlns:a16="http://schemas.microsoft.com/office/drawing/2014/main" val="20003"/>
                        </a:ext>
                      </a:extLst>
                    </a:gridCol>
                    <a:gridCol w="1161143">
                      <a:extLst>
                        <a:ext uri="{9D8B030D-6E8A-4147-A177-3AD203B41FA5}">
                          <a16:colId xmlns:a16="http://schemas.microsoft.com/office/drawing/2014/main" val="20004"/>
                        </a:ext>
                      </a:extLst>
                    </a:gridCol>
                    <a:gridCol w="1161143">
                      <a:extLst>
                        <a:ext uri="{9D8B030D-6E8A-4147-A177-3AD203B41FA5}">
                          <a16:colId xmlns:a16="http://schemas.microsoft.com/office/drawing/2014/main" val="20005"/>
                        </a:ext>
                      </a:extLst>
                    </a:gridCol>
                  </a:tblGrid>
                  <a:tr h="335280">
                    <a:tc>
                      <a:txBody>
                        <a:bodyPr/>
                        <a:lstStyle/>
                        <a:p>
                          <a:r>
                            <a:rPr lang="es-ES" sz="1600" dirty="0">
                              <a:solidFill>
                                <a:schemeClr val="tx1"/>
                              </a:solidFill>
                            </a:rPr>
                            <a:t>Materia</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528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t="-103571" r="-316727" b="-119643"/>
                          </a:stretch>
                        </a:blipFill>
                      </a:tcPr>
                    </a:tc>
                    <a:tc>
                      <a:txBody>
                        <a:bodyPr/>
                        <a:lstStyle/>
                        <a:p>
                          <a:pPr algn="ctr"/>
                          <a:r>
                            <a:rPr lang="es-ES" sz="16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endParaRPr 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a:blip r:embed="rId2"/>
                          <a:stretch>
                            <a:fillRect t="-186885" r="-316727" b="-9836"/>
                          </a:stretch>
                        </a:blipFill>
                      </a:tcPr>
                    </a:tc>
                    <a:tc>
                      <a:txBody>
                        <a:bodyPr/>
                        <a:lstStyle/>
                        <a:p>
                          <a:pPr algn="ctr"/>
                          <a:r>
                            <a:rPr lang="es-ES" sz="1600" dirty="0">
                              <a:solidFill>
                                <a:schemeClr val="tx1"/>
                              </a:solidFill>
                            </a:rPr>
                            <a:t>8.0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9.0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7.5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7.0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s-ES" sz="1600" dirty="0">
                              <a:solidFill>
                                <a:schemeClr val="tx1"/>
                              </a:solidFill>
                            </a:rPr>
                            <a:t>6.5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mc:Fallback>
      </mc:AlternateContent>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AA98128F-5586-47E9-9AD1-05C3430223F8}"/>
                  </a:ext>
                </a:extLst>
              </p:cNvPr>
              <p:cNvSpPr txBox="1"/>
              <p:nvPr/>
            </p:nvSpPr>
            <p:spPr>
              <a:xfrm>
                <a:off x="1825338" y="4538899"/>
                <a:ext cx="8771020" cy="544252"/>
              </a:xfrm>
              <a:prstGeom prst="rect">
                <a:avLst/>
              </a:prstGeom>
              <a:noFill/>
            </p:spPr>
            <p:txBody>
              <a:bodyPr wrap="square" lIns="0" tIns="0" rIns="0" bIns="0" rtlCol="0">
                <a:spAutoFit/>
              </a:bodyPr>
              <a:lstStyle/>
              <a:p>
                <a:pPr/>
                <a14:m>
                  <m:oMathPara xmlns:m="http://schemas.openxmlformats.org/officeDocument/2006/math">
                    <m:oMathParaPr>
                      <m:jc m:val="center"/>
                    </m:oMathParaPr>
                    <m:oMath xmlns:m="http://schemas.openxmlformats.org/officeDocument/2006/math">
                      <m:acc>
                        <m:accPr>
                          <m:chr m:val="̅"/>
                          <m:ctrlPr>
                            <a:rPr lang="es-ES" i="1" smtClean="0">
                              <a:latin typeface="Cambria Math" panose="02040503050406030204" pitchFamily="18" charset="0"/>
                            </a:rPr>
                          </m:ctrlPr>
                        </m:accPr>
                        <m:e>
                          <m:r>
                            <a:rPr lang="es-CR" b="0" i="1" smtClean="0">
                              <a:latin typeface="Cambria Math" panose="02040503050406030204" pitchFamily="18" charset="0"/>
                            </a:rPr>
                            <m:t>𝑥</m:t>
                          </m:r>
                        </m:e>
                      </m:acc>
                      <m:r>
                        <a:rPr lang="es-ES" i="1">
                          <a:latin typeface="Cambria Math" panose="02040503050406030204" pitchFamily="18" charset="0"/>
                        </a:rPr>
                        <m:t>=</m:t>
                      </m:r>
                      <m:f>
                        <m:fPr>
                          <m:ctrlPr>
                            <a:rPr lang="es-ES" i="1">
                              <a:latin typeface="Cambria Math" panose="02040503050406030204" pitchFamily="18" charset="0"/>
                            </a:rPr>
                          </m:ctrlPr>
                        </m:fPr>
                        <m:num>
                          <m:r>
                            <a:rPr lang="es-CR" b="0" i="1" smtClean="0">
                              <a:latin typeface="Cambria Math" panose="02040503050406030204" pitchFamily="18" charset="0"/>
                            </a:rPr>
                            <m:t>8.0</m:t>
                          </m:r>
                          <m:d>
                            <m:dPr>
                              <m:ctrlPr>
                                <a:rPr lang="es-ES" b="0" i="1" smtClean="0">
                                  <a:latin typeface="Cambria Math" panose="02040503050406030204" pitchFamily="18" charset="0"/>
                                </a:rPr>
                              </m:ctrlPr>
                            </m:dPr>
                            <m:e>
                              <m:r>
                                <a:rPr lang="es-CR" b="0" i="1" smtClean="0">
                                  <a:latin typeface="Cambria Math" panose="02040503050406030204" pitchFamily="18" charset="0"/>
                                </a:rPr>
                                <m:t>4</m:t>
                              </m:r>
                            </m:e>
                          </m:d>
                          <m:r>
                            <a:rPr lang="es-ES" b="0" i="1" smtClean="0">
                              <a:latin typeface="Cambria Math" panose="02040503050406030204" pitchFamily="18" charset="0"/>
                            </a:rPr>
                            <m:t>+</m:t>
                          </m:r>
                          <m:r>
                            <a:rPr lang="es-CR" b="0" i="1" smtClean="0">
                              <a:latin typeface="Cambria Math" panose="02040503050406030204" pitchFamily="18" charset="0"/>
                            </a:rPr>
                            <m:t>9.0</m:t>
                          </m:r>
                          <m:d>
                            <m:dPr>
                              <m:ctrlPr>
                                <a:rPr lang="es-ES" b="0" i="1" smtClean="0">
                                  <a:latin typeface="Cambria Math" panose="02040503050406030204" pitchFamily="18" charset="0"/>
                                </a:rPr>
                              </m:ctrlPr>
                            </m:dPr>
                            <m:e>
                              <m:r>
                                <a:rPr lang="es-CR" b="0" i="1" smtClean="0">
                                  <a:latin typeface="Cambria Math" panose="02040503050406030204" pitchFamily="18" charset="0"/>
                                </a:rPr>
                                <m:t>3</m:t>
                              </m:r>
                            </m:e>
                          </m:d>
                          <m:r>
                            <a:rPr lang="es-ES" b="0" i="1" smtClean="0">
                              <a:latin typeface="Cambria Math" panose="02040503050406030204" pitchFamily="18" charset="0"/>
                            </a:rPr>
                            <m:t>+</m:t>
                          </m:r>
                          <m:r>
                            <a:rPr lang="es-CR" b="0" i="1" smtClean="0">
                              <a:latin typeface="Cambria Math" panose="02040503050406030204" pitchFamily="18" charset="0"/>
                            </a:rPr>
                            <m:t>7.5</m:t>
                          </m:r>
                          <m:d>
                            <m:dPr>
                              <m:ctrlPr>
                                <a:rPr lang="es-ES" b="0" i="1" smtClean="0">
                                  <a:latin typeface="Cambria Math" panose="02040503050406030204" pitchFamily="18" charset="0"/>
                                </a:rPr>
                              </m:ctrlPr>
                            </m:dPr>
                            <m:e>
                              <m:r>
                                <a:rPr lang="es-CR" b="0" i="1" smtClean="0">
                                  <a:latin typeface="Cambria Math" panose="02040503050406030204" pitchFamily="18" charset="0"/>
                                </a:rPr>
                                <m:t>2</m:t>
                              </m:r>
                            </m:e>
                          </m:d>
                          <m:r>
                            <a:rPr lang="es-ES" b="0" i="1" smtClean="0">
                              <a:latin typeface="Cambria Math" panose="02040503050406030204" pitchFamily="18" charset="0"/>
                            </a:rPr>
                            <m:t>+</m:t>
                          </m:r>
                          <m:r>
                            <a:rPr lang="es-CR" b="0" i="1" smtClean="0">
                              <a:latin typeface="Cambria Math" panose="02040503050406030204" pitchFamily="18" charset="0"/>
                            </a:rPr>
                            <m:t>7.0</m:t>
                          </m:r>
                          <m:d>
                            <m:dPr>
                              <m:ctrlPr>
                                <a:rPr lang="es-ES" b="0" i="1" smtClean="0">
                                  <a:latin typeface="Cambria Math" panose="02040503050406030204" pitchFamily="18" charset="0"/>
                                </a:rPr>
                              </m:ctrlPr>
                            </m:dPr>
                            <m:e>
                              <m:r>
                                <a:rPr lang="es-CR" b="0" i="1" smtClean="0">
                                  <a:latin typeface="Cambria Math" panose="02040503050406030204" pitchFamily="18" charset="0"/>
                                </a:rPr>
                                <m:t>4</m:t>
                              </m:r>
                            </m:e>
                          </m:d>
                          <m:r>
                            <a:rPr lang="es-ES" b="0" i="1" smtClean="0">
                              <a:latin typeface="Cambria Math" panose="02040503050406030204" pitchFamily="18" charset="0"/>
                            </a:rPr>
                            <m:t>+</m:t>
                          </m:r>
                          <m:r>
                            <a:rPr lang="es-CR" b="0" i="1" smtClean="0">
                              <a:latin typeface="Cambria Math" panose="02040503050406030204" pitchFamily="18" charset="0"/>
                            </a:rPr>
                            <m:t>6.5</m:t>
                          </m:r>
                          <m:r>
                            <a:rPr lang="es-ES" b="0" i="1" smtClean="0">
                              <a:latin typeface="Cambria Math" panose="02040503050406030204" pitchFamily="18" charset="0"/>
                            </a:rPr>
                            <m:t>(</m:t>
                          </m:r>
                          <m:r>
                            <a:rPr lang="es-CR" b="0" i="1" smtClean="0">
                              <a:latin typeface="Cambria Math" panose="02040503050406030204" pitchFamily="18" charset="0"/>
                            </a:rPr>
                            <m:t>4</m:t>
                          </m:r>
                          <m:r>
                            <a:rPr lang="es-ES" b="0" i="1" smtClean="0">
                              <a:latin typeface="Cambria Math" panose="02040503050406030204" pitchFamily="18" charset="0"/>
                            </a:rPr>
                            <m:t>)</m:t>
                          </m:r>
                        </m:num>
                        <m:den>
                          <m:r>
                            <a:rPr lang="es-CR" b="0" i="1" smtClean="0">
                              <a:latin typeface="Cambria Math" panose="02040503050406030204" pitchFamily="18" charset="0"/>
                            </a:rPr>
                            <m:t>17</m:t>
                          </m:r>
                        </m:den>
                      </m:f>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1</m:t>
                          </m:r>
                          <m:r>
                            <a:rPr lang="es-CR" b="0" i="1" smtClean="0">
                              <a:latin typeface="Cambria Math" panose="02040503050406030204" pitchFamily="18" charset="0"/>
                            </a:rPr>
                            <m:t>28</m:t>
                          </m:r>
                        </m:num>
                        <m:den>
                          <m:r>
                            <a:rPr lang="es-CR" b="0" i="1" smtClean="0">
                              <a:latin typeface="Cambria Math" panose="02040503050406030204" pitchFamily="18" charset="0"/>
                            </a:rPr>
                            <m:t>17</m:t>
                          </m:r>
                        </m:den>
                      </m:f>
                      <m:r>
                        <a:rPr lang="es-ES" b="0" i="1" smtClean="0">
                          <a:latin typeface="Cambria Math" panose="02040503050406030204" pitchFamily="18" charset="0"/>
                        </a:rPr>
                        <m:t>=</m:t>
                      </m:r>
                      <m:r>
                        <a:rPr lang="es-CR" b="0" i="1" smtClean="0">
                          <a:latin typeface="Cambria Math" panose="02040503050406030204" pitchFamily="18" charset="0"/>
                        </a:rPr>
                        <m:t>7.53</m:t>
                      </m:r>
                    </m:oMath>
                  </m:oMathPara>
                </a14:m>
                <a:endParaRPr lang="es-ES" dirty="0"/>
              </a:p>
            </p:txBody>
          </p:sp>
        </mc:Choice>
        <mc:Fallback xmlns="">
          <p:sp>
            <p:nvSpPr>
              <p:cNvPr id="4" name="CuadroTexto 3">
                <a:extLst>
                  <a:ext uri="{FF2B5EF4-FFF2-40B4-BE49-F238E27FC236}">
                    <a16:creationId xmlns:a16="http://schemas.microsoft.com/office/drawing/2014/main" id="{AA98128F-5586-47E9-9AD1-05C3430223F8}"/>
                  </a:ext>
                </a:extLst>
              </p:cNvPr>
              <p:cNvSpPr txBox="1">
                <a:spLocks noRot="1" noChangeAspect="1" noMove="1" noResize="1" noEditPoints="1" noAdjustHandles="1" noChangeArrowheads="1" noChangeShapeType="1" noTextEdit="1"/>
              </p:cNvSpPr>
              <p:nvPr/>
            </p:nvSpPr>
            <p:spPr>
              <a:xfrm>
                <a:off x="1825338" y="4538899"/>
                <a:ext cx="8771020" cy="544252"/>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129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B09D6AC-B8A6-40B2-917E-57DCA7C18730}"/>
              </a:ext>
            </a:extLst>
          </p:cNvPr>
          <p:cNvPicPr>
            <a:picLocks noChangeAspect="1"/>
          </p:cNvPicPr>
          <p:nvPr/>
        </p:nvPicPr>
        <p:blipFill>
          <a:blip r:embed="rId2"/>
          <a:stretch>
            <a:fillRect/>
          </a:stretch>
        </p:blipFill>
        <p:spPr>
          <a:xfrm>
            <a:off x="651452" y="713313"/>
            <a:ext cx="10663093" cy="5674353"/>
          </a:xfrm>
          <a:prstGeom prst="rect">
            <a:avLst/>
          </a:prstGeom>
        </p:spPr>
      </p:pic>
    </p:spTree>
    <p:extLst>
      <p:ext uri="{BB962C8B-B14F-4D97-AF65-F5344CB8AC3E}">
        <p14:creationId xmlns:p14="http://schemas.microsoft.com/office/powerpoint/2010/main" val="4245704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9089408" y="508626"/>
            <a:ext cx="1847483" cy="1132891"/>
          </a:xfrm>
          <a:prstGeom prst="rect">
            <a:avLst/>
          </a:prstGeom>
        </p:spPr>
      </p:pic>
      <p:sp>
        <p:nvSpPr>
          <p:cNvPr id="3" name="Rectángulo 2"/>
          <p:cNvSpPr/>
          <p:nvPr/>
        </p:nvSpPr>
        <p:spPr>
          <a:xfrm>
            <a:off x="766618" y="1945776"/>
            <a:ext cx="10451843" cy="880369"/>
          </a:xfrm>
          <a:prstGeom prst="rect">
            <a:avLst/>
          </a:prstGeom>
        </p:spPr>
        <p:txBody>
          <a:bodyPr wrap="square">
            <a:spAutoFit/>
          </a:bodyPr>
          <a:lstStyle/>
          <a:p>
            <a:pPr algn="just">
              <a:lnSpc>
                <a:spcPct val="150000"/>
              </a:lnSpc>
            </a:pPr>
            <a:r>
              <a:rPr lang="es-ES" dirty="0"/>
              <a:t>En estadística, se le llama </a:t>
            </a:r>
            <a:r>
              <a:rPr lang="es-ES" b="1" dirty="0"/>
              <a:t>distribución de frecuencias</a:t>
            </a:r>
            <a:r>
              <a:rPr lang="es-ES" dirty="0"/>
              <a:t> a la agrupación de datos en categorías mutuamente excluyentes que indican el número de observaciones en cada categoría. </a:t>
            </a:r>
          </a:p>
        </p:txBody>
      </p:sp>
      <p:sp>
        <p:nvSpPr>
          <p:cNvPr id="6" name="Rectángulo 5"/>
          <p:cNvSpPr/>
          <p:nvPr/>
        </p:nvSpPr>
        <p:spPr>
          <a:xfrm>
            <a:off x="1676401" y="606272"/>
            <a:ext cx="7099110" cy="967957"/>
          </a:xfrm>
          <a:prstGeom prst="rect">
            <a:avLst/>
          </a:prstGeom>
        </p:spPr>
        <p:txBody>
          <a:bodyPr wrap="square">
            <a:spAutoFit/>
          </a:bodyPr>
          <a:lstStyle/>
          <a:p>
            <a:pPr marL="548640" indent="-548640" algn="ctr">
              <a:lnSpc>
                <a:spcPct val="150000"/>
              </a:lnSpc>
              <a:spcAft>
                <a:spcPts val="0"/>
              </a:spcAft>
              <a:tabLst>
                <a:tab pos="-457200" algn="l"/>
                <a:tab pos="548640" algn="l"/>
                <a:tab pos="640080" algn="l"/>
                <a:tab pos="914400" algn="l"/>
                <a:tab pos="1097280" algn="l"/>
                <a:tab pos="1371600" algn="l"/>
              </a:tabLst>
            </a:pPr>
            <a:r>
              <a:rPr lang="es-ES_tradnl" sz="2000" b="1" spc="-15" dirty="0">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Necesidad de resumir la información: </a:t>
            </a:r>
          </a:p>
          <a:p>
            <a:pPr marL="548640" indent="-548640" algn="ctr">
              <a:lnSpc>
                <a:spcPct val="150000"/>
              </a:lnSpc>
              <a:spcAft>
                <a:spcPts val="0"/>
              </a:spcAft>
              <a:tabLst>
                <a:tab pos="-457200" algn="l"/>
                <a:tab pos="548640" algn="l"/>
                <a:tab pos="640080" algn="l"/>
                <a:tab pos="914400" algn="l"/>
                <a:tab pos="1097280" algn="l"/>
                <a:tab pos="1371600" algn="l"/>
              </a:tabLst>
            </a:pPr>
            <a:r>
              <a:rPr lang="es-ES_tradnl" sz="2000" b="1" spc="-15" dirty="0">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la distribución de frecuencias.</a:t>
            </a:r>
            <a:endParaRPr lang="es-ES" sz="2000" b="1" dirty="0">
              <a:solidFill>
                <a:srgbClr val="FF000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pic>
        <p:nvPicPr>
          <p:cNvPr id="5" name="Imagen 4">
            <a:extLst>
              <a:ext uri="{FF2B5EF4-FFF2-40B4-BE49-F238E27FC236}">
                <a16:creationId xmlns:a16="http://schemas.microsoft.com/office/drawing/2014/main" id="{74BD7B09-90C7-4C08-B37A-87FD839D0E13}"/>
              </a:ext>
            </a:extLst>
          </p:cNvPr>
          <p:cNvPicPr>
            <a:picLocks noChangeAspect="1"/>
          </p:cNvPicPr>
          <p:nvPr/>
        </p:nvPicPr>
        <p:blipFill>
          <a:blip r:embed="rId3"/>
          <a:stretch>
            <a:fillRect/>
          </a:stretch>
        </p:blipFill>
        <p:spPr>
          <a:xfrm>
            <a:off x="3046989" y="3173365"/>
            <a:ext cx="4638675" cy="3019425"/>
          </a:xfrm>
          <a:prstGeom prst="rect">
            <a:avLst/>
          </a:prstGeom>
        </p:spPr>
      </p:pic>
    </p:spTree>
    <p:extLst>
      <p:ext uri="{BB962C8B-B14F-4D97-AF65-F5344CB8AC3E}">
        <p14:creationId xmlns:p14="http://schemas.microsoft.com/office/powerpoint/2010/main" val="314332217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E4CB05E-255B-44A9-BED2-9C621B784578}"/>
              </a:ext>
            </a:extLst>
          </p:cNvPr>
          <p:cNvPicPr>
            <a:picLocks noChangeAspect="1"/>
          </p:cNvPicPr>
          <p:nvPr/>
        </p:nvPicPr>
        <p:blipFill>
          <a:blip r:embed="rId2"/>
          <a:stretch>
            <a:fillRect/>
          </a:stretch>
        </p:blipFill>
        <p:spPr>
          <a:xfrm>
            <a:off x="648133" y="679018"/>
            <a:ext cx="9176154" cy="2941638"/>
          </a:xfrm>
          <a:prstGeom prst="rect">
            <a:avLst/>
          </a:prstGeom>
        </p:spPr>
      </p:pic>
      <p:pic>
        <p:nvPicPr>
          <p:cNvPr id="3" name="Imagen 2">
            <a:extLst>
              <a:ext uri="{FF2B5EF4-FFF2-40B4-BE49-F238E27FC236}">
                <a16:creationId xmlns:a16="http://schemas.microsoft.com/office/drawing/2014/main" id="{D34852AB-2B67-41DF-BCF8-772ED0A41DCD}"/>
              </a:ext>
            </a:extLst>
          </p:cNvPr>
          <p:cNvPicPr>
            <a:picLocks noChangeAspect="1"/>
          </p:cNvPicPr>
          <p:nvPr/>
        </p:nvPicPr>
        <p:blipFill>
          <a:blip r:embed="rId3"/>
          <a:stretch>
            <a:fillRect/>
          </a:stretch>
        </p:blipFill>
        <p:spPr>
          <a:xfrm>
            <a:off x="10014671" y="898021"/>
            <a:ext cx="1971675" cy="1381125"/>
          </a:xfrm>
          <a:prstGeom prst="rect">
            <a:avLst/>
          </a:prstGeom>
        </p:spPr>
      </p:pic>
    </p:spTree>
    <p:extLst>
      <p:ext uri="{BB962C8B-B14F-4D97-AF65-F5344CB8AC3E}">
        <p14:creationId xmlns:p14="http://schemas.microsoft.com/office/powerpoint/2010/main" val="349335040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901250" y="3496896"/>
            <a:ext cx="10625731" cy="880369"/>
          </a:xfrm>
          <a:prstGeom prst="rect">
            <a:avLst/>
          </a:prstGeom>
        </p:spPr>
        <p:txBody>
          <a:bodyPr wrap="square">
            <a:spAutoFit/>
          </a:bodyPr>
          <a:lstStyle/>
          <a:p>
            <a:pPr>
              <a:lnSpc>
                <a:spcPct val="150000"/>
              </a:lnSpc>
            </a:pPr>
            <a:r>
              <a:rPr lang="es-ES" dirty="0"/>
              <a:t>El número de personas que presentan quejas por los servicios en una municipalidad durante las últimas 13 semanas.                </a:t>
            </a:r>
          </a:p>
        </p:txBody>
      </p:sp>
      <p:sp>
        <p:nvSpPr>
          <p:cNvPr id="4" name="Rectángulo 3"/>
          <p:cNvSpPr/>
          <p:nvPr/>
        </p:nvSpPr>
        <p:spPr>
          <a:xfrm>
            <a:off x="901250" y="1658067"/>
            <a:ext cx="9720568" cy="1295868"/>
          </a:xfrm>
          <a:prstGeom prst="rect">
            <a:avLst/>
          </a:prstGeom>
        </p:spPr>
        <p:txBody>
          <a:bodyPr wrap="square">
            <a:spAutoFit/>
          </a:bodyPr>
          <a:lstStyle/>
          <a:p>
            <a:pPr>
              <a:lnSpc>
                <a:spcPct val="150000"/>
              </a:lnSpc>
            </a:pPr>
            <a:r>
              <a:rPr lang="es-ES" i="1" dirty="0"/>
              <a:t>El valor que ocurre con más frecuencia se le conoce como moda.</a:t>
            </a:r>
            <a:r>
              <a:rPr lang="es-ES" dirty="0"/>
              <a:t> La moda es la medida de tendencia central especialmente útil para describir mediciones de tipo ordinal, nominal y variables cuantitativas discretas.</a:t>
            </a:r>
          </a:p>
        </p:txBody>
      </p:sp>
      <mc:AlternateContent xmlns:mc="http://schemas.openxmlformats.org/markup-compatibility/2006" xmlns:a14="http://schemas.microsoft.com/office/drawing/2010/main">
        <mc:Choice Requires="a14">
          <p:sp>
            <p:nvSpPr>
              <p:cNvPr id="6" name="Rectángulo 5"/>
              <p:cNvSpPr/>
              <p:nvPr/>
            </p:nvSpPr>
            <p:spPr>
              <a:xfrm>
                <a:off x="873237" y="975826"/>
                <a:ext cx="1661032" cy="400110"/>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sz="2000" b="1" dirty="0">
                    <a:solidFill>
                      <a:schemeClr val="tx1"/>
                    </a:solidFill>
                    <a:effectLst>
                      <a:outerShdw blurRad="38100" dist="38100" dir="2700000" algn="tl">
                        <a:srgbClr val="000000">
                          <a:alpha val="43137"/>
                        </a:srgbClr>
                      </a:outerShdw>
                    </a:effectLst>
                    <a:ea typeface="Segoe UI Black" panose="020B0A02040204020203" pitchFamily="34" charset="0"/>
                    <a:cs typeface="Segoe UI Black" panose="020B0A02040204020203" pitchFamily="34" charset="0"/>
                  </a:rPr>
                  <a:t>La Moda(</a:t>
                </a:r>
                <a14:m>
                  <m:oMath xmlns:m="http://schemas.openxmlformats.org/officeDocument/2006/math">
                    <m:r>
                      <a:rPr lang="es-ES" sz="2000" b="1" i="0" smtClean="0">
                        <a:solidFill>
                          <a:schemeClr val="tx1"/>
                        </a:solidFill>
                        <a:effectLst>
                          <a:outerShdw blurRad="38100" dist="38100" dir="2700000" algn="tl">
                            <a:srgbClr val="000000">
                              <a:alpha val="43137"/>
                            </a:srgbClr>
                          </a:outerShdw>
                        </a:effectLst>
                        <a:latin typeface="Cambria Math" panose="02040503050406030204" pitchFamily="18" charset="0"/>
                        <a:ea typeface="Segoe UI Black" panose="020B0A02040204020203" pitchFamily="34" charset="0"/>
                        <a:cs typeface="Segoe UI Black" panose="020B0A02040204020203" pitchFamily="34" charset="0"/>
                      </a:rPr>
                      <m:t>𝐌𝐨</m:t>
                    </m:r>
                    <m:r>
                      <a:rPr lang="es-ES" sz="2000" b="1" i="0" smtClean="0">
                        <a:solidFill>
                          <a:schemeClr val="tx1"/>
                        </a:solidFill>
                        <a:effectLst>
                          <a:outerShdw blurRad="38100" dist="38100" dir="2700000" algn="tl">
                            <a:srgbClr val="000000">
                              <a:alpha val="43137"/>
                            </a:srgbClr>
                          </a:outerShdw>
                        </a:effectLst>
                        <a:latin typeface="Cambria Math" panose="02040503050406030204" pitchFamily="18" charset="0"/>
                        <a:ea typeface="Segoe UI Black" panose="020B0A02040204020203" pitchFamily="34" charset="0"/>
                        <a:cs typeface="Segoe UI Black" panose="020B0A02040204020203" pitchFamily="34" charset="0"/>
                      </a:rPr>
                      <m:t>)</m:t>
                    </m:r>
                  </m:oMath>
                </a14:m>
                <a:endParaRPr lang="es-ES" sz="2000" b="1" dirty="0">
                  <a:solidFill>
                    <a:schemeClr val="tx1"/>
                  </a:solidFill>
                  <a:effectLst>
                    <a:outerShdw blurRad="38100" dist="38100" dir="2700000" algn="tl">
                      <a:srgbClr val="000000">
                        <a:alpha val="43137"/>
                      </a:srgbClr>
                    </a:outerShdw>
                  </a:effectLst>
                  <a:ea typeface="Segoe UI Black" panose="020B0A02040204020203" pitchFamily="34" charset="0"/>
                  <a:cs typeface="Segoe UI Black" panose="020B0A02040204020203" pitchFamily="34"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873237" y="975826"/>
                <a:ext cx="1661032" cy="400110"/>
              </a:xfrm>
              <a:prstGeom prst="rect">
                <a:avLst/>
              </a:prstGeom>
              <a:blipFill>
                <a:blip r:embed="rId2"/>
                <a:stretch>
                  <a:fillRect l="-3249" t="-5714" r="-2888" b="-28571"/>
                </a:stretch>
              </a:blipFill>
              <a:ln>
                <a:noFill/>
              </a:ln>
              <a:effectLst/>
            </p:spPr>
            <p:txBody>
              <a:bodyPr/>
              <a:lstStyle/>
              <a:p>
                <a:r>
                  <a:rPr lang="en-US">
                    <a:noFill/>
                  </a:rPr>
                  <a:t> </a:t>
                </a:r>
              </a:p>
            </p:txBody>
          </p:sp>
        </mc:Fallback>
      </mc:AlternateContent>
      <p:graphicFrame>
        <p:nvGraphicFramePr>
          <p:cNvPr id="2" name="Tabla 1"/>
          <p:cNvGraphicFramePr>
            <a:graphicFrameLocks noGrp="1"/>
          </p:cNvGraphicFramePr>
          <p:nvPr/>
        </p:nvGraphicFramePr>
        <p:xfrm>
          <a:off x="1693333" y="4725116"/>
          <a:ext cx="8127999" cy="370840"/>
        </p:xfrm>
        <a:graphic>
          <a:graphicData uri="http://schemas.openxmlformats.org/drawingml/2006/table">
            <a:tbl>
              <a:tblPr firstRow="1" bandRow="1">
                <a:tableStyleId>{2D5ABB26-0587-4C30-8999-92F81FD0307C}</a:tableStyleId>
              </a:tblPr>
              <a:tblGrid>
                <a:gridCol w="903111">
                  <a:extLst>
                    <a:ext uri="{9D8B030D-6E8A-4147-A177-3AD203B41FA5}">
                      <a16:colId xmlns:a16="http://schemas.microsoft.com/office/drawing/2014/main" val="20000"/>
                    </a:ext>
                  </a:extLst>
                </a:gridCol>
                <a:gridCol w="903111">
                  <a:extLst>
                    <a:ext uri="{9D8B030D-6E8A-4147-A177-3AD203B41FA5}">
                      <a16:colId xmlns:a16="http://schemas.microsoft.com/office/drawing/2014/main" val="20001"/>
                    </a:ext>
                  </a:extLst>
                </a:gridCol>
                <a:gridCol w="903111">
                  <a:extLst>
                    <a:ext uri="{9D8B030D-6E8A-4147-A177-3AD203B41FA5}">
                      <a16:colId xmlns:a16="http://schemas.microsoft.com/office/drawing/2014/main" val="20002"/>
                    </a:ext>
                  </a:extLst>
                </a:gridCol>
                <a:gridCol w="903111">
                  <a:extLst>
                    <a:ext uri="{9D8B030D-6E8A-4147-A177-3AD203B41FA5}">
                      <a16:colId xmlns:a16="http://schemas.microsoft.com/office/drawing/2014/main" val="20003"/>
                    </a:ext>
                  </a:extLst>
                </a:gridCol>
                <a:gridCol w="903111">
                  <a:extLst>
                    <a:ext uri="{9D8B030D-6E8A-4147-A177-3AD203B41FA5}">
                      <a16:colId xmlns:a16="http://schemas.microsoft.com/office/drawing/2014/main" val="20004"/>
                    </a:ext>
                  </a:extLst>
                </a:gridCol>
                <a:gridCol w="903111">
                  <a:extLst>
                    <a:ext uri="{9D8B030D-6E8A-4147-A177-3AD203B41FA5}">
                      <a16:colId xmlns:a16="http://schemas.microsoft.com/office/drawing/2014/main" val="20005"/>
                    </a:ext>
                  </a:extLst>
                </a:gridCol>
                <a:gridCol w="903111">
                  <a:extLst>
                    <a:ext uri="{9D8B030D-6E8A-4147-A177-3AD203B41FA5}">
                      <a16:colId xmlns:a16="http://schemas.microsoft.com/office/drawing/2014/main" val="20006"/>
                    </a:ext>
                  </a:extLst>
                </a:gridCol>
                <a:gridCol w="903111">
                  <a:extLst>
                    <a:ext uri="{9D8B030D-6E8A-4147-A177-3AD203B41FA5}">
                      <a16:colId xmlns:a16="http://schemas.microsoft.com/office/drawing/2014/main" val="20007"/>
                    </a:ext>
                  </a:extLst>
                </a:gridCol>
                <a:gridCol w="903111">
                  <a:extLst>
                    <a:ext uri="{9D8B030D-6E8A-4147-A177-3AD203B41FA5}">
                      <a16:colId xmlns:a16="http://schemas.microsoft.com/office/drawing/2014/main" val="20008"/>
                    </a:ext>
                  </a:extLst>
                </a:gridCol>
              </a:tblGrid>
              <a:tr h="370840">
                <a:tc>
                  <a:txBody>
                    <a:bodyPr/>
                    <a:lstStyle/>
                    <a:p>
                      <a:r>
                        <a:rPr lang="es-ES" dirty="0"/>
                        <a:t>10</a:t>
                      </a:r>
                    </a:p>
                  </a:txBody>
                  <a:tcPr/>
                </a:tc>
                <a:tc>
                  <a:txBody>
                    <a:bodyPr/>
                    <a:lstStyle/>
                    <a:p>
                      <a:r>
                        <a:rPr lang="es-ES" dirty="0"/>
                        <a:t>15</a:t>
                      </a:r>
                    </a:p>
                  </a:txBody>
                  <a:tcPr/>
                </a:tc>
                <a:tc>
                  <a:txBody>
                    <a:bodyPr/>
                    <a:lstStyle/>
                    <a:p>
                      <a:r>
                        <a:rPr lang="es-ES" dirty="0"/>
                        <a:t>12</a:t>
                      </a:r>
                    </a:p>
                  </a:txBody>
                  <a:tcPr/>
                </a:tc>
                <a:tc>
                  <a:txBody>
                    <a:bodyPr/>
                    <a:lstStyle/>
                    <a:p>
                      <a:r>
                        <a:rPr lang="es-ES" dirty="0"/>
                        <a:t>25</a:t>
                      </a:r>
                    </a:p>
                  </a:txBody>
                  <a:tcPr/>
                </a:tc>
                <a:tc>
                  <a:txBody>
                    <a:bodyPr/>
                    <a:lstStyle/>
                    <a:p>
                      <a:r>
                        <a:rPr lang="es-ES" dirty="0"/>
                        <a:t>15</a:t>
                      </a:r>
                    </a:p>
                  </a:txBody>
                  <a:tcPr/>
                </a:tc>
                <a:tc>
                  <a:txBody>
                    <a:bodyPr/>
                    <a:lstStyle/>
                    <a:p>
                      <a:r>
                        <a:rPr lang="es-ES" dirty="0"/>
                        <a:t>30</a:t>
                      </a:r>
                    </a:p>
                  </a:txBody>
                  <a:tcPr/>
                </a:tc>
                <a:tc>
                  <a:txBody>
                    <a:bodyPr/>
                    <a:lstStyle/>
                    <a:p>
                      <a:r>
                        <a:rPr lang="es-ES" dirty="0"/>
                        <a:t>15</a:t>
                      </a:r>
                    </a:p>
                  </a:txBody>
                  <a:tcPr/>
                </a:tc>
                <a:tc>
                  <a:txBody>
                    <a:bodyPr/>
                    <a:lstStyle/>
                    <a:p>
                      <a:r>
                        <a:rPr lang="es-ES" dirty="0"/>
                        <a:t>15</a:t>
                      </a:r>
                    </a:p>
                  </a:txBody>
                  <a:tcPr/>
                </a:tc>
                <a:tc>
                  <a:txBody>
                    <a:bodyPr/>
                    <a:lstStyle/>
                    <a:p>
                      <a:r>
                        <a:rPr lang="es-ES" dirty="0"/>
                        <a:t>5</a:t>
                      </a:r>
                    </a:p>
                  </a:txBody>
                  <a:tcPr/>
                </a:tc>
                <a:extLst>
                  <a:ext uri="{0D108BD9-81ED-4DB2-BD59-A6C34878D82A}">
                    <a16:rowId xmlns:a16="http://schemas.microsoft.com/office/drawing/2014/main" val="10000"/>
                  </a:ext>
                </a:extLst>
              </a:tr>
            </a:tbl>
          </a:graphicData>
        </a:graphic>
      </p:graphicFrame>
      <p:pic>
        <p:nvPicPr>
          <p:cNvPr id="9" name="Imagen 8"/>
          <p:cNvPicPr>
            <a:picLocks noChangeAspect="1"/>
          </p:cNvPicPr>
          <p:nvPr/>
        </p:nvPicPr>
        <p:blipFill>
          <a:blip r:embed="rId3"/>
          <a:stretch>
            <a:fillRect/>
          </a:stretch>
        </p:blipFill>
        <p:spPr>
          <a:xfrm>
            <a:off x="9925009" y="419597"/>
            <a:ext cx="1463428" cy="1123793"/>
          </a:xfrm>
          <a:prstGeom prst="rect">
            <a:avLst/>
          </a:prstGeom>
        </p:spPr>
      </p:pic>
      <mc:AlternateContent xmlns:mc="http://schemas.openxmlformats.org/markup-compatibility/2006" xmlns:a14="http://schemas.microsoft.com/office/drawing/2010/main">
        <mc:Choice Requires="a14">
          <p:sp>
            <p:nvSpPr>
              <p:cNvPr id="5" name="Rectángulo 4"/>
              <p:cNvSpPr/>
              <p:nvPr/>
            </p:nvSpPr>
            <p:spPr>
              <a:xfrm>
                <a:off x="1605074" y="5443808"/>
                <a:ext cx="8489245" cy="369332"/>
              </a:xfrm>
              <a:prstGeom prst="rect">
                <a:avLst/>
              </a:prstGeom>
            </p:spPr>
            <p:txBody>
              <a:bodyPr wrap="square">
                <a:spAutoFit/>
              </a:bodyPr>
              <a:lstStyle/>
              <a:p>
                <a:r>
                  <a:rPr lang="es-ES" b="1" dirty="0"/>
                  <a:t>(</a:t>
                </a:r>
                <a14:m>
                  <m:oMath xmlns:m="http://schemas.openxmlformats.org/officeDocument/2006/math">
                    <m:r>
                      <a:rPr lang="es-ES" b="1">
                        <a:latin typeface="Cambria Math" panose="02040503050406030204" pitchFamily="18" charset="0"/>
                        <a:ea typeface="Segoe UI Black" panose="020B0A02040204020203" pitchFamily="34" charset="0"/>
                        <a:cs typeface="Segoe UI Black" panose="020B0A02040204020203" pitchFamily="34" charset="0"/>
                      </a:rPr>
                      <m:t>𝐌𝐨</m:t>
                    </m:r>
                  </m:oMath>
                </a14:m>
                <a:r>
                  <a:rPr lang="es-ES" b="1" dirty="0"/>
                  <a:t>= 15)</a:t>
                </a:r>
                <a:endParaRPr lang="es-ES" dirty="0"/>
              </a:p>
            </p:txBody>
          </p:sp>
        </mc:Choice>
        <mc:Fallback xmlns="">
          <p:sp>
            <p:nvSpPr>
              <p:cNvPr id="5" name="Rectángulo 4"/>
              <p:cNvSpPr>
                <a:spLocks noRot="1" noChangeAspect="1" noMove="1" noResize="1" noEditPoints="1" noAdjustHandles="1" noChangeArrowheads="1" noChangeShapeType="1" noTextEdit="1"/>
              </p:cNvSpPr>
              <p:nvPr/>
            </p:nvSpPr>
            <p:spPr>
              <a:xfrm>
                <a:off x="1605074" y="5443808"/>
                <a:ext cx="8489245" cy="369332"/>
              </a:xfrm>
              <a:prstGeom prst="rect">
                <a:avLst/>
              </a:prstGeom>
              <a:blipFill>
                <a:blip r:embed="rId4"/>
                <a:stretch>
                  <a:fillRect l="-574" t="-8197" b="-24590"/>
                </a:stretch>
              </a:blipFill>
            </p:spPr>
            <p:txBody>
              <a:bodyPr/>
              <a:lstStyle/>
              <a:p>
                <a:r>
                  <a:rPr lang="en-US">
                    <a:noFill/>
                  </a:rPr>
                  <a:t> </a:t>
                </a:r>
              </a:p>
            </p:txBody>
          </p:sp>
        </mc:Fallback>
      </mc:AlternateContent>
    </p:spTree>
    <p:extLst>
      <p:ext uri="{BB962C8B-B14F-4D97-AF65-F5344CB8AC3E}">
        <p14:creationId xmlns:p14="http://schemas.microsoft.com/office/powerpoint/2010/main" val="58580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253068" y="1817510"/>
            <a:ext cx="9211733" cy="1295868"/>
          </a:xfrm>
          <a:prstGeom prst="rect">
            <a:avLst/>
          </a:prstGeom>
          <a:noFill/>
        </p:spPr>
        <p:txBody>
          <a:bodyPr wrap="square" rtlCol="0">
            <a:spAutoFit/>
          </a:bodyPr>
          <a:lstStyle/>
          <a:p>
            <a:pPr>
              <a:lnSpc>
                <a:spcPct val="150000"/>
              </a:lnSpc>
            </a:pPr>
            <a:r>
              <a:rPr lang="es-ES" dirty="0"/>
              <a:t>            </a:t>
            </a:r>
          </a:p>
          <a:p>
            <a:pPr>
              <a:lnSpc>
                <a:spcPct val="150000"/>
              </a:lnSpc>
            </a:pPr>
            <a:r>
              <a:rPr lang="es-ES" dirty="0"/>
              <a:t>En este conjunto de datos </a:t>
            </a:r>
            <a:r>
              <a:rPr lang="es-ES" b="1" dirty="0"/>
              <a:t>no</a:t>
            </a:r>
            <a:r>
              <a:rPr lang="es-ES" dirty="0"/>
              <a:t> existe ningún valor que se repita, por lo tanto, este conjunto de valores </a:t>
            </a:r>
            <a:r>
              <a:rPr lang="es-ES" b="1" dirty="0"/>
              <a:t>no tiene</a:t>
            </a:r>
            <a:r>
              <a:rPr lang="es-ES" dirty="0"/>
              <a:t> moda.</a:t>
            </a:r>
          </a:p>
        </p:txBody>
      </p:sp>
      <p:graphicFrame>
        <p:nvGraphicFramePr>
          <p:cNvPr id="3" name="Tabla 2"/>
          <p:cNvGraphicFramePr>
            <a:graphicFrameLocks noGrp="1"/>
          </p:cNvGraphicFramePr>
          <p:nvPr/>
        </p:nvGraphicFramePr>
        <p:xfrm>
          <a:off x="1772355" y="3801532"/>
          <a:ext cx="8128000" cy="370840"/>
        </p:xfrm>
        <a:graphic>
          <a:graphicData uri="http://schemas.openxmlformats.org/drawingml/2006/table">
            <a:tbl>
              <a:tblPr firstRow="1" bandRow="1">
                <a:tableStyleId>{2D5ABB26-0587-4C30-8999-92F81FD0307C}</a:tableStyleId>
              </a:tblPr>
              <a:tblGrid>
                <a:gridCol w="1016000">
                  <a:extLst>
                    <a:ext uri="{9D8B030D-6E8A-4147-A177-3AD203B41FA5}">
                      <a16:colId xmlns:a16="http://schemas.microsoft.com/office/drawing/2014/main" val="20000"/>
                    </a:ext>
                  </a:extLst>
                </a:gridCol>
                <a:gridCol w="1016000">
                  <a:extLst>
                    <a:ext uri="{9D8B030D-6E8A-4147-A177-3AD203B41FA5}">
                      <a16:colId xmlns:a16="http://schemas.microsoft.com/office/drawing/2014/main" val="20001"/>
                    </a:ext>
                  </a:extLst>
                </a:gridCol>
                <a:gridCol w="1016000">
                  <a:extLst>
                    <a:ext uri="{9D8B030D-6E8A-4147-A177-3AD203B41FA5}">
                      <a16:colId xmlns:a16="http://schemas.microsoft.com/office/drawing/2014/main" val="20002"/>
                    </a:ext>
                  </a:extLst>
                </a:gridCol>
                <a:gridCol w="1016000">
                  <a:extLst>
                    <a:ext uri="{9D8B030D-6E8A-4147-A177-3AD203B41FA5}">
                      <a16:colId xmlns:a16="http://schemas.microsoft.com/office/drawing/2014/main" val="20003"/>
                    </a:ext>
                  </a:extLst>
                </a:gridCol>
                <a:gridCol w="1016000">
                  <a:extLst>
                    <a:ext uri="{9D8B030D-6E8A-4147-A177-3AD203B41FA5}">
                      <a16:colId xmlns:a16="http://schemas.microsoft.com/office/drawing/2014/main" val="20004"/>
                    </a:ext>
                  </a:extLst>
                </a:gridCol>
                <a:gridCol w="1016000">
                  <a:extLst>
                    <a:ext uri="{9D8B030D-6E8A-4147-A177-3AD203B41FA5}">
                      <a16:colId xmlns:a16="http://schemas.microsoft.com/office/drawing/2014/main" val="20005"/>
                    </a:ext>
                  </a:extLst>
                </a:gridCol>
                <a:gridCol w="1016000">
                  <a:extLst>
                    <a:ext uri="{9D8B030D-6E8A-4147-A177-3AD203B41FA5}">
                      <a16:colId xmlns:a16="http://schemas.microsoft.com/office/drawing/2014/main" val="20006"/>
                    </a:ext>
                  </a:extLst>
                </a:gridCol>
                <a:gridCol w="1016000">
                  <a:extLst>
                    <a:ext uri="{9D8B030D-6E8A-4147-A177-3AD203B41FA5}">
                      <a16:colId xmlns:a16="http://schemas.microsoft.com/office/drawing/2014/main" val="20007"/>
                    </a:ext>
                  </a:extLst>
                </a:gridCol>
              </a:tblGrid>
              <a:tr h="370840">
                <a:tc>
                  <a:txBody>
                    <a:bodyPr/>
                    <a:lstStyle/>
                    <a:p>
                      <a:r>
                        <a:rPr lang="es-ES" dirty="0"/>
                        <a:t>50</a:t>
                      </a:r>
                    </a:p>
                  </a:txBody>
                  <a:tcPr/>
                </a:tc>
                <a:tc>
                  <a:txBody>
                    <a:bodyPr/>
                    <a:lstStyle/>
                    <a:p>
                      <a:r>
                        <a:rPr lang="es-ES" dirty="0"/>
                        <a:t>40</a:t>
                      </a:r>
                    </a:p>
                  </a:txBody>
                  <a:tcPr/>
                </a:tc>
                <a:tc>
                  <a:txBody>
                    <a:bodyPr/>
                    <a:lstStyle/>
                    <a:p>
                      <a:r>
                        <a:rPr lang="es-ES" dirty="0"/>
                        <a:t>27</a:t>
                      </a:r>
                    </a:p>
                  </a:txBody>
                  <a:tcPr/>
                </a:tc>
                <a:tc>
                  <a:txBody>
                    <a:bodyPr/>
                    <a:lstStyle/>
                    <a:p>
                      <a:r>
                        <a:rPr lang="es-ES" dirty="0"/>
                        <a:t>65</a:t>
                      </a:r>
                    </a:p>
                  </a:txBody>
                  <a:tcPr/>
                </a:tc>
                <a:tc>
                  <a:txBody>
                    <a:bodyPr/>
                    <a:lstStyle/>
                    <a:p>
                      <a:r>
                        <a:rPr lang="es-ES" dirty="0"/>
                        <a:t>80</a:t>
                      </a:r>
                    </a:p>
                  </a:txBody>
                  <a:tcPr/>
                </a:tc>
                <a:tc>
                  <a:txBody>
                    <a:bodyPr/>
                    <a:lstStyle/>
                    <a:p>
                      <a:r>
                        <a:rPr lang="es-ES" dirty="0"/>
                        <a:t>10</a:t>
                      </a:r>
                    </a:p>
                  </a:txBody>
                  <a:tcPr/>
                </a:tc>
                <a:tc>
                  <a:txBody>
                    <a:bodyPr/>
                    <a:lstStyle/>
                    <a:p>
                      <a:r>
                        <a:rPr lang="es-ES" dirty="0"/>
                        <a:t>28</a:t>
                      </a:r>
                    </a:p>
                  </a:txBody>
                  <a:tcPr/>
                </a:tc>
                <a:tc>
                  <a:txBody>
                    <a:bodyPr/>
                    <a:lstStyle/>
                    <a:p>
                      <a:r>
                        <a:rPr lang="es-ES" dirty="0"/>
                        <a:t>33</a:t>
                      </a:r>
                    </a:p>
                  </a:txBody>
                  <a:tcPr/>
                </a:tc>
                <a:extLst>
                  <a:ext uri="{0D108BD9-81ED-4DB2-BD59-A6C34878D82A}">
                    <a16:rowId xmlns:a16="http://schemas.microsoft.com/office/drawing/2014/main" val="10000"/>
                  </a:ext>
                </a:extLst>
              </a:tr>
            </a:tbl>
          </a:graphicData>
        </a:graphic>
      </p:graphicFrame>
      <p:sp>
        <p:nvSpPr>
          <p:cNvPr id="4" name="Rectangle 2"/>
          <p:cNvSpPr>
            <a:spLocks noChangeArrowheads="1"/>
          </p:cNvSpPr>
          <p:nvPr/>
        </p:nvSpPr>
        <p:spPr bwMode="auto">
          <a:xfrm>
            <a:off x="1230488" y="4514056"/>
            <a:ext cx="9855201" cy="1295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tabLst/>
            </a:pPr>
            <a:r>
              <a:rPr kumimoji="0" lang="es-ES" altLang="es-ES" sz="1800" b="1" i="0" u="sng" strike="noStrike" cap="none" normalizeH="0" baseline="0" dirty="0">
                <a:ln>
                  <a:noFill/>
                </a:ln>
                <a:solidFill>
                  <a:schemeClr val="tx1"/>
                </a:solidFill>
                <a:effectLst/>
              </a:rPr>
              <a:t>Desventajas de la moda</a:t>
            </a:r>
            <a:r>
              <a:rPr kumimoji="0" lang="es-ES" altLang="es-ES" sz="1800" b="0" i="0" u="none" strike="noStrike" cap="none" normalizeH="0" baseline="0" dirty="0">
                <a:ln>
                  <a:noFill/>
                </a:ln>
                <a:solidFill>
                  <a:schemeClr val="tx1"/>
                </a:solidFill>
                <a:effectLst/>
              </a:rPr>
              <a:t>:</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pPr>
            <a:r>
              <a:rPr kumimoji="0" lang="es-ES" altLang="es-ES" sz="1800" b="0" i="0" u="none" strike="noStrike" cap="none" normalizeH="0" baseline="0" dirty="0">
                <a:ln>
                  <a:noFill/>
                </a:ln>
                <a:solidFill>
                  <a:schemeClr val="tx1"/>
                </a:solidFill>
                <a:effectLst/>
              </a:rPr>
              <a:t>Para muchos conjuntos de datos no hay valor modal porque ningún valor aparece más de una vez.</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q"/>
              <a:tabLst/>
            </a:pPr>
            <a:r>
              <a:rPr kumimoji="0" lang="es-ES" altLang="es-ES" sz="1800" b="0" i="0" u="none" strike="noStrike" cap="none" normalizeH="0" baseline="0" dirty="0">
                <a:ln>
                  <a:noFill/>
                </a:ln>
                <a:solidFill>
                  <a:schemeClr val="tx1"/>
                </a:solidFill>
                <a:effectLst/>
              </a:rPr>
              <a:t>Para algunos conjuntos de datos hay más de una moda (bimodal = que tiene dos modas).</a:t>
            </a:r>
          </a:p>
        </p:txBody>
      </p:sp>
      <p:pic>
        <p:nvPicPr>
          <p:cNvPr id="6" name="Imagen 5"/>
          <p:cNvPicPr>
            <a:picLocks noChangeAspect="1"/>
          </p:cNvPicPr>
          <p:nvPr/>
        </p:nvPicPr>
        <p:blipFill>
          <a:blip r:embed="rId2"/>
          <a:stretch>
            <a:fillRect/>
          </a:stretch>
        </p:blipFill>
        <p:spPr>
          <a:xfrm>
            <a:off x="7905491" y="705184"/>
            <a:ext cx="2002716" cy="1051426"/>
          </a:xfrm>
          <a:prstGeom prst="rect">
            <a:avLst/>
          </a:prstGeom>
        </p:spPr>
      </p:pic>
    </p:spTree>
    <p:extLst>
      <p:ext uri="{BB962C8B-B14F-4D97-AF65-F5344CB8AC3E}">
        <p14:creationId xmlns:p14="http://schemas.microsoft.com/office/powerpoint/2010/main" val="39318736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1022685" y="1550158"/>
            <a:ext cx="8963144" cy="1295868"/>
          </a:xfrm>
          <a:prstGeom prst="rect">
            <a:avLst/>
          </a:prstGeom>
        </p:spPr>
        <p:txBody>
          <a:bodyPr wrap="square">
            <a:spAutoFit/>
          </a:bodyPr>
          <a:lstStyle/>
          <a:p>
            <a:pPr algn="just">
              <a:lnSpc>
                <a:spcPct val="150000"/>
              </a:lnSpc>
            </a:pPr>
            <a:r>
              <a:rPr lang="es-ES" dirty="0"/>
              <a:t>Es el </a:t>
            </a:r>
            <a:r>
              <a:rPr lang="es-ES" b="1" dirty="0"/>
              <a:t>valor central</a:t>
            </a:r>
            <a:r>
              <a:rPr lang="es-ES" dirty="0"/>
              <a:t> de un conjunto de valores </a:t>
            </a:r>
            <a:r>
              <a:rPr lang="es-ES" b="1" dirty="0"/>
              <a:t>ordenados</a:t>
            </a:r>
            <a:r>
              <a:rPr lang="es-ES" dirty="0"/>
              <a:t> en forma creciente o decreciente. Dicho en otras palabras, la Mediana corresponde al valor que deja igual número de valores antes y después de él en un conjunto de datos agrupados. </a:t>
            </a:r>
          </a:p>
        </p:txBody>
      </p:sp>
      <mc:AlternateContent xmlns:mc="http://schemas.openxmlformats.org/markup-compatibility/2006" xmlns:a14="http://schemas.microsoft.com/office/drawing/2010/main">
        <mc:Choice Requires="a14">
          <p:sp>
            <p:nvSpPr>
              <p:cNvPr id="9" name="Rectángulo 8"/>
              <p:cNvSpPr/>
              <p:nvPr/>
            </p:nvSpPr>
            <p:spPr>
              <a:xfrm>
                <a:off x="1070619" y="732670"/>
                <a:ext cx="1970411" cy="400110"/>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sz="2000" b="1" dirty="0">
                    <a:solidFill>
                      <a:schemeClr val="tx1"/>
                    </a:solidFill>
                    <a:effectLst>
                      <a:outerShdw blurRad="38100" dist="38100" dir="2700000" algn="tl">
                        <a:srgbClr val="000000">
                          <a:alpha val="43137"/>
                        </a:srgbClr>
                      </a:outerShdw>
                    </a:effectLst>
                    <a:ea typeface="Segoe UI Black" panose="020B0A02040204020203" pitchFamily="34" charset="0"/>
                    <a:cs typeface="Segoe UI Black" panose="020B0A02040204020203" pitchFamily="34" charset="0"/>
                  </a:rPr>
                  <a:t>La Mediana(</a:t>
                </a:r>
                <a14:m>
                  <m:oMath xmlns:m="http://schemas.openxmlformats.org/officeDocument/2006/math">
                    <m:r>
                      <a:rPr lang="es-ES" sz="2000" b="1" i="0" smtClean="0">
                        <a:solidFill>
                          <a:schemeClr val="tx1"/>
                        </a:solidFill>
                        <a:effectLst>
                          <a:outerShdw blurRad="38100" dist="38100" dir="2700000" algn="tl">
                            <a:srgbClr val="000000">
                              <a:alpha val="43137"/>
                            </a:srgbClr>
                          </a:outerShdw>
                        </a:effectLst>
                        <a:latin typeface="Cambria Math" panose="02040503050406030204" pitchFamily="18" charset="0"/>
                        <a:ea typeface="Segoe UI Black" panose="020B0A02040204020203" pitchFamily="34" charset="0"/>
                        <a:cs typeface="Segoe UI Black" panose="020B0A02040204020203" pitchFamily="34" charset="0"/>
                      </a:rPr>
                      <m:t>𝐌𝐞</m:t>
                    </m:r>
                    <m:r>
                      <a:rPr lang="es-ES" sz="2000" b="1" i="0" smtClean="0">
                        <a:solidFill>
                          <a:schemeClr val="tx1"/>
                        </a:solidFill>
                        <a:effectLst>
                          <a:outerShdw blurRad="38100" dist="38100" dir="2700000" algn="tl">
                            <a:srgbClr val="000000">
                              <a:alpha val="43137"/>
                            </a:srgbClr>
                          </a:outerShdw>
                        </a:effectLst>
                        <a:latin typeface="Cambria Math" panose="02040503050406030204" pitchFamily="18" charset="0"/>
                        <a:ea typeface="Segoe UI Black" panose="020B0A02040204020203" pitchFamily="34" charset="0"/>
                        <a:cs typeface="Segoe UI Black" panose="020B0A02040204020203" pitchFamily="34" charset="0"/>
                      </a:rPr>
                      <m:t>)</m:t>
                    </m:r>
                  </m:oMath>
                </a14:m>
                <a:endParaRPr lang="es-ES" sz="2000" b="1" dirty="0">
                  <a:solidFill>
                    <a:schemeClr val="tx1"/>
                  </a:solidFill>
                  <a:effectLst>
                    <a:outerShdw blurRad="38100" dist="38100" dir="2700000" algn="tl">
                      <a:srgbClr val="000000">
                        <a:alpha val="43137"/>
                      </a:srgbClr>
                    </a:outerShdw>
                  </a:effectLst>
                  <a:ea typeface="Segoe UI Black" panose="020B0A02040204020203" pitchFamily="34" charset="0"/>
                  <a:cs typeface="Segoe UI Black" panose="020B0A02040204020203" pitchFamily="34" charset="0"/>
                </a:endParaRPr>
              </a:p>
            </p:txBody>
          </p:sp>
        </mc:Choice>
        <mc:Fallback xmlns="">
          <p:sp>
            <p:nvSpPr>
              <p:cNvPr id="9" name="Rectángulo 8"/>
              <p:cNvSpPr>
                <a:spLocks noRot="1" noChangeAspect="1" noMove="1" noResize="1" noEditPoints="1" noAdjustHandles="1" noChangeArrowheads="1" noChangeShapeType="1" noTextEdit="1"/>
              </p:cNvSpPr>
              <p:nvPr/>
            </p:nvSpPr>
            <p:spPr>
              <a:xfrm>
                <a:off x="1070619" y="732670"/>
                <a:ext cx="1970411" cy="400110"/>
              </a:xfrm>
              <a:prstGeom prst="rect">
                <a:avLst/>
              </a:prstGeom>
              <a:blipFill>
                <a:blip r:embed="rId2"/>
                <a:stretch>
                  <a:fillRect l="-2744" t="-5714" r="-2134" b="-28571"/>
                </a:stretch>
              </a:blipFill>
              <a:ln>
                <a:noFill/>
              </a:ln>
              <a:effectLst/>
            </p:spPr>
            <p:txBody>
              <a:bodyPr/>
              <a:lstStyle/>
              <a:p>
                <a:r>
                  <a:rPr lang="en-US">
                    <a:noFill/>
                  </a:rPr>
                  <a:t> </a:t>
                </a:r>
              </a:p>
            </p:txBody>
          </p:sp>
        </mc:Fallback>
      </mc:AlternateContent>
      <p:pic>
        <p:nvPicPr>
          <p:cNvPr id="17" name="Imagen 16"/>
          <p:cNvPicPr>
            <a:picLocks noChangeAspect="1"/>
          </p:cNvPicPr>
          <p:nvPr/>
        </p:nvPicPr>
        <p:blipFill>
          <a:blip r:embed="rId3"/>
          <a:stretch>
            <a:fillRect/>
          </a:stretch>
        </p:blipFill>
        <p:spPr>
          <a:xfrm>
            <a:off x="4273454" y="3079907"/>
            <a:ext cx="4159345" cy="1658301"/>
          </a:xfrm>
          <a:prstGeom prst="rect">
            <a:avLst/>
          </a:prstGeom>
        </p:spPr>
      </p:pic>
      <p:sp>
        <p:nvSpPr>
          <p:cNvPr id="5" name="Rectángulo 4">
            <a:extLst>
              <a:ext uri="{FF2B5EF4-FFF2-40B4-BE49-F238E27FC236}">
                <a16:creationId xmlns:a16="http://schemas.microsoft.com/office/drawing/2014/main" id="{A28A113B-C95A-44AF-9062-A68A26E737F0}"/>
              </a:ext>
            </a:extLst>
          </p:cNvPr>
          <p:cNvSpPr/>
          <p:nvPr/>
        </p:nvSpPr>
        <p:spPr>
          <a:xfrm>
            <a:off x="1022685" y="5178687"/>
            <a:ext cx="9458836" cy="880369"/>
          </a:xfrm>
          <a:prstGeom prst="rect">
            <a:avLst/>
          </a:prstGeom>
        </p:spPr>
        <p:txBody>
          <a:bodyPr wrap="square">
            <a:spAutoFit/>
          </a:bodyPr>
          <a:lstStyle/>
          <a:p>
            <a:pPr>
              <a:lnSpc>
                <a:spcPct val="150000"/>
              </a:lnSpc>
            </a:pPr>
            <a:r>
              <a:rPr lang="es-ES" dirty="0"/>
              <a:t>Esto implica que aquel punto que divide la muestra de valores ordenada en dos grupos: el 50% de los valores por debajo y el otro 50% por encima.</a:t>
            </a:r>
            <a:endParaRPr lang="en-US" dirty="0"/>
          </a:p>
        </p:txBody>
      </p:sp>
    </p:spTree>
    <p:extLst>
      <p:ext uri="{BB962C8B-B14F-4D97-AF65-F5344CB8AC3E}">
        <p14:creationId xmlns:p14="http://schemas.microsoft.com/office/powerpoint/2010/main" val="23962820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C24B9E2-F38E-44EF-9546-A97347AFD52F}"/>
              </a:ext>
            </a:extLst>
          </p:cNvPr>
          <p:cNvSpPr/>
          <p:nvPr/>
        </p:nvSpPr>
        <p:spPr>
          <a:xfrm>
            <a:off x="609600" y="805981"/>
            <a:ext cx="10160000" cy="369332"/>
          </a:xfrm>
          <a:prstGeom prst="rect">
            <a:avLst/>
          </a:prstGeom>
        </p:spPr>
        <p:txBody>
          <a:bodyPr wrap="square">
            <a:spAutoFit/>
          </a:bodyPr>
          <a:lstStyle/>
          <a:p>
            <a:pPr algn="just"/>
            <a:r>
              <a:rPr lang="es-ES" dirty="0"/>
              <a:t>Si el número de valores es </a:t>
            </a:r>
            <a:r>
              <a:rPr lang="es-ES" b="1" dirty="0"/>
              <a:t>impar</a:t>
            </a:r>
            <a:r>
              <a:rPr lang="es-ES" dirty="0"/>
              <a:t>, la Mediana corresponderá al </a:t>
            </a:r>
            <a:r>
              <a:rPr lang="es-ES" b="1" dirty="0"/>
              <a:t>valor central </a:t>
            </a:r>
            <a:r>
              <a:rPr lang="es-ES" dirty="0"/>
              <a:t>de dicho conjunto de datos.</a:t>
            </a:r>
          </a:p>
        </p:txBody>
      </p:sp>
      <p:sp>
        <p:nvSpPr>
          <p:cNvPr id="3" name="CuadroTexto 2">
            <a:extLst>
              <a:ext uri="{FF2B5EF4-FFF2-40B4-BE49-F238E27FC236}">
                <a16:creationId xmlns:a16="http://schemas.microsoft.com/office/drawing/2014/main" id="{F0C534EE-6865-41C7-A981-D2BFC41A4408}"/>
              </a:ext>
            </a:extLst>
          </p:cNvPr>
          <p:cNvSpPr txBox="1"/>
          <p:nvPr/>
        </p:nvSpPr>
        <p:spPr>
          <a:xfrm>
            <a:off x="766618" y="3565301"/>
            <a:ext cx="10658764" cy="369332"/>
          </a:xfrm>
          <a:prstGeom prst="rect">
            <a:avLst/>
          </a:prstGeom>
          <a:noFill/>
        </p:spPr>
        <p:txBody>
          <a:bodyPr wrap="square" rtlCol="0">
            <a:spAutoFit/>
          </a:bodyPr>
          <a:lstStyle/>
          <a:p>
            <a:r>
              <a:rPr lang="es-ES" b="1" dirty="0"/>
              <a:t>Notas del primer parcial para un curso de la universidad de una muestra aleatoria de 9 estudiantes.</a:t>
            </a:r>
          </a:p>
        </p:txBody>
      </p:sp>
      <p:pic>
        <p:nvPicPr>
          <p:cNvPr id="6" name="Imagen 5">
            <a:extLst>
              <a:ext uri="{FF2B5EF4-FFF2-40B4-BE49-F238E27FC236}">
                <a16:creationId xmlns:a16="http://schemas.microsoft.com/office/drawing/2014/main" id="{DB6AAC92-F3F4-445F-856A-BA95A22028E7}"/>
              </a:ext>
            </a:extLst>
          </p:cNvPr>
          <p:cNvPicPr>
            <a:picLocks noChangeAspect="1"/>
          </p:cNvPicPr>
          <p:nvPr/>
        </p:nvPicPr>
        <p:blipFill>
          <a:blip r:embed="rId2"/>
          <a:stretch>
            <a:fillRect/>
          </a:stretch>
        </p:blipFill>
        <p:spPr>
          <a:xfrm>
            <a:off x="609600" y="4650568"/>
            <a:ext cx="8315325" cy="742950"/>
          </a:xfrm>
          <a:prstGeom prst="rect">
            <a:avLst/>
          </a:prstGeom>
        </p:spPr>
      </p:pic>
      <mc:AlternateContent xmlns:mc="http://schemas.openxmlformats.org/markup-compatibility/2006" xmlns:a14="http://schemas.microsoft.com/office/drawing/2010/main">
        <mc:Choice Requires="a14">
          <p:sp>
            <p:nvSpPr>
              <p:cNvPr id="7" name="Rectángulo 6">
                <a:extLst>
                  <a:ext uri="{FF2B5EF4-FFF2-40B4-BE49-F238E27FC236}">
                    <a16:creationId xmlns:a16="http://schemas.microsoft.com/office/drawing/2014/main" id="{27805D36-1F8C-4C13-8C6C-7CA4D2BC6D2E}"/>
                  </a:ext>
                </a:extLst>
              </p:cNvPr>
              <p:cNvSpPr/>
              <p:nvPr/>
            </p:nvSpPr>
            <p:spPr>
              <a:xfrm>
                <a:off x="3985387" y="2061511"/>
                <a:ext cx="1892826" cy="663643"/>
              </a:xfrm>
              <a:prstGeom prst="rect">
                <a:avLst/>
              </a:prstGeom>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r>
                        <a:rPr lang="es-ES" sz="2400" b="0" i="1" smtClean="0">
                          <a:latin typeface="Cambria Math" panose="02040503050406030204" pitchFamily="18" charset="0"/>
                        </a:rPr>
                        <m:t>𝑀𝑒</m:t>
                      </m:r>
                      <m:r>
                        <a:rPr lang="es-ES" sz="2400" b="0" i="1" smtClean="0">
                          <a:latin typeface="Cambria Math" panose="02040503050406030204" pitchFamily="18" charset="0"/>
                        </a:rPr>
                        <m:t>=</m:t>
                      </m:r>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𝑋</m:t>
                          </m:r>
                        </m:e>
                        <m:sub>
                          <m:d>
                            <m:dPr>
                              <m:begChr m:val="["/>
                              <m:endChr m:val="]"/>
                              <m:ctrlPr>
                                <a:rPr lang="es-ES" sz="2400" b="0" i="1" smtClean="0">
                                  <a:latin typeface="Cambria Math" panose="02040503050406030204" pitchFamily="18" charset="0"/>
                                </a:rPr>
                              </m:ctrlPr>
                            </m:dPr>
                            <m:e>
                              <m:f>
                                <m:fPr>
                                  <m:ctrlPr>
                                    <a:rPr lang="es-ES" sz="2400" b="0" i="1" smtClean="0">
                                      <a:latin typeface="Cambria Math" panose="02040503050406030204" pitchFamily="18" charset="0"/>
                                    </a:rPr>
                                  </m:ctrlPr>
                                </m:fPr>
                                <m:num>
                                  <m:r>
                                    <a:rPr lang="es-ES" sz="2400" b="0" i="1" smtClean="0">
                                      <a:latin typeface="Cambria Math" panose="02040503050406030204" pitchFamily="18" charset="0"/>
                                    </a:rPr>
                                    <m:t>𝑛</m:t>
                                  </m:r>
                                  <m:r>
                                    <a:rPr lang="es-ES" sz="2400" b="0" i="1" smtClean="0">
                                      <a:latin typeface="Cambria Math" panose="02040503050406030204" pitchFamily="18" charset="0"/>
                                    </a:rPr>
                                    <m:t>+1</m:t>
                                  </m:r>
                                </m:num>
                                <m:den>
                                  <m:r>
                                    <a:rPr lang="es-ES" sz="2400" b="0" i="1" smtClean="0">
                                      <a:latin typeface="Cambria Math" panose="02040503050406030204" pitchFamily="18" charset="0"/>
                                    </a:rPr>
                                    <m:t>2</m:t>
                                  </m:r>
                                </m:den>
                              </m:f>
                            </m:e>
                          </m:d>
                        </m:sub>
                      </m:sSub>
                    </m:oMath>
                  </m:oMathPara>
                </a14:m>
                <a:endParaRPr lang="es-ES" sz="2400" dirty="0"/>
              </a:p>
            </p:txBody>
          </p:sp>
        </mc:Choice>
        <mc:Fallback xmlns="">
          <p:sp>
            <p:nvSpPr>
              <p:cNvPr id="7" name="Rectángulo 6">
                <a:extLst>
                  <a:ext uri="{FF2B5EF4-FFF2-40B4-BE49-F238E27FC236}">
                    <a16:creationId xmlns:a16="http://schemas.microsoft.com/office/drawing/2014/main" id="{27805D36-1F8C-4C13-8C6C-7CA4D2BC6D2E}"/>
                  </a:ext>
                </a:extLst>
              </p:cNvPr>
              <p:cNvSpPr>
                <a:spLocks noRot="1" noChangeAspect="1" noMove="1" noResize="1" noEditPoints="1" noAdjustHandles="1" noChangeArrowheads="1" noChangeShapeType="1" noTextEdit="1"/>
              </p:cNvSpPr>
              <p:nvPr/>
            </p:nvSpPr>
            <p:spPr>
              <a:xfrm>
                <a:off x="3985387" y="2061511"/>
                <a:ext cx="1892826" cy="663643"/>
              </a:xfrm>
              <a:prstGeom prst="rect">
                <a:avLst/>
              </a:prstGeom>
              <a:blipFill>
                <a:blip r:embed="rId3"/>
                <a:stretch>
                  <a:fillRect b="-901"/>
                </a:stretch>
              </a:blipFill>
            </p:spPr>
            <p:txBody>
              <a:bodyPr/>
              <a:lstStyle/>
              <a:p>
                <a:r>
                  <a:rPr lang="en-US">
                    <a:noFill/>
                  </a:rPr>
                  <a:t> </a:t>
                </a:r>
              </a:p>
            </p:txBody>
          </p:sp>
        </mc:Fallback>
      </mc:AlternateContent>
    </p:spTree>
    <p:extLst>
      <p:ext uri="{BB962C8B-B14F-4D97-AF65-F5344CB8AC3E}">
        <p14:creationId xmlns:p14="http://schemas.microsoft.com/office/powerpoint/2010/main" val="65070290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ipse 5"/>
          <p:cNvSpPr/>
          <p:nvPr/>
        </p:nvSpPr>
        <p:spPr>
          <a:xfrm>
            <a:off x="4547936" y="2550694"/>
            <a:ext cx="1419727" cy="4331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angle 1"/>
          <p:cNvSpPr>
            <a:spLocks noChangeArrowheads="1"/>
          </p:cNvSpPr>
          <p:nvPr/>
        </p:nvSpPr>
        <p:spPr bwMode="auto">
          <a:xfrm>
            <a:off x="1179096" y="4293833"/>
            <a:ext cx="9529010" cy="1711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50000"/>
              </a:lnSpc>
              <a:spcBef>
                <a:spcPct val="0"/>
              </a:spcBef>
              <a:spcAft>
                <a:spcPct val="0"/>
              </a:spcAft>
              <a:buClrTx/>
              <a:buSzTx/>
              <a:tabLst/>
            </a:pPr>
            <a:r>
              <a:rPr kumimoji="0" lang="es-ES" altLang="es-ES" sz="1800" b="1" i="0" u="sng" strike="noStrike" cap="none" normalizeH="0" baseline="0" dirty="0">
                <a:ln>
                  <a:noFill/>
                </a:ln>
                <a:solidFill>
                  <a:schemeClr val="tx1"/>
                </a:solidFill>
                <a:effectLst/>
              </a:rPr>
              <a:t>Las propiedades de la mediana son</a:t>
            </a:r>
            <a:r>
              <a:rPr kumimoji="0" lang="es-ES" altLang="es-ES" sz="1800" b="0" i="0" u="none" strike="noStrike" cap="none" normalizeH="0" baseline="0" dirty="0">
                <a:ln>
                  <a:noFill/>
                </a:ln>
                <a:solidFill>
                  <a:schemeClr val="tx1"/>
                </a:solidFill>
                <a:effectLst/>
              </a:rPr>
              <a:t>:</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s-ES" altLang="es-ES" sz="1800" b="0" i="0" u="none" strike="noStrike" cap="none" normalizeH="0" baseline="0" dirty="0">
                <a:ln>
                  <a:noFill/>
                </a:ln>
                <a:solidFill>
                  <a:schemeClr val="tx1"/>
                </a:solidFill>
                <a:effectLst/>
              </a:rPr>
              <a:t>Es única, sólo existe una mediana para un conjunto de datos.</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s-ES" altLang="es-ES" sz="1800" b="0" i="0" u="none" strike="noStrike" cap="none" normalizeH="0" baseline="0" dirty="0">
                <a:ln>
                  <a:noFill/>
                </a:ln>
                <a:solidFill>
                  <a:schemeClr val="tx1"/>
                </a:solidFill>
                <a:effectLst/>
              </a:rPr>
              <a:t>No se ve afectada por valores muy grandes o muy pequeños.</a:t>
            </a:r>
          </a:p>
          <a:p>
            <a:pPr marL="285750" marR="0" lvl="0" indent="-285750" algn="l" defTabSz="914400" rtl="0" eaLnBrk="0" fontAlgn="base" latinLnBrk="0" hangingPunct="0">
              <a:lnSpc>
                <a:spcPct val="150000"/>
              </a:lnSpc>
              <a:spcBef>
                <a:spcPct val="0"/>
              </a:spcBef>
              <a:spcAft>
                <a:spcPct val="0"/>
              </a:spcAft>
              <a:buClrTx/>
              <a:buSzTx/>
              <a:buFont typeface="Wingdings" panose="05000000000000000000" pitchFamily="2" charset="2"/>
              <a:buChar char="ü"/>
              <a:tabLst/>
            </a:pPr>
            <a:r>
              <a:rPr kumimoji="0" lang="es-ES" altLang="es-ES" sz="1800" b="0" i="0" u="none" strike="noStrike" cap="none" normalizeH="0" baseline="0" dirty="0">
                <a:ln>
                  <a:noFill/>
                </a:ln>
                <a:solidFill>
                  <a:schemeClr val="tx1"/>
                </a:solidFill>
                <a:effectLst/>
              </a:rPr>
              <a:t>Puede obtenerse para datos de nivel de razón, de intervalo y ordinal.</a:t>
            </a:r>
          </a:p>
        </p:txBody>
      </p:sp>
      <p:sp>
        <p:nvSpPr>
          <p:cNvPr id="3" name="CuadroTexto 2"/>
          <p:cNvSpPr txBox="1"/>
          <p:nvPr/>
        </p:nvSpPr>
        <p:spPr>
          <a:xfrm>
            <a:off x="1106906" y="974557"/>
            <a:ext cx="9577136" cy="646331"/>
          </a:xfrm>
          <a:prstGeom prst="rect">
            <a:avLst/>
          </a:prstGeom>
          <a:noFill/>
        </p:spPr>
        <p:txBody>
          <a:bodyPr wrap="square" rtlCol="0">
            <a:spAutoFit/>
          </a:bodyPr>
          <a:lstStyle/>
          <a:p>
            <a:r>
              <a:rPr lang="es-ES" dirty="0"/>
              <a:t>Si el número de valores es </a:t>
            </a:r>
            <a:r>
              <a:rPr lang="es-ES" b="1" dirty="0"/>
              <a:t>par</a:t>
            </a:r>
            <a:r>
              <a:rPr lang="es-ES" dirty="0"/>
              <a:t>, la Mediana corresponderá al promedio de los dos valores centrales (los valores centrales se suman y se dividen por 2).</a:t>
            </a:r>
          </a:p>
        </p:txBody>
      </p:sp>
      <p:graphicFrame>
        <p:nvGraphicFramePr>
          <p:cNvPr id="4" name="Tabla 3"/>
          <p:cNvGraphicFramePr>
            <a:graphicFrameLocks noGrp="1"/>
          </p:cNvGraphicFramePr>
          <p:nvPr/>
        </p:nvGraphicFramePr>
        <p:xfrm>
          <a:off x="1346200" y="2608625"/>
          <a:ext cx="8128000" cy="370840"/>
        </p:xfrm>
        <a:graphic>
          <a:graphicData uri="http://schemas.openxmlformats.org/drawingml/2006/table">
            <a:tbl>
              <a:tblPr firstRow="1" bandRow="1">
                <a:tableStyleId>{2D5ABB26-0587-4C30-8999-92F81FD0307C}</a:tableStyleId>
              </a:tblPr>
              <a:tblGrid>
                <a:gridCol w="812800">
                  <a:extLst>
                    <a:ext uri="{9D8B030D-6E8A-4147-A177-3AD203B41FA5}">
                      <a16:colId xmlns:a16="http://schemas.microsoft.com/office/drawing/2014/main" val="20000"/>
                    </a:ext>
                  </a:extLst>
                </a:gridCol>
                <a:gridCol w="812800">
                  <a:extLst>
                    <a:ext uri="{9D8B030D-6E8A-4147-A177-3AD203B41FA5}">
                      <a16:colId xmlns:a16="http://schemas.microsoft.com/office/drawing/2014/main" val="20001"/>
                    </a:ext>
                  </a:extLst>
                </a:gridCol>
                <a:gridCol w="812800">
                  <a:extLst>
                    <a:ext uri="{9D8B030D-6E8A-4147-A177-3AD203B41FA5}">
                      <a16:colId xmlns:a16="http://schemas.microsoft.com/office/drawing/2014/main" val="20002"/>
                    </a:ext>
                  </a:extLst>
                </a:gridCol>
                <a:gridCol w="812800">
                  <a:extLst>
                    <a:ext uri="{9D8B030D-6E8A-4147-A177-3AD203B41FA5}">
                      <a16:colId xmlns:a16="http://schemas.microsoft.com/office/drawing/2014/main" val="20003"/>
                    </a:ext>
                  </a:extLst>
                </a:gridCol>
                <a:gridCol w="812800">
                  <a:extLst>
                    <a:ext uri="{9D8B030D-6E8A-4147-A177-3AD203B41FA5}">
                      <a16:colId xmlns:a16="http://schemas.microsoft.com/office/drawing/2014/main" val="20004"/>
                    </a:ext>
                  </a:extLst>
                </a:gridCol>
                <a:gridCol w="812800">
                  <a:extLst>
                    <a:ext uri="{9D8B030D-6E8A-4147-A177-3AD203B41FA5}">
                      <a16:colId xmlns:a16="http://schemas.microsoft.com/office/drawing/2014/main" val="20005"/>
                    </a:ext>
                  </a:extLst>
                </a:gridCol>
                <a:gridCol w="812800">
                  <a:extLst>
                    <a:ext uri="{9D8B030D-6E8A-4147-A177-3AD203B41FA5}">
                      <a16:colId xmlns:a16="http://schemas.microsoft.com/office/drawing/2014/main" val="20006"/>
                    </a:ext>
                  </a:extLst>
                </a:gridCol>
                <a:gridCol w="812800">
                  <a:extLst>
                    <a:ext uri="{9D8B030D-6E8A-4147-A177-3AD203B41FA5}">
                      <a16:colId xmlns:a16="http://schemas.microsoft.com/office/drawing/2014/main" val="20007"/>
                    </a:ext>
                  </a:extLst>
                </a:gridCol>
                <a:gridCol w="812800">
                  <a:extLst>
                    <a:ext uri="{9D8B030D-6E8A-4147-A177-3AD203B41FA5}">
                      <a16:colId xmlns:a16="http://schemas.microsoft.com/office/drawing/2014/main" val="20008"/>
                    </a:ext>
                  </a:extLst>
                </a:gridCol>
                <a:gridCol w="812800">
                  <a:extLst>
                    <a:ext uri="{9D8B030D-6E8A-4147-A177-3AD203B41FA5}">
                      <a16:colId xmlns:a16="http://schemas.microsoft.com/office/drawing/2014/main" val="20009"/>
                    </a:ext>
                  </a:extLst>
                </a:gridCol>
              </a:tblGrid>
              <a:tr h="370840">
                <a:tc>
                  <a:txBody>
                    <a:bodyPr/>
                    <a:lstStyle/>
                    <a:p>
                      <a:r>
                        <a:rPr lang="es-ES" dirty="0"/>
                        <a:t>15</a:t>
                      </a:r>
                    </a:p>
                  </a:txBody>
                  <a:tcPr/>
                </a:tc>
                <a:tc>
                  <a:txBody>
                    <a:bodyPr/>
                    <a:lstStyle/>
                    <a:p>
                      <a:r>
                        <a:rPr lang="es-ES" dirty="0"/>
                        <a:t>23</a:t>
                      </a:r>
                    </a:p>
                  </a:txBody>
                  <a:tcPr/>
                </a:tc>
                <a:tc>
                  <a:txBody>
                    <a:bodyPr/>
                    <a:lstStyle/>
                    <a:p>
                      <a:r>
                        <a:rPr lang="es-ES" dirty="0"/>
                        <a:t>27</a:t>
                      </a:r>
                    </a:p>
                  </a:txBody>
                  <a:tcPr/>
                </a:tc>
                <a:tc>
                  <a:txBody>
                    <a:bodyPr/>
                    <a:lstStyle/>
                    <a:p>
                      <a:r>
                        <a:rPr lang="es-ES" dirty="0"/>
                        <a:t>30</a:t>
                      </a:r>
                    </a:p>
                  </a:txBody>
                  <a:tcPr/>
                </a:tc>
                <a:tc>
                  <a:txBody>
                    <a:bodyPr/>
                    <a:lstStyle/>
                    <a:p>
                      <a:r>
                        <a:rPr lang="es-ES" dirty="0"/>
                        <a:t>32</a:t>
                      </a:r>
                    </a:p>
                  </a:txBody>
                  <a:tcPr/>
                </a:tc>
                <a:tc>
                  <a:txBody>
                    <a:bodyPr/>
                    <a:lstStyle/>
                    <a:p>
                      <a:r>
                        <a:rPr lang="es-ES" dirty="0"/>
                        <a:t>35</a:t>
                      </a:r>
                    </a:p>
                  </a:txBody>
                  <a:tcPr/>
                </a:tc>
                <a:tc>
                  <a:txBody>
                    <a:bodyPr/>
                    <a:lstStyle/>
                    <a:p>
                      <a:r>
                        <a:rPr lang="es-ES" dirty="0"/>
                        <a:t>38</a:t>
                      </a:r>
                    </a:p>
                  </a:txBody>
                  <a:tcPr/>
                </a:tc>
                <a:tc>
                  <a:txBody>
                    <a:bodyPr/>
                    <a:lstStyle/>
                    <a:p>
                      <a:r>
                        <a:rPr lang="es-ES" dirty="0"/>
                        <a:t>40</a:t>
                      </a:r>
                    </a:p>
                  </a:txBody>
                  <a:tcPr/>
                </a:tc>
                <a:tc>
                  <a:txBody>
                    <a:bodyPr/>
                    <a:lstStyle/>
                    <a:p>
                      <a:r>
                        <a:rPr lang="es-ES" dirty="0"/>
                        <a:t>42</a:t>
                      </a:r>
                    </a:p>
                  </a:txBody>
                  <a:tcPr/>
                </a:tc>
                <a:tc>
                  <a:txBody>
                    <a:bodyPr/>
                    <a:lstStyle/>
                    <a:p>
                      <a:r>
                        <a:rPr lang="es-ES" dirty="0"/>
                        <a:t>45</a:t>
                      </a:r>
                    </a:p>
                  </a:txBody>
                  <a:tcPr/>
                </a:tc>
                <a:extLst>
                  <a:ext uri="{0D108BD9-81ED-4DB2-BD59-A6C34878D82A}">
                    <a16:rowId xmlns:a16="http://schemas.microsoft.com/office/drawing/2014/main" val="10000"/>
                  </a:ext>
                </a:extLst>
              </a:tr>
            </a:tbl>
          </a:graphicData>
        </a:graphic>
      </p:graphicFrame>
      <p:sp>
        <p:nvSpPr>
          <p:cNvPr id="5" name="CuadroTexto 4"/>
          <p:cNvSpPr txBox="1"/>
          <p:nvPr/>
        </p:nvSpPr>
        <p:spPr>
          <a:xfrm>
            <a:off x="1227221" y="1852863"/>
            <a:ext cx="9023684" cy="369332"/>
          </a:xfrm>
          <a:prstGeom prst="rect">
            <a:avLst/>
          </a:prstGeom>
          <a:noFill/>
        </p:spPr>
        <p:txBody>
          <a:bodyPr wrap="square" rtlCol="0">
            <a:spAutoFit/>
          </a:bodyPr>
          <a:lstStyle/>
          <a:p>
            <a:pPr algn="just"/>
            <a:r>
              <a:rPr lang="es-ES" b="1" dirty="0"/>
              <a:t>Salario por semana de una muestra aleatoria de trabajadores agrícolas (n=10)</a:t>
            </a:r>
          </a:p>
        </p:txBody>
      </p:sp>
      <mc:AlternateContent xmlns:mc="http://schemas.openxmlformats.org/markup-compatibility/2006" xmlns:a14="http://schemas.microsoft.com/office/drawing/2010/main">
        <mc:Choice Requires="a14">
          <p:sp>
            <p:nvSpPr>
              <p:cNvPr id="7" name="CuadroTexto 6"/>
              <p:cNvSpPr txBox="1"/>
              <p:nvPr/>
            </p:nvSpPr>
            <p:spPr>
              <a:xfrm>
                <a:off x="4108783" y="3392905"/>
                <a:ext cx="2213748" cy="52418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b="1" i="1" smtClean="0">
                          <a:latin typeface="Cambria Math" panose="02040503050406030204" pitchFamily="18" charset="0"/>
                        </a:rPr>
                        <m:t>𝑴𝒆</m:t>
                      </m:r>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32+35</m:t>
                          </m:r>
                        </m:num>
                        <m:den>
                          <m:r>
                            <a:rPr lang="es-ES" b="0" i="1" smtClean="0">
                              <a:latin typeface="Cambria Math" panose="02040503050406030204" pitchFamily="18" charset="0"/>
                            </a:rPr>
                            <m:t>2</m:t>
                          </m:r>
                        </m:den>
                      </m:f>
                      <m:r>
                        <a:rPr lang="es-ES" b="0" i="1" smtClean="0">
                          <a:latin typeface="Cambria Math" panose="02040503050406030204" pitchFamily="18" charset="0"/>
                        </a:rPr>
                        <m:t>=33.5</m:t>
                      </m:r>
                    </m:oMath>
                  </m:oMathPara>
                </a14:m>
                <a:endParaRPr lang="es-ES" dirty="0"/>
              </a:p>
            </p:txBody>
          </p:sp>
        </mc:Choice>
        <mc:Fallback xmlns="">
          <p:sp>
            <p:nvSpPr>
              <p:cNvPr id="7" name="CuadroTexto 6"/>
              <p:cNvSpPr txBox="1">
                <a:spLocks noRot="1" noChangeAspect="1" noMove="1" noResize="1" noEditPoints="1" noAdjustHandles="1" noChangeArrowheads="1" noChangeShapeType="1" noTextEdit="1"/>
              </p:cNvSpPr>
              <p:nvPr/>
            </p:nvSpPr>
            <p:spPr>
              <a:xfrm>
                <a:off x="4108783" y="3392905"/>
                <a:ext cx="2213748" cy="524182"/>
              </a:xfrm>
              <a:prstGeom prst="rect">
                <a:avLst/>
              </a:prstGeom>
              <a:blipFill rotWithShape="0">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9" name="CuadroTexto 8"/>
              <p:cNvSpPr txBox="1"/>
              <p:nvPr/>
            </p:nvSpPr>
            <p:spPr>
              <a:xfrm>
                <a:off x="7750968" y="3400425"/>
                <a:ext cx="2578894" cy="637034"/>
              </a:xfrm>
              <a:prstGeom prst="rect">
                <a:avLst/>
              </a:prstGeom>
              <a:pattFill prst="pct5">
                <a:fgClr>
                  <a:schemeClr val="accent1"/>
                </a:fgClr>
                <a:bgClr>
                  <a:schemeClr val="bg1"/>
                </a:bgClr>
              </a:pattFill>
              <a:effectLst>
                <a:glow rad="127000">
                  <a:schemeClr val="accent1"/>
                </a:glow>
              </a:effectLst>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s-ES" b="0" i="1" smtClean="0">
                          <a:latin typeface="Cambria Math" panose="02040503050406030204" pitchFamily="18" charset="0"/>
                        </a:rPr>
                        <m:t>𝑀𝑒</m:t>
                      </m:r>
                      <m:r>
                        <a:rPr lang="es-ES" b="0" i="1" smtClean="0">
                          <a:latin typeface="Cambria Math" panose="02040503050406030204" pitchFamily="18" charset="0"/>
                        </a:rPr>
                        <m:t>=</m:t>
                      </m:r>
                      <m:f>
                        <m:fPr>
                          <m:ctrlPr>
                            <a:rPr lang="es-ES" b="0" i="1" smtClean="0">
                              <a:latin typeface="Cambria Math" panose="02040503050406030204" pitchFamily="18" charset="0"/>
                            </a:rPr>
                          </m:ctrlPr>
                        </m:fPr>
                        <m:num>
                          <m:sSub>
                            <m:sSubPr>
                              <m:ctrlPr>
                                <a:rPr lang="es-ES" b="0" i="1" smtClean="0">
                                  <a:latin typeface="Cambria Math" panose="02040503050406030204" pitchFamily="18" charset="0"/>
                                </a:rPr>
                              </m:ctrlPr>
                            </m:sSubPr>
                            <m:e>
                              <m:r>
                                <a:rPr lang="es-ES" b="0" i="1" smtClean="0">
                                  <a:latin typeface="Cambria Math" panose="02040503050406030204" pitchFamily="18" charset="0"/>
                                </a:rPr>
                                <m:t>𝑋</m:t>
                              </m:r>
                            </m:e>
                            <m:sub>
                              <m:d>
                                <m:dPr>
                                  <m:ctrlPr>
                                    <a:rPr lang="es-ES" b="0" i="1" smtClean="0">
                                      <a:latin typeface="Cambria Math" panose="02040503050406030204" pitchFamily="18" charset="0"/>
                                    </a:rPr>
                                  </m:ctrlPr>
                                </m:dPr>
                                <m:e>
                                  <m:f>
                                    <m:fPr>
                                      <m:ctrlPr>
                                        <a:rPr lang="es-ES" b="0" i="1" smtClean="0">
                                          <a:latin typeface="Cambria Math" panose="02040503050406030204" pitchFamily="18" charset="0"/>
                                        </a:rPr>
                                      </m:ctrlPr>
                                    </m:fPr>
                                    <m:num>
                                      <m:r>
                                        <a:rPr lang="es-ES" b="0" i="1" smtClean="0">
                                          <a:latin typeface="Cambria Math" panose="02040503050406030204" pitchFamily="18" charset="0"/>
                                        </a:rPr>
                                        <m:t>𝑛</m:t>
                                      </m:r>
                                    </m:num>
                                    <m:den>
                                      <m:r>
                                        <a:rPr lang="es-ES" b="0" i="1" smtClean="0">
                                          <a:latin typeface="Cambria Math" panose="02040503050406030204" pitchFamily="18" charset="0"/>
                                        </a:rPr>
                                        <m:t>2</m:t>
                                      </m:r>
                                    </m:den>
                                  </m:f>
                                </m:e>
                              </m:d>
                            </m:sub>
                          </m:sSub>
                          <m:r>
                            <a:rPr lang="es-ES" b="0" i="1" smtClean="0">
                              <a:latin typeface="Cambria Math" panose="02040503050406030204" pitchFamily="18" charset="0"/>
                            </a:rPr>
                            <m:t>+</m:t>
                          </m:r>
                          <m:sSub>
                            <m:sSubPr>
                              <m:ctrlPr>
                                <a:rPr lang="es-ES" b="0" i="1" smtClean="0">
                                  <a:latin typeface="Cambria Math" panose="02040503050406030204" pitchFamily="18" charset="0"/>
                                </a:rPr>
                              </m:ctrlPr>
                            </m:sSubPr>
                            <m:e>
                              <m:r>
                                <a:rPr lang="es-ES" b="0" i="1" smtClean="0">
                                  <a:latin typeface="Cambria Math" panose="02040503050406030204" pitchFamily="18" charset="0"/>
                                </a:rPr>
                                <m:t>𝑋</m:t>
                              </m:r>
                            </m:e>
                            <m:sub>
                              <m:d>
                                <m:dPr>
                                  <m:ctrlPr>
                                    <a:rPr lang="es-ES" b="0" i="1" smtClean="0">
                                      <a:latin typeface="Cambria Math" panose="02040503050406030204" pitchFamily="18" charset="0"/>
                                    </a:rPr>
                                  </m:ctrlPr>
                                </m:dPr>
                                <m:e>
                                  <m:f>
                                    <m:fPr>
                                      <m:ctrlPr>
                                        <a:rPr lang="es-ES" b="0" i="1" smtClean="0">
                                          <a:latin typeface="Cambria Math" panose="02040503050406030204" pitchFamily="18" charset="0"/>
                                        </a:rPr>
                                      </m:ctrlPr>
                                    </m:fPr>
                                    <m:num>
                                      <m:r>
                                        <a:rPr lang="es-ES" b="0" i="1" smtClean="0">
                                          <a:latin typeface="Cambria Math" panose="02040503050406030204" pitchFamily="18" charset="0"/>
                                        </a:rPr>
                                        <m:t>𝑛</m:t>
                                      </m:r>
                                    </m:num>
                                    <m:den>
                                      <m:r>
                                        <a:rPr lang="es-ES" b="0" i="1" smtClean="0">
                                          <a:latin typeface="Cambria Math" panose="02040503050406030204" pitchFamily="18" charset="0"/>
                                        </a:rPr>
                                        <m:t>2</m:t>
                                      </m:r>
                                    </m:den>
                                  </m:f>
                                  <m:r>
                                    <a:rPr lang="es-ES" b="0" i="1" smtClean="0">
                                      <a:latin typeface="Cambria Math" panose="02040503050406030204" pitchFamily="18" charset="0"/>
                                    </a:rPr>
                                    <m:t>+1</m:t>
                                  </m:r>
                                </m:e>
                              </m:d>
                            </m:sub>
                          </m:sSub>
                        </m:num>
                        <m:den>
                          <m:r>
                            <a:rPr lang="es-ES" b="0" i="1" smtClean="0">
                              <a:latin typeface="Cambria Math" panose="02040503050406030204" pitchFamily="18" charset="0"/>
                            </a:rPr>
                            <m:t>2</m:t>
                          </m:r>
                        </m:den>
                      </m:f>
                    </m:oMath>
                  </m:oMathPara>
                </a14:m>
                <a:endParaRPr lang="es-ES" dirty="0"/>
              </a:p>
            </p:txBody>
          </p:sp>
        </mc:Choice>
        <mc:Fallback xmlns="">
          <p:sp>
            <p:nvSpPr>
              <p:cNvPr id="9" name="CuadroTexto 8"/>
              <p:cNvSpPr txBox="1">
                <a:spLocks noRot="1" noChangeAspect="1" noMove="1" noResize="1" noEditPoints="1" noAdjustHandles="1" noChangeArrowheads="1" noChangeShapeType="1" noTextEdit="1"/>
              </p:cNvSpPr>
              <p:nvPr/>
            </p:nvSpPr>
            <p:spPr>
              <a:xfrm>
                <a:off x="7750968" y="3400425"/>
                <a:ext cx="2578894" cy="637034"/>
              </a:xfrm>
              <a:prstGeom prst="rect">
                <a:avLst/>
              </a:prstGeom>
              <a:blipFill rotWithShape="0">
                <a:blip r:embed="rId3"/>
                <a:stretch>
                  <a:fillRect/>
                </a:stretch>
              </a:blipFill>
              <a:effectLst>
                <a:glow rad="127000">
                  <a:schemeClr val="accent1"/>
                </a:glow>
              </a:effectLst>
            </p:spPr>
            <p:txBody>
              <a:bodyPr/>
              <a:lstStyle/>
              <a:p>
                <a:r>
                  <a:rPr lang="es-ES">
                    <a:noFill/>
                  </a:rPr>
                  <a:t> </a:t>
                </a:r>
              </a:p>
            </p:txBody>
          </p:sp>
        </mc:Fallback>
      </mc:AlternateContent>
    </p:spTree>
    <p:extLst>
      <p:ext uri="{BB962C8B-B14F-4D97-AF65-F5344CB8AC3E}">
        <p14:creationId xmlns:p14="http://schemas.microsoft.com/office/powerpoint/2010/main" val="118132614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F41FB437-BE6E-4EBD-AA60-DBB9C9AE3E6F}"/>
              </a:ext>
            </a:extLst>
          </p:cNvPr>
          <p:cNvPicPr>
            <a:picLocks noChangeAspect="1"/>
          </p:cNvPicPr>
          <p:nvPr/>
        </p:nvPicPr>
        <p:blipFill>
          <a:blip r:embed="rId2"/>
          <a:stretch>
            <a:fillRect/>
          </a:stretch>
        </p:blipFill>
        <p:spPr>
          <a:xfrm>
            <a:off x="1477819" y="738887"/>
            <a:ext cx="5186004" cy="3315878"/>
          </a:xfrm>
          <a:prstGeom prst="rect">
            <a:avLst/>
          </a:prstGeom>
        </p:spPr>
      </p:pic>
      <p:sp>
        <p:nvSpPr>
          <p:cNvPr id="3" name="CuadroTexto 2">
            <a:extLst>
              <a:ext uri="{FF2B5EF4-FFF2-40B4-BE49-F238E27FC236}">
                <a16:creationId xmlns:a16="http://schemas.microsoft.com/office/drawing/2014/main" id="{A460A4C7-3263-4F6F-A14E-3B0A589A4E0D}"/>
              </a:ext>
            </a:extLst>
          </p:cNvPr>
          <p:cNvSpPr txBox="1"/>
          <p:nvPr/>
        </p:nvSpPr>
        <p:spPr>
          <a:xfrm>
            <a:off x="1357745" y="4433516"/>
            <a:ext cx="7333673" cy="369332"/>
          </a:xfrm>
          <a:prstGeom prst="rect">
            <a:avLst/>
          </a:prstGeom>
          <a:noFill/>
        </p:spPr>
        <p:txBody>
          <a:bodyPr wrap="square" rtlCol="0">
            <a:spAutoFit/>
          </a:bodyPr>
          <a:lstStyle/>
          <a:p>
            <a:r>
              <a:rPr lang="es-CR" dirty="0">
                <a:effectLst>
                  <a:outerShdw blurRad="38100" dist="38100" dir="2700000" algn="tl">
                    <a:srgbClr val="000000">
                      <a:alpha val="43137"/>
                    </a:srgbClr>
                  </a:outerShdw>
                </a:effectLst>
              </a:rPr>
              <a:t>Calcular e interpretar la mediana del coeficiente de Gini por hogar.</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393439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1057274" y="571498"/>
            <a:ext cx="1496525" cy="1628776"/>
          </a:xfrm>
          <a:prstGeom prst="rect">
            <a:avLst/>
          </a:prstGeom>
        </p:spPr>
      </p:pic>
      <p:pic>
        <p:nvPicPr>
          <p:cNvPr id="3" name="Imagen 2"/>
          <p:cNvPicPr>
            <a:picLocks noChangeAspect="1"/>
          </p:cNvPicPr>
          <p:nvPr/>
        </p:nvPicPr>
        <p:blipFill>
          <a:blip r:embed="rId3"/>
          <a:stretch>
            <a:fillRect/>
          </a:stretch>
        </p:blipFill>
        <p:spPr>
          <a:xfrm>
            <a:off x="1243012" y="2419351"/>
            <a:ext cx="1257301" cy="1568386"/>
          </a:xfrm>
          <a:prstGeom prst="rect">
            <a:avLst/>
          </a:prstGeom>
        </p:spPr>
      </p:pic>
      <p:pic>
        <p:nvPicPr>
          <p:cNvPr id="4" name="Imagen 3"/>
          <p:cNvPicPr>
            <a:picLocks noChangeAspect="1"/>
          </p:cNvPicPr>
          <p:nvPr/>
        </p:nvPicPr>
        <p:blipFill>
          <a:blip r:embed="rId4"/>
          <a:stretch>
            <a:fillRect/>
          </a:stretch>
        </p:blipFill>
        <p:spPr>
          <a:xfrm>
            <a:off x="1300162" y="4376736"/>
            <a:ext cx="1510234" cy="1695451"/>
          </a:xfrm>
          <a:prstGeom prst="rect">
            <a:avLst/>
          </a:prstGeom>
        </p:spPr>
      </p:pic>
      <mc:AlternateContent xmlns:mc="http://schemas.openxmlformats.org/markup-compatibility/2006" xmlns:a14="http://schemas.microsoft.com/office/drawing/2010/main">
        <mc:Choice Requires="a14">
          <p:sp>
            <p:nvSpPr>
              <p:cNvPr id="9" name="CuadroTexto 8"/>
              <p:cNvSpPr txBox="1"/>
              <p:nvPr/>
            </p:nvSpPr>
            <p:spPr>
              <a:xfrm>
                <a:off x="6122194" y="1714500"/>
                <a:ext cx="158158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2000" i="1" smtClean="0">
                              <a:latin typeface="Cambria Math" panose="02040503050406030204" pitchFamily="18" charset="0"/>
                            </a:rPr>
                          </m:ctrlPr>
                        </m:accPr>
                        <m:e>
                          <m:r>
                            <a:rPr lang="es-ES" sz="2000" b="0" i="1" smtClean="0">
                              <a:latin typeface="Cambria Math" panose="02040503050406030204" pitchFamily="18" charset="0"/>
                            </a:rPr>
                            <m:t>𝑥</m:t>
                          </m:r>
                        </m:e>
                      </m:acc>
                      <m:r>
                        <a:rPr lang="es-ES" sz="2000" i="1">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𝑀𝑒</m:t>
                      </m:r>
                      <m:r>
                        <a:rPr lang="es-ES" sz="2000" i="1">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𝑀𝑜</m:t>
                      </m:r>
                    </m:oMath>
                  </m:oMathPara>
                </a14:m>
                <a:endParaRPr lang="es-ES" sz="2000" dirty="0"/>
              </a:p>
            </p:txBody>
          </p:sp>
        </mc:Choice>
        <mc:Fallback xmlns="">
          <p:sp>
            <p:nvSpPr>
              <p:cNvPr id="9" name="CuadroTexto 8"/>
              <p:cNvSpPr txBox="1">
                <a:spLocks noRot="1" noChangeAspect="1" noMove="1" noResize="1" noEditPoints="1" noAdjustHandles="1" noChangeArrowheads="1" noChangeShapeType="1" noTextEdit="1"/>
              </p:cNvSpPr>
              <p:nvPr/>
            </p:nvSpPr>
            <p:spPr>
              <a:xfrm>
                <a:off x="6122194" y="1714500"/>
                <a:ext cx="1581587" cy="307777"/>
              </a:xfrm>
              <a:prstGeom prst="rect">
                <a:avLst/>
              </a:prstGeom>
              <a:blipFill>
                <a:blip r:embed="rId5"/>
                <a:stretch>
                  <a:fillRect l="-1538" r="-3077" b="-117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uadroTexto 9"/>
              <p:cNvSpPr txBox="1"/>
              <p:nvPr/>
            </p:nvSpPr>
            <p:spPr>
              <a:xfrm>
                <a:off x="6160294" y="3881438"/>
                <a:ext cx="158158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2000" i="1" smtClean="0">
                              <a:latin typeface="Cambria Math" panose="02040503050406030204" pitchFamily="18" charset="0"/>
                            </a:rPr>
                          </m:ctrlPr>
                        </m:accPr>
                        <m:e>
                          <m:r>
                            <a:rPr lang="es-ES" sz="2000" b="0" i="1" smtClean="0">
                              <a:latin typeface="Cambria Math" panose="02040503050406030204" pitchFamily="18" charset="0"/>
                            </a:rPr>
                            <m:t>𝑥</m:t>
                          </m:r>
                        </m:e>
                      </m:acc>
                      <m:r>
                        <a:rPr lang="es-ES" sz="2000" b="0" i="1" smtClean="0">
                          <a:latin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𝑀𝑒</m:t>
                      </m:r>
                      <m:r>
                        <a:rPr lang="es-ES" sz="2000" b="0" i="1" smtClean="0">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𝑀𝑜</m:t>
                      </m:r>
                    </m:oMath>
                  </m:oMathPara>
                </a14:m>
                <a:endParaRPr lang="es-ES" sz="2000" dirty="0"/>
              </a:p>
            </p:txBody>
          </p:sp>
        </mc:Choice>
        <mc:Fallback xmlns="">
          <p:sp>
            <p:nvSpPr>
              <p:cNvPr id="10" name="CuadroTexto 9"/>
              <p:cNvSpPr txBox="1">
                <a:spLocks noRot="1" noChangeAspect="1" noMove="1" noResize="1" noEditPoints="1" noAdjustHandles="1" noChangeArrowheads="1" noChangeShapeType="1" noTextEdit="1"/>
              </p:cNvSpPr>
              <p:nvPr/>
            </p:nvSpPr>
            <p:spPr>
              <a:xfrm>
                <a:off x="6160294" y="3881438"/>
                <a:ext cx="1581587" cy="307777"/>
              </a:xfrm>
              <a:prstGeom prst="rect">
                <a:avLst/>
              </a:prstGeom>
              <a:blipFill rotWithShape="0">
                <a:blip r:embed="rId6"/>
                <a:stretch>
                  <a:fillRect l="-1931" r="-3089" b="-6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1" name="CuadroTexto 10"/>
              <p:cNvSpPr txBox="1"/>
              <p:nvPr/>
            </p:nvSpPr>
            <p:spPr>
              <a:xfrm>
                <a:off x="5960270" y="5667375"/>
                <a:ext cx="1581587"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2000" i="1" smtClean="0">
                              <a:latin typeface="Cambria Math" panose="02040503050406030204" pitchFamily="18" charset="0"/>
                            </a:rPr>
                          </m:ctrlPr>
                        </m:accPr>
                        <m:e>
                          <m:r>
                            <a:rPr lang="es-ES" sz="2000" b="0" i="1" smtClean="0">
                              <a:latin typeface="Cambria Math" panose="02040503050406030204" pitchFamily="18" charset="0"/>
                            </a:rPr>
                            <m:t>𝑥</m:t>
                          </m:r>
                        </m:e>
                      </m:acc>
                      <m:r>
                        <a:rPr lang="es-ES" sz="2000" i="1">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𝑀𝑒</m:t>
                      </m:r>
                      <m:r>
                        <a:rPr lang="es-ES" sz="2000" b="0" i="1" smtClean="0">
                          <a:latin typeface="Cambria Math" panose="02040503050406030204" pitchFamily="18" charset="0"/>
                          <a:ea typeface="Cambria Math" panose="02040503050406030204" pitchFamily="18" charset="0"/>
                        </a:rPr>
                        <m:t>≥</m:t>
                      </m:r>
                      <m:r>
                        <a:rPr lang="es-ES" sz="2000" b="0" i="1" smtClean="0">
                          <a:latin typeface="Cambria Math" panose="02040503050406030204" pitchFamily="18" charset="0"/>
                          <a:ea typeface="Cambria Math" panose="02040503050406030204" pitchFamily="18" charset="0"/>
                        </a:rPr>
                        <m:t>𝑀𝑜</m:t>
                      </m:r>
                    </m:oMath>
                  </m:oMathPara>
                </a14:m>
                <a:endParaRPr lang="es-ES" sz="2000"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5960270" y="5667375"/>
                <a:ext cx="1581587" cy="307777"/>
              </a:xfrm>
              <a:prstGeom prst="rect">
                <a:avLst/>
              </a:prstGeom>
              <a:blipFill>
                <a:blip r:embed="rId7"/>
                <a:stretch>
                  <a:fillRect l="-1931" r="-3089" b="-14000"/>
                </a:stretch>
              </a:blipFill>
            </p:spPr>
            <p:txBody>
              <a:bodyPr/>
              <a:lstStyle/>
              <a:p>
                <a:r>
                  <a:rPr lang="en-US">
                    <a:noFill/>
                  </a:rPr>
                  <a:t> </a:t>
                </a:r>
              </a:p>
            </p:txBody>
          </p:sp>
        </mc:Fallback>
      </mc:AlternateContent>
      <p:sp>
        <p:nvSpPr>
          <p:cNvPr id="14" name="CuadroTexto 13"/>
          <p:cNvSpPr txBox="1"/>
          <p:nvPr/>
        </p:nvSpPr>
        <p:spPr>
          <a:xfrm>
            <a:off x="3271838" y="2514601"/>
            <a:ext cx="7429500" cy="923330"/>
          </a:xfrm>
          <a:prstGeom prst="rect">
            <a:avLst/>
          </a:prstGeom>
          <a:noFill/>
        </p:spPr>
        <p:txBody>
          <a:bodyPr wrap="square" rtlCol="0">
            <a:spAutoFit/>
          </a:bodyPr>
          <a:lstStyle/>
          <a:p>
            <a:pPr algn="just"/>
            <a:r>
              <a:rPr lang="es-ES" dirty="0"/>
              <a:t>En una distribución simétrica, la moda, la mediana y la media aritmética coinciden, es decir, valen lo mismo. En este caso, cualquiera de esas medidas resulta igualmente adecuada para caracterizar los datos.</a:t>
            </a:r>
          </a:p>
        </p:txBody>
      </p:sp>
      <p:sp>
        <p:nvSpPr>
          <p:cNvPr id="15" name="CuadroTexto 14"/>
          <p:cNvSpPr txBox="1"/>
          <p:nvPr/>
        </p:nvSpPr>
        <p:spPr>
          <a:xfrm>
            <a:off x="3343275" y="4929188"/>
            <a:ext cx="7800975" cy="646331"/>
          </a:xfrm>
          <a:prstGeom prst="rect">
            <a:avLst/>
          </a:prstGeom>
          <a:noFill/>
        </p:spPr>
        <p:txBody>
          <a:bodyPr wrap="square" rtlCol="0">
            <a:spAutoFit/>
          </a:bodyPr>
          <a:lstStyle/>
          <a:p>
            <a:r>
              <a:rPr lang="es-ES" dirty="0"/>
              <a:t>Asimetría Positiva. Cola más larga hacia la derecha. La distribución tiene valores extremos grandes.</a:t>
            </a:r>
          </a:p>
        </p:txBody>
      </p:sp>
      <p:sp>
        <p:nvSpPr>
          <p:cNvPr id="16" name="CuadroTexto 15"/>
          <p:cNvSpPr txBox="1"/>
          <p:nvPr/>
        </p:nvSpPr>
        <p:spPr>
          <a:xfrm>
            <a:off x="3257550" y="771525"/>
            <a:ext cx="7900988" cy="646331"/>
          </a:xfrm>
          <a:prstGeom prst="rect">
            <a:avLst/>
          </a:prstGeom>
          <a:noFill/>
        </p:spPr>
        <p:txBody>
          <a:bodyPr wrap="square" rtlCol="0">
            <a:spAutoFit/>
          </a:bodyPr>
          <a:lstStyle/>
          <a:p>
            <a:r>
              <a:rPr lang="es-ES" dirty="0"/>
              <a:t>Asimetría Negativa. Cola más larga hacia la izquierda. La distribución tiene valores extremos pequeños.</a:t>
            </a:r>
          </a:p>
        </p:txBody>
      </p:sp>
    </p:spTree>
    <p:extLst>
      <p:ext uri="{BB962C8B-B14F-4D97-AF65-F5344CB8AC3E}">
        <p14:creationId xmlns:p14="http://schemas.microsoft.com/office/powerpoint/2010/main" val="23771061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326554" y="1778636"/>
            <a:ext cx="10302028" cy="4196020"/>
          </a:xfrm>
          <a:prstGeom prst="rect">
            <a:avLst/>
          </a:prstGeom>
        </p:spPr>
        <p:txBody>
          <a:bodyPr wrap="square">
            <a:spAutoFit/>
          </a:bodyPr>
          <a:lstStyle/>
          <a:p>
            <a:pPr>
              <a:lnSpc>
                <a:spcPct val="150000"/>
              </a:lnSpc>
            </a:pPr>
            <a:r>
              <a:rPr lang="es-ES" dirty="0">
                <a:latin typeface="verdana,geneva"/>
              </a:rPr>
              <a:t>Un Cuantil se define como una puntuación que deja por bajo una proporción (o porcentaje) conocida (</a:t>
            </a:r>
            <a:r>
              <a:rPr lang="es-ES" b="1" dirty="0">
                <a:latin typeface="verdana,geneva"/>
              </a:rPr>
              <a:t>m</a:t>
            </a:r>
            <a:r>
              <a:rPr lang="es-ES" dirty="0">
                <a:latin typeface="verdana,geneva"/>
              </a:rPr>
              <a:t>) de valores.</a:t>
            </a:r>
            <a:endParaRPr lang="es-ES" dirty="0"/>
          </a:p>
          <a:p>
            <a:pPr algn="just">
              <a:lnSpc>
                <a:spcPct val="150000"/>
              </a:lnSpc>
            </a:pPr>
            <a:endParaRPr lang="es-ES" dirty="0">
              <a:latin typeface="Arial" panose="020B0604020202020204" pitchFamily="34" charset="0"/>
            </a:endParaRPr>
          </a:p>
          <a:p>
            <a:pPr algn="just">
              <a:lnSpc>
                <a:spcPct val="150000"/>
              </a:lnSpc>
            </a:pPr>
            <a:r>
              <a:rPr lang="es-ES" dirty="0">
                <a:effectLst/>
                <a:latin typeface="Arial" panose="020B0604020202020204" pitchFamily="34" charset="0"/>
              </a:rPr>
              <a:t>Los más usados son:</a:t>
            </a:r>
          </a:p>
          <a:p>
            <a:pPr algn="just">
              <a:lnSpc>
                <a:spcPct val="150000"/>
              </a:lnSpc>
            </a:pPr>
            <a:endParaRPr lang="es-ES" dirty="0">
              <a:latin typeface="Arial" panose="020B0604020202020204" pitchFamily="34" charset="0"/>
            </a:endParaRPr>
          </a:p>
          <a:p>
            <a:pPr marL="285750" indent="-285750" algn="just">
              <a:lnSpc>
                <a:spcPct val="150000"/>
              </a:lnSpc>
              <a:buFont typeface="Wingdings" panose="05000000000000000000" pitchFamily="2" charset="2"/>
              <a:buChar char="Ø"/>
            </a:pPr>
            <a:r>
              <a:rPr lang="es-ES" dirty="0">
                <a:latin typeface="Arial" panose="020B0604020202020204" pitchFamily="34" charset="0"/>
              </a:rPr>
              <a:t>L</a:t>
            </a:r>
            <a:r>
              <a:rPr lang="es-ES" dirty="0">
                <a:effectLst/>
                <a:latin typeface="Arial" panose="020B0604020202020204" pitchFamily="34" charset="0"/>
              </a:rPr>
              <a:t>os </a:t>
            </a:r>
            <a:r>
              <a:rPr lang="es-ES" b="1" dirty="0">
                <a:latin typeface="Arial" panose="020B0604020202020204" pitchFamily="34" charset="0"/>
              </a:rPr>
              <a:t>C</a:t>
            </a:r>
            <a:r>
              <a:rPr lang="es-ES" b="1" dirty="0">
                <a:effectLst/>
                <a:latin typeface="Arial" panose="020B0604020202020204" pitchFamily="34" charset="0"/>
              </a:rPr>
              <a:t>uartiles.</a:t>
            </a:r>
          </a:p>
          <a:p>
            <a:pPr algn="just">
              <a:lnSpc>
                <a:spcPct val="150000"/>
              </a:lnSpc>
            </a:pPr>
            <a:endParaRPr lang="es-ES" b="1" dirty="0">
              <a:effectLst/>
              <a:latin typeface="Arial" panose="020B0604020202020204" pitchFamily="34" charset="0"/>
            </a:endParaRPr>
          </a:p>
          <a:p>
            <a:pPr marL="285750" indent="-285750" algn="just">
              <a:lnSpc>
                <a:spcPct val="150000"/>
              </a:lnSpc>
              <a:buFont typeface="Wingdings" panose="05000000000000000000" pitchFamily="2" charset="2"/>
              <a:buChar char="Ø"/>
            </a:pPr>
            <a:r>
              <a:rPr lang="es-ES" dirty="0">
                <a:effectLst/>
                <a:latin typeface="Arial" panose="020B0604020202020204" pitchFamily="34" charset="0"/>
              </a:rPr>
              <a:t>Los </a:t>
            </a:r>
            <a:r>
              <a:rPr lang="es-ES" b="1" dirty="0">
                <a:effectLst/>
                <a:latin typeface="Arial" panose="020B0604020202020204" pitchFamily="34" charset="0"/>
              </a:rPr>
              <a:t>Deciles.</a:t>
            </a:r>
          </a:p>
          <a:p>
            <a:pPr marL="285750" indent="-285750" algn="just">
              <a:lnSpc>
                <a:spcPct val="150000"/>
              </a:lnSpc>
              <a:buFont typeface="Wingdings" panose="05000000000000000000" pitchFamily="2" charset="2"/>
              <a:buChar char="Ø"/>
            </a:pPr>
            <a:endParaRPr lang="es-ES" b="1" dirty="0">
              <a:effectLst/>
              <a:latin typeface="Arial" panose="020B0604020202020204" pitchFamily="34" charset="0"/>
            </a:endParaRPr>
          </a:p>
          <a:p>
            <a:pPr marL="285750" indent="-285750" algn="just">
              <a:lnSpc>
                <a:spcPct val="150000"/>
              </a:lnSpc>
              <a:buFont typeface="Wingdings" panose="05000000000000000000" pitchFamily="2" charset="2"/>
              <a:buChar char="Ø"/>
            </a:pPr>
            <a:r>
              <a:rPr lang="es-ES" dirty="0">
                <a:effectLst/>
                <a:latin typeface="Arial" panose="020B0604020202020204" pitchFamily="34" charset="0"/>
              </a:rPr>
              <a:t>Los </a:t>
            </a:r>
            <a:r>
              <a:rPr lang="es-ES" b="1" dirty="0">
                <a:latin typeface="Arial" panose="020B0604020202020204" pitchFamily="34" charset="0"/>
              </a:rPr>
              <a:t>P</a:t>
            </a:r>
            <a:r>
              <a:rPr lang="es-ES" b="1" dirty="0">
                <a:effectLst/>
                <a:latin typeface="Arial" panose="020B0604020202020204" pitchFamily="34" charset="0"/>
              </a:rPr>
              <a:t>ercentiles</a:t>
            </a:r>
            <a:r>
              <a:rPr lang="es-ES" dirty="0">
                <a:effectLst/>
                <a:latin typeface="Arial" panose="020B0604020202020204" pitchFamily="34" charset="0"/>
              </a:rPr>
              <a:t>.</a:t>
            </a:r>
          </a:p>
        </p:txBody>
      </p:sp>
      <p:sp>
        <p:nvSpPr>
          <p:cNvPr id="5" name="Rectángulo 4"/>
          <p:cNvSpPr/>
          <p:nvPr/>
        </p:nvSpPr>
        <p:spPr>
          <a:xfrm>
            <a:off x="1326554" y="867358"/>
            <a:ext cx="1581715" cy="400110"/>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sz="2000" b="1" dirty="0">
                <a:effectLst>
                  <a:outerShdw blurRad="38100" dist="38100" dir="2700000" algn="tl">
                    <a:srgbClr val="000000">
                      <a:alpha val="43137"/>
                    </a:srgbClr>
                  </a:outerShdw>
                </a:effectLst>
                <a:ea typeface="Segoe UI Black" panose="020B0A02040204020203" pitchFamily="34" charset="0"/>
                <a:cs typeface="Segoe UI Black" panose="020B0A02040204020203" pitchFamily="34" charset="0"/>
              </a:rPr>
              <a:t>Los Cuantilos</a:t>
            </a:r>
            <a:endParaRPr lang="es-ES" sz="2000" b="1" dirty="0">
              <a:effectLst>
                <a:outerShdw blurRad="38100" dist="38100" dir="2700000" algn="tl">
                  <a:srgbClr val="000000">
                    <a:alpha val="43137"/>
                  </a:srgbClr>
                </a:outerShdw>
              </a:effectLst>
              <a:ea typeface="Segoe UI Black" panose="020B0A02040204020203" pitchFamily="34" charset="0"/>
              <a:cs typeface="Segoe UI Black" panose="020B0A02040204020203" pitchFamily="34" charset="0"/>
            </a:endParaRPr>
          </a:p>
        </p:txBody>
      </p:sp>
      <p:sp>
        <p:nvSpPr>
          <p:cNvPr id="2" name="Rectángulo 1"/>
          <p:cNvSpPr/>
          <p:nvPr/>
        </p:nvSpPr>
        <p:spPr>
          <a:xfrm>
            <a:off x="3048000" y="3105835"/>
            <a:ext cx="6096000" cy="369332"/>
          </a:xfrm>
          <a:prstGeom prst="rect">
            <a:avLst/>
          </a:prstGeom>
        </p:spPr>
        <p:txBody>
          <a:bodyPr>
            <a:spAutoFit/>
          </a:bodyPr>
          <a:lstStyle/>
          <a:p>
            <a:endParaRPr lang="es-ES" dirty="0"/>
          </a:p>
        </p:txBody>
      </p:sp>
    </p:spTree>
    <p:extLst>
      <p:ext uri="{BB962C8B-B14F-4D97-AF65-F5344CB8AC3E}">
        <p14:creationId xmlns:p14="http://schemas.microsoft.com/office/powerpoint/2010/main" val="387865861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p:cNvSpPr/>
          <p:nvPr/>
        </p:nvSpPr>
        <p:spPr>
          <a:xfrm>
            <a:off x="4662594" y="702189"/>
            <a:ext cx="1433406"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Percentiles</a:t>
            </a:r>
            <a:endParaRPr lang="es-ES" b="1" dirty="0">
              <a:latin typeface="Segoe UI Black" panose="020B0A02040204020203" pitchFamily="34" charset="0"/>
              <a:ea typeface="Segoe UI Black" panose="020B0A02040204020203" pitchFamily="34" charset="0"/>
              <a:cs typeface="Segoe UI Black" panose="020B0A02040204020203" pitchFamily="34" charset="0"/>
            </a:endParaRPr>
          </a:p>
        </p:txBody>
      </p:sp>
      <mc:AlternateContent xmlns:mc="http://schemas.openxmlformats.org/markup-compatibility/2006" xmlns:a14="http://schemas.microsoft.com/office/drawing/2010/main">
        <mc:Choice Requires="a14">
          <p:sp>
            <p:nvSpPr>
              <p:cNvPr id="4" name="CuadroTexto 3"/>
              <p:cNvSpPr txBox="1"/>
              <p:nvPr/>
            </p:nvSpPr>
            <p:spPr>
              <a:xfrm>
                <a:off x="4514171" y="4492883"/>
                <a:ext cx="2810265" cy="54688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2400" i="1" smtClean="0">
                              <a:latin typeface="Cambria Math" panose="02040503050406030204" pitchFamily="18" charset="0"/>
                            </a:rPr>
                          </m:ctrlPr>
                        </m:sSubPr>
                        <m:e>
                          <m:r>
                            <a:rPr lang="es-ES" sz="2400" b="0" i="1" smtClean="0">
                              <a:latin typeface="Cambria Math" panose="02040503050406030204" pitchFamily="18" charset="0"/>
                            </a:rPr>
                            <m:t>𝑃</m:t>
                          </m:r>
                        </m:e>
                        <m:sub>
                          <m:r>
                            <a:rPr lang="es-ES" sz="2400" b="0" i="1" smtClean="0">
                              <a:latin typeface="Cambria Math" panose="02040503050406030204" pitchFamily="18" charset="0"/>
                            </a:rPr>
                            <m:t>𝑚</m:t>
                          </m:r>
                        </m:sub>
                      </m:sSub>
                      <m:r>
                        <a:rPr lang="es-ES" sz="2400" b="0" i="1" smtClean="0">
                          <a:latin typeface="Cambria Math" panose="02040503050406030204" pitchFamily="18" charset="0"/>
                        </a:rPr>
                        <m:t>=</m:t>
                      </m:r>
                      <m:sSub>
                        <m:sSubPr>
                          <m:ctrlPr>
                            <a:rPr lang="es-ES" sz="2400" b="0" i="1" smtClean="0">
                              <a:latin typeface="Cambria Math" panose="02040503050406030204" pitchFamily="18" charset="0"/>
                            </a:rPr>
                          </m:ctrlPr>
                        </m:sSubPr>
                        <m:e>
                          <m:r>
                            <a:rPr lang="es-ES" sz="2400" b="0" i="1" smtClean="0">
                              <a:latin typeface="Cambria Math" panose="02040503050406030204" pitchFamily="18" charset="0"/>
                            </a:rPr>
                            <m:t>𝑋</m:t>
                          </m:r>
                        </m:e>
                        <m:sub>
                          <m:d>
                            <m:dPr>
                              <m:begChr m:val="["/>
                              <m:endChr m:val="]"/>
                              <m:ctrlPr>
                                <a:rPr lang="es-ES" sz="2400" b="0" i="1" smtClean="0">
                                  <a:latin typeface="Cambria Math" panose="02040503050406030204" pitchFamily="18" charset="0"/>
                                </a:rPr>
                              </m:ctrlPr>
                            </m:dPr>
                            <m:e>
                              <m:f>
                                <m:fPr>
                                  <m:ctrlPr>
                                    <a:rPr lang="es-ES" sz="2400" b="0" i="1" smtClean="0">
                                      <a:latin typeface="Cambria Math" panose="02040503050406030204" pitchFamily="18" charset="0"/>
                                    </a:rPr>
                                  </m:ctrlPr>
                                </m:fPr>
                                <m:num>
                                  <m:r>
                                    <a:rPr lang="es-ES" sz="2400" b="0" i="1" smtClean="0">
                                      <a:latin typeface="Cambria Math" panose="02040503050406030204" pitchFamily="18" charset="0"/>
                                    </a:rPr>
                                    <m:t>𝑚</m:t>
                                  </m:r>
                                </m:num>
                                <m:den>
                                  <m:r>
                                    <a:rPr lang="es-ES" sz="2400" b="0" i="1" smtClean="0">
                                      <a:latin typeface="Cambria Math" panose="02040503050406030204" pitchFamily="18" charset="0"/>
                                    </a:rPr>
                                    <m:t>100</m:t>
                                  </m:r>
                                </m:den>
                              </m:f>
                              <m:d>
                                <m:dPr>
                                  <m:ctrlPr>
                                    <a:rPr lang="es-ES" sz="2400" b="0" i="1" smtClean="0">
                                      <a:latin typeface="Cambria Math" panose="02040503050406030204" pitchFamily="18" charset="0"/>
                                    </a:rPr>
                                  </m:ctrlPr>
                                </m:dPr>
                                <m:e>
                                  <m:r>
                                    <a:rPr lang="es-ES" sz="2400" b="0" i="1" smtClean="0">
                                      <a:latin typeface="Cambria Math" panose="02040503050406030204" pitchFamily="18" charset="0"/>
                                    </a:rPr>
                                    <m:t>𝑛</m:t>
                                  </m:r>
                                  <m:r>
                                    <a:rPr lang="es-ES" sz="2400" b="0" i="1" smtClean="0">
                                      <a:latin typeface="Cambria Math" panose="02040503050406030204" pitchFamily="18" charset="0"/>
                                    </a:rPr>
                                    <m:t>+1</m:t>
                                  </m:r>
                                </m:e>
                              </m:d>
                            </m:e>
                          </m:d>
                        </m:sub>
                      </m:sSub>
                    </m:oMath>
                  </m:oMathPara>
                </a14:m>
                <a:endParaRPr lang="es-ES" sz="2400" dirty="0"/>
              </a:p>
            </p:txBody>
          </p:sp>
        </mc:Choice>
        <mc:Fallback xmlns="">
          <p:sp>
            <p:nvSpPr>
              <p:cNvPr id="4" name="CuadroTexto 3"/>
              <p:cNvSpPr txBox="1">
                <a:spLocks noRot="1" noChangeAspect="1" noMove="1" noResize="1" noEditPoints="1" noAdjustHandles="1" noChangeArrowheads="1" noChangeShapeType="1" noTextEdit="1"/>
              </p:cNvSpPr>
              <p:nvPr/>
            </p:nvSpPr>
            <p:spPr>
              <a:xfrm>
                <a:off x="4514171" y="4492883"/>
                <a:ext cx="2810265" cy="546881"/>
              </a:xfrm>
              <a:prstGeom prst="rect">
                <a:avLst/>
              </a:prstGeom>
              <a:blipFill>
                <a:blip r:embed="rId2"/>
                <a:stretch>
                  <a:fillRect b="-10000"/>
                </a:stretch>
              </a:blipFill>
            </p:spPr>
            <p:txBody>
              <a:bodyPr/>
              <a:lstStyle/>
              <a:p>
                <a:r>
                  <a:rPr lang="en-US">
                    <a:noFill/>
                  </a:rPr>
                  <a:t> </a:t>
                </a:r>
              </a:p>
            </p:txBody>
          </p:sp>
        </mc:Fallback>
      </mc:AlternateContent>
      <p:sp>
        <p:nvSpPr>
          <p:cNvPr id="5" name="Rectángulo 4"/>
          <p:cNvSpPr/>
          <p:nvPr/>
        </p:nvSpPr>
        <p:spPr>
          <a:xfrm>
            <a:off x="1253067" y="1603572"/>
            <a:ext cx="10024533" cy="967957"/>
          </a:xfrm>
          <a:prstGeom prst="rect">
            <a:avLst/>
          </a:prstGeom>
        </p:spPr>
        <p:txBody>
          <a:bodyPr wrap="square">
            <a:spAutoFit/>
          </a:bodyPr>
          <a:lstStyle/>
          <a:p>
            <a:pPr>
              <a:lnSpc>
                <a:spcPct val="150000"/>
              </a:lnSpc>
            </a:pPr>
            <a:r>
              <a:rPr lang="es-ES" sz="2000" dirty="0"/>
              <a:t>Percentil </a:t>
            </a:r>
            <a:r>
              <a:rPr lang="es-ES" sz="2000" b="1" dirty="0"/>
              <a:t>m</a:t>
            </a:r>
            <a:r>
              <a:rPr lang="es-ES" sz="2000" dirty="0"/>
              <a:t> es la puntuación que deja por bajo el </a:t>
            </a:r>
            <a:r>
              <a:rPr lang="es-ES" sz="2000" b="1" dirty="0"/>
              <a:t>m</a:t>
            </a:r>
            <a:r>
              <a:rPr lang="es-ES" sz="2000" dirty="0"/>
              <a:t> por ciento de las puntuaciones de una distribución. </a:t>
            </a:r>
          </a:p>
        </p:txBody>
      </p:sp>
      <p:sp>
        <p:nvSpPr>
          <p:cNvPr id="8" name="Rectángulo 7">
            <a:extLst>
              <a:ext uri="{FF2B5EF4-FFF2-40B4-BE49-F238E27FC236}">
                <a16:creationId xmlns:a16="http://schemas.microsoft.com/office/drawing/2014/main" id="{EA4B5732-B1FD-461D-9407-1370CF14A989}"/>
              </a:ext>
            </a:extLst>
          </p:cNvPr>
          <p:cNvSpPr/>
          <p:nvPr/>
        </p:nvSpPr>
        <p:spPr>
          <a:xfrm>
            <a:off x="1253067" y="3266300"/>
            <a:ext cx="9396460" cy="400110"/>
          </a:xfrm>
          <a:prstGeom prst="rect">
            <a:avLst/>
          </a:prstGeom>
        </p:spPr>
        <p:txBody>
          <a:bodyPr wrap="square">
            <a:spAutoFit/>
          </a:bodyPr>
          <a:lstStyle/>
          <a:p>
            <a:r>
              <a:rPr lang="es-ES" sz="2000" dirty="0"/>
              <a:t>Los </a:t>
            </a:r>
            <a:r>
              <a:rPr lang="es-ES" sz="2000" b="1" dirty="0"/>
              <a:t>percentiles</a:t>
            </a:r>
            <a:r>
              <a:rPr lang="es-ES" sz="2000" dirty="0"/>
              <a:t> dan los valores correspondientes al 1%, al 2%... y al 99% de los datos</a:t>
            </a:r>
            <a:endParaRPr lang="en-US" sz="2000" dirty="0"/>
          </a:p>
        </p:txBody>
      </p:sp>
    </p:spTree>
    <p:extLst>
      <p:ext uri="{BB962C8B-B14F-4D97-AF65-F5344CB8AC3E}">
        <p14:creationId xmlns:p14="http://schemas.microsoft.com/office/powerpoint/2010/main" val="37607302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F0FDE25-9787-40DC-9EBC-206FEAFA2BEA}"/>
              </a:ext>
            </a:extLst>
          </p:cNvPr>
          <p:cNvPicPr>
            <a:picLocks noChangeAspect="1"/>
          </p:cNvPicPr>
          <p:nvPr/>
        </p:nvPicPr>
        <p:blipFill>
          <a:blip r:embed="rId2"/>
          <a:stretch>
            <a:fillRect/>
          </a:stretch>
        </p:blipFill>
        <p:spPr>
          <a:xfrm>
            <a:off x="1306367" y="679017"/>
            <a:ext cx="5944177" cy="4633996"/>
          </a:xfrm>
          <a:prstGeom prst="rect">
            <a:avLst/>
          </a:prstGeom>
        </p:spPr>
      </p:pic>
      <p:pic>
        <p:nvPicPr>
          <p:cNvPr id="4" name="Imagen 3">
            <a:extLst>
              <a:ext uri="{FF2B5EF4-FFF2-40B4-BE49-F238E27FC236}">
                <a16:creationId xmlns:a16="http://schemas.microsoft.com/office/drawing/2014/main" id="{86AAB362-DF69-4E84-8495-734743950B2A}"/>
              </a:ext>
            </a:extLst>
          </p:cNvPr>
          <p:cNvPicPr>
            <a:picLocks noChangeAspect="1"/>
          </p:cNvPicPr>
          <p:nvPr/>
        </p:nvPicPr>
        <p:blipFill>
          <a:blip r:embed="rId3"/>
          <a:stretch>
            <a:fillRect/>
          </a:stretch>
        </p:blipFill>
        <p:spPr>
          <a:xfrm>
            <a:off x="9009785" y="679017"/>
            <a:ext cx="1942738" cy="1676256"/>
          </a:xfrm>
          <a:prstGeom prst="rect">
            <a:avLst/>
          </a:prstGeom>
        </p:spPr>
      </p:pic>
    </p:spTree>
    <p:extLst>
      <p:ext uri="{BB962C8B-B14F-4D97-AF65-F5344CB8AC3E}">
        <p14:creationId xmlns:p14="http://schemas.microsoft.com/office/powerpoint/2010/main" val="11454181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3A66A90-3E84-46E5-A502-FB7562BBCC66}"/>
              </a:ext>
            </a:extLst>
          </p:cNvPr>
          <p:cNvPicPr>
            <a:picLocks noChangeAspect="1"/>
          </p:cNvPicPr>
          <p:nvPr/>
        </p:nvPicPr>
        <p:blipFill>
          <a:blip r:embed="rId2"/>
          <a:stretch>
            <a:fillRect/>
          </a:stretch>
        </p:blipFill>
        <p:spPr>
          <a:xfrm>
            <a:off x="604837" y="861436"/>
            <a:ext cx="10982325" cy="1514475"/>
          </a:xfrm>
          <a:prstGeom prst="rect">
            <a:avLst/>
          </a:prstGeom>
        </p:spPr>
      </p:pic>
      <p:pic>
        <p:nvPicPr>
          <p:cNvPr id="5" name="Imagen 4">
            <a:extLst>
              <a:ext uri="{FF2B5EF4-FFF2-40B4-BE49-F238E27FC236}">
                <a16:creationId xmlns:a16="http://schemas.microsoft.com/office/drawing/2014/main" id="{99F15FA8-AD1B-4419-BC38-D44E46EAA908}"/>
              </a:ext>
            </a:extLst>
          </p:cNvPr>
          <p:cNvPicPr>
            <a:picLocks noChangeAspect="1"/>
          </p:cNvPicPr>
          <p:nvPr/>
        </p:nvPicPr>
        <p:blipFill>
          <a:blip r:embed="rId3"/>
          <a:stretch>
            <a:fillRect/>
          </a:stretch>
        </p:blipFill>
        <p:spPr>
          <a:xfrm>
            <a:off x="8922038" y="2807944"/>
            <a:ext cx="1995344" cy="726986"/>
          </a:xfrm>
          <a:prstGeom prst="rect">
            <a:avLst/>
          </a:prstGeom>
          <a:ln>
            <a:solidFill>
              <a:srgbClr val="FF0000"/>
            </a:solidFill>
          </a:ln>
        </p:spPr>
      </p:pic>
    </p:spTree>
    <p:extLst>
      <p:ext uri="{BB962C8B-B14F-4D97-AF65-F5344CB8AC3E}">
        <p14:creationId xmlns:p14="http://schemas.microsoft.com/office/powerpoint/2010/main" val="285644884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064BE72-CC85-4216-AD26-FEF57B5C5EBF}"/>
              </a:ext>
            </a:extLst>
          </p:cNvPr>
          <p:cNvPicPr>
            <a:picLocks noChangeAspect="1"/>
          </p:cNvPicPr>
          <p:nvPr/>
        </p:nvPicPr>
        <p:blipFill>
          <a:blip r:embed="rId2"/>
          <a:stretch>
            <a:fillRect/>
          </a:stretch>
        </p:blipFill>
        <p:spPr>
          <a:xfrm>
            <a:off x="485342" y="527194"/>
            <a:ext cx="10944225" cy="1628775"/>
          </a:xfrm>
          <a:prstGeom prst="rect">
            <a:avLst/>
          </a:prstGeom>
        </p:spPr>
      </p:pic>
      <p:sp>
        <p:nvSpPr>
          <p:cNvPr id="3" name="CuadroTexto 2">
            <a:extLst>
              <a:ext uri="{FF2B5EF4-FFF2-40B4-BE49-F238E27FC236}">
                <a16:creationId xmlns:a16="http://schemas.microsoft.com/office/drawing/2014/main" id="{B1E46204-D2DC-4E6A-AD56-70D92A5850D5}"/>
              </a:ext>
            </a:extLst>
          </p:cNvPr>
          <p:cNvSpPr txBox="1"/>
          <p:nvPr/>
        </p:nvSpPr>
        <p:spPr>
          <a:xfrm>
            <a:off x="1145309" y="2447636"/>
            <a:ext cx="7333673" cy="369332"/>
          </a:xfrm>
          <a:prstGeom prst="rect">
            <a:avLst/>
          </a:prstGeom>
          <a:noFill/>
        </p:spPr>
        <p:txBody>
          <a:bodyPr wrap="square" rtlCol="0">
            <a:spAutoFit/>
          </a:bodyPr>
          <a:lstStyle/>
          <a:p>
            <a:r>
              <a:rPr lang="es-CR" dirty="0"/>
              <a:t>Calcular e interpretar el percentil 40.</a:t>
            </a:r>
            <a:endParaRPr lang="en-US" dirty="0"/>
          </a:p>
        </p:txBody>
      </p:sp>
      <p:pic>
        <p:nvPicPr>
          <p:cNvPr id="4" name="Imagen 3">
            <a:extLst>
              <a:ext uri="{FF2B5EF4-FFF2-40B4-BE49-F238E27FC236}">
                <a16:creationId xmlns:a16="http://schemas.microsoft.com/office/drawing/2014/main" id="{56D21C73-F865-4187-9CD1-182DC7F13177}"/>
              </a:ext>
            </a:extLst>
          </p:cNvPr>
          <p:cNvPicPr>
            <a:picLocks noChangeAspect="1"/>
          </p:cNvPicPr>
          <p:nvPr/>
        </p:nvPicPr>
        <p:blipFill>
          <a:blip r:embed="rId3"/>
          <a:stretch>
            <a:fillRect/>
          </a:stretch>
        </p:blipFill>
        <p:spPr>
          <a:xfrm>
            <a:off x="8922038" y="2807944"/>
            <a:ext cx="1995344" cy="726986"/>
          </a:xfrm>
          <a:prstGeom prst="rect">
            <a:avLst/>
          </a:prstGeom>
          <a:ln>
            <a:solidFill>
              <a:srgbClr val="FF0000"/>
            </a:solidFill>
          </a:ln>
        </p:spPr>
      </p:pic>
    </p:spTree>
    <p:extLst>
      <p:ext uri="{BB962C8B-B14F-4D97-AF65-F5344CB8AC3E}">
        <p14:creationId xmlns:p14="http://schemas.microsoft.com/office/powerpoint/2010/main" val="32583919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059048" y="719859"/>
            <a:ext cx="941283" cy="400110"/>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sz="2000" b="1" dirty="0">
                <a:effectLst>
                  <a:outerShdw blurRad="38100" dist="38100" dir="2700000" algn="tl">
                    <a:srgbClr val="000000">
                      <a:alpha val="43137"/>
                    </a:srgbClr>
                  </a:outerShdw>
                </a:effectLst>
                <a:ea typeface="Segoe UI Black" panose="020B0A02040204020203" pitchFamily="34" charset="0"/>
                <a:cs typeface="Segoe UI Black" panose="020B0A02040204020203" pitchFamily="34" charset="0"/>
              </a:rPr>
              <a:t>Deciles</a:t>
            </a:r>
            <a:endParaRPr lang="es-ES" sz="2000" b="1" dirty="0">
              <a:effectLst>
                <a:outerShdw blurRad="38100" dist="38100" dir="2700000" algn="tl">
                  <a:srgbClr val="000000">
                    <a:alpha val="43137"/>
                  </a:srgbClr>
                </a:outerShdw>
              </a:effectLst>
              <a:ea typeface="Segoe UI Black" panose="020B0A02040204020203" pitchFamily="34" charset="0"/>
              <a:cs typeface="Segoe UI Black" panose="020B0A02040204020203" pitchFamily="34" charset="0"/>
            </a:endParaRPr>
          </a:p>
        </p:txBody>
      </p:sp>
      <p:sp>
        <p:nvSpPr>
          <p:cNvPr id="7" name="Rectángulo 6"/>
          <p:cNvSpPr/>
          <p:nvPr/>
        </p:nvSpPr>
        <p:spPr>
          <a:xfrm>
            <a:off x="1128381" y="2922011"/>
            <a:ext cx="9880644" cy="369332"/>
          </a:xfrm>
          <a:prstGeom prst="rect">
            <a:avLst/>
          </a:prstGeom>
        </p:spPr>
        <p:txBody>
          <a:bodyPr wrap="square">
            <a:spAutoFit/>
          </a:bodyPr>
          <a:lstStyle/>
          <a:p>
            <a:r>
              <a:rPr lang="es-ES_tradnl" dirty="0">
                <a:latin typeface="Times New Roman" panose="02020603050405020304" pitchFamily="18" charset="0"/>
                <a:ea typeface="Times New Roman" panose="02020603050405020304" pitchFamily="18" charset="0"/>
              </a:rPr>
              <a:t>Se tienen los siguientes datos sobre la edad (en años cumplidos) de una muestra aleatoria de 14 personas:</a:t>
            </a:r>
            <a:endParaRPr lang="es-ES" dirty="0"/>
          </a:p>
        </p:txBody>
      </p:sp>
      <p:graphicFrame>
        <p:nvGraphicFramePr>
          <p:cNvPr id="8" name="Tabla 7"/>
          <p:cNvGraphicFramePr>
            <a:graphicFrameLocks noGrp="1"/>
          </p:cNvGraphicFramePr>
          <p:nvPr/>
        </p:nvGraphicFramePr>
        <p:xfrm>
          <a:off x="1494009" y="3449386"/>
          <a:ext cx="8356600" cy="370840"/>
        </p:xfrm>
        <a:graphic>
          <a:graphicData uri="http://schemas.openxmlformats.org/drawingml/2006/table">
            <a:tbl>
              <a:tblPr firstRow="1" bandRow="1">
                <a:tableStyleId>{2D5ABB26-0587-4C30-8999-92F81FD0307C}</a:tableStyleId>
              </a:tblPr>
              <a:tblGrid>
                <a:gridCol w="596900">
                  <a:extLst>
                    <a:ext uri="{9D8B030D-6E8A-4147-A177-3AD203B41FA5}">
                      <a16:colId xmlns:a16="http://schemas.microsoft.com/office/drawing/2014/main" val="20000"/>
                    </a:ext>
                  </a:extLst>
                </a:gridCol>
                <a:gridCol w="596900">
                  <a:extLst>
                    <a:ext uri="{9D8B030D-6E8A-4147-A177-3AD203B41FA5}">
                      <a16:colId xmlns:a16="http://schemas.microsoft.com/office/drawing/2014/main" val="20001"/>
                    </a:ext>
                  </a:extLst>
                </a:gridCol>
                <a:gridCol w="596900">
                  <a:extLst>
                    <a:ext uri="{9D8B030D-6E8A-4147-A177-3AD203B41FA5}">
                      <a16:colId xmlns:a16="http://schemas.microsoft.com/office/drawing/2014/main" val="20002"/>
                    </a:ext>
                  </a:extLst>
                </a:gridCol>
                <a:gridCol w="596900">
                  <a:extLst>
                    <a:ext uri="{9D8B030D-6E8A-4147-A177-3AD203B41FA5}">
                      <a16:colId xmlns:a16="http://schemas.microsoft.com/office/drawing/2014/main" val="20003"/>
                    </a:ext>
                  </a:extLst>
                </a:gridCol>
                <a:gridCol w="596900">
                  <a:extLst>
                    <a:ext uri="{9D8B030D-6E8A-4147-A177-3AD203B41FA5}">
                      <a16:colId xmlns:a16="http://schemas.microsoft.com/office/drawing/2014/main" val="20004"/>
                    </a:ext>
                  </a:extLst>
                </a:gridCol>
                <a:gridCol w="596900">
                  <a:extLst>
                    <a:ext uri="{9D8B030D-6E8A-4147-A177-3AD203B41FA5}">
                      <a16:colId xmlns:a16="http://schemas.microsoft.com/office/drawing/2014/main" val="20005"/>
                    </a:ext>
                  </a:extLst>
                </a:gridCol>
                <a:gridCol w="596900">
                  <a:extLst>
                    <a:ext uri="{9D8B030D-6E8A-4147-A177-3AD203B41FA5}">
                      <a16:colId xmlns:a16="http://schemas.microsoft.com/office/drawing/2014/main" val="20006"/>
                    </a:ext>
                  </a:extLst>
                </a:gridCol>
                <a:gridCol w="596900">
                  <a:extLst>
                    <a:ext uri="{9D8B030D-6E8A-4147-A177-3AD203B41FA5}">
                      <a16:colId xmlns:a16="http://schemas.microsoft.com/office/drawing/2014/main" val="20007"/>
                    </a:ext>
                  </a:extLst>
                </a:gridCol>
                <a:gridCol w="596900">
                  <a:extLst>
                    <a:ext uri="{9D8B030D-6E8A-4147-A177-3AD203B41FA5}">
                      <a16:colId xmlns:a16="http://schemas.microsoft.com/office/drawing/2014/main" val="20008"/>
                    </a:ext>
                  </a:extLst>
                </a:gridCol>
                <a:gridCol w="596900">
                  <a:extLst>
                    <a:ext uri="{9D8B030D-6E8A-4147-A177-3AD203B41FA5}">
                      <a16:colId xmlns:a16="http://schemas.microsoft.com/office/drawing/2014/main" val="20009"/>
                    </a:ext>
                  </a:extLst>
                </a:gridCol>
                <a:gridCol w="596900">
                  <a:extLst>
                    <a:ext uri="{9D8B030D-6E8A-4147-A177-3AD203B41FA5}">
                      <a16:colId xmlns:a16="http://schemas.microsoft.com/office/drawing/2014/main" val="20010"/>
                    </a:ext>
                  </a:extLst>
                </a:gridCol>
                <a:gridCol w="596900">
                  <a:extLst>
                    <a:ext uri="{9D8B030D-6E8A-4147-A177-3AD203B41FA5}">
                      <a16:colId xmlns:a16="http://schemas.microsoft.com/office/drawing/2014/main" val="20011"/>
                    </a:ext>
                  </a:extLst>
                </a:gridCol>
                <a:gridCol w="596900">
                  <a:extLst>
                    <a:ext uri="{9D8B030D-6E8A-4147-A177-3AD203B41FA5}">
                      <a16:colId xmlns:a16="http://schemas.microsoft.com/office/drawing/2014/main" val="20012"/>
                    </a:ext>
                  </a:extLst>
                </a:gridCol>
                <a:gridCol w="596900">
                  <a:extLst>
                    <a:ext uri="{9D8B030D-6E8A-4147-A177-3AD203B41FA5}">
                      <a16:colId xmlns:a16="http://schemas.microsoft.com/office/drawing/2014/main" val="20013"/>
                    </a:ext>
                  </a:extLst>
                </a:gridCol>
              </a:tblGrid>
              <a:tr h="370840">
                <a:tc>
                  <a:txBody>
                    <a:bodyPr/>
                    <a:lstStyle/>
                    <a:p>
                      <a:pPr algn="ctr"/>
                      <a:r>
                        <a:rPr lang="es-ES" sz="1600" dirty="0"/>
                        <a:t>20</a:t>
                      </a:r>
                    </a:p>
                  </a:txBody>
                  <a:tcPr/>
                </a:tc>
                <a:tc>
                  <a:txBody>
                    <a:bodyPr/>
                    <a:lstStyle/>
                    <a:p>
                      <a:pPr algn="ctr"/>
                      <a:r>
                        <a:rPr lang="es-ES" sz="1600" dirty="0"/>
                        <a:t>31</a:t>
                      </a:r>
                    </a:p>
                  </a:txBody>
                  <a:tcPr/>
                </a:tc>
                <a:tc>
                  <a:txBody>
                    <a:bodyPr/>
                    <a:lstStyle/>
                    <a:p>
                      <a:pPr algn="ctr"/>
                      <a:r>
                        <a:rPr lang="es-ES" sz="1600" dirty="0"/>
                        <a:t>15</a:t>
                      </a:r>
                    </a:p>
                  </a:txBody>
                  <a:tcPr/>
                </a:tc>
                <a:tc>
                  <a:txBody>
                    <a:bodyPr/>
                    <a:lstStyle/>
                    <a:p>
                      <a:pPr algn="ctr"/>
                      <a:r>
                        <a:rPr lang="es-ES" sz="1600" dirty="0"/>
                        <a:t>40</a:t>
                      </a:r>
                    </a:p>
                  </a:txBody>
                  <a:tcPr/>
                </a:tc>
                <a:tc>
                  <a:txBody>
                    <a:bodyPr/>
                    <a:lstStyle/>
                    <a:p>
                      <a:pPr algn="ctr"/>
                      <a:r>
                        <a:rPr lang="es-ES" sz="1600" dirty="0"/>
                        <a:t>14</a:t>
                      </a:r>
                    </a:p>
                  </a:txBody>
                  <a:tcPr/>
                </a:tc>
                <a:tc>
                  <a:txBody>
                    <a:bodyPr/>
                    <a:lstStyle/>
                    <a:p>
                      <a:pPr algn="ctr"/>
                      <a:r>
                        <a:rPr lang="es-ES" sz="1600" dirty="0"/>
                        <a:t>40</a:t>
                      </a:r>
                    </a:p>
                  </a:txBody>
                  <a:tcPr/>
                </a:tc>
                <a:tc>
                  <a:txBody>
                    <a:bodyPr/>
                    <a:lstStyle/>
                    <a:p>
                      <a:pPr algn="ctr"/>
                      <a:r>
                        <a:rPr lang="es-ES" sz="1600" dirty="0"/>
                        <a:t>26</a:t>
                      </a:r>
                    </a:p>
                  </a:txBody>
                  <a:tcPr/>
                </a:tc>
                <a:tc>
                  <a:txBody>
                    <a:bodyPr/>
                    <a:lstStyle/>
                    <a:p>
                      <a:pPr algn="ctr"/>
                      <a:r>
                        <a:rPr lang="es-ES" sz="1600" dirty="0"/>
                        <a:t>30</a:t>
                      </a:r>
                    </a:p>
                  </a:txBody>
                  <a:tcPr/>
                </a:tc>
                <a:tc>
                  <a:txBody>
                    <a:bodyPr/>
                    <a:lstStyle/>
                    <a:p>
                      <a:pPr algn="ctr"/>
                      <a:r>
                        <a:rPr lang="es-ES" sz="1600" dirty="0"/>
                        <a:t>22</a:t>
                      </a:r>
                    </a:p>
                  </a:txBody>
                  <a:tcPr/>
                </a:tc>
                <a:tc>
                  <a:txBody>
                    <a:bodyPr/>
                    <a:lstStyle/>
                    <a:p>
                      <a:pPr algn="ctr"/>
                      <a:r>
                        <a:rPr lang="es-ES" sz="1600" dirty="0"/>
                        <a:t>27</a:t>
                      </a:r>
                    </a:p>
                  </a:txBody>
                  <a:tcPr/>
                </a:tc>
                <a:tc>
                  <a:txBody>
                    <a:bodyPr/>
                    <a:lstStyle/>
                    <a:p>
                      <a:pPr algn="ctr"/>
                      <a:r>
                        <a:rPr lang="es-ES" sz="1600" dirty="0"/>
                        <a:t>22</a:t>
                      </a:r>
                    </a:p>
                  </a:txBody>
                  <a:tcPr/>
                </a:tc>
                <a:tc>
                  <a:txBody>
                    <a:bodyPr/>
                    <a:lstStyle/>
                    <a:p>
                      <a:pPr algn="ctr"/>
                      <a:r>
                        <a:rPr lang="es-ES" sz="1600" dirty="0"/>
                        <a:t>10</a:t>
                      </a:r>
                    </a:p>
                  </a:txBody>
                  <a:tcPr/>
                </a:tc>
                <a:tc>
                  <a:txBody>
                    <a:bodyPr/>
                    <a:lstStyle/>
                    <a:p>
                      <a:pPr algn="ctr"/>
                      <a:r>
                        <a:rPr lang="es-ES" sz="1600" dirty="0"/>
                        <a:t>18</a:t>
                      </a:r>
                    </a:p>
                  </a:txBody>
                  <a:tcPr/>
                </a:tc>
                <a:tc>
                  <a:txBody>
                    <a:bodyPr/>
                    <a:lstStyle/>
                    <a:p>
                      <a:pPr algn="ctr"/>
                      <a:r>
                        <a:rPr lang="es-ES" sz="1600" dirty="0"/>
                        <a:t>35</a:t>
                      </a:r>
                    </a:p>
                  </a:txBody>
                  <a:tcPr/>
                </a:tc>
                <a:extLst>
                  <a:ext uri="{0D108BD9-81ED-4DB2-BD59-A6C34878D82A}">
                    <a16:rowId xmlns:a16="http://schemas.microsoft.com/office/drawing/2014/main" val="10000"/>
                  </a:ext>
                </a:extLst>
              </a:tr>
            </a:tbl>
          </a:graphicData>
        </a:graphic>
      </p:graphicFrame>
      <p:sp>
        <p:nvSpPr>
          <p:cNvPr id="9" name="CuadroTexto 8"/>
          <p:cNvSpPr txBox="1"/>
          <p:nvPr/>
        </p:nvSpPr>
        <p:spPr>
          <a:xfrm>
            <a:off x="1116757" y="3887927"/>
            <a:ext cx="9444250" cy="369332"/>
          </a:xfrm>
          <a:prstGeom prst="rect">
            <a:avLst/>
          </a:prstGeom>
          <a:noFill/>
        </p:spPr>
        <p:txBody>
          <a:bodyPr wrap="square" rtlCol="0">
            <a:spAutoFit/>
          </a:bodyPr>
          <a:lstStyle/>
          <a:p>
            <a:r>
              <a:rPr lang="es-ES" b="1" dirty="0"/>
              <a:t>Calcular e interpretar el decil 7. </a:t>
            </a:r>
          </a:p>
        </p:txBody>
      </p:sp>
      <p:graphicFrame>
        <p:nvGraphicFramePr>
          <p:cNvPr id="10" name="Tabla 9"/>
          <p:cNvGraphicFramePr>
            <a:graphicFrameLocks noGrp="1"/>
          </p:cNvGraphicFramePr>
          <p:nvPr/>
        </p:nvGraphicFramePr>
        <p:xfrm>
          <a:off x="1059048" y="4376340"/>
          <a:ext cx="8356600" cy="370840"/>
        </p:xfrm>
        <a:graphic>
          <a:graphicData uri="http://schemas.openxmlformats.org/drawingml/2006/table">
            <a:tbl>
              <a:tblPr firstRow="1" bandRow="1">
                <a:tableStyleId>{2D5ABB26-0587-4C30-8999-92F81FD0307C}</a:tableStyleId>
              </a:tblPr>
              <a:tblGrid>
                <a:gridCol w="596900">
                  <a:extLst>
                    <a:ext uri="{9D8B030D-6E8A-4147-A177-3AD203B41FA5}">
                      <a16:colId xmlns:a16="http://schemas.microsoft.com/office/drawing/2014/main" val="20000"/>
                    </a:ext>
                  </a:extLst>
                </a:gridCol>
                <a:gridCol w="596900">
                  <a:extLst>
                    <a:ext uri="{9D8B030D-6E8A-4147-A177-3AD203B41FA5}">
                      <a16:colId xmlns:a16="http://schemas.microsoft.com/office/drawing/2014/main" val="20001"/>
                    </a:ext>
                  </a:extLst>
                </a:gridCol>
                <a:gridCol w="596900">
                  <a:extLst>
                    <a:ext uri="{9D8B030D-6E8A-4147-A177-3AD203B41FA5}">
                      <a16:colId xmlns:a16="http://schemas.microsoft.com/office/drawing/2014/main" val="20002"/>
                    </a:ext>
                  </a:extLst>
                </a:gridCol>
                <a:gridCol w="596900">
                  <a:extLst>
                    <a:ext uri="{9D8B030D-6E8A-4147-A177-3AD203B41FA5}">
                      <a16:colId xmlns:a16="http://schemas.microsoft.com/office/drawing/2014/main" val="20003"/>
                    </a:ext>
                  </a:extLst>
                </a:gridCol>
                <a:gridCol w="596900">
                  <a:extLst>
                    <a:ext uri="{9D8B030D-6E8A-4147-A177-3AD203B41FA5}">
                      <a16:colId xmlns:a16="http://schemas.microsoft.com/office/drawing/2014/main" val="20004"/>
                    </a:ext>
                  </a:extLst>
                </a:gridCol>
                <a:gridCol w="596900">
                  <a:extLst>
                    <a:ext uri="{9D8B030D-6E8A-4147-A177-3AD203B41FA5}">
                      <a16:colId xmlns:a16="http://schemas.microsoft.com/office/drawing/2014/main" val="20005"/>
                    </a:ext>
                  </a:extLst>
                </a:gridCol>
                <a:gridCol w="554125">
                  <a:extLst>
                    <a:ext uri="{9D8B030D-6E8A-4147-A177-3AD203B41FA5}">
                      <a16:colId xmlns:a16="http://schemas.microsoft.com/office/drawing/2014/main" val="20006"/>
                    </a:ext>
                  </a:extLst>
                </a:gridCol>
                <a:gridCol w="639675">
                  <a:extLst>
                    <a:ext uri="{9D8B030D-6E8A-4147-A177-3AD203B41FA5}">
                      <a16:colId xmlns:a16="http://schemas.microsoft.com/office/drawing/2014/main" val="20007"/>
                    </a:ext>
                  </a:extLst>
                </a:gridCol>
                <a:gridCol w="596900">
                  <a:extLst>
                    <a:ext uri="{9D8B030D-6E8A-4147-A177-3AD203B41FA5}">
                      <a16:colId xmlns:a16="http://schemas.microsoft.com/office/drawing/2014/main" val="20008"/>
                    </a:ext>
                  </a:extLst>
                </a:gridCol>
                <a:gridCol w="596900">
                  <a:extLst>
                    <a:ext uri="{9D8B030D-6E8A-4147-A177-3AD203B41FA5}">
                      <a16:colId xmlns:a16="http://schemas.microsoft.com/office/drawing/2014/main" val="20009"/>
                    </a:ext>
                  </a:extLst>
                </a:gridCol>
                <a:gridCol w="596900">
                  <a:extLst>
                    <a:ext uri="{9D8B030D-6E8A-4147-A177-3AD203B41FA5}">
                      <a16:colId xmlns:a16="http://schemas.microsoft.com/office/drawing/2014/main" val="20010"/>
                    </a:ext>
                  </a:extLst>
                </a:gridCol>
                <a:gridCol w="596900">
                  <a:extLst>
                    <a:ext uri="{9D8B030D-6E8A-4147-A177-3AD203B41FA5}">
                      <a16:colId xmlns:a16="http://schemas.microsoft.com/office/drawing/2014/main" val="20011"/>
                    </a:ext>
                  </a:extLst>
                </a:gridCol>
                <a:gridCol w="596900">
                  <a:extLst>
                    <a:ext uri="{9D8B030D-6E8A-4147-A177-3AD203B41FA5}">
                      <a16:colId xmlns:a16="http://schemas.microsoft.com/office/drawing/2014/main" val="20012"/>
                    </a:ext>
                  </a:extLst>
                </a:gridCol>
                <a:gridCol w="596900">
                  <a:extLst>
                    <a:ext uri="{9D8B030D-6E8A-4147-A177-3AD203B41FA5}">
                      <a16:colId xmlns:a16="http://schemas.microsoft.com/office/drawing/2014/main" val="20013"/>
                    </a:ext>
                  </a:extLst>
                </a:gridCol>
              </a:tblGrid>
              <a:tr h="370840">
                <a:tc>
                  <a:txBody>
                    <a:bodyPr/>
                    <a:lstStyle/>
                    <a:p>
                      <a:pPr algn="ctr"/>
                      <a:r>
                        <a:rPr lang="es-ES" sz="1600" dirty="0"/>
                        <a:t>10</a:t>
                      </a:r>
                    </a:p>
                  </a:txBody>
                  <a:tcPr/>
                </a:tc>
                <a:tc>
                  <a:txBody>
                    <a:bodyPr/>
                    <a:lstStyle/>
                    <a:p>
                      <a:pPr algn="ctr"/>
                      <a:r>
                        <a:rPr lang="es-ES" sz="1600" dirty="0"/>
                        <a:t>14</a:t>
                      </a:r>
                    </a:p>
                  </a:txBody>
                  <a:tcPr/>
                </a:tc>
                <a:tc>
                  <a:txBody>
                    <a:bodyPr/>
                    <a:lstStyle/>
                    <a:p>
                      <a:pPr algn="ctr"/>
                      <a:r>
                        <a:rPr lang="es-ES" sz="1600" dirty="0"/>
                        <a:t>15</a:t>
                      </a:r>
                    </a:p>
                  </a:txBody>
                  <a:tcPr/>
                </a:tc>
                <a:tc>
                  <a:txBody>
                    <a:bodyPr/>
                    <a:lstStyle/>
                    <a:p>
                      <a:pPr algn="ctr"/>
                      <a:r>
                        <a:rPr lang="es-ES" sz="1600" dirty="0"/>
                        <a:t>18</a:t>
                      </a:r>
                    </a:p>
                  </a:txBody>
                  <a:tcPr/>
                </a:tc>
                <a:tc>
                  <a:txBody>
                    <a:bodyPr/>
                    <a:lstStyle/>
                    <a:p>
                      <a:pPr algn="ctr"/>
                      <a:r>
                        <a:rPr lang="es-ES" sz="1600" dirty="0"/>
                        <a:t>20</a:t>
                      </a:r>
                    </a:p>
                  </a:txBody>
                  <a:tcPr/>
                </a:tc>
                <a:tc>
                  <a:txBody>
                    <a:bodyPr/>
                    <a:lstStyle/>
                    <a:p>
                      <a:pPr algn="ctr"/>
                      <a:r>
                        <a:rPr lang="es-ES" sz="1600" dirty="0"/>
                        <a:t>22</a:t>
                      </a:r>
                    </a:p>
                  </a:txBody>
                  <a:tcPr/>
                </a:tc>
                <a:tc>
                  <a:txBody>
                    <a:bodyPr/>
                    <a:lstStyle/>
                    <a:p>
                      <a:pPr algn="ctr"/>
                      <a:r>
                        <a:rPr lang="es-ES" sz="1600" dirty="0"/>
                        <a:t>22</a:t>
                      </a:r>
                    </a:p>
                  </a:txBody>
                  <a:tcPr/>
                </a:tc>
                <a:tc>
                  <a:txBody>
                    <a:bodyPr/>
                    <a:lstStyle/>
                    <a:p>
                      <a:pPr algn="ctr"/>
                      <a:r>
                        <a:rPr lang="es-ES" sz="1600" dirty="0"/>
                        <a:t>26</a:t>
                      </a:r>
                    </a:p>
                  </a:txBody>
                  <a:tcPr/>
                </a:tc>
                <a:tc>
                  <a:txBody>
                    <a:bodyPr/>
                    <a:lstStyle/>
                    <a:p>
                      <a:pPr algn="ctr"/>
                      <a:r>
                        <a:rPr lang="es-ES" sz="1600" dirty="0"/>
                        <a:t>27</a:t>
                      </a:r>
                    </a:p>
                  </a:txBody>
                  <a:tcPr/>
                </a:tc>
                <a:tc>
                  <a:txBody>
                    <a:bodyPr/>
                    <a:lstStyle/>
                    <a:p>
                      <a:pPr algn="ctr"/>
                      <a:r>
                        <a:rPr lang="es-ES" sz="1600" dirty="0"/>
                        <a:t>30</a:t>
                      </a:r>
                    </a:p>
                  </a:txBody>
                  <a:tcPr/>
                </a:tc>
                <a:tc>
                  <a:txBody>
                    <a:bodyPr/>
                    <a:lstStyle/>
                    <a:p>
                      <a:pPr algn="ctr"/>
                      <a:r>
                        <a:rPr lang="es-ES" sz="1600" dirty="0"/>
                        <a:t>31</a:t>
                      </a:r>
                    </a:p>
                  </a:txBody>
                  <a:tcPr/>
                </a:tc>
                <a:tc>
                  <a:txBody>
                    <a:bodyPr/>
                    <a:lstStyle/>
                    <a:p>
                      <a:pPr algn="ctr"/>
                      <a:r>
                        <a:rPr lang="es-ES" sz="1600" dirty="0"/>
                        <a:t>35</a:t>
                      </a:r>
                    </a:p>
                  </a:txBody>
                  <a:tcPr/>
                </a:tc>
                <a:tc>
                  <a:txBody>
                    <a:bodyPr/>
                    <a:lstStyle/>
                    <a:p>
                      <a:pPr algn="ctr"/>
                      <a:r>
                        <a:rPr lang="es-ES" sz="1600" dirty="0"/>
                        <a:t>40</a:t>
                      </a:r>
                    </a:p>
                  </a:txBody>
                  <a:tcPr/>
                </a:tc>
                <a:tc>
                  <a:txBody>
                    <a:bodyPr/>
                    <a:lstStyle/>
                    <a:p>
                      <a:pPr algn="ctr"/>
                      <a:r>
                        <a:rPr lang="es-ES" sz="1600" dirty="0"/>
                        <a:t>40</a:t>
                      </a:r>
                    </a:p>
                  </a:txBody>
                  <a:tcPr/>
                </a:tc>
                <a:extLst>
                  <a:ext uri="{0D108BD9-81ED-4DB2-BD59-A6C34878D82A}">
                    <a16:rowId xmlns:a16="http://schemas.microsoft.com/office/drawing/2014/main" val="10000"/>
                  </a:ext>
                </a:extLst>
              </a:tr>
            </a:tbl>
          </a:graphicData>
        </a:graphic>
      </p:graphicFrame>
      <mc:AlternateContent xmlns:mc="http://schemas.openxmlformats.org/markup-compatibility/2006" xmlns:a14="http://schemas.microsoft.com/office/drawing/2010/main">
        <mc:Choice Requires="a14">
          <p:sp>
            <p:nvSpPr>
              <p:cNvPr id="11" name="CuadroTexto 10"/>
              <p:cNvSpPr txBox="1"/>
              <p:nvPr/>
            </p:nvSpPr>
            <p:spPr>
              <a:xfrm>
                <a:off x="1153321" y="4934929"/>
                <a:ext cx="4358565" cy="4767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2000" i="1" smtClean="0">
                              <a:latin typeface="Cambria Math" panose="02040503050406030204" pitchFamily="18" charset="0"/>
                            </a:rPr>
                          </m:ctrlPr>
                        </m:sSubPr>
                        <m:e>
                          <m:r>
                            <a:rPr lang="es-ES" sz="2000" b="0" i="1" smtClean="0">
                              <a:latin typeface="Cambria Math" panose="02040503050406030204" pitchFamily="18" charset="0"/>
                            </a:rPr>
                            <m:t>𝐷</m:t>
                          </m:r>
                        </m:e>
                        <m:sub>
                          <m:r>
                            <a:rPr lang="es-ES" sz="2000" b="0" i="1" smtClean="0">
                              <a:latin typeface="Cambria Math" panose="02040503050406030204" pitchFamily="18" charset="0"/>
                            </a:rPr>
                            <m:t>7</m:t>
                          </m:r>
                        </m:sub>
                      </m:sSub>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𝑃</m:t>
                          </m:r>
                        </m:e>
                        <m:sub>
                          <m:r>
                            <a:rPr lang="es-ES" sz="2000" b="0" i="1" smtClean="0">
                              <a:latin typeface="Cambria Math" panose="02040503050406030204" pitchFamily="18" charset="0"/>
                            </a:rPr>
                            <m:t>70</m:t>
                          </m:r>
                        </m:sub>
                      </m:sSub>
                      <m:r>
                        <a:rPr lang="es-ES" sz="2000" b="0" i="1" smtClean="0">
                          <a:latin typeface="Cambria Math" panose="02040503050406030204" pitchFamily="18" charset="0"/>
                        </a:rPr>
                        <m:t> =</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𝑋</m:t>
                          </m:r>
                        </m:e>
                        <m:sub>
                          <m:d>
                            <m:dPr>
                              <m:begChr m:val="["/>
                              <m:endChr m:val="]"/>
                              <m:ctrlPr>
                                <a:rPr lang="es-ES" sz="2000" b="0" i="1" smtClean="0">
                                  <a:latin typeface="Cambria Math" panose="02040503050406030204" pitchFamily="18" charset="0"/>
                                </a:rPr>
                              </m:ctrlPr>
                            </m:dPr>
                            <m:e>
                              <m:f>
                                <m:fPr>
                                  <m:ctrlPr>
                                    <a:rPr lang="es-ES" sz="2000" b="0" i="1" smtClean="0">
                                      <a:latin typeface="Cambria Math" panose="02040503050406030204" pitchFamily="18" charset="0"/>
                                    </a:rPr>
                                  </m:ctrlPr>
                                </m:fPr>
                                <m:num>
                                  <m:r>
                                    <a:rPr lang="es-ES" sz="2000" b="0" i="1" smtClean="0">
                                      <a:latin typeface="Cambria Math" panose="02040503050406030204" pitchFamily="18" charset="0"/>
                                    </a:rPr>
                                    <m:t>70</m:t>
                                  </m:r>
                                </m:num>
                                <m:den>
                                  <m:r>
                                    <a:rPr lang="es-ES" sz="2000" b="0" i="1" smtClean="0">
                                      <a:latin typeface="Cambria Math" panose="02040503050406030204" pitchFamily="18" charset="0"/>
                                    </a:rPr>
                                    <m:t>100</m:t>
                                  </m:r>
                                </m:den>
                              </m:f>
                              <m:d>
                                <m:dPr>
                                  <m:ctrlPr>
                                    <a:rPr lang="es-ES" sz="2000" b="0" i="1" smtClean="0">
                                      <a:latin typeface="Cambria Math" panose="02040503050406030204" pitchFamily="18" charset="0"/>
                                    </a:rPr>
                                  </m:ctrlPr>
                                </m:dPr>
                                <m:e>
                                  <m:r>
                                    <a:rPr lang="es-ES" sz="2000" b="0" i="1" smtClean="0">
                                      <a:latin typeface="Cambria Math" panose="02040503050406030204" pitchFamily="18" charset="0"/>
                                    </a:rPr>
                                    <m:t>14+1</m:t>
                                  </m:r>
                                </m:e>
                              </m:d>
                            </m:e>
                          </m:d>
                        </m:sub>
                      </m:sSub>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𝑋</m:t>
                          </m:r>
                        </m:e>
                        <m:sub>
                          <m:r>
                            <a:rPr lang="es-ES" sz="2000" b="0" i="1" smtClean="0">
                              <a:latin typeface="Cambria Math" panose="02040503050406030204" pitchFamily="18" charset="0"/>
                            </a:rPr>
                            <m:t>10.5</m:t>
                          </m:r>
                        </m:sub>
                      </m:sSub>
                      <m:r>
                        <a:rPr lang="es-ES" sz="2000" b="0" i="1" smtClean="0">
                          <a:latin typeface="Cambria Math" panose="02040503050406030204" pitchFamily="18" charset="0"/>
                        </a:rPr>
                        <m:t>=30.5</m:t>
                      </m:r>
                    </m:oMath>
                  </m:oMathPara>
                </a14:m>
                <a:endParaRPr lang="es-ES" sz="2000" dirty="0"/>
              </a:p>
            </p:txBody>
          </p:sp>
        </mc:Choice>
        <mc:Fallback xmlns="">
          <p:sp>
            <p:nvSpPr>
              <p:cNvPr id="11" name="CuadroTexto 10"/>
              <p:cNvSpPr txBox="1">
                <a:spLocks noRot="1" noChangeAspect="1" noMove="1" noResize="1" noEditPoints="1" noAdjustHandles="1" noChangeArrowheads="1" noChangeShapeType="1" noTextEdit="1"/>
              </p:cNvSpPr>
              <p:nvPr/>
            </p:nvSpPr>
            <p:spPr>
              <a:xfrm>
                <a:off x="1153321" y="4934929"/>
                <a:ext cx="4358565" cy="476734"/>
              </a:xfrm>
              <a:prstGeom prst="rect">
                <a:avLst/>
              </a:prstGeom>
              <a:blipFill rotWithShape="0">
                <a:blip r:embed="rId2"/>
                <a:stretch>
                  <a:fillRect l="-839" r="-979" b="-10256"/>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CuadroTexto 12"/>
              <p:cNvSpPr txBox="1"/>
              <p:nvPr/>
            </p:nvSpPr>
            <p:spPr>
              <a:xfrm>
                <a:off x="6408803" y="4941080"/>
                <a:ext cx="810030" cy="276999"/>
              </a:xfrm>
              <a:prstGeom prst="rect">
                <a:avLst/>
              </a:prstGeom>
              <a:noFill/>
            </p:spPr>
            <p:txBody>
              <a:bodyPr wrap="none" lIns="0" tIns="0" rIns="0" bIns="0" rtlCol="0">
                <a:spAutoFit/>
              </a:bodyPr>
              <a:lstStyle/>
              <a:p>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𝑋</m:t>
                        </m:r>
                      </m:e>
                      <m:sub>
                        <m:r>
                          <a:rPr lang="es-ES" b="0" i="1" smtClean="0">
                            <a:latin typeface="Cambria Math" panose="02040503050406030204" pitchFamily="18" charset="0"/>
                          </a:rPr>
                          <m:t>10</m:t>
                        </m:r>
                      </m:sub>
                    </m:sSub>
                    <m:r>
                      <a:rPr lang="es-ES" b="0" i="1" smtClean="0">
                        <a:latin typeface="Cambria Math" panose="02040503050406030204" pitchFamily="18" charset="0"/>
                      </a:rPr>
                      <m:t>=</m:t>
                    </m:r>
                  </m:oMath>
                </a14:m>
                <a:r>
                  <a:rPr lang="es-ES" dirty="0"/>
                  <a:t>30</a:t>
                </a:r>
              </a:p>
            </p:txBody>
          </p:sp>
        </mc:Choice>
        <mc:Fallback xmlns="">
          <p:sp>
            <p:nvSpPr>
              <p:cNvPr id="13" name="CuadroTexto 12"/>
              <p:cNvSpPr txBox="1">
                <a:spLocks noRot="1" noChangeAspect="1" noMove="1" noResize="1" noEditPoints="1" noAdjustHandles="1" noChangeArrowheads="1" noChangeShapeType="1" noTextEdit="1"/>
              </p:cNvSpPr>
              <p:nvPr/>
            </p:nvSpPr>
            <p:spPr>
              <a:xfrm>
                <a:off x="6408803" y="4941080"/>
                <a:ext cx="810030" cy="276999"/>
              </a:xfrm>
              <a:prstGeom prst="rect">
                <a:avLst/>
              </a:prstGeom>
              <a:blipFill rotWithShape="0">
                <a:blip r:embed="rId3"/>
                <a:stretch>
                  <a:fillRect l="-9774" t="-28889" r="-17293" b="-51111"/>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CuadroTexto 13"/>
              <p:cNvSpPr txBox="1"/>
              <p:nvPr/>
            </p:nvSpPr>
            <p:spPr>
              <a:xfrm>
                <a:off x="8121427" y="4903926"/>
                <a:ext cx="885371" cy="276999"/>
              </a:xfrm>
              <a:prstGeom prst="rect">
                <a:avLst/>
              </a:prstGeom>
              <a:noFill/>
            </p:spPr>
            <p:txBody>
              <a:bodyPr wrap="none" lIns="0" tIns="0" rIns="0" bIns="0" rtlCol="0">
                <a:spAutoFit/>
              </a:bodyPr>
              <a:lstStyle/>
              <a:p>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𝑋</m:t>
                        </m:r>
                      </m:e>
                      <m:sub>
                        <m:r>
                          <a:rPr lang="es-ES" b="0" i="1" smtClean="0">
                            <a:latin typeface="Cambria Math" panose="02040503050406030204" pitchFamily="18" charset="0"/>
                          </a:rPr>
                          <m:t>11</m:t>
                        </m:r>
                      </m:sub>
                    </m:sSub>
                    <m:r>
                      <a:rPr lang="es-ES" b="0" i="1" smtClean="0">
                        <a:latin typeface="Cambria Math" panose="02040503050406030204" pitchFamily="18" charset="0"/>
                      </a:rPr>
                      <m:t>=</m:t>
                    </m:r>
                    <m:r>
                      <a:rPr lang="es-ES" b="0" i="0" smtClean="0">
                        <a:latin typeface="Cambria Math" panose="02040503050406030204" pitchFamily="18" charset="0"/>
                      </a:rPr>
                      <m:t>3</m:t>
                    </m:r>
                  </m:oMath>
                </a14:m>
                <a:r>
                  <a:rPr lang="es-ES" dirty="0"/>
                  <a:t>1</a:t>
                </a:r>
              </a:p>
            </p:txBody>
          </p:sp>
        </mc:Choice>
        <mc:Fallback xmlns="">
          <p:sp>
            <p:nvSpPr>
              <p:cNvPr id="14" name="CuadroTexto 13"/>
              <p:cNvSpPr txBox="1">
                <a:spLocks noRot="1" noChangeAspect="1" noMove="1" noResize="1" noEditPoints="1" noAdjustHandles="1" noChangeArrowheads="1" noChangeShapeType="1" noTextEdit="1"/>
              </p:cNvSpPr>
              <p:nvPr/>
            </p:nvSpPr>
            <p:spPr>
              <a:xfrm>
                <a:off x="8121427" y="4903926"/>
                <a:ext cx="885371" cy="276999"/>
              </a:xfrm>
              <a:prstGeom prst="rect">
                <a:avLst/>
              </a:prstGeom>
              <a:blipFill rotWithShape="0">
                <a:blip r:embed="rId4"/>
                <a:stretch>
                  <a:fillRect l="-8966" t="-28261" r="-15862" b="-50000"/>
                </a:stretch>
              </a:blipFill>
            </p:spPr>
            <p:txBody>
              <a:bodyPr/>
              <a:lstStyle/>
              <a:p>
                <a:r>
                  <a:rPr lang="es-ES">
                    <a:noFill/>
                  </a:rPr>
                  <a:t> </a:t>
                </a:r>
              </a:p>
            </p:txBody>
          </p:sp>
        </mc:Fallback>
      </mc:AlternateContent>
      <p:pic>
        <p:nvPicPr>
          <p:cNvPr id="16" name="Imagen 15"/>
          <p:cNvPicPr>
            <a:picLocks noChangeAspect="1"/>
          </p:cNvPicPr>
          <p:nvPr/>
        </p:nvPicPr>
        <p:blipFill>
          <a:blip r:embed="rId5"/>
          <a:stretch>
            <a:fillRect/>
          </a:stretch>
        </p:blipFill>
        <p:spPr>
          <a:xfrm>
            <a:off x="2895771" y="1519446"/>
            <a:ext cx="5553075" cy="895350"/>
          </a:xfrm>
          <a:prstGeom prst="rect">
            <a:avLst/>
          </a:prstGeom>
        </p:spPr>
      </p:pic>
      <mc:AlternateContent xmlns:mc="http://schemas.openxmlformats.org/markup-compatibility/2006" xmlns:a14="http://schemas.microsoft.com/office/drawing/2010/main">
        <mc:Choice Requires="a14">
          <p:sp>
            <p:nvSpPr>
              <p:cNvPr id="17" name="CuadroTexto 16"/>
              <p:cNvSpPr txBox="1"/>
              <p:nvPr/>
            </p:nvSpPr>
            <p:spPr>
              <a:xfrm>
                <a:off x="1117600" y="5621868"/>
                <a:ext cx="2494845" cy="923330"/>
              </a:xfrm>
              <a:prstGeom prst="rect">
                <a:avLst/>
              </a:prstGeom>
              <a:noFill/>
            </p:spPr>
            <p:txBody>
              <a:bodyPr wrap="square" rtlCol="0">
                <a:spAutoFit/>
              </a:bodyPr>
              <a:lstStyle/>
              <a:p>
                <a14:m>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𝐷</m:t>
                        </m:r>
                      </m:e>
                      <m:sub>
                        <m:r>
                          <a:rPr lang="es-ES" b="0" i="1" smtClean="0">
                            <a:latin typeface="Cambria Math" panose="02040503050406030204" pitchFamily="18" charset="0"/>
                          </a:rPr>
                          <m:t>7</m:t>
                        </m:r>
                      </m:sub>
                    </m:sSub>
                    <m:r>
                      <a:rPr lang="es-ES" i="1">
                        <a:latin typeface="Cambria Math" panose="02040503050406030204" pitchFamily="18" charset="0"/>
                      </a:rPr>
                      <m:t>=</m:t>
                    </m:r>
                    <m:r>
                      <a:rPr lang="es-ES" b="0" i="0" smtClean="0">
                        <a:latin typeface="Cambria Math" panose="02040503050406030204" pitchFamily="18" charset="0"/>
                      </a:rPr>
                      <m:t>30</m:t>
                    </m:r>
                  </m:oMath>
                </a14:m>
                <a:r>
                  <a:rPr lang="es-ES" dirty="0"/>
                  <a:t>+0.5(31-30)</a:t>
                </a:r>
              </a:p>
              <a:p>
                <a:r>
                  <a:rPr lang="es-ES" dirty="0"/>
                  <a:t>      = 30+0.5(1)</a:t>
                </a:r>
              </a:p>
              <a:p>
                <a:r>
                  <a:rPr lang="es-ES" dirty="0"/>
                  <a:t>       = 30.5</a:t>
                </a:r>
              </a:p>
            </p:txBody>
          </p:sp>
        </mc:Choice>
        <mc:Fallback xmlns="">
          <p:sp>
            <p:nvSpPr>
              <p:cNvPr id="17" name="CuadroTexto 16"/>
              <p:cNvSpPr txBox="1">
                <a:spLocks noRot="1" noChangeAspect="1" noMove="1" noResize="1" noEditPoints="1" noAdjustHandles="1" noChangeArrowheads="1" noChangeShapeType="1" noTextEdit="1"/>
              </p:cNvSpPr>
              <p:nvPr/>
            </p:nvSpPr>
            <p:spPr>
              <a:xfrm>
                <a:off x="1117600" y="5621868"/>
                <a:ext cx="2494845" cy="923330"/>
              </a:xfrm>
              <a:prstGeom prst="rect">
                <a:avLst/>
              </a:prstGeom>
              <a:blipFill rotWithShape="0">
                <a:blip r:embed="rId6"/>
                <a:stretch>
                  <a:fillRect t="-3289" b="-9211"/>
                </a:stretch>
              </a:blipFill>
            </p:spPr>
            <p:txBody>
              <a:bodyPr/>
              <a:lstStyle/>
              <a:p>
                <a:r>
                  <a:rPr lang="es-ES">
                    <a:noFill/>
                  </a:rPr>
                  <a:t> </a:t>
                </a:r>
              </a:p>
            </p:txBody>
          </p:sp>
        </mc:Fallback>
      </mc:AlternateContent>
      <p:pic>
        <p:nvPicPr>
          <p:cNvPr id="18" name="Imagen 17">
            <a:extLst>
              <a:ext uri="{FF2B5EF4-FFF2-40B4-BE49-F238E27FC236}">
                <a16:creationId xmlns:a16="http://schemas.microsoft.com/office/drawing/2014/main" id="{0E1D0C81-81D1-449F-A229-569309D86AC3}"/>
              </a:ext>
            </a:extLst>
          </p:cNvPr>
          <p:cNvPicPr>
            <a:picLocks noChangeAspect="1"/>
          </p:cNvPicPr>
          <p:nvPr/>
        </p:nvPicPr>
        <p:blipFill>
          <a:blip r:embed="rId7"/>
          <a:stretch>
            <a:fillRect/>
          </a:stretch>
        </p:blipFill>
        <p:spPr>
          <a:xfrm>
            <a:off x="9563335" y="594025"/>
            <a:ext cx="1995344" cy="726986"/>
          </a:xfrm>
          <a:prstGeom prst="rect">
            <a:avLst/>
          </a:prstGeom>
          <a:ln>
            <a:solidFill>
              <a:srgbClr val="FF0000"/>
            </a:solidFill>
          </a:ln>
        </p:spPr>
      </p:pic>
      <p:pic>
        <p:nvPicPr>
          <p:cNvPr id="4" name="Imagen 3">
            <a:extLst>
              <a:ext uri="{FF2B5EF4-FFF2-40B4-BE49-F238E27FC236}">
                <a16:creationId xmlns:a16="http://schemas.microsoft.com/office/drawing/2014/main" id="{7F562821-C282-AE2F-741D-7FCD919E4712}"/>
              </a:ext>
            </a:extLst>
          </p:cNvPr>
          <p:cNvPicPr>
            <a:picLocks noChangeAspect="1"/>
          </p:cNvPicPr>
          <p:nvPr/>
        </p:nvPicPr>
        <p:blipFill>
          <a:blip r:embed="rId8"/>
          <a:stretch>
            <a:fillRect/>
          </a:stretch>
        </p:blipFill>
        <p:spPr>
          <a:xfrm>
            <a:off x="7218833" y="5788258"/>
            <a:ext cx="4105275" cy="590550"/>
          </a:xfrm>
          <a:prstGeom prst="rect">
            <a:avLst/>
          </a:prstGeom>
        </p:spPr>
        <p:style>
          <a:lnRef idx="2">
            <a:schemeClr val="accent1">
              <a:shade val="50000"/>
            </a:schemeClr>
          </a:lnRef>
          <a:fillRef idx="1">
            <a:schemeClr val="accent1"/>
          </a:fillRef>
          <a:effectRef idx="0">
            <a:schemeClr val="accent1"/>
          </a:effectRef>
          <a:fontRef idx="minor">
            <a:schemeClr val="lt1"/>
          </a:fontRef>
        </p:style>
      </p:pic>
    </p:spTree>
    <p:extLst>
      <p:ext uri="{BB962C8B-B14F-4D97-AF65-F5344CB8AC3E}">
        <p14:creationId xmlns:p14="http://schemas.microsoft.com/office/powerpoint/2010/main" val="4227982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7"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9A21A25E-6E41-49B3-93A9-3CA9307A2668}"/>
              </a:ext>
            </a:extLst>
          </p:cNvPr>
          <p:cNvPicPr>
            <a:picLocks noChangeAspect="1"/>
          </p:cNvPicPr>
          <p:nvPr/>
        </p:nvPicPr>
        <p:blipFill>
          <a:blip r:embed="rId2"/>
          <a:stretch>
            <a:fillRect/>
          </a:stretch>
        </p:blipFill>
        <p:spPr>
          <a:xfrm>
            <a:off x="3053050" y="810348"/>
            <a:ext cx="5328869" cy="1960561"/>
          </a:xfrm>
          <a:prstGeom prst="rect">
            <a:avLst/>
          </a:prstGeom>
        </p:spPr>
      </p:pic>
      <p:pic>
        <p:nvPicPr>
          <p:cNvPr id="3" name="Imagen 2">
            <a:extLst>
              <a:ext uri="{FF2B5EF4-FFF2-40B4-BE49-F238E27FC236}">
                <a16:creationId xmlns:a16="http://schemas.microsoft.com/office/drawing/2014/main" id="{D5DAA0DA-6CB3-4711-9D65-200EF6FD0DCE}"/>
              </a:ext>
            </a:extLst>
          </p:cNvPr>
          <p:cNvPicPr>
            <a:picLocks noChangeAspect="1"/>
          </p:cNvPicPr>
          <p:nvPr/>
        </p:nvPicPr>
        <p:blipFill>
          <a:blip r:embed="rId3"/>
          <a:stretch>
            <a:fillRect/>
          </a:stretch>
        </p:blipFill>
        <p:spPr>
          <a:xfrm>
            <a:off x="831850" y="2971630"/>
            <a:ext cx="8506114" cy="3193498"/>
          </a:xfrm>
          <a:prstGeom prst="rect">
            <a:avLst/>
          </a:prstGeom>
        </p:spPr>
      </p:pic>
    </p:spTree>
    <p:extLst>
      <p:ext uri="{BB962C8B-B14F-4D97-AF65-F5344CB8AC3E}">
        <p14:creationId xmlns:p14="http://schemas.microsoft.com/office/powerpoint/2010/main" val="9338322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09512" y="2160718"/>
            <a:ext cx="4423262" cy="369332"/>
          </a:xfrm>
          <a:prstGeom prst="rect">
            <a:avLst/>
          </a:prstGeom>
        </p:spPr>
        <p:txBody>
          <a:bodyPr wrap="none">
            <a:spAutoFit/>
          </a:bodyPr>
          <a:lstStyle/>
          <a:p>
            <a:r>
              <a:rPr lang="es-ES" b="1" dirty="0"/>
              <a:t>Paso 1</a:t>
            </a:r>
            <a:r>
              <a:rPr lang="es-ES" dirty="0"/>
              <a:t>: Ordenar los datos de menor a mayor:</a:t>
            </a:r>
            <a:endParaRPr lang="es-ES" dirty="0">
              <a:effectLst/>
            </a:endParaRPr>
          </a:p>
        </p:txBody>
      </p:sp>
      <p:sp>
        <p:nvSpPr>
          <p:cNvPr id="3" name="Rectángulo 2"/>
          <p:cNvSpPr/>
          <p:nvPr/>
        </p:nvSpPr>
        <p:spPr>
          <a:xfrm>
            <a:off x="1265347" y="2601141"/>
            <a:ext cx="8048978" cy="369332"/>
          </a:xfrm>
          <a:prstGeom prst="rect">
            <a:avLst/>
          </a:prstGeom>
        </p:spPr>
        <p:txBody>
          <a:bodyPr wrap="square">
            <a:spAutoFit/>
          </a:bodyPr>
          <a:lstStyle/>
          <a:p>
            <a:r>
              <a:rPr lang="es-ES" dirty="0"/>
              <a:t>165, 165, 166, 167, 168, 169, 170, 170, 171, 172, 172, 174, 175, 176, 177, 178, 181</a:t>
            </a:r>
          </a:p>
        </p:txBody>
      </p:sp>
      <p:sp>
        <p:nvSpPr>
          <p:cNvPr id="4" name="Rectángulo 3"/>
          <p:cNvSpPr/>
          <p:nvPr/>
        </p:nvSpPr>
        <p:spPr>
          <a:xfrm>
            <a:off x="1286933" y="3102919"/>
            <a:ext cx="8161867" cy="369332"/>
          </a:xfrm>
          <a:prstGeom prst="rect">
            <a:avLst/>
          </a:prstGeom>
        </p:spPr>
        <p:txBody>
          <a:bodyPr wrap="square">
            <a:spAutoFit/>
          </a:bodyPr>
          <a:lstStyle/>
          <a:p>
            <a:r>
              <a:rPr lang="es-ES" b="1" dirty="0"/>
              <a:t>Paso 2</a:t>
            </a:r>
            <a:r>
              <a:rPr lang="es-ES" dirty="0"/>
              <a:t>: Calculamos la posición del Q</a:t>
            </a:r>
            <a:r>
              <a:rPr lang="es-ES" baseline="-25000" dirty="0"/>
              <a:t>1</a:t>
            </a:r>
            <a:r>
              <a:rPr lang="es-ES" dirty="0"/>
              <a:t> que representa el 25 % de la serie de datos</a:t>
            </a:r>
          </a:p>
        </p:txBody>
      </p:sp>
      <mc:AlternateContent xmlns:mc="http://schemas.openxmlformats.org/markup-compatibility/2006" xmlns:a14="http://schemas.microsoft.com/office/drawing/2010/main">
        <mc:Choice Requires="a14">
          <p:sp>
            <p:nvSpPr>
              <p:cNvPr id="5" name="CuadroTexto 4"/>
              <p:cNvSpPr txBox="1"/>
              <p:nvPr/>
            </p:nvSpPr>
            <p:spPr>
              <a:xfrm>
                <a:off x="1309512" y="3759724"/>
                <a:ext cx="3435877" cy="48115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sz="2000" i="1" smtClean="0">
                              <a:latin typeface="Cambria Math" panose="02040503050406030204" pitchFamily="18" charset="0"/>
                            </a:rPr>
                          </m:ctrlPr>
                        </m:sSubPr>
                        <m:e>
                          <m:r>
                            <a:rPr lang="es-ES" sz="2000" b="0" i="1" smtClean="0">
                              <a:latin typeface="Cambria Math" panose="02040503050406030204" pitchFamily="18" charset="0"/>
                            </a:rPr>
                            <m:t>𝑄</m:t>
                          </m:r>
                        </m:e>
                        <m:sub>
                          <m:r>
                            <a:rPr lang="es-ES" sz="2000" b="0" i="1" smtClean="0">
                              <a:latin typeface="Cambria Math" panose="02040503050406030204" pitchFamily="18" charset="0"/>
                            </a:rPr>
                            <m:t>1</m:t>
                          </m:r>
                        </m:sub>
                      </m:sSub>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𝑃</m:t>
                          </m:r>
                        </m:e>
                        <m:sub>
                          <m:r>
                            <a:rPr lang="es-ES" sz="2000" b="0" i="1" smtClean="0">
                              <a:latin typeface="Cambria Math" panose="02040503050406030204" pitchFamily="18" charset="0"/>
                            </a:rPr>
                            <m:t>25</m:t>
                          </m:r>
                        </m:sub>
                      </m:sSub>
                      <m:r>
                        <a:rPr lang="es-ES" sz="2000" b="0" i="1" smtClean="0">
                          <a:latin typeface="Cambria Math" panose="02040503050406030204" pitchFamily="18" charset="0"/>
                        </a:rPr>
                        <m:t> =</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𝑋</m:t>
                          </m:r>
                        </m:e>
                        <m:sub>
                          <m:d>
                            <m:dPr>
                              <m:begChr m:val="["/>
                              <m:endChr m:val="]"/>
                              <m:ctrlPr>
                                <a:rPr lang="es-ES" sz="2000" b="0" i="1" smtClean="0">
                                  <a:latin typeface="Cambria Math" panose="02040503050406030204" pitchFamily="18" charset="0"/>
                                </a:rPr>
                              </m:ctrlPr>
                            </m:dPr>
                            <m:e>
                              <m:f>
                                <m:fPr>
                                  <m:ctrlPr>
                                    <a:rPr lang="es-ES" sz="2000" b="0" i="1" smtClean="0">
                                      <a:latin typeface="Cambria Math" panose="02040503050406030204" pitchFamily="18" charset="0"/>
                                    </a:rPr>
                                  </m:ctrlPr>
                                </m:fPr>
                                <m:num>
                                  <m:r>
                                    <a:rPr lang="es-ES" sz="2000" b="0" i="1" smtClean="0">
                                      <a:latin typeface="Cambria Math" panose="02040503050406030204" pitchFamily="18" charset="0"/>
                                    </a:rPr>
                                    <m:t>25</m:t>
                                  </m:r>
                                </m:num>
                                <m:den>
                                  <m:r>
                                    <a:rPr lang="es-ES" sz="2000" b="0" i="1" smtClean="0">
                                      <a:latin typeface="Cambria Math" panose="02040503050406030204" pitchFamily="18" charset="0"/>
                                    </a:rPr>
                                    <m:t>100</m:t>
                                  </m:r>
                                </m:den>
                              </m:f>
                              <m:d>
                                <m:dPr>
                                  <m:ctrlPr>
                                    <a:rPr lang="es-ES" sz="2000" b="0" i="1" smtClean="0">
                                      <a:latin typeface="Cambria Math" panose="02040503050406030204" pitchFamily="18" charset="0"/>
                                    </a:rPr>
                                  </m:ctrlPr>
                                </m:dPr>
                                <m:e>
                                  <m:r>
                                    <a:rPr lang="es-ES" sz="2000" b="0" i="1" smtClean="0">
                                      <a:latin typeface="Cambria Math" panose="02040503050406030204" pitchFamily="18" charset="0"/>
                                    </a:rPr>
                                    <m:t>17+1</m:t>
                                  </m:r>
                                </m:e>
                              </m:d>
                            </m:e>
                          </m:d>
                        </m:sub>
                      </m:sSub>
                      <m:r>
                        <a:rPr lang="es-ES" sz="2000" b="0" i="1" smtClean="0">
                          <a:latin typeface="Cambria Math" panose="02040503050406030204" pitchFamily="18" charset="0"/>
                        </a:rPr>
                        <m:t>=</m:t>
                      </m:r>
                      <m:sSub>
                        <m:sSubPr>
                          <m:ctrlPr>
                            <a:rPr lang="es-ES" sz="2000" b="0" i="1" smtClean="0">
                              <a:latin typeface="Cambria Math" panose="02040503050406030204" pitchFamily="18" charset="0"/>
                            </a:rPr>
                          </m:ctrlPr>
                        </m:sSubPr>
                        <m:e>
                          <m:r>
                            <a:rPr lang="es-ES" sz="2000" b="0" i="1" smtClean="0">
                              <a:latin typeface="Cambria Math" panose="02040503050406030204" pitchFamily="18" charset="0"/>
                            </a:rPr>
                            <m:t>𝑋</m:t>
                          </m:r>
                        </m:e>
                        <m:sub>
                          <m:r>
                            <a:rPr lang="es-ES" sz="2000" b="0" i="1" smtClean="0">
                              <a:latin typeface="Cambria Math" panose="02040503050406030204" pitchFamily="18" charset="0"/>
                            </a:rPr>
                            <m:t>4.5</m:t>
                          </m:r>
                        </m:sub>
                      </m:sSub>
                    </m:oMath>
                  </m:oMathPara>
                </a14:m>
                <a:endParaRPr lang="es-ES" sz="2000" dirty="0"/>
              </a:p>
            </p:txBody>
          </p:sp>
        </mc:Choice>
        <mc:Fallback xmlns="">
          <p:sp>
            <p:nvSpPr>
              <p:cNvPr id="5" name="CuadroTexto 4"/>
              <p:cNvSpPr txBox="1">
                <a:spLocks noRot="1" noChangeAspect="1" noMove="1" noResize="1" noEditPoints="1" noAdjustHandles="1" noChangeArrowheads="1" noChangeShapeType="1" noTextEdit="1"/>
              </p:cNvSpPr>
              <p:nvPr/>
            </p:nvSpPr>
            <p:spPr>
              <a:xfrm>
                <a:off x="1309512" y="3759724"/>
                <a:ext cx="3435877" cy="481157"/>
              </a:xfrm>
              <a:prstGeom prst="rect">
                <a:avLst/>
              </a:prstGeom>
              <a:blipFill>
                <a:blip r:embed="rId2"/>
                <a:stretch>
                  <a:fillRect l="-1954" r="-355" b="-10127"/>
                </a:stretch>
              </a:blipFill>
            </p:spPr>
            <p:txBody>
              <a:bodyPr/>
              <a:lstStyle/>
              <a:p>
                <a:r>
                  <a:rPr lang="en-US">
                    <a:noFill/>
                  </a:rPr>
                  <a:t> </a:t>
                </a:r>
              </a:p>
            </p:txBody>
          </p:sp>
        </mc:Fallback>
      </mc:AlternateContent>
      <p:sp>
        <p:nvSpPr>
          <p:cNvPr id="6" name="CuadroTexto 5"/>
          <p:cNvSpPr txBox="1"/>
          <p:nvPr/>
        </p:nvSpPr>
        <p:spPr>
          <a:xfrm>
            <a:off x="1326959" y="1777626"/>
            <a:ext cx="6050844" cy="369332"/>
          </a:xfrm>
          <a:prstGeom prst="rect">
            <a:avLst/>
          </a:prstGeom>
          <a:noFill/>
        </p:spPr>
        <p:txBody>
          <a:bodyPr wrap="square" rtlCol="0">
            <a:spAutoFit/>
          </a:bodyPr>
          <a:lstStyle/>
          <a:p>
            <a:r>
              <a:rPr lang="es-ES" b="1" dirty="0"/>
              <a:t>Calcular e interpretar el cuartil 1.</a:t>
            </a:r>
          </a:p>
        </p:txBody>
      </p:sp>
      <mc:AlternateContent xmlns:mc="http://schemas.openxmlformats.org/markup-compatibility/2006" xmlns:a14="http://schemas.microsoft.com/office/drawing/2010/main">
        <mc:Choice Requires="a14">
          <p:sp>
            <p:nvSpPr>
              <p:cNvPr id="8" name="CuadroTexto 7"/>
              <p:cNvSpPr txBox="1"/>
              <p:nvPr/>
            </p:nvSpPr>
            <p:spPr>
              <a:xfrm>
                <a:off x="1309512" y="4632026"/>
                <a:ext cx="2494845" cy="923330"/>
              </a:xfrm>
              <a:prstGeom prst="rect">
                <a:avLst/>
              </a:prstGeom>
              <a:noFill/>
            </p:spPr>
            <p:txBody>
              <a:bodyPr wrap="square" rtlCol="0">
                <a:spAutoFit/>
              </a:bodyPr>
              <a:lstStyle/>
              <a:p>
                <a14:m>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𝑄</m:t>
                        </m:r>
                      </m:e>
                      <m:sub>
                        <m:r>
                          <a:rPr lang="es-ES" i="1">
                            <a:latin typeface="Cambria Math" panose="02040503050406030204" pitchFamily="18" charset="0"/>
                          </a:rPr>
                          <m:t>1</m:t>
                        </m:r>
                      </m:sub>
                    </m:sSub>
                    <m:r>
                      <a:rPr lang="es-ES" i="1">
                        <a:latin typeface="Cambria Math" panose="02040503050406030204" pitchFamily="18" charset="0"/>
                      </a:rPr>
                      <m:t>=</m:t>
                    </m:r>
                  </m:oMath>
                </a14:m>
                <a:r>
                  <a:rPr lang="es-ES" dirty="0"/>
                  <a:t>167+0.5(168-167)</a:t>
                </a:r>
              </a:p>
              <a:p>
                <a:r>
                  <a:rPr lang="es-ES" dirty="0"/>
                  <a:t>      = 167+0.5(1)</a:t>
                </a:r>
              </a:p>
              <a:p>
                <a:r>
                  <a:rPr lang="es-ES" dirty="0"/>
                  <a:t>       = 167.5</a:t>
                </a:r>
              </a:p>
            </p:txBody>
          </p:sp>
        </mc:Choice>
        <mc:Fallback xmlns="">
          <p:sp>
            <p:nvSpPr>
              <p:cNvPr id="8" name="CuadroTexto 7"/>
              <p:cNvSpPr txBox="1">
                <a:spLocks noRot="1" noChangeAspect="1" noMove="1" noResize="1" noEditPoints="1" noAdjustHandles="1" noChangeArrowheads="1" noChangeShapeType="1" noTextEdit="1"/>
              </p:cNvSpPr>
              <p:nvPr/>
            </p:nvSpPr>
            <p:spPr>
              <a:xfrm>
                <a:off x="1309512" y="4632026"/>
                <a:ext cx="2494845" cy="923330"/>
              </a:xfrm>
              <a:prstGeom prst="rect">
                <a:avLst/>
              </a:prstGeom>
              <a:blipFill>
                <a:blip r:embed="rId3"/>
                <a:stretch>
                  <a:fillRect l="-489" t="-3974" b="-99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ángulo 8"/>
              <p:cNvSpPr/>
              <p:nvPr/>
            </p:nvSpPr>
            <p:spPr>
              <a:xfrm>
                <a:off x="5502249" y="3728008"/>
                <a:ext cx="897425" cy="369332"/>
              </a:xfrm>
              <a:prstGeom prst="rect">
                <a:avLst/>
              </a:prstGeom>
            </p:spPr>
            <p:txBody>
              <a:bodyPr wrap="none">
                <a:spAutoFit/>
              </a:bodyPr>
              <a:lstStyle/>
              <a:p>
                <a14:m>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𝑋</m:t>
                        </m:r>
                      </m:e>
                      <m:sub>
                        <m:r>
                          <a:rPr lang="es-ES" i="1">
                            <a:latin typeface="Cambria Math" panose="02040503050406030204" pitchFamily="18" charset="0"/>
                          </a:rPr>
                          <m:t>4</m:t>
                        </m:r>
                      </m:sub>
                    </m:sSub>
                  </m:oMath>
                </a14:m>
                <a:r>
                  <a:rPr lang="es-ES" dirty="0"/>
                  <a:t>=167</a:t>
                </a:r>
              </a:p>
            </p:txBody>
          </p:sp>
        </mc:Choice>
        <mc:Fallback xmlns="">
          <p:sp>
            <p:nvSpPr>
              <p:cNvPr id="9" name="Rectángulo 8"/>
              <p:cNvSpPr>
                <a:spLocks noRot="1" noChangeAspect="1" noMove="1" noResize="1" noEditPoints="1" noAdjustHandles="1" noChangeArrowheads="1" noChangeShapeType="1" noTextEdit="1"/>
              </p:cNvSpPr>
              <p:nvPr/>
            </p:nvSpPr>
            <p:spPr>
              <a:xfrm>
                <a:off x="5502249" y="3728008"/>
                <a:ext cx="897425" cy="369332"/>
              </a:xfrm>
              <a:prstGeom prst="rect">
                <a:avLst/>
              </a:prstGeom>
              <a:blipFill>
                <a:blip r:embed="rId4"/>
                <a:stretch>
                  <a:fillRect t="-10000" r="-4762"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ángulo 10"/>
              <p:cNvSpPr/>
              <p:nvPr/>
            </p:nvSpPr>
            <p:spPr>
              <a:xfrm>
                <a:off x="6911643" y="3728008"/>
                <a:ext cx="897425" cy="369332"/>
              </a:xfrm>
              <a:prstGeom prst="rect">
                <a:avLst/>
              </a:prstGeom>
            </p:spPr>
            <p:txBody>
              <a:bodyPr wrap="none">
                <a:spAutoFit/>
              </a:bodyPr>
              <a:lstStyle/>
              <a:p>
                <a14:m>
                  <m:oMath xmlns:m="http://schemas.openxmlformats.org/officeDocument/2006/math">
                    <m:sSub>
                      <m:sSubPr>
                        <m:ctrlPr>
                          <a:rPr lang="es-ES" i="1" smtClean="0">
                            <a:latin typeface="Cambria Math" panose="02040503050406030204" pitchFamily="18" charset="0"/>
                          </a:rPr>
                        </m:ctrlPr>
                      </m:sSubPr>
                      <m:e>
                        <m:r>
                          <a:rPr lang="es-ES" i="1">
                            <a:latin typeface="Cambria Math" panose="02040503050406030204" pitchFamily="18" charset="0"/>
                          </a:rPr>
                          <m:t>𝑋</m:t>
                        </m:r>
                      </m:e>
                      <m:sub>
                        <m:r>
                          <a:rPr lang="es-ES" b="0" i="1" smtClean="0">
                            <a:latin typeface="Cambria Math" panose="02040503050406030204" pitchFamily="18" charset="0"/>
                          </a:rPr>
                          <m:t>5</m:t>
                        </m:r>
                      </m:sub>
                    </m:sSub>
                  </m:oMath>
                </a14:m>
                <a:r>
                  <a:rPr lang="es-ES" dirty="0"/>
                  <a:t>=168</a:t>
                </a:r>
              </a:p>
            </p:txBody>
          </p:sp>
        </mc:Choice>
        <mc:Fallback xmlns="">
          <p:sp>
            <p:nvSpPr>
              <p:cNvPr id="11" name="Rectángulo 10"/>
              <p:cNvSpPr>
                <a:spLocks noRot="1" noChangeAspect="1" noMove="1" noResize="1" noEditPoints="1" noAdjustHandles="1" noChangeArrowheads="1" noChangeShapeType="1" noTextEdit="1"/>
              </p:cNvSpPr>
              <p:nvPr/>
            </p:nvSpPr>
            <p:spPr>
              <a:xfrm>
                <a:off x="6911643" y="3728008"/>
                <a:ext cx="897425" cy="369332"/>
              </a:xfrm>
              <a:prstGeom prst="rect">
                <a:avLst/>
              </a:prstGeom>
              <a:blipFill>
                <a:blip r:embed="rId5"/>
                <a:stretch>
                  <a:fillRect t="-10000" r="-4762" b="-26667"/>
                </a:stretch>
              </a:blipFill>
            </p:spPr>
            <p:txBody>
              <a:bodyPr/>
              <a:lstStyle/>
              <a:p>
                <a:r>
                  <a:rPr lang="en-US">
                    <a:noFill/>
                  </a:rPr>
                  <a:t> </a:t>
                </a:r>
              </a:p>
            </p:txBody>
          </p:sp>
        </mc:Fallback>
      </mc:AlternateContent>
      <p:sp>
        <p:nvSpPr>
          <p:cNvPr id="15" name="CuadroTexto 14"/>
          <p:cNvSpPr txBox="1"/>
          <p:nvPr/>
        </p:nvSpPr>
        <p:spPr>
          <a:xfrm>
            <a:off x="1265347" y="5856490"/>
            <a:ext cx="9038187" cy="369332"/>
          </a:xfrm>
          <a:prstGeom prst="rect">
            <a:avLst/>
          </a:prstGeom>
          <a:noFill/>
        </p:spPr>
        <p:txBody>
          <a:bodyPr wrap="square" rtlCol="0">
            <a:spAutoFit/>
          </a:bodyPr>
          <a:lstStyle/>
          <a:p>
            <a:r>
              <a:rPr lang="es-ES" b="1" i="1" dirty="0"/>
              <a:t>El 0.25 de las personas tienen una estatura inferior a 167.5 centímetros. </a:t>
            </a:r>
          </a:p>
        </p:txBody>
      </p:sp>
      <p:sp>
        <p:nvSpPr>
          <p:cNvPr id="12" name="Rectángulo 11">
            <a:extLst>
              <a:ext uri="{FF2B5EF4-FFF2-40B4-BE49-F238E27FC236}">
                <a16:creationId xmlns:a16="http://schemas.microsoft.com/office/drawing/2014/main" id="{81F821D9-59E1-4AF3-A418-CC8A447100BA}"/>
              </a:ext>
            </a:extLst>
          </p:cNvPr>
          <p:cNvSpPr/>
          <p:nvPr/>
        </p:nvSpPr>
        <p:spPr>
          <a:xfrm>
            <a:off x="1265347" y="586191"/>
            <a:ext cx="9919889" cy="880369"/>
          </a:xfrm>
          <a:prstGeom prst="rect">
            <a:avLst/>
          </a:prstGeom>
        </p:spPr>
        <p:txBody>
          <a:bodyPr wrap="square">
            <a:spAutoFit/>
          </a:bodyPr>
          <a:lstStyle/>
          <a:p>
            <a:pPr>
              <a:lnSpc>
                <a:spcPct val="150000"/>
              </a:lnSpc>
            </a:pPr>
            <a:r>
              <a:rPr lang="es-ES" dirty="0"/>
              <a:t>La estatura de 17 personas (en centímetros): 175, 168, 171, 178, 181, 176, 174, 165, 169, 170, 172, 172, 167, 166, 170, 165, 177.</a:t>
            </a:r>
          </a:p>
        </p:txBody>
      </p:sp>
      <p:pic>
        <p:nvPicPr>
          <p:cNvPr id="13" name="Imagen 12">
            <a:extLst>
              <a:ext uri="{FF2B5EF4-FFF2-40B4-BE49-F238E27FC236}">
                <a16:creationId xmlns:a16="http://schemas.microsoft.com/office/drawing/2014/main" id="{C1788C9D-A861-444E-A3EB-E8C1C7A3205C}"/>
              </a:ext>
            </a:extLst>
          </p:cNvPr>
          <p:cNvPicPr>
            <a:picLocks noChangeAspect="1"/>
          </p:cNvPicPr>
          <p:nvPr/>
        </p:nvPicPr>
        <p:blipFill>
          <a:blip r:embed="rId6"/>
          <a:stretch>
            <a:fillRect/>
          </a:stretch>
        </p:blipFill>
        <p:spPr>
          <a:xfrm>
            <a:off x="9799492" y="4366705"/>
            <a:ext cx="1995344" cy="726986"/>
          </a:xfrm>
          <a:prstGeom prst="rect">
            <a:avLst/>
          </a:prstGeom>
          <a:ln>
            <a:solidFill>
              <a:srgbClr val="FF0000"/>
            </a:solidFill>
          </a:ln>
        </p:spPr>
      </p:pic>
    </p:spTree>
    <p:extLst>
      <p:ext uri="{BB962C8B-B14F-4D97-AF65-F5344CB8AC3E}">
        <p14:creationId xmlns:p14="http://schemas.microsoft.com/office/powerpoint/2010/main" val="425666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1" grpId="0"/>
      <p:bldP spid="15"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D93EAA1-0D87-4CD9-B51B-E14F2798EDAE}"/>
              </a:ext>
            </a:extLst>
          </p:cNvPr>
          <p:cNvPicPr>
            <a:picLocks noChangeAspect="1"/>
          </p:cNvPicPr>
          <p:nvPr/>
        </p:nvPicPr>
        <p:blipFill>
          <a:blip r:embed="rId2"/>
          <a:stretch>
            <a:fillRect/>
          </a:stretch>
        </p:blipFill>
        <p:spPr>
          <a:xfrm>
            <a:off x="728854" y="3256246"/>
            <a:ext cx="9277350" cy="1304925"/>
          </a:xfrm>
          <a:prstGeom prst="rect">
            <a:avLst/>
          </a:prstGeom>
        </p:spPr>
      </p:pic>
      <p:sp>
        <p:nvSpPr>
          <p:cNvPr id="5" name="CuadroTexto 4">
            <a:extLst>
              <a:ext uri="{FF2B5EF4-FFF2-40B4-BE49-F238E27FC236}">
                <a16:creationId xmlns:a16="http://schemas.microsoft.com/office/drawing/2014/main" id="{985FDE72-1BA8-4B05-9616-C24BBAF666A0}"/>
              </a:ext>
            </a:extLst>
          </p:cNvPr>
          <p:cNvSpPr txBox="1"/>
          <p:nvPr/>
        </p:nvSpPr>
        <p:spPr>
          <a:xfrm>
            <a:off x="988291" y="914400"/>
            <a:ext cx="7952509" cy="967957"/>
          </a:xfrm>
          <a:prstGeom prst="rect">
            <a:avLst/>
          </a:prstGeom>
          <a:noFill/>
        </p:spPr>
        <p:txBody>
          <a:bodyPr wrap="square" rtlCol="0">
            <a:spAutoFit/>
          </a:bodyPr>
          <a:lstStyle/>
          <a:p>
            <a:pPr>
              <a:lnSpc>
                <a:spcPct val="150000"/>
              </a:lnSpc>
            </a:pPr>
            <a:r>
              <a:rPr lang="es-CR" sz="2000" dirty="0"/>
              <a:t>Los siguientes datos son las concentraciones de alcohol en la sangre  de 15 conductores implicados en accidentes mortales:</a:t>
            </a:r>
            <a:endParaRPr lang="en-US" sz="2000" dirty="0"/>
          </a:p>
        </p:txBody>
      </p:sp>
      <p:pic>
        <p:nvPicPr>
          <p:cNvPr id="6" name="Imagen 5">
            <a:extLst>
              <a:ext uri="{FF2B5EF4-FFF2-40B4-BE49-F238E27FC236}">
                <a16:creationId xmlns:a16="http://schemas.microsoft.com/office/drawing/2014/main" id="{6A588C9F-C704-4451-9E0A-54C44A4B3A9F}"/>
              </a:ext>
            </a:extLst>
          </p:cNvPr>
          <p:cNvPicPr>
            <a:picLocks noChangeAspect="1"/>
          </p:cNvPicPr>
          <p:nvPr/>
        </p:nvPicPr>
        <p:blipFill>
          <a:blip r:embed="rId3"/>
          <a:stretch>
            <a:fillRect/>
          </a:stretch>
        </p:blipFill>
        <p:spPr>
          <a:xfrm>
            <a:off x="9501043" y="1052191"/>
            <a:ext cx="1702666" cy="1244639"/>
          </a:xfrm>
          <a:prstGeom prst="rect">
            <a:avLst/>
          </a:prstGeom>
        </p:spPr>
      </p:pic>
      <p:pic>
        <p:nvPicPr>
          <p:cNvPr id="7" name="Imagen 6">
            <a:extLst>
              <a:ext uri="{FF2B5EF4-FFF2-40B4-BE49-F238E27FC236}">
                <a16:creationId xmlns:a16="http://schemas.microsoft.com/office/drawing/2014/main" id="{2B819FF3-F7D6-48CB-A36A-7B232524C863}"/>
              </a:ext>
            </a:extLst>
          </p:cNvPr>
          <p:cNvPicPr>
            <a:picLocks noChangeAspect="1"/>
          </p:cNvPicPr>
          <p:nvPr/>
        </p:nvPicPr>
        <p:blipFill>
          <a:blip r:embed="rId4"/>
          <a:stretch>
            <a:fillRect/>
          </a:stretch>
        </p:blipFill>
        <p:spPr>
          <a:xfrm>
            <a:off x="2189019" y="2296830"/>
            <a:ext cx="4184072" cy="710965"/>
          </a:xfrm>
          <a:prstGeom prst="rect">
            <a:avLst/>
          </a:prstGeom>
        </p:spPr>
      </p:pic>
      <p:pic>
        <p:nvPicPr>
          <p:cNvPr id="8" name="Imagen 7">
            <a:extLst>
              <a:ext uri="{FF2B5EF4-FFF2-40B4-BE49-F238E27FC236}">
                <a16:creationId xmlns:a16="http://schemas.microsoft.com/office/drawing/2014/main" id="{18D81719-CCF9-4A63-8502-A7CE2DCC7DF9}"/>
              </a:ext>
            </a:extLst>
          </p:cNvPr>
          <p:cNvPicPr>
            <a:picLocks noChangeAspect="1"/>
          </p:cNvPicPr>
          <p:nvPr/>
        </p:nvPicPr>
        <p:blipFill>
          <a:blip r:embed="rId5"/>
          <a:stretch>
            <a:fillRect/>
          </a:stretch>
        </p:blipFill>
        <p:spPr>
          <a:xfrm>
            <a:off x="9574836" y="2545281"/>
            <a:ext cx="1995344" cy="726986"/>
          </a:xfrm>
          <a:prstGeom prst="rect">
            <a:avLst/>
          </a:prstGeom>
          <a:ln>
            <a:solidFill>
              <a:srgbClr val="FF0000"/>
            </a:solidFill>
          </a:ln>
        </p:spPr>
      </p:pic>
    </p:spTree>
    <p:extLst>
      <p:ext uri="{BB962C8B-B14F-4D97-AF65-F5344CB8AC3E}">
        <p14:creationId xmlns:p14="http://schemas.microsoft.com/office/powerpoint/2010/main" val="970965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364115" y="1717800"/>
            <a:ext cx="9114972" cy="1569660"/>
          </a:xfrm>
          <a:prstGeom prst="rect">
            <a:avLst/>
          </a:prstGeom>
        </p:spPr>
        <p:txBody>
          <a:bodyPr wrap="square">
            <a:spAutoFit/>
          </a:bodyPr>
          <a:lstStyle/>
          <a:p>
            <a:pPr algn="just">
              <a:lnSpc>
                <a:spcPct val="150000"/>
              </a:lnSpc>
            </a:pPr>
            <a:r>
              <a:rPr lang="es-ES" sz="1600" dirty="0">
                <a:effectLst/>
                <a:latin typeface="Arial" panose="020B0604020202020204" pitchFamily="34" charset="0"/>
              </a:rPr>
              <a:t>Las medidas de dispersión cuantifican la separación, la variabilidad de los valores de la distribución respecto al valor central. Distinguimos entre medidas de dispersión absolutas, que no son comparables entre diferentes muestras y las relativas que nos permitirán comparar varias muestras.</a:t>
            </a:r>
            <a:endParaRPr lang="es-ES" sz="1600" dirty="0">
              <a:effectLst/>
            </a:endParaRPr>
          </a:p>
        </p:txBody>
      </p:sp>
      <p:sp>
        <p:nvSpPr>
          <p:cNvPr id="3" name="Rectángulo 2"/>
          <p:cNvSpPr/>
          <p:nvPr/>
        </p:nvSpPr>
        <p:spPr>
          <a:xfrm>
            <a:off x="1364115" y="879059"/>
            <a:ext cx="5091522" cy="461665"/>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sz="2400" b="1" dirty="0">
                <a:solidFill>
                  <a:srgbClr val="002060"/>
                </a:solidFill>
                <a:ea typeface="Segoe UI Black" panose="020B0A02040204020203" pitchFamily="34" charset="0"/>
                <a:cs typeface="Segoe UI Black" panose="020B0A02040204020203" pitchFamily="34" charset="0"/>
              </a:rPr>
              <a:t>Medidas de Variabilidad (o dispersión)</a:t>
            </a:r>
            <a:endParaRPr lang="es-ES" sz="2400" b="1" dirty="0">
              <a:solidFill>
                <a:srgbClr val="002060"/>
              </a:solidFill>
              <a:ea typeface="Segoe UI Black" panose="020B0A02040204020203" pitchFamily="34" charset="0"/>
              <a:cs typeface="Segoe UI Black" panose="020B0A02040204020203" pitchFamily="34" charset="0"/>
            </a:endParaRPr>
          </a:p>
        </p:txBody>
      </p:sp>
      <p:pic>
        <p:nvPicPr>
          <p:cNvPr id="6" name="Imagen 5"/>
          <p:cNvPicPr>
            <a:picLocks noChangeAspect="1"/>
          </p:cNvPicPr>
          <p:nvPr/>
        </p:nvPicPr>
        <p:blipFill>
          <a:blip r:embed="rId2"/>
          <a:stretch>
            <a:fillRect/>
          </a:stretch>
        </p:blipFill>
        <p:spPr>
          <a:xfrm>
            <a:off x="8662987" y="315531"/>
            <a:ext cx="1892123" cy="1293311"/>
          </a:xfrm>
          <a:prstGeom prst="rect">
            <a:avLst/>
          </a:prstGeom>
        </p:spPr>
      </p:pic>
      <p:pic>
        <p:nvPicPr>
          <p:cNvPr id="4" name="Imagen 3">
            <a:extLst>
              <a:ext uri="{FF2B5EF4-FFF2-40B4-BE49-F238E27FC236}">
                <a16:creationId xmlns:a16="http://schemas.microsoft.com/office/drawing/2014/main" id="{C1ABE9BA-283C-4902-8648-01115C4FED08}"/>
              </a:ext>
            </a:extLst>
          </p:cNvPr>
          <p:cNvPicPr>
            <a:picLocks noChangeAspect="1"/>
          </p:cNvPicPr>
          <p:nvPr/>
        </p:nvPicPr>
        <p:blipFill>
          <a:blip r:embed="rId3"/>
          <a:stretch>
            <a:fillRect/>
          </a:stretch>
        </p:blipFill>
        <p:spPr>
          <a:xfrm>
            <a:off x="3188855" y="3287460"/>
            <a:ext cx="5373254" cy="3056899"/>
          </a:xfrm>
          <a:prstGeom prst="rect">
            <a:avLst/>
          </a:prstGeom>
        </p:spPr>
      </p:pic>
    </p:spTree>
    <p:extLst>
      <p:ext uri="{BB962C8B-B14F-4D97-AF65-F5344CB8AC3E}">
        <p14:creationId xmlns:p14="http://schemas.microsoft.com/office/powerpoint/2010/main" val="19126008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92039" y="711986"/>
            <a:ext cx="1558440"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El Recorrido</a:t>
            </a:r>
            <a:endParaRPr lang="es-ES" b="1"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3" name="Rectángulo 2"/>
          <p:cNvSpPr/>
          <p:nvPr/>
        </p:nvSpPr>
        <p:spPr>
          <a:xfrm>
            <a:off x="892039" y="1173685"/>
            <a:ext cx="10274942" cy="880369"/>
          </a:xfrm>
          <a:prstGeom prst="rect">
            <a:avLst/>
          </a:prstGeom>
        </p:spPr>
        <p:txBody>
          <a:bodyPr wrap="square">
            <a:spAutoFit/>
          </a:bodyPr>
          <a:lstStyle/>
          <a:p>
            <a:pPr algn="just">
              <a:lnSpc>
                <a:spcPct val="150000"/>
              </a:lnSpc>
            </a:pPr>
            <a:r>
              <a:rPr lang="es-ES" dirty="0"/>
              <a:t>El recorrido (o rango) se suele definir como la diferencia entre los dos valores extremos que toma la variable. Es la medida de dispersión más sencilla y también, por tanto, la que proporciona menos información. </a:t>
            </a:r>
          </a:p>
        </p:txBody>
      </p:sp>
      <mc:AlternateContent xmlns:mc="http://schemas.openxmlformats.org/markup-compatibility/2006" xmlns:a14="http://schemas.microsoft.com/office/drawing/2010/main">
        <mc:Choice Requires="a14">
          <p:sp>
            <p:nvSpPr>
              <p:cNvPr id="5" name="CuadroTexto 4"/>
              <p:cNvSpPr txBox="1"/>
              <p:nvPr/>
            </p:nvSpPr>
            <p:spPr>
              <a:xfrm>
                <a:off x="3684787" y="2433749"/>
                <a:ext cx="2538708"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000" i="1" smtClean="0">
                          <a:ln w="0"/>
                          <a:effectLst>
                            <a:outerShdw blurRad="38100" dist="19050" dir="2700000" algn="tl" rotWithShape="0">
                              <a:schemeClr val="dk1">
                                <a:alpha val="40000"/>
                              </a:schemeClr>
                            </a:outerShdw>
                          </a:effectLst>
                          <a:latin typeface="Cambria Math" panose="02040503050406030204" pitchFamily="18" charset="0"/>
                        </a:rPr>
                        <m:t>𝑅</m:t>
                      </m:r>
                      <m:r>
                        <a:rPr lang="es-ES" sz="2000" i="1" smtClean="0">
                          <a:ln w="0"/>
                          <a:effectLst>
                            <a:outerShdw blurRad="38100" dist="19050" dir="2700000" algn="tl" rotWithShape="0">
                              <a:schemeClr val="dk1">
                                <a:alpha val="40000"/>
                              </a:schemeClr>
                            </a:outerShdw>
                          </a:effectLst>
                          <a:latin typeface="Cambria Math" panose="02040503050406030204" pitchFamily="18" charset="0"/>
                        </a:rPr>
                        <m:t>=</m:t>
                      </m:r>
                      <m:r>
                        <a:rPr lang="es-ES" sz="2000" i="1" smtClean="0">
                          <a:ln w="0"/>
                          <a:effectLst>
                            <a:outerShdw blurRad="38100" dist="19050" dir="2700000" algn="tl" rotWithShape="0">
                              <a:schemeClr val="dk1">
                                <a:alpha val="40000"/>
                              </a:schemeClr>
                            </a:outerShdw>
                          </a:effectLst>
                          <a:latin typeface="Cambria Math" panose="02040503050406030204" pitchFamily="18" charset="0"/>
                        </a:rPr>
                        <m:t>𝑀𝑎𝑥</m:t>
                      </m:r>
                      <m:d>
                        <m:dPr>
                          <m:ctrlPr>
                            <a:rPr lang="es-ES" sz="2000" i="1" smtClean="0">
                              <a:ln w="0"/>
                              <a:effectLst>
                                <a:outerShdw blurRad="38100" dist="19050" dir="2700000" algn="tl" rotWithShape="0">
                                  <a:schemeClr val="dk1">
                                    <a:alpha val="40000"/>
                                  </a:schemeClr>
                                </a:outerShdw>
                              </a:effectLst>
                              <a:latin typeface="Cambria Math" panose="02040503050406030204" pitchFamily="18" charset="0"/>
                            </a:rPr>
                          </m:ctrlPr>
                        </m:dPr>
                        <m:e>
                          <m:r>
                            <a:rPr lang="es-ES" sz="2000" i="1" smtClean="0">
                              <a:ln w="0"/>
                              <a:effectLst>
                                <a:outerShdw blurRad="38100" dist="19050" dir="2700000" algn="tl" rotWithShape="0">
                                  <a:schemeClr val="dk1">
                                    <a:alpha val="40000"/>
                                  </a:schemeClr>
                                </a:outerShdw>
                              </a:effectLst>
                              <a:latin typeface="Cambria Math" panose="02040503050406030204" pitchFamily="18" charset="0"/>
                            </a:rPr>
                            <m:t>𝑥</m:t>
                          </m:r>
                        </m:e>
                      </m:d>
                      <m:r>
                        <a:rPr lang="es-ES" sz="2000" i="1" smtClean="0">
                          <a:ln w="0"/>
                          <a:effectLst>
                            <a:outerShdw blurRad="38100" dist="19050" dir="2700000" algn="tl" rotWithShape="0">
                              <a:schemeClr val="dk1">
                                <a:alpha val="40000"/>
                              </a:schemeClr>
                            </a:outerShdw>
                          </a:effectLst>
                          <a:latin typeface="Cambria Math" panose="02040503050406030204" pitchFamily="18" charset="0"/>
                        </a:rPr>
                        <m:t>−</m:t>
                      </m:r>
                      <m:r>
                        <a:rPr lang="es-ES" sz="2000" i="1" smtClean="0">
                          <a:ln w="0"/>
                          <a:effectLst>
                            <a:outerShdw blurRad="38100" dist="19050" dir="2700000" algn="tl" rotWithShape="0">
                              <a:schemeClr val="dk1">
                                <a:alpha val="40000"/>
                              </a:schemeClr>
                            </a:outerShdw>
                          </a:effectLst>
                          <a:latin typeface="Cambria Math" panose="02040503050406030204" pitchFamily="18" charset="0"/>
                        </a:rPr>
                        <m:t>𝑀𝑖𝑛</m:t>
                      </m:r>
                      <m:r>
                        <a:rPr lang="es-ES" sz="2000" i="1" smtClean="0">
                          <a:ln w="0"/>
                          <a:effectLst>
                            <a:outerShdw blurRad="38100" dist="19050" dir="2700000" algn="tl" rotWithShape="0">
                              <a:schemeClr val="dk1">
                                <a:alpha val="40000"/>
                              </a:schemeClr>
                            </a:outerShdw>
                          </a:effectLst>
                          <a:latin typeface="Cambria Math" panose="02040503050406030204" pitchFamily="18" charset="0"/>
                        </a:rPr>
                        <m:t>(</m:t>
                      </m:r>
                      <m:r>
                        <a:rPr lang="es-ES" sz="2000" i="1" smtClean="0">
                          <a:ln w="0"/>
                          <a:effectLst>
                            <a:outerShdw blurRad="38100" dist="19050" dir="2700000" algn="tl" rotWithShape="0">
                              <a:schemeClr val="dk1">
                                <a:alpha val="40000"/>
                              </a:schemeClr>
                            </a:outerShdw>
                          </a:effectLst>
                          <a:latin typeface="Cambria Math" panose="02040503050406030204" pitchFamily="18" charset="0"/>
                        </a:rPr>
                        <m:t>𝑥</m:t>
                      </m:r>
                      <m:r>
                        <a:rPr lang="es-ES" sz="2000" i="1" smtClean="0">
                          <a:ln w="0"/>
                          <a:effectLst>
                            <a:outerShdw blurRad="38100" dist="19050" dir="2700000" algn="tl" rotWithShape="0">
                              <a:schemeClr val="dk1">
                                <a:alpha val="40000"/>
                              </a:schemeClr>
                            </a:outerShdw>
                          </a:effectLst>
                          <a:latin typeface="Cambria Math" panose="02040503050406030204" pitchFamily="18" charset="0"/>
                        </a:rPr>
                        <m:t>)</m:t>
                      </m:r>
                    </m:oMath>
                  </m:oMathPara>
                </a14:m>
                <a:endParaRPr lang="es-ES" sz="2000" dirty="0">
                  <a:ln w="0"/>
                  <a:effectLst>
                    <a:outerShdw blurRad="38100" dist="19050" dir="2700000" algn="tl" rotWithShape="0">
                      <a:schemeClr val="dk1">
                        <a:alpha val="40000"/>
                      </a:schemeClr>
                    </a:outerShdw>
                  </a:effectLst>
                </a:endParaRPr>
              </a:p>
            </p:txBody>
          </p:sp>
        </mc:Choice>
        <mc:Fallback xmlns="">
          <p:sp>
            <p:nvSpPr>
              <p:cNvPr id="5" name="CuadroTexto 4"/>
              <p:cNvSpPr txBox="1">
                <a:spLocks noRot="1" noChangeAspect="1" noMove="1" noResize="1" noEditPoints="1" noAdjustHandles="1" noChangeArrowheads="1" noChangeShapeType="1" noTextEdit="1"/>
              </p:cNvSpPr>
              <p:nvPr/>
            </p:nvSpPr>
            <p:spPr>
              <a:xfrm>
                <a:off x="3684787" y="2433749"/>
                <a:ext cx="2538708" cy="307777"/>
              </a:xfrm>
              <a:prstGeom prst="rect">
                <a:avLst/>
              </a:prstGeom>
              <a:blipFill>
                <a:blip r:embed="rId2"/>
                <a:stretch>
                  <a:fillRect l="-2158" t="-5882" r="-4077" b="-41176"/>
                </a:stretch>
              </a:blipFill>
            </p:spPr>
            <p:txBody>
              <a:bodyPr/>
              <a:lstStyle/>
              <a:p>
                <a:r>
                  <a:rPr lang="en-US">
                    <a:noFill/>
                  </a:rPr>
                  <a:t> </a:t>
                </a:r>
              </a:p>
            </p:txBody>
          </p:sp>
        </mc:Fallback>
      </mc:AlternateContent>
      <p:sp>
        <p:nvSpPr>
          <p:cNvPr id="12" name="CuadroTexto 11">
            <a:extLst>
              <a:ext uri="{FF2B5EF4-FFF2-40B4-BE49-F238E27FC236}">
                <a16:creationId xmlns:a16="http://schemas.microsoft.com/office/drawing/2014/main" id="{7FA1DFF5-1315-46BA-B4C0-DACBCDD21056}"/>
              </a:ext>
            </a:extLst>
          </p:cNvPr>
          <p:cNvSpPr txBox="1"/>
          <p:nvPr/>
        </p:nvSpPr>
        <p:spPr>
          <a:xfrm>
            <a:off x="892039" y="2967181"/>
            <a:ext cx="10468688" cy="1676741"/>
          </a:xfrm>
          <a:prstGeom prst="rect">
            <a:avLst/>
          </a:prstGeom>
          <a:noFill/>
          <a:ln>
            <a:noFill/>
          </a:ln>
        </p:spPr>
        <p:txBody>
          <a:bodyPr wrap="square" rtlCol="0">
            <a:spAutoFit/>
          </a:bodyPr>
          <a:lstStyle/>
          <a:p>
            <a:pPr algn="just">
              <a:lnSpc>
                <a:spcPct val="200000"/>
              </a:lnSpc>
            </a:pPr>
            <a:r>
              <a:rPr lang="es-CR" dirty="0"/>
              <a:t>La concentración de sólidos suspendidos en agua de un río es una característica ambiental importante. Un artículo científico reportó sobre la concentración (en partes por millón, o ppm) para varios ríos diferentes. Supongamos que se obtuvieron las siguientes 20 observaciones para un río: </a:t>
            </a:r>
            <a:endParaRPr lang="en-US" dirty="0"/>
          </a:p>
        </p:txBody>
      </p:sp>
      <p:graphicFrame>
        <p:nvGraphicFramePr>
          <p:cNvPr id="15" name="Tabla 14">
            <a:extLst>
              <a:ext uri="{FF2B5EF4-FFF2-40B4-BE49-F238E27FC236}">
                <a16:creationId xmlns:a16="http://schemas.microsoft.com/office/drawing/2014/main" id="{4EA07F9B-637B-41D1-A42B-C0E382F84B08}"/>
              </a:ext>
            </a:extLst>
          </p:cNvPr>
          <p:cNvGraphicFramePr>
            <a:graphicFrameLocks noGrp="1"/>
          </p:cNvGraphicFramePr>
          <p:nvPr>
            <p:extLst>
              <p:ext uri="{D42A27DB-BD31-4B8C-83A1-F6EECF244321}">
                <p14:modId xmlns:p14="http://schemas.microsoft.com/office/powerpoint/2010/main" val="5642995"/>
              </p:ext>
            </p:extLst>
          </p:nvPr>
        </p:nvGraphicFramePr>
        <p:xfrm>
          <a:off x="890141" y="5075472"/>
          <a:ext cx="8128000" cy="741680"/>
        </p:xfrm>
        <a:graphic>
          <a:graphicData uri="http://schemas.openxmlformats.org/drawingml/2006/table">
            <a:tbl>
              <a:tblPr firstRow="1" bandRow="1">
                <a:tableStyleId>{5C22544A-7EE6-4342-B048-85BDC9FD1C3A}</a:tableStyleId>
              </a:tblPr>
              <a:tblGrid>
                <a:gridCol w="812800">
                  <a:extLst>
                    <a:ext uri="{9D8B030D-6E8A-4147-A177-3AD203B41FA5}">
                      <a16:colId xmlns:a16="http://schemas.microsoft.com/office/drawing/2014/main" val="2907299149"/>
                    </a:ext>
                  </a:extLst>
                </a:gridCol>
                <a:gridCol w="812800">
                  <a:extLst>
                    <a:ext uri="{9D8B030D-6E8A-4147-A177-3AD203B41FA5}">
                      <a16:colId xmlns:a16="http://schemas.microsoft.com/office/drawing/2014/main" val="1979541920"/>
                    </a:ext>
                  </a:extLst>
                </a:gridCol>
                <a:gridCol w="812800">
                  <a:extLst>
                    <a:ext uri="{9D8B030D-6E8A-4147-A177-3AD203B41FA5}">
                      <a16:colId xmlns:a16="http://schemas.microsoft.com/office/drawing/2014/main" val="1107474534"/>
                    </a:ext>
                  </a:extLst>
                </a:gridCol>
                <a:gridCol w="812800">
                  <a:extLst>
                    <a:ext uri="{9D8B030D-6E8A-4147-A177-3AD203B41FA5}">
                      <a16:colId xmlns:a16="http://schemas.microsoft.com/office/drawing/2014/main" val="2545029572"/>
                    </a:ext>
                  </a:extLst>
                </a:gridCol>
                <a:gridCol w="812800">
                  <a:extLst>
                    <a:ext uri="{9D8B030D-6E8A-4147-A177-3AD203B41FA5}">
                      <a16:colId xmlns:a16="http://schemas.microsoft.com/office/drawing/2014/main" val="2430823068"/>
                    </a:ext>
                  </a:extLst>
                </a:gridCol>
                <a:gridCol w="812800">
                  <a:extLst>
                    <a:ext uri="{9D8B030D-6E8A-4147-A177-3AD203B41FA5}">
                      <a16:colId xmlns:a16="http://schemas.microsoft.com/office/drawing/2014/main" val="2610310952"/>
                    </a:ext>
                  </a:extLst>
                </a:gridCol>
                <a:gridCol w="812800">
                  <a:extLst>
                    <a:ext uri="{9D8B030D-6E8A-4147-A177-3AD203B41FA5}">
                      <a16:colId xmlns:a16="http://schemas.microsoft.com/office/drawing/2014/main" val="3073849568"/>
                    </a:ext>
                  </a:extLst>
                </a:gridCol>
                <a:gridCol w="812800">
                  <a:extLst>
                    <a:ext uri="{9D8B030D-6E8A-4147-A177-3AD203B41FA5}">
                      <a16:colId xmlns:a16="http://schemas.microsoft.com/office/drawing/2014/main" val="2814760526"/>
                    </a:ext>
                  </a:extLst>
                </a:gridCol>
                <a:gridCol w="812800">
                  <a:extLst>
                    <a:ext uri="{9D8B030D-6E8A-4147-A177-3AD203B41FA5}">
                      <a16:colId xmlns:a16="http://schemas.microsoft.com/office/drawing/2014/main" val="1552802717"/>
                    </a:ext>
                  </a:extLst>
                </a:gridCol>
                <a:gridCol w="812800">
                  <a:extLst>
                    <a:ext uri="{9D8B030D-6E8A-4147-A177-3AD203B41FA5}">
                      <a16:colId xmlns:a16="http://schemas.microsoft.com/office/drawing/2014/main" val="1936938433"/>
                    </a:ext>
                  </a:extLst>
                </a:gridCol>
              </a:tblGrid>
              <a:tr h="370840">
                <a:tc>
                  <a:txBody>
                    <a:bodyPr/>
                    <a:lstStyle/>
                    <a:p>
                      <a:r>
                        <a:rPr lang="es-CR" sz="1400" b="1" dirty="0">
                          <a:solidFill>
                            <a:schemeClr val="tx1"/>
                          </a:solidFill>
                        </a:rPr>
                        <a:t>55.8</a:t>
                      </a:r>
                      <a:endParaRPr lang="en-US" sz="1400" b="1" dirty="0">
                        <a:solidFill>
                          <a:schemeClr val="tx1"/>
                        </a:solidFill>
                      </a:endParaRPr>
                    </a:p>
                  </a:txBody>
                  <a:tcPr>
                    <a:noFill/>
                  </a:tcPr>
                </a:tc>
                <a:tc>
                  <a:txBody>
                    <a:bodyPr/>
                    <a:lstStyle/>
                    <a:p>
                      <a:r>
                        <a:rPr lang="es-CR" sz="1400" b="1" dirty="0">
                          <a:solidFill>
                            <a:schemeClr val="tx1"/>
                          </a:solidFill>
                        </a:rPr>
                        <a:t>60.9</a:t>
                      </a:r>
                      <a:endParaRPr lang="en-US" sz="1400" b="1" dirty="0">
                        <a:solidFill>
                          <a:schemeClr val="tx1"/>
                        </a:solidFill>
                      </a:endParaRPr>
                    </a:p>
                  </a:txBody>
                  <a:tcPr>
                    <a:noFill/>
                  </a:tcPr>
                </a:tc>
                <a:tc>
                  <a:txBody>
                    <a:bodyPr/>
                    <a:lstStyle/>
                    <a:p>
                      <a:r>
                        <a:rPr lang="es-CR" sz="1400" b="1" dirty="0">
                          <a:solidFill>
                            <a:schemeClr val="tx1"/>
                          </a:solidFill>
                        </a:rPr>
                        <a:t>37.0</a:t>
                      </a:r>
                      <a:endParaRPr lang="en-US" sz="1400" b="1" dirty="0">
                        <a:solidFill>
                          <a:schemeClr val="tx1"/>
                        </a:solidFill>
                      </a:endParaRPr>
                    </a:p>
                  </a:txBody>
                  <a:tcPr>
                    <a:noFill/>
                  </a:tcPr>
                </a:tc>
                <a:tc>
                  <a:txBody>
                    <a:bodyPr/>
                    <a:lstStyle/>
                    <a:p>
                      <a:r>
                        <a:rPr lang="es-CR" sz="1400" b="1" dirty="0">
                          <a:solidFill>
                            <a:schemeClr val="tx1"/>
                          </a:solidFill>
                        </a:rPr>
                        <a:t>91.3</a:t>
                      </a:r>
                      <a:endParaRPr lang="en-US" sz="1400" b="1" dirty="0">
                        <a:solidFill>
                          <a:schemeClr val="tx1"/>
                        </a:solidFill>
                      </a:endParaRPr>
                    </a:p>
                  </a:txBody>
                  <a:tcPr>
                    <a:noFill/>
                  </a:tcPr>
                </a:tc>
                <a:tc>
                  <a:txBody>
                    <a:bodyPr/>
                    <a:lstStyle/>
                    <a:p>
                      <a:r>
                        <a:rPr lang="es-CR" sz="1400" b="1" dirty="0">
                          <a:solidFill>
                            <a:schemeClr val="tx1"/>
                          </a:solidFill>
                        </a:rPr>
                        <a:t>65.8</a:t>
                      </a:r>
                      <a:endParaRPr lang="en-US" sz="1400" b="1" dirty="0">
                        <a:solidFill>
                          <a:schemeClr val="tx1"/>
                        </a:solidFill>
                      </a:endParaRPr>
                    </a:p>
                  </a:txBody>
                  <a:tcPr>
                    <a:noFill/>
                  </a:tcPr>
                </a:tc>
                <a:tc>
                  <a:txBody>
                    <a:bodyPr/>
                    <a:lstStyle/>
                    <a:p>
                      <a:r>
                        <a:rPr lang="es-CR" sz="1400" b="1" dirty="0">
                          <a:solidFill>
                            <a:schemeClr val="tx1"/>
                          </a:solidFill>
                        </a:rPr>
                        <a:t>42.3</a:t>
                      </a:r>
                      <a:endParaRPr lang="en-US" sz="1400" b="1" dirty="0">
                        <a:solidFill>
                          <a:schemeClr val="tx1"/>
                        </a:solidFill>
                      </a:endParaRPr>
                    </a:p>
                  </a:txBody>
                  <a:tcPr>
                    <a:noFill/>
                  </a:tcPr>
                </a:tc>
                <a:tc>
                  <a:txBody>
                    <a:bodyPr/>
                    <a:lstStyle/>
                    <a:p>
                      <a:r>
                        <a:rPr lang="es-CR" sz="1400" b="1" dirty="0">
                          <a:solidFill>
                            <a:schemeClr val="tx1"/>
                          </a:solidFill>
                        </a:rPr>
                        <a:t>33.8</a:t>
                      </a:r>
                      <a:endParaRPr lang="en-US" sz="1400" b="1" dirty="0">
                        <a:solidFill>
                          <a:schemeClr val="tx1"/>
                        </a:solidFill>
                      </a:endParaRPr>
                    </a:p>
                  </a:txBody>
                  <a:tcPr>
                    <a:noFill/>
                  </a:tcPr>
                </a:tc>
                <a:tc>
                  <a:txBody>
                    <a:bodyPr/>
                    <a:lstStyle/>
                    <a:p>
                      <a:r>
                        <a:rPr lang="es-CR" sz="1400" b="1" dirty="0">
                          <a:solidFill>
                            <a:schemeClr val="tx1"/>
                          </a:solidFill>
                        </a:rPr>
                        <a:t>60.6</a:t>
                      </a:r>
                      <a:endParaRPr lang="en-US" sz="1400" b="1" dirty="0">
                        <a:solidFill>
                          <a:schemeClr val="tx1"/>
                        </a:solidFill>
                      </a:endParaRPr>
                    </a:p>
                  </a:txBody>
                  <a:tcPr>
                    <a:noFill/>
                  </a:tcPr>
                </a:tc>
                <a:tc>
                  <a:txBody>
                    <a:bodyPr/>
                    <a:lstStyle/>
                    <a:p>
                      <a:r>
                        <a:rPr lang="es-CR" sz="1400" b="1" dirty="0">
                          <a:solidFill>
                            <a:schemeClr val="tx1"/>
                          </a:solidFill>
                        </a:rPr>
                        <a:t>76.0</a:t>
                      </a:r>
                      <a:endParaRPr lang="en-US" sz="1400" b="1" dirty="0">
                        <a:solidFill>
                          <a:schemeClr val="tx1"/>
                        </a:solidFill>
                      </a:endParaRPr>
                    </a:p>
                  </a:txBody>
                  <a:tcPr>
                    <a:noFill/>
                  </a:tcPr>
                </a:tc>
                <a:tc>
                  <a:txBody>
                    <a:bodyPr/>
                    <a:lstStyle/>
                    <a:p>
                      <a:r>
                        <a:rPr lang="es-CR" sz="1400" b="1" dirty="0">
                          <a:solidFill>
                            <a:schemeClr val="tx1"/>
                          </a:solidFill>
                        </a:rPr>
                        <a:t>69.0</a:t>
                      </a:r>
                      <a:endParaRPr lang="en-US" sz="1400" b="1" dirty="0">
                        <a:solidFill>
                          <a:schemeClr val="tx1"/>
                        </a:solidFill>
                      </a:endParaRPr>
                    </a:p>
                  </a:txBody>
                  <a:tcPr>
                    <a:noFill/>
                  </a:tcPr>
                </a:tc>
                <a:extLst>
                  <a:ext uri="{0D108BD9-81ED-4DB2-BD59-A6C34878D82A}">
                    <a16:rowId xmlns:a16="http://schemas.microsoft.com/office/drawing/2014/main" val="437768888"/>
                  </a:ext>
                </a:extLst>
              </a:tr>
              <a:tr h="370840">
                <a:tc>
                  <a:txBody>
                    <a:bodyPr/>
                    <a:lstStyle/>
                    <a:p>
                      <a:r>
                        <a:rPr lang="es-CR" sz="1400" b="1" dirty="0">
                          <a:solidFill>
                            <a:schemeClr val="tx1"/>
                          </a:solidFill>
                        </a:rPr>
                        <a:t>45.9</a:t>
                      </a:r>
                      <a:endParaRPr lang="en-US" sz="1400" b="1" dirty="0">
                        <a:solidFill>
                          <a:schemeClr val="tx1"/>
                        </a:solidFill>
                      </a:endParaRPr>
                    </a:p>
                  </a:txBody>
                  <a:tcPr>
                    <a:noFill/>
                  </a:tcPr>
                </a:tc>
                <a:tc>
                  <a:txBody>
                    <a:bodyPr/>
                    <a:lstStyle/>
                    <a:p>
                      <a:r>
                        <a:rPr lang="es-CR" sz="1400" b="1" dirty="0">
                          <a:solidFill>
                            <a:schemeClr val="tx1"/>
                          </a:solidFill>
                        </a:rPr>
                        <a:t>39.1</a:t>
                      </a:r>
                      <a:endParaRPr lang="en-US" sz="1400" b="1" dirty="0">
                        <a:solidFill>
                          <a:schemeClr val="tx1"/>
                        </a:solidFill>
                      </a:endParaRPr>
                    </a:p>
                  </a:txBody>
                  <a:tcPr>
                    <a:noFill/>
                  </a:tcPr>
                </a:tc>
                <a:tc>
                  <a:txBody>
                    <a:bodyPr/>
                    <a:lstStyle/>
                    <a:p>
                      <a:r>
                        <a:rPr lang="es-CR" sz="1400" b="1" dirty="0">
                          <a:solidFill>
                            <a:schemeClr val="tx1"/>
                          </a:solidFill>
                        </a:rPr>
                        <a:t>35.5</a:t>
                      </a:r>
                      <a:endParaRPr lang="en-US" sz="1400" b="1" dirty="0">
                        <a:solidFill>
                          <a:schemeClr val="tx1"/>
                        </a:solidFill>
                      </a:endParaRPr>
                    </a:p>
                  </a:txBody>
                  <a:tcPr>
                    <a:noFill/>
                  </a:tcPr>
                </a:tc>
                <a:tc>
                  <a:txBody>
                    <a:bodyPr/>
                    <a:lstStyle/>
                    <a:p>
                      <a:r>
                        <a:rPr lang="es-CR" sz="1400" b="1" dirty="0">
                          <a:solidFill>
                            <a:schemeClr val="tx1"/>
                          </a:solidFill>
                        </a:rPr>
                        <a:t>56.0</a:t>
                      </a:r>
                      <a:endParaRPr lang="en-US" sz="1400" b="1" dirty="0">
                        <a:solidFill>
                          <a:schemeClr val="tx1"/>
                        </a:solidFill>
                      </a:endParaRPr>
                    </a:p>
                  </a:txBody>
                  <a:tcPr>
                    <a:noFill/>
                  </a:tcPr>
                </a:tc>
                <a:tc>
                  <a:txBody>
                    <a:bodyPr/>
                    <a:lstStyle/>
                    <a:p>
                      <a:r>
                        <a:rPr lang="es-CR" sz="1400" b="1" dirty="0">
                          <a:solidFill>
                            <a:schemeClr val="tx1"/>
                          </a:solidFill>
                        </a:rPr>
                        <a:t>44.6</a:t>
                      </a:r>
                      <a:endParaRPr lang="en-US" sz="1400" b="1" dirty="0">
                        <a:solidFill>
                          <a:schemeClr val="tx1"/>
                        </a:solidFill>
                      </a:endParaRPr>
                    </a:p>
                  </a:txBody>
                  <a:tcPr>
                    <a:noFill/>
                  </a:tcPr>
                </a:tc>
                <a:tc>
                  <a:txBody>
                    <a:bodyPr/>
                    <a:lstStyle/>
                    <a:p>
                      <a:r>
                        <a:rPr lang="es-CR" sz="1400" b="1" dirty="0">
                          <a:solidFill>
                            <a:schemeClr val="tx1"/>
                          </a:solidFill>
                        </a:rPr>
                        <a:t>72.7</a:t>
                      </a:r>
                      <a:endParaRPr lang="en-US" sz="1400" b="1" dirty="0">
                        <a:solidFill>
                          <a:schemeClr val="tx1"/>
                        </a:solidFill>
                      </a:endParaRPr>
                    </a:p>
                  </a:txBody>
                  <a:tcPr>
                    <a:noFill/>
                  </a:tcPr>
                </a:tc>
                <a:tc>
                  <a:txBody>
                    <a:bodyPr/>
                    <a:lstStyle/>
                    <a:p>
                      <a:r>
                        <a:rPr lang="es-CR" sz="1400" b="1" dirty="0">
                          <a:solidFill>
                            <a:schemeClr val="tx1"/>
                          </a:solidFill>
                        </a:rPr>
                        <a:t>61.2</a:t>
                      </a:r>
                      <a:endParaRPr lang="en-US" sz="1400" b="1" dirty="0">
                        <a:solidFill>
                          <a:schemeClr val="tx1"/>
                        </a:solidFill>
                      </a:endParaRPr>
                    </a:p>
                  </a:txBody>
                  <a:tcPr>
                    <a:noFill/>
                  </a:tcPr>
                </a:tc>
                <a:tc>
                  <a:txBody>
                    <a:bodyPr/>
                    <a:lstStyle/>
                    <a:p>
                      <a:r>
                        <a:rPr lang="es-CR" sz="1400" b="1" dirty="0">
                          <a:solidFill>
                            <a:schemeClr val="tx1"/>
                          </a:solidFill>
                        </a:rPr>
                        <a:t>61.5</a:t>
                      </a:r>
                      <a:endParaRPr lang="en-US" sz="1400" b="1" dirty="0">
                        <a:solidFill>
                          <a:schemeClr val="tx1"/>
                        </a:solidFill>
                      </a:endParaRPr>
                    </a:p>
                  </a:txBody>
                  <a:tcPr>
                    <a:noFill/>
                  </a:tcPr>
                </a:tc>
                <a:tc>
                  <a:txBody>
                    <a:bodyPr/>
                    <a:lstStyle/>
                    <a:p>
                      <a:r>
                        <a:rPr lang="es-CR" sz="1400" b="1" dirty="0">
                          <a:solidFill>
                            <a:schemeClr val="tx1"/>
                          </a:solidFill>
                        </a:rPr>
                        <a:t>47.3</a:t>
                      </a:r>
                      <a:endParaRPr lang="en-US" sz="1400" b="1" dirty="0">
                        <a:solidFill>
                          <a:schemeClr val="tx1"/>
                        </a:solidFill>
                      </a:endParaRPr>
                    </a:p>
                  </a:txBody>
                  <a:tcPr>
                    <a:noFill/>
                  </a:tcPr>
                </a:tc>
                <a:tc>
                  <a:txBody>
                    <a:bodyPr/>
                    <a:lstStyle/>
                    <a:p>
                      <a:r>
                        <a:rPr lang="es-CR" sz="1400" b="1" dirty="0">
                          <a:solidFill>
                            <a:schemeClr val="tx1"/>
                          </a:solidFill>
                        </a:rPr>
                        <a:t>75.3</a:t>
                      </a:r>
                      <a:endParaRPr lang="en-US" sz="1400" b="1" dirty="0">
                        <a:solidFill>
                          <a:schemeClr val="tx1"/>
                        </a:solidFill>
                      </a:endParaRPr>
                    </a:p>
                  </a:txBody>
                  <a:tcPr>
                    <a:noFill/>
                  </a:tcPr>
                </a:tc>
                <a:extLst>
                  <a:ext uri="{0D108BD9-81ED-4DB2-BD59-A6C34878D82A}">
                    <a16:rowId xmlns:a16="http://schemas.microsoft.com/office/drawing/2014/main" val="3582691607"/>
                  </a:ext>
                </a:extLst>
              </a:tr>
            </a:tbl>
          </a:graphicData>
        </a:graphic>
      </p:graphicFrame>
      <p:pic>
        <p:nvPicPr>
          <p:cNvPr id="4" name="Picture 3">
            <a:extLst>
              <a:ext uri="{FF2B5EF4-FFF2-40B4-BE49-F238E27FC236}">
                <a16:creationId xmlns:a16="http://schemas.microsoft.com/office/drawing/2014/main" id="{B1138CF4-42A3-4649-BBA3-E05D0A74F9DC}"/>
              </a:ext>
            </a:extLst>
          </p:cNvPr>
          <p:cNvPicPr>
            <a:picLocks noChangeAspect="1"/>
          </p:cNvPicPr>
          <p:nvPr/>
        </p:nvPicPr>
        <p:blipFill>
          <a:blip r:embed="rId3"/>
          <a:stretch>
            <a:fillRect/>
          </a:stretch>
        </p:blipFill>
        <p:spPr>
          <a:xfrm>
            <a:off x="8930263" y="4304838"/>
            <a:ext cx="2430464" cy="2277964"/>
          </a:xfrm>
          <a:prstGeom prst="rect">
            <a:avLst/>
          </a:prstGeom>
        </p:spPr>
      </p:pic>
    </p:spTree>
    <p:extLst>
      <p:ext uri="{BB962C8B-B14F-4D97-AF65-F5344CB8AC3E}">
        <p14:creationId xmlns:p14="http://schemas.microsoft.com/office/powerpoint/2010/main" val="90923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131970" y="1462784"/>
            <a:ext cx="9290754" cy="923330"/>
          </a:xfrm>
          <a:prstGeom prst="rect">
            <a:avLst/>
          </a:prstGeom>
        </p:spPr>
        <p:txBody>
          <a:bodyPr wrap="square">
            <a:spAutoFit/>
          </a:bodyPr>
          <a:lstStyle/>
          <a:p>
            <a:pPr>
              <a:lnSpc>
                <a:spcPct val="150000"/>
              </a:lnSpc>
            </a:pPr>
            <a:r>
              <a:rPr lang="es-ES" dirty="0"/>
              <a:t>La variancia es una medida dispersión de los valores respecto a un valor central (media), es decir, es el cuadrado de las desviaciones:</a:t>
            </a:r>
          </a:p>
        </p:txBody>
      </p:sp>
      <p:sp>
        <p:nvSpPr>
          <p:cNvPr id="3" name="Rectángulo 2"/>
          <p:cNvSpPr/>
          <p:nvPr/>
        </p:nvSpPr>
        <p:spPr>
          <a:xfrm>
            <a:off x="4355674" y="835138"/>
            <a:ext cx="1555234" cy="369332"/>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dirty="0">
                <a:latin typeface="Segoe UI Black" panose="020B0A02040204020203" pitchFamily="34" charset="0"/>
                <a:ea typeface="Segoe UI Black" panose="020B0A02040204020203" pitchFamily="34" charset="0"/>
                <a:cs typeface="Segoe UI Black" panose="020B0A02040204020203" pitchFamily="34" charset="0"/>
              </a:rPr>
              <a:t>La Variancia</a:t>
            </a:r>
            <a:endParaRPr lang="es-ES" b="1"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13" name="Rectángulo 12"/>
          <p:cNvSpPr/>
          <p:nvPr/>
        </p:nvSpPr>
        <p:spPr>
          <a:xfrm>
            <a:off x="1264355" y="4709681"/>
            <a:ext cx="8851232" cy="880369"/>
          </a:xfrm>
          <a:prstGeom prst="rect">
            <a:avLst/>
          </a:prstGeom>
        </p:spPr>
        <p:txBody>
          <a:bodyPr wrap="square">
            <a:spAutoFit/>
          </a:bodyPr>
          <a:lstStyle/>
          <a:p>
            <a:pPr>
              <a:lnSpc>
                <a:spcPct val="150000"/>
              </a:lnSpc>
            </a:pPr>
            <a:r>
              <a:rPr lang="es-ES" dirty="0"/>
              <a:t>Si la varianza es pequeña, significa que los valores del conjunto están bastante agrupados. Si la varianza es grande, significa que los números están más dispersos. </a:t>
            </a:r>
          </a:p>
        </p:txBody>
      </p:sp>
      <p:pic>
        <p:nvPicPr>
          <p:cNvPr id="7" name="Imagen 6">
            <a:extLst>
              <a:ext uri="{FF2B5EF4-FFF2-40B4-BE49-F238E27FC236}">
                <a16:creationId xmlns:a16="http://schemas.microsoft.com/office/drawing/2014/main" id="{70B56151-2D3C-43B0-8B82-F0A21A3A1EFA}"/>
              </a:ext>
            </a:extLst>
          </p:cNvPr>
          <p:cNvPicPr>
            <a:picLocks noChangeAspect="1"/>
          </p:cNvPicPr>
          <p:nvPr/>
        </p:nvPicPr>
        <p:blipFill>
          <a:blip r:embed="rId2"/>
          <a:stretch>
            <a:fillRect/>
          </a:stretch>
        </p:blipFill>
        <p:spPr>
          <a:xfrm>
            <a:off x="2760777" y="2642212"/>
            <a:ext cx="5124450" cy="1771650"/>
          </a:xfrm>
          <a:prstGeom prst="rect">
            <a:avLst/>
          </a:prstGeom>
        </p:spPr>
      </p:pic>
    </p:spTree>
    <p:extLst>
      <p:ext uri="{BB962C8B-B14F-4D97-AF65-F5344CB8AC3E}">
        <p14:creationId xmlns:p14="http://schemas.microsoft.com/office/powerpoint/2010/main" val="25340672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BB904305-9570-4474-B201-4562DB4A6417}"/>
              </a:ext>
            </a:extLst>
          </p:cNvPr>
          <p:cNvPicPr>
            <a:picLocks noChangeAspect="1"/>
          </p:cNvPicPr>
          <p:nvPr/>
        </p:nvPicPr>
        <p:blipFill>
          <a:blip r:embed="rId2"/>
          <a:stretch>
            <a:fillRect/>
          </a:stretch>
        </p:blipFill>
        <p:spPr>
          <a:xfrm>
            <a:off x="701749" y="590040"/>
            <a:ext cx="10571636" cy="2046833"/>
          </a:xfrm>
          <a:prstGeom prst="rect">
            <a:avLst/>
          </a:prstGeom>
        </p:spPr>
      </p:pic>
      <p:sp>
        <p:nvSpPr>
          <p:cNvPr id="3" name="CuadroTexto 2">
            <a:extLst>
              <a:ext uri="{FF2B5EF4-FFF2-40B4-BE49-F238E27FC236}">
                <a16:creationId xmlns:a16="http://schemas.microsoft.com/office/drawing/2014/main" id="{FD6DDB85-7E54-4741-8BBB-C7DC50DBBB93}"/>
              </a:ext>
            </a:extLst>
          </p:cNvPr>
          <p:cNvSpPr txBox="1"/>
          <p:nvPr/>
        </p:nvSpPr>
        <p:spPr>
          <a:xfrm>
            <a:off x="701749" y="3208225"/>
            <a:ext cx="10409274" cy="369332"/>
          </a:xfrm>
          <a:prstGeom prst="rect">
            <a:avLst/>
          </a:prstGeom>
          <a:noFill/>
        </p:spPr>
        <p:txBody>
          <a:bodyPr wrap="square" rtlCol="0">
            <a:spAutoFit/>
          </a:bodyPr>
          <a:lstStyle/>
          <a:p>
            <a:r>
              <a:rPr lang="es-CR" b="1" dirty="0"/>
              <a:t>Calcular la variancia para el número de defunciones relacionadas con el agua.</a:t>
            </a:r>
            <a:endParaRPr lang="en-US" b="1" dirty="0"/>
          </a:p>
        </p:txBody>
      </p:sp>
      <p:pic>
        <p:nvPicPr>
          <p:cNvPr id="5" name="Picture 4">
            <a:extLst>
              <a:ext uri="{FF2B5EF4-FFF2-40B4-BE49-F238E27FC236}">
                <a16:creationId xmlns:a16="http://schemas.microsoft.com/office/drawing/2014/main" id="{24457AE0-7E96-425F-A819-09C5BB02EFA2}"/>
              </a:ext>
            </a:extLst>
          </p:cNvPr>
          <p:cNvPicPr>
            <a:picLocks noChangeAspect="1"/>
          </p:cNvPicPr>
          <p:nvPr/>
        </p:nvPicPr>
        <p:blipFill>
          <a:blip r:embed="rId3"/>
          <a:stretch>
            <a:fillRect/>
          </a:stretch>
        </p:blipFill>
        <p:spPr>
          <a:xfrm>
            <a:off x="8672192" y="3208225"/>
            <a:ext cx="2438831" cy="3237258"/>
          </a:xfrm>
          <a:prstGeom prst="rect">
            <a:avLst/>
          </a:prstGeom>
        </p:spPr>
      </p:pic>
    </p:spTree>
    <p:extLst>
      <p:ext uri="{BB962C8B-B14F-4D97-AF65-F5344CB8AC3E}">
        <p14:creationId xmlns:p14="http://schemas.microsoft.com/office/powerpoint/2010/main" val="992423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18608" y="525462"/>
            <a:ext cx="4895850" cy="523875"/>
          </a:xfrm>
          <a:prstGeom prst="rect">
            <a:avLst/>
          </a:prstGeom>
        </p:spPr>
      </p:pic>
      <p:pic>
        <p:nvPicPr>
          <p:cNvPr id="4" name="Picture 3"/>
          <p:cNvPicPr>
            <a:picLocks noChangeAspect="1"/>
          </p:cNvPicPr>
          <p:nvPr/>
        </p:nvPicPr>
        <p:blipFill>
          <a:blip r:embed="rId3"/>
          <a:stretch>
            <a:fillRect/>
          </a:stretch>
        </p:blipFill>
        <p:spPr>
          <a:xfrm>
            <a:off x="725486" y="2244698"/>
            <a:ext cx="6600825" cy="723900"/>
          </a:xfrm>
          <a:prstGeom prst="rect">
            <a:avLst/>
          </a:prstGeom>
        </p:spPr>
      </p:pic>
      <p:sp>
        <p:nvSpPr>
          <p:cNvPr id="5" name="TextBox 4"/>
          <p:cNvSpPr txBox="1"/>
          <p:nvPr/>
        </p:nvSpPr>
        <p:spPr>
          <a:xfrm>
            <a:off x="718608" y="1456267"/>
            <a:ext cx="1591733" cy="369332"/>
          </a:xfrm>
          <a:prstGeom prst="rect">
            <a:avLst/>
          </a:prstGeom>
          <a:noFill/>
        </p:spPr>
        <p:txBody>
          <a:bodyPr wrap="square" rtlCol="0">
            <a:spAutoFit/>
          </a:bodyPr>
          <a:lstStyle/>
          <a:p>
            <a:r>
              <a:rPr lang="es-CR" b="1" dirty="0"/>
              <a:t>n=40</a:t>
            </a:r>
            <a:endParaRPr lang="en-US" b="1" dirty="0"/>
          </a:p>
        </p:txBody>
      </p:sp>
      <p:pic>
        <p:nvPicPr>
          <p:cNvPr id="8" name="Picture 7"/>
          <p:cNvPicPr>
            <a:picLocks noChangeAspect="1"/>
          </p:cNvPicPr>
          <p:nvPr/>
        </p:nvPicPr>
        <p:blipFill>
          <a:blip r:embed="rId4"/>
          <a:stretch>
            <a:fillRect/>
          </a:stretch>
        </p:blipFill>
        <p:spPr>
          <a:xfrm>
            <a:off x="2310341" y="3522663"/>
            <a:ext cx="6246589" cy="1828270"/>
          </a:xfrm>
          <a:prstGeom prst="rect">
            <a:avLst/>
          </a:prstGeom>
        </p:spPr>
      </p:pic>
      <p:pic>
        <p:nvPicPr>
          <p:cNvPr id="9" name="Picture 8"/>
          <p:cNvPicPr>
            <a:picLocks noChangeAspect="1"/>
          </p:cNvPicPr>
          <p:nvPr/>
        </p:nvPicPr>
        <p:blipFill>
          <a:blip r:embed="rId5"/>
          <a:stretch>
            <a:fillRect/>
          </a:stretch>
        </p:blipFill>
        <p:spPr>
          <a:xfrm>
            <a:off x="4765145" y="4303712"/>
            <a:ext cx="257175" cy="257175"/>
          </a:xfrm>
          <a:prstGeom prst="rect">
            <a:avLst/>
          </a:prstGeom>
        </p:spPr>
      </p:pic>
      <p:pic>
        <p:nvPicPr>
          <p:cNvPr id="10" name="Picture 9"/>
          <p:cNvPicPr>
            <a:picLocks noChangeAspect="1"/>
          </p:cNvPicPr>
          <p:nvPr/>
        </p:nvPicPr>
        <p:blipFill>
          <a:blip r:embed="rId6"/>
          <a:stretch>
            <a:fillRect/>
          </a:stretch>
        </p:blipFill>
        <p:spPr>
          <a:xfrm>
            <a:off x="4755620" y="4655872"/>
            <a:ext cx="266700" cy="200025"/>
          </a:xfrm>
          <a:prstGeom prst="rect">
            <a:avLst/>
          </a:prstGeom>
        </p:spPr>
      </p:pic>
      <p:pic>
        <p:nvPicPr>
          <p:cNvPr id="11" name="Picture 10"/>
          <p:cNvPicPr>
            <a:picLocks noChangeAspect="1"/>
          </p:cNvPicPr>
          <p:nvPr/>
        </p:nvPicPr>
        <p:blipFill>
          <a:blip r:embed="rId7"/>
          <a:stretch>
            <a:fillRect/>
          </a:stretch>
        </p:blipFill>
        <p:spPr>
          <a:xfrm>
            <a:off x="4751388" y="5008165"/>
            <a:ext cx="304800" cy="190500"/>
          </a:xfrm>
          <a:prstGeom prst="rect">
            <a:avLst/>
          </a:prstGeom>
        </p:spPr>
      </p:pic>
      <p:pic>
        <p:nvPicPr>
          <p:cNvPr id="12" name="Picture 11"/>
          <p:cNvPicPr>
            <a:picLocks noChangeAspect="1"/>
          </p:cNvPicPr>
          <p:nvPr/>
        </p:nvPicPr>
        <p:blipFill>
          <a:blip r:embed="rId8"/>
          <a:stretch>
            <a:fillRect/>
          </a:stretch>
        </p:blipFill>
        <p:spPr>
          <a:xfrm>
            <a:off x="7114645" y="4317999"/>
            <a:ext cx="409575" cy="228600"/>
          </a:xfrm>
          <a:prstGeom prst="rect">
            <a:avLst/>
          </a:prstGeom>
        </p:spPr>
      </p:pic>
      <p:pic>
        <p:nvPicPr>
          <p:cNvPr id="13" name="Picture 12"/>
          <p:cNvPicPr>
            <a:picLocks noChangeAspect="1"/>
          </p:cNvPicPr>
          <p:nvPr/>
        </p:nvPicPr>
        <p:blipFill>
          <a:blip r:embed="rId9"/>
          <a:stretch>
            <a:fillRect/>
          </a:stretch>
        </p:blipFill>
        <p:spPr>
          <a:xfrm>
            <a:off x="7097711" y="4668570"/>
            <a:ext cx="428625" cy="219075"/>
          </a:xfrm>
          <a:prstGeom prst="rect">
            <a:avLst/>
          </a:prstGeom>
        </p:spPr>
      </p:pic>
      <p:pic>
        <p:nvPicPr>
          <p:cNvPr id="14" name="Picture 13"/>
          <p:cNvPicPr>
            <a:picLocks noChangeAspect="1"/>
          </p:cNvPicPr>
          <p:nvPr/>
        </p:nvPicPr>
        <p:blipFill>
          <a:blip r:embed="rId10"/>
          <a:stretch>
            <a:fillRect/>
          </a:stretch>
        </p:blipFill>
        <p:spPr>
          <a:xfrm>
            <a:off x="7097711" y="5054731"/>
            <a:ext cx="457200" cy="238125"/>
          </a:xfrm>
          <a:prstGeom prst="rect">
            <a:avLst/>
          </a:prstGeom>
        </p:spPr>
      </p:pic>
      <p:pic>
        <p:nvPicPr>
          <p:cNvPr id="15" name="Picture 14"/>
          <p:cNvPicPr>
            <a:picLocks noChangeAspect="1"/>
          </p:cNvPicPr>
          <p:nvPr/>
        </p:nvPicPr>
        <p:blipFill>
          <a:blip r:embed="rId11"/>
          <a:stretch>
            <a:fillRect/>
          </a:stretch>
        </p:blipFill>
        <p:spPr>
          <a:xfrm>
            <a:off x="9001653" y="629113"/>
            <a:ext cx="2510096" cy="2131020"/>
          </a:xfrm>
          <a:prstGeom prst="rect">
            <a:avLst/>
          </a:prstGeom>
        </p:spPr>
      </p:pic>
    </p:spTree>
    <p:extLst>
      <p:ext uri="{BB962C8B-B14F-4D97-AF65-F5344CB8AC3E}">
        <p14:creationId xmlns:p14="http://schemas.microsoft.com/office/powerpoint/2010/main" val="1053104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4">
            <a:extLst>
              <a:ext uri="{FF2B5EF4-FFF2-40B4-BE49-F238E27FC236}">
                <a16:creationId xmlns:a16="http://schemas.microsoft.com/office/drawing/2014/main" id="{DED5A3FC-E213-4C0D-9C33-DF7A8A33DD2C}"/>
              </a:ext>
            </a:extLst>
          </p:cNvPr>
          <p:cNvSpPr/>
          <p:nvPr/>
        </p:nvSpPr>
        <p:spPr>
          <a:xfrm>
            <a:off x="810105" y="788510"/>
            <a:ext cx="3651962" cy="461665"/>
          </a:xfrm>
          <a:prstGeom prst="rect">
            <a:avLst/>
          </a:prstGeom>
          <a:ln>
            <a:noFill/>
          </a:ln>
          <a:effectLst/>
          <a:scene3d>
            <a:camera prst="orthographicFront">
              <a:rot lat="0" lon="0" rev="0"/>
            </a:camera>
            <a:lightRig rig="contrasting" dir="t">
              <a:rot lat="0" lon="0" rev="7800000"/>
            </a:lightRig>
          </a:scene3d>
          <a:sp3d>
            <a:bevelT w="139700" h="139700"/>
          </a:sp3d>
        </p:spPr>
        <p:txBody>
          <a:bodyPr wrap="none">
            <a:spAutoFit/>
          </a:bodyPr>
          <a:lstStyle/>
          <a:p>
            <a:r>
              <a:rPr lang="es-ES_tradnl" sz="2400" dirty="0">
                <a:latin typeface="Segoe UI Black" panose="020B0A02040204020203" pitchFamily="34" charset="0"/>
                <a:ea typeface="Segoe UI Black" panose="020B0A02040204020203" pitchFamily="34" charset="0"/>
                <a:cs typeface="Segoe UI Black" panose="020B0A02040204020203" pitchFamily="34" charset="0"/>
              </a:rPr>
              <a:t>La Desviación Estándar</a:t>
            </a:r>
            <a:endParaRPr lang="es-ES" sz="2400" b="1"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5" name="Rectángulo 1">
            <a:extLst>
              <a:ext uri="{FF2B5EF4-FFF2-40B4-BE49-F238E27FC236}">
                <a16:creationId xmlns:a16="http://schemas.microsoft.com/office/drawing/2014/main" id="{DCA5487F-5D41-40B1-9340-85B469A4B3E7}"/>
              </a:ext>
            </a:extLst>
          </p:cNvPr>
          <p:cNvSpPr/>
          <p:nvPr/>
        </p:nvSpPr>
        <p:spPr>
          <a:xfrm>
            <a:off x="810105" y="1355021"/>
            <a:ext cx="9756827" cy="1500667"/>
          </a:xfrm>
          <a:prstGeom prst="rect">
            <a:avLst/>
          </a:prstGeom>
        </p:spPr>
        <p:txBody>
          <a:bodyPr wrap="square">
            <a:spAutoFit/>
          </a:bodyPr>
          <a:lstStyle/>
          <a:p>
            <a:pPr>
              <a:lnSpc>
                <a:spcPct val="200000"/>
              </a:lnSpc>
            </a:pPr>
            <a:r>
              <a:rPr lang="es-ES" sz="1600" dirty="0"/>
              <a:t>La varianza a veces no se interpreta claramente, ya que se mide en unidades cuadráticas. Para evitar ese problema se define otra medida de dispersión, que es la desviación estándar, que se halla como la raíz cuadrada positiva de la varianza. </a:t>
            </a:r>
            <a:endParaRPr lang="es-ES" sz="1600" b="1" dirty="0"/>
          </a:p>
        </p:txBody>
      </p:sp>
      <p:sp>
        <p:nvSpPr>
          <p:cNvPr id="7" name="TextBox 6">
            <a:extLst>
              <a:ext uri="{FF2B5EF4-FFF2-40B4-BE49-F238E27FC236}">
                <a16:creationId xmlns:a16="http://schemas.microsoft.com/office/drawing/2014/main" id="{4DFCA291-930C-4C7B-9FD1-57E482AD6771}"/>
              </a:ext>
            </a:extLst>
          </p:cNvPr>
          <p:cNvSpPr txBox="1"/>
          <p:nvPr/>
        </p:nvSpPr>
        <p:spPr>
          <a:xfrm>
            <a:off x="810105" y="3201954"/>
            <a:ext cx="9625982" cy="1122743"/>
          </a:xfrm>
          <a:prstGeom prst="rect">
            <a:avLst/>
          </a:prstGeom>
          <a:noFill/>
        </p:spPr>
        <p:txBody>
          <a:bodyPr wrap="square">
            <a:spAutoFit/>
          </a:bodyPr>
          <a:lstStyle/>
          <a:p>
            <a:pPr>
              <a:lnSpc>
                <a:spcPct val="200000"/>
              </a:lnSpc>
            </a:pPr>
            <a:r>
              <a:rPr lang="es-ES" sz="1800" dirty="0"/>
              <a:t>La desviación típica informa sobre la dispersión de los datos respecto al valor de la media; cuanto mayor sea su valor, más dispersos estarán los datos.</a:t>
            </a:r>
            <a:endParaRPr lang="en-US" dirty="0"/>
          </a:p>
        </p:txBody>
      </p:sp>
      <p:pic>
        <p:nvPicPr>
          <p:cNvPr id="4" name="Imagen 3">
            <a:extLst>
              <a:ext uri="{FF2B5EF4-FFF2-40B4-BE49-F238E27FC236}">
                <a16:creationId xmlns:a16="http://schemas.microsoft.com/office/drawing/2014/main" id="{B0C2CB54-D773-4C67-A8AA-4006E5D242EB}"/>
              </a:ext>
            </a:extLst>
          </p:cNvPr>
          <p:cNvPicPr>
            <a:picLocks noChangeAspect="1"/>
          </p:cNvPicPr>
          <p:nvPr/>
        </p:nvPicPr>
        <p:blipFill>
          <a:blip r:embed="rId2"/>
          <a:stretch>
            <a:fillRect/>
          </a:stretch>
        </p:blipFill>
        <p:spPr>
          <a:xfrm>
            <a:off x="3399345" y="4847833"/>
            <a:ext cx="3771900" cy="895350"/>
          </a:xfrm>
          <a:prstGeom prst="rect">
            <a:avLst/>
          </a:prstGeom>
        </p:spPr>
      </p:pic>
    </p:spTree>
    <p:extLst>
      <p:ext uri="{BB962C8B-B14F-4D97-AF65-F5344CB8AC3E}">
        <p14:creationId xmlns:p14="http://schemas.microsoft.com/office/powerpoint/2010/main" val="306908736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uadroTexto 7"/>
          <p:cNvSpPr txBox="1"/>
          <p:nvPr/>
        </p:nvSpPr>
        <p:spPr>
          <a:xfrm>
            <a:off x="1057683" y="869392"/>
            <a:ext cx="9764146" cy="1237262"/>
          </a:xfrm>
          <a:prstGeom prst="rect">
            <a:avLst/>
          </a:prstGeom>
          <a:noFill/>
        </p:spPr>
        <p:txBody>
          <a:bodyPr wrap="square" rtlCol="0">
            <a:spAutoFit/>
          </a:bodyPr>
          <a:lstStyle/>
          <a:p>
            <a:pPr>
              <a:lnSpc>
                <a:spcPct val="200000"/>
              </a:lnSpc>
            </a:pPr>
            <a:r>
              <a:rPr lang="es-ES" sz="2000" dirty="0"/>
              <a:t>Promedios ponderados de notas de una muestra aleatoria de estudiantes universitarios según sexo.</a:t>
            </a:r>
          </a:p>
        </p:txBody>
      </p:sp>
      <mc:AlternateContent xmlns:mc="http://schemas.openxmlformats.org/markup-compatibility/2006" xmlns:a14="http://schemas.microsoft.com/office/drawing/2010/main">
        <mc:Choice Requires="a14">
          <p:sp>
            <p:nvSpPr>
              <p:cNvPr id="15" name="CuadroTexto 14"/>
              <p:cNvSpPr txBox="1"/>
              <p:nvPr/>
            </p:nvSpPr>
            <p:spPr>
              <a:xfrm>
                <a:off x="7398649" y="3426643"/>
                <a:ext cx="1239635" cy="73866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𝑥</m:t>
                          </m:r>
                        </m:e>
                      </m:acc>
                      <m:r>
                        <a:rPr lang="es-ES" sz="1600" b="0" i="1" smtClean="0">
                          <a:latin typeface="Cambria Math" panose="02040503050406030204" pitchFamily="18" charset="0"/>
                        </a:rPr>
                        <m:t>=7.7</m:t>
                      </m:r>
                    </m:oMath>
                  </m:oMathPara>
                </a14:m>
                <a:endParaRPr lang="es-ES" sz="1600" b="0" dirty="0"/>
              </a:p>
              <a:p>
                <a:pPr/>
                <a14:m>
                  <m:oMathPara xmlns:m="http://schemas.openxmlformats.org/officeDocument/2006/math">
                    <m:oMathParaPr>
                      <m:jc m:val="centerGroup"/>
                    </m:oMathParaPr>
                    <m:oMath xmlns:m="http://schemas.openxmlformats.org/officeDocument/2006/math">
                      <m:sSubSup>
                        <m:sSubSupPr>
                          <m:ctrlPr>
                            <a:rPr lang="es-ES" sz="1600" i="1">
                              <a:latin typeface="Cambria Math" panose="02040503050406030204" pitchFamily="18" charset="0"/>
                            </a:rPr>
                          </m:ctrlPr>
                        </m:sSubSupPr>
                        <m:e>
                          <m:r>
                            <a:rPr lang="es-ES" sz="1600" i="1">
                              <a:latin typeface="Cambria Math" panose="02040503050406030204" pitchFamily="18" charset="0"/>
                            </a:rPr>
                            <m:t>𝑆</m:t>
                          </m:r>
                        </m:e>
                        <m:sub>
                          <m:r>
                            <a:rPr lang="es-ES" sz="1600" i="1">
                              <a:latin typeface="Cambria Math" panose="02040503050406030204" pitchFamily="18" charset="0"/>
                            </a:rPr>
                            <m:t>𝑥</m:t>
                          </m:r>
                        </m:sub>
                        <m:sup>
                          <m:r>
                            <a:rPr lang="es-ES" sz="1600" i="1">
                              <a:latin typeface="Cambria Math" panose="02040503050406030204" pitchFamily="18" charset="0"/>
                            </a:rPr>
                            <m:t>2</m:t>
                          </m:r>
                        </m:sup>
                      </m:sSubSup>
                      <m:r>
                        <a:rPr lang="es-ES" sz="1600" i="1">
                          <a:latin typeface="Cambria Math" panose="02040503050406030204" pitchFamily="18" charset="0"/>
                        </a:rPr>
                        <m:t>=1.8925</m:t>
                      </m:r>
                    </m:oMath>
                  </m:oMathPara>
                </a14:m>
                <a:endParaRPr lang="es-ES" sz="1600" dirty="0"/>
              </a:p>
              <a:p>
                <a:pPr/>
                <a14:m>
                  <m:oMathPara xmlns:m="http://schemas.openxmlformats.org/officeDocument/2006/math">
                    <m:oMathParaPr>
                      <m:jc m:val="centerGroup"/>
                    </m:oMathParaPr>
                    <m:oMath xmlns:m="http://schemas.openxmlformats.org/officeDocument/2006/math">
                      <m:sSub>
                        <m:sSubPr>
                          <m:ctrlPr>
                            <a:rPr lang="es-ES" sz="1600" i="1">
                              <a:latin typeface="Cambria Math" panose="02040503050406030204" pitchFamily="18" charset="0"/>
                            </a:rPr>
                          </m:ctrlPr>
                        </m:sSubPr>
                        <m:e>
                          <m:r>
                            <a:rPr lang="es-ES" sz="1600" i="1">
                              <a:latin typeface="Cambria Math" panose="02040503050406030204" pitchFamily="18" charset="0"/>
                            </a:rPr>
                            <m:t>𝑆</m:t>
                          </m:r>
                        </m:e>
                        <m:sub>
                          <m:r>
                            <a:rPr lang="es-ES" sz="1600" i="1">
                              <a:latin typeface="Cambria Math" panose="02040503050406030204" pitchFamily="18" charset="0"/>
                            </a:rPr>
                            <m:t>𝑥</m:t>
                          </m:r>
                        </m:sub>
                      </m:sSub>
                      <m:r>
                        <a:rPr lang="es-ES" sz="1600" i="1">
                          <a:latin typeface="Cambria Math" panose="02040503050406030204" pitchFamily="18" charset="0"/>
                        </a:rPr>
                        <m:t>=1.37568</m:t>
                      </m:r>
                    </m:oMath>
                  </m:oMathPara>
                </a14:m>
                <a:endParaRPr lang="es-ES" sz="1600" b="0" dirty="0"/>
              </a:p>
            </p:txBody>
          </p:sp>
        </mc:Choice>
        <mc:Fallback xmlns="">
          <p:sp>
            <p:nvSpPr>
              <p:cNvPr id="15" name="CuadroTexto 14"/>
              <p:cNvSpPr txBox="1">
                <a:spLocks noRot="1" noChangeAspect="1" noMove="1" noResize="1" noEditPoints="1" noAdjustHandles="1" noChangeArrowheads="1" noChangeShapeType="1" noTextEdit="1"/>
              </p:cNvSpPr>
              <p:nvPr/>
            </p:nvSpPr>
            <p:spPr>
              <a:xfrm>
                <a:off x="7398649" y="3426643"/>
                <a:ext cx="1239635" cy="738664"/>
              </a:xfrm>
              <a:prstGeom prst="rect">
                <a:avLst/>
              </a:prstGeom>
              <a:blipFill>
                <a:blip r:embed="rId2"/>
                <a:stretch>
                  <a:fillRect l="-3448" r="-2956" b="-3306"/>
                </a:stretch>
              </a:blipFill>
            </p:spPr>
            <p:txBody>
              <a:bodyPr/>
              <a:lstStyle/>
              <a:p>
                <a:r>
                  <a:rPr lang="en-US">
                    <a:noFill/>
                  </a:rPr>
                  <a:t> </a:t>
                </a:r>
              </a:p>
            </p:txBody>
          </p:sp>
        </mc:Fallback>
      </mc:AlternateContent>
      <p:pic>
        <p:nvPicPr>
          <p:cNvPr id="19" name="Imagen 18"/>
          <p:cNvPicPr>
            <a:picLocks noChangeAspect="1"/>
          </p:cNvPicPr>
          <p:nvPr/>
        </p:nvPicPr>
        <p:blipFill>
          <a:blip r:embed="rId3"/>
          <a:stretch>
            <a:fillRect/>
          </a:stretch>
        </p:blipFill>
        <p:spPr>
          <a:xfrm>
            <a:off x="1793961" y="2912129"/>
            <a:ext cx="1053434" cy="1829039"/>
          </a:xfrm>
          <a:prstGeom prst="rect">
            <a:avLst/>
          </a:prstGeom>
        </p:spPr>
      </p:pic>
      <p:pic>
        <p:nvPicPr>
          <p:cNvPr id="20" name="Imagen 19"/>
          <p:cNvPicPr>
            <a:picLocks noChangeAspect="1"/>
          </p:cNvPicPr>
          <p:nvPr/>
        </p:nvPicPr>
        <p:blipFill>
          <a:blip r:embed="rId4"/>
          <a:stretch>
            <a:fillRect/>
          </a:stretch>
        </p:blipFill>
        <p:spPr>
          <a:xfrm>
            <a:off x="5939756" y="2912129"/>
            <a:ext cx="1233494" cy="1898614"/>
          </a:xfrm>
          <a:prstGeom prst="rect">
            <a:avLst/>
          </a:prstGeom>
        </p:spPr>
      </p:pic>
      <mc:AlternateContent xmlns:mc="http://schemas.openxmlformats.org/markup-compatibility/2006" xmlns:a14="http://schemas.microsoft.com/office/drawing/2010/main">
        <mc:Choice Requires="a14">
          <p:sp>
            <p:nvSpPr>
              <p:cNvPr id="21" name="CuadroTexto 20"/>
              <p:cNvSpPr txBox="1"/>
              <p:nvPr/>
            </p:nvSpPr>
            <p:spPr>
              <a:xfrm>
                <a:off x="2847395" y="3288268"/>
                <a:ext cx="1458893" cy="738664"/>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lang="es-ES" sz="1600" i="1" smtClean="0">
                              <a:latin typeface="Cambria Math" panose="02040503050406030204" pitchFamily="18" charset="0"/>
                            </a:rPr>
                          </m:ctrlPr>
                        </m:accPr>
                        <m:e>
                          <m:r>
                            <a:rPr lang="es-ES" sz="1600" b="0" i="1" smtClean="0">
                              <a:latin typeface="Cambria Math" panose="02040503050406030204" pitchFamily="18" charset="0"/>
                            </a:rPr>
                            <m:t>𝑥</m:t>
                          </m:r>
                        </m:e>
                      </m:acc>
                      <m:r>
                        <a:rPr lang="es-ES" sz="1600" b="0" i="1" smtClean="0">
                          <a:latin typeface="Cambria Math" panose="02040503050406030204" pitchFamily="18" charset="0"/>
                        </a:rPr>
                        <m:t>=8.225</m:t>
                      </m:r>
                    </m:oMath>
                  </m:oMathPara>
                </a14:m>
                <a:endParaRPr lang="es-ES" sz="1600" b="0" dirty="0"/>
              </a:p>
              <a:p>
                <a:pPr/>
                <a14:m>
                  <m:oMathPara xmlns:m="http://schemas.openxmlformats.org/officeDocument/2006/math">
                    <m:oMathParaPr>
                      <m:jc m:val="centerGroup"/>
                    </m:oMathParaPr>
                    <m:oMath xmlns:m="http://schemas.openxmlformats.org/officeDocument/2006/math">
                      <m:sSubSup>
                        <m:sSubSupPr>
                          <m:ctrlPr>
                            <a:rPr lang="es-ES" sz="1600" i="1">
                              <a:latin typeface="Cambria Math" panose="02040503050406030204" pitchFamily="18" charset="0"/>
                            </a:rPr>
                          </m:ctrlPr>
                        </m:sSubSupPr>
                        <m:e>
                          <m:r>
                            <a:rPr lang="es-ES" sz="1600" i="1">
                              <a:latin typeface="Cambria Math" panose="02040503050406030204" pitchFamily="18" charset="0"/>
                            </a:rPr>
                            <m:t>𝑆</m:t>
                          </m:r>
                        </m:e>
                        <m:sub>
                          <m:r>
                            <a:rPr lang="es-ES" sz="1600" i="1">
                              <a:latin typeface="Cambria Math" panose="02040503050406030204" pitchFamily="18" charset="0"/>
                            </a:rPr>
                            <m:t>𝑥</m:t>
                          </m:r>
                        </m:sub>
                        <m:sup>
                          <m:r>
                            <a:rPr lang="es-ES" sz="1600" i="1">
                              <a:latin typeface="Cambria Math" panose="02040503050406030204" pitchFamily="18" charset="0"/>
                            </a:rPr>
                            <m:t>2</m:t>
                          </m:r>
                        </m:sup>
                      </m:sSubSup>
                      <m:r>
                        <a:rPr lang="es-ES" sz="1600" i="1">
                          <a:latin typeface="Cambria Math" panose="02040503050406030204" pitchFamily="18" charset="0"/>
                        </a:rPr>
                        <m:t>=0.44214</m:t>
                      </m:r>
                    </m:oMath>
                  </m:oMathPara>
                </a14:m>
                <a:endParaRPr lang="es-ES" sz="1600" b="0" dirty="0"/>
              </a:p>
              <a:p>
                <a:pPr/>
                <a14:m>
                  <m:oMathPara xmlns:m="http://schemas.openxmlformats.org/officeDocument/2006/math">
                    <m:oMathParaPr>
                      <m:jc m:val="centerGroup"/>
                    </m:oMathParaPr>
                    <m:oMath xmlns:m="http://schemas.openxmlformats.org/officeDocument/2006/math">
                      <m:sSub>
                        <m:sSubPr>
                          <m:ctrlPr>
                            <a:rPr lang="es-ES" sz="1600" i="1">
                              <a:latin typeface="Cambria Math" panose="02040503050406030204" pitchFamily="18" charset="0"/>
                            </a:rPr>
                          </m:ctrlPr>
                        </m:sSubPr>
                        <m:e>
                          <m:r>
                            <a:rPr lang="es-ES" sz="1600" i="1">
                              <a:latin typeface="Cambria Math" panose="02040503050406030204" pitchFamily="18" charset="0"/>
                            </a:rPr>
                            <m:t>𝑆</m:t>
                          </m:r>
                        </m:e>
                        <m:sub>
                          <m:r>
                            <a:rPr lang="es-ES" sz="1600" i="1">
                              <a:latin typeface="Cambria Math" panose="02040503050406030204" pitchFamily="18" charset="0"/>
                            </a:rPr>
                            <m:t>𝑥</m:t>
                          </m:r>
                        </m:sub>
                      </m:sSub>
                      <m:r>
                        <a:rPr lang="es-ES" sz="1600" i="1">
                          <a:latin typeface="Cambria Math" panose="02040503050406030204" pitchFamily="18" charset="0"/>
                        </a:rPr>
                        <m:t>=0.66494</m:t>
                      </m:r>
                    </m:oMath>
                  </m:oMathPara>
                </a14:m>
                <a:endParaRPr lang="es-ES" sz="1600" b="0" dirty="0"/>
              </a:p>
            </p:txBody>
          </p:sp>
        </mc:Choice>
        <mc:Fallback xmlns="">
          <p:sp>
            <p:nvSpPr>
              <p:cNvPr id="21" name="CuadroTexto 20"/>
              <p:cNvSpPr txBox="1">
                <a:spLocks noRot="1" noChangeAspect="1" noMove="1" noResize="1" noEditPoints="1" noAdjustHandles="1" noChangeArrowheads="1" noChangeShapeType="1" noTextEdit="1"/>
              </p:cNvSpPr>
              <p:nvPr/>
            </p:nvSpPr>
            <p:spPr>
              <a:xfrm>
                <a:off x="2847395" y="3288268"/>
                <a:ext cx="1458893" cy="738664"/>
              </a:xfrm>
              <a:prstGeom prst="rect">
                <a:avLst/>
              </a:prstGeom>
              <a:blipFill>
                <a:blip r:embed="rId5"/>
                <a:stretch>
                  <a:fillRect b="-2459"/>
                </a:stretch>
              </a:blipFill>
            </p:spPr>
            <p:txBody>
              <a:bodyPr/>
              <a:lstStyle/>
              <a:p>
                <a:r>
                  <a:rPr lang="en-US">
                    <a:noFill/>
                  </a:rPr>
                  <a:t> </a:t>
                </a:r>
              </a:p>
            </p:txBody>
          </p:sp>
        </mc:Fallback>
      </mc:AlternateContent>
    </p:spTree>
    <p:extLst>
      <p:ext uri="{BB962C8B-B14F-4D97-AF65-F5344CB8AC3E}">
        <p14:creationId xmlns:p14="http://schemas.microsoft.com/office/powerpoint/2010/main" val="389695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1"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D51511C1-938B-4E21-B72A-94C5D3D24C4F}"/>
              </a:ext>
            </a:extLst>
          </p:cNvPr>
          <p:cNvPicPr>
            <a:picLocks noChangeAspect="1"/>
          </p:cNvPicPr>
          <p:nvPr/>
        </p:nvPicPr>
        <p:blipFill>
          <a:blip r:embed="rId2"/>
          <a:stretch>
            <a:fillRect/>
          </a:stretch>
        </p:blipFill>
        <p:spPr>
          <a:xfrm>
            <a:off x="542631" y="3134018"/>
            <a:ext cx="8705064" cy="3327533"/>
          </a:xfrm>
          <a:prstGeom prst="rect">
            <a:avLst/>
          </a:prstGeom>
        </p:spPr>
      </p:pic>
      <p:pic>
        <p:nvPicPr>
          <p:cNvPr id="7" name="Imagen 6">
            <a:extLst>
              <a:ext uri="{FF2B5EF4-FFF2-40B4-BE49-F238E27FC236}">
                <a16:creationId xmlns:a16="http://schemas.microsoft.com/office/drawing/2014/main" id="{402D2530-5380-41C6-86B8-2DD7D821B472}"/>
              </a:ext>
            </a:extLst>
          </p:cNvPr>
          <p:cNvPicPr>
            <a:picLocks noChangeAspect="1"/>
          </p:cNvPicPr>
          <p:nvPr/>
        </p:nvPicPr>
        <p:blipFill>
          <a:blip r:embed="rId3"/>
          <a:stretch>
            <a:fillRect/>
          </a:stretch>
        </p:blipFill>
        <p:spPr>
          <a:xfrm>
            <a:off x="542631" y="567698"/>
            <a:ext cx="6744289" cy="2566320"/>
          </a:xfrm>
          <a:prstGeom prst="rect">
            <a:avLst/>
          </a:prstGeom>
        </p:spPr>
      </p:pic>
    </p:spTree>
    <p:extLst>
      <p:ext uri="{BB962C8B-B14F-4D97-AF65-F5344CB8AC3E}">
        <p14:creationId xmlns:p14="http://schemas.microsoft.com/office/powerpoint/2010/main" val="405195106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854765" y="925033"/>
            <a:ext cx="9809691" cy="461665"/>
          </a:xfrm>
          <a:prstGeom prst="rect">
            <a:avLst/>
          </a:prstGeom>
          <a:ln>
            <a:noFill/>
          </a:ln>
          <a:effectLst/>
          <a:scene3d>
            <a:camera prst="orthographicFront">
              <a:rot lat="0" lon="0" rev="0"/>
            </a:camera>
            <a:lightRig rig="contrasting" dir="t">
              <a:rot lat="0" lon="0" rev="7800000"/>
            </a:lightRig>
          </a:scene3d>
          <a:sp3d>
            <a:bevelT w="139700" h="139700"/>
          </a:sp3d>
        </p:spPr>
        <p:txBody>
          <a:bodyPr wrap="square">
            <a:spAutoFit/>
          </a:bodyPr>
          <a:lstStyle/>
          <a:p>
            <a:r>
              <a:rPr lang="es-ES_tradnl" sz="2400" dirty="0">
                <a:latin typeface="Segoe UI Black" panose="020B0A02040204020203" pitchFamily="34" charset="0"/>
                <a:ea typeface="Segoe UI Black" panose="020B0A02040204020203" pitchFamily="34" charset="0"/>
                <a:cs typeface="Segoe UI Black" panose="020B0A02040204020203" pitchFamily="34" charset="0"/>
              </a:rPr>
              <a:t>Diagrama de Caja</a:t>
            </a:r>
            <a:endParaRPr lang="es-ES" sz="2400" b="1" dirty="0">
              <a:latin typeface="Segoe UI Black" panose="020B0A02040204020203" pitchFamily="34" charset="0"/>
              <a:ea typeface="Segoe UI Black" panose="020B0A02040204020203" pitchFamily="34" charset="0"/>
              <a:cs typeface="Segoe UI Black" panose="020B0A02040204020203" pitchFamily="34" charset="0"/>
            </a:endParaRPr>
          </a:p>
        </p:txBody>
      </p:sp>
      <p:sp>
        <p:nvSpPr>
          <p:cNvPr id="6" name="Rectángulo 5"/>
          <p:cNvSpPr/>
          <p:nvPr/>
        </p:nvSpPr>
        <p:spPr>
          <a:xfrm>
            <a:off x="789239" y="1591280"/>
            <a:ext cx="7788231" cy="880369"/>
          </a:xfrm>
          <a:prstGeom prst="rect">
            <a:avLst/>
          </a:prstGeom>
        </p:spPr>
        <p:txBody>
          <a:bodyPr wrap="square">
            <a:spAutoFit/>
          </a:bodyPr>
          <a:lstStyle/>
          <a:p>
            <a:pPr algn="just">
              <a:lnSpc>
                <a:spcPct val="150000"/>
              </a:lnSpc>
            </a:pPr>
            <a:r>
              <a:rPr lang="es-ES" dirty="0"/>
              <a:t>Los diagramas de </a:t>
            </a:r>
            <a:r>
              <a:rPr lang="es-ES" b="1" dirty="0"/>
              <a:t>Caja</a:t>
            </a:r>
            <a:r>
              <a:rPr lang="es-ES" dirty="0"/>
              <a:t> (</a:t>
            </a:r>
            <a:r>
              <a:rPr lang="es-ES" dirty="0" err="1"/>
              <a:t>Boxplots</a:t>
            </a:r>
            <a:r>
              <a:rPr lang="es-ES" dirty="0"/>
              <a:t>) son una presentación visual que describe varias características importantes, al mismo tiempo, tales como la dispersión y simetría. </a:t>
            </a:r>
          </a:p>
        </p:txBody>
      </p:sp>
      <p:pic>
        <p:nvPicPr>
          <p:cNvPr id="9" name="Imagen 8"/>
          <p:cNvPicPr>
            <a:picLocks noChangeAspect="1"/>
          </p:cNvPicPr>
          <p:nvPr/>
        </p:nvPicPr>
        <p:blipFill>
          <a:blip r:embed="rId2"/>
          <a:stretch>
            <a:fillRect/>
          </a:stretch>
        </p:blipFill>
        <p:spPr>
          <a:xfrm>
            <a:off x="2939328" y="4838783"/>
            <a:ext cx="5448300" cy="1209675"/>
          </a:xfrm>
          <a:prstGeom prst="rect">
            <a:avLst/>
          </a:prstGeom>
        </p:spPr>
      </p:pic>
      <p:pic>
        <p:nvPicPr>
          <p:cNvPr id="3" name="Imagen 2">
            <a:extLst>
              <a:ext uri="{FF2B5EF4-FFF2-40B4-BE49-F238E27FC236}">
                <a16:creationId xmlns:a16="http://schemas.microsoft.com/office/drawing/2014/main" id="{F8959F15-5326-46A3-BA0E-294A48F7FD98}"/>
              </a:ext>
            </a:extLst>
          </p:cNvPr>
          <p:cNvPicPr>
            <a:picLocks noChangeAspect="1"/>
          </p:cNvPicPr>
          <p:nvPr/>
        </p:nvPicPr>
        <p:blipFill>
          <a:blip r:embed="rId3"/>
          <a:stretch>
            <a:fillRect/>
          </a:stretch>
        </p:blipFill>
        <p:spPr>
          <a:xfrm>
            <a:off x="8904694" y="1458294"/>
            <a:ext cx="3042372" cy="3120668"/>
          </a:xfrm>
          <a:prstGeom prst="rect">
            <a:avLst/>
          </a:prstGeom>
        </p:spPr>
      </p:pic>
      <p:sp>
        <p:nvSpPr>
          <p:cNvPr id="7" name="TextBox 6">
            <a:extLst>
              <a:ext uri="{FF2B5EF4-FFF2-40B4-BE49-F238E27FC236}">
                <a16:creationId xmlns:a16="http://schemas.microsoft.com/office/drawing/2014/main" id="{7946F6A6-9B5F-4B03-8B87-322AAC996A6F}"/>
              </a:ext>
            </a:extLst>
          </p:cNvPr>
          <p:cNvSpPr txBox="1"/>
          <p:nvPr/>
        </p:nvSpPr>
        <p:spPr>
          <a:xfrm>
            <a:off x="789239" y="2825331"/>
            <a:ext cx="7927378" cy="880369"/>
          </a:xfrm>
          <a:prstGeom prst="rect">
            <a:avLst/>
          </a:prstGeom>
          <a:noFill/>
        </p:spPr>
        <p:txBody>
          <a:bodyPr wrap="square">
            <a:spAutoFit/>
          </a:bodyPr>
          <a:lstStyle/>
          <a:p>
            <a:pPr algn="just">
              <a:lnSpc>
                <a:spcPct val="150000"/>
              </a:lnSpc>
            </a:pPr>
            <a:r>
              <a:rPr lang="es-ES" dirty="0"/>
              <a:t>Para su realización se representan </a:t>
            </a:r>
            <a:r>
              <a:rPr lang="es-ES" b="1" dirty="0"/>
              <a:t>los tres cuartiles</a:t>
            </a:r>
            <a:r>
              <a:rPr lang="es-ES" dirty="0"/>
              <a:t> y los valores</a:t>
            </a:r>
            <a:r>
              <a:rPr lang="es-ES" b="1" dirty="0"/>
              <a:t> mínimo</a:t>
            </a:r>
            <a:r>
              <a:rPr lang="es-ES" dirty="0"/>
              <a:t> y </a:t>
            </a:r>
            <a:r>
              <a:rPr lang="es-ES" b="1" dirty="0"/>
              <a:t>máximo </a:t>
            </a:r>
            <a:r>
              <a:rPr lang="es-ES" dirty="0"/>
              <a:t>de los datos, sobre un rectángulo, alineado horizontal o verticalmente. </a:t>
            </a:r>
            <a:endParaRPr lang="en-US" dirty="0"/>
          </a:p>
        </p:txBody>
      </p:sp>
    </p:spTree>
    <p:extLst>
      <p:ext uri="{BB962C8B-B14F-4D97-AF65-F5344CB8AC3E}">
        <p14:creationId xmlns:p14="http://schemas.microsoft.com/office/powerpoint/2010/main" val="5841081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920A876-2BE7-46BE-B9A3-7FFADDBB8DE7}"/>
              </a:ext>
            </a:extLst>
          </p:cNvPr>
          <p:cNvSpPr txBox="1"/>
          <p:nvPr/>
        </p:nvSpPr>
        <p:spPr>
          <a:xfrm>
            <a:off x="698372" y="810451"/>
            <a:ext cx="9753600" cy="1122743"/>
          </a:xfrm>
          <a:prstGeom prst="rect">
            <a:avLst/>
          </a:prstGeom>
          <a:noFill/>
        </p:spPr>
        <p:txBody>
          <a:bodyPr wrap="square" rtlCol="0">
            <a:spAutoFit/>
          </a:bodyPr>
          <a:lstStyle/>
          <a:p>
            <a:pPr algn="just">
              <a:lnSpc>
                <a:spcPct val="200000"/>
              </a:lnSpc>
            </a:pPr>
            <a:r>
              <a:rPr lang="es-ES" dirty="0"/>
              <a:t>Los siguientes datos representan los metros cúbicos de agua consumidos mensuales por una muestra aleatoria de 15 hogares: 10, 15, 12, 20, 5, 13, 8, 25, 14, 24, 20, 15, 12, 30, 15.</a:t>
            </a: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EF4950DC-6CC5-49BA-8E2B-AC1220E5857F}"/>
                  </a:ext>
                </a:extLst>
              </p:cNvPr>
              <p:cNvSpPr txBox="1"/>
              <p:nvPr/>
            </p:nvSpPr>
            <p:spPr>
              <a:xfrm>
                <a:off x="1030881" y="2652603"/>
                <a:ext cx="963725" cy="138499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𝑄</m:t>
                          </m:r>
                        </m:e>
                        <m:sub>
                          <m:r>
                            <a:rPr lang="es-ES" b="0" i="1" smtClean="0">
                              <a:latin typeface="Cambria Math" panose="02040503050406030204" pitchFamily="18" charset="0"/>
                            </a:rPr>
                            <m:t>1</m:t>
                          </m:r>
                        </m:sub>
                      </m:sSub>
                      <m:r>
                        <a:rPr lang="es-ES" b="0" i="1" smtClean="0">
                          <a:latin typeface="Cambria Math" panose="02040503050406030204" pitchFamily="18" charset="0"/>
                        </a:rPr>
                        <m:t> =12</m:t>
                      </m:r>
                    </m:oMath>
                  </m:oMathPara>
                </a14:m>
                <a:endParaRPr lang="es-ES" b="0" dirty="0"/>
              </a:p>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𝑄</m:t>
                          </m:r>
                        </m:e>
                        <m:sub>
                          <m:r>
                            <a:rPr lang="es-ES" b="0" i="1" smtClean="0">
                              <a:latin typeface="Cambria Math" panose="02040503050406030204" pitchFamily="18" charset="0"/>
                            </a:rPr>
                            <m:t>2</m:t>
                          </m:r>
                        </m:sub>
                      </m:sSub>
                      <m:r>
                        <a:rPr lang="es-ES" b="0" i="1" smtClean="0">
                          <a:latin typeface="Cambria Math" panose="02040503050406030204" pitchFamily="18" charset="0"/>
                        </a:rPr>
                        <m:t> =15</m:t>
                      </m:r>
                    </m:oMath>
                  </m:oMathPara>
                </a14:m>
                <a:endParaRPr lang="es-ES" b="0" dirty="0"/>
              </a:p>
              <a:p>
                <a:pPr/>
                <a14:m>
                  <m:oMathPara xmlns:m="http://schemas.openxmlformats.org/officeDocument/2006/math">
                    <m:oMathParaPr>
                      <m:jc m:val="centerGroup"/>
                    </m:oMathParaPr>
                    <m:oMath xmlns:m="http://schemas.openxmlformats.org/officeDocument/2006/math">
                      <m:sSub>
                        <m:sSubPr>
                          <m:ctrlPr>
                            <a:rPr lang="es-ES" b="0" i="1" smtClean="0">
                              <a:latin typeface="Cambria Math" panose="02040503050406030204" pitchFamily="18" charset="0"/>
                            </a:rPr>
                          </m:ctrlPr>
                        </m:sSubPr>
                        <m:e>
                          <m:r>
                            <a:rPr lang="es-ES" b="0" i="1" smtClean="0">
                              <a:latin typeface="Cambria Math" panose="02040503050406030204" pitchFamily="18" charset="0"/>
                            </a:rPr>
                            <m:t>𝑄</m:t>
                          </m:r>
                        </m:e>
                        <m:sub>
                          <m:r>
                            <a:rPr lang="es-ES" b="0" i="1" smtClean="0">
                              <a:latin typeface="Cambria Math" panose="02040503050406030204" pitchFamily="18" charset="0"/>
                            </a:rPr>
                            <m:t>3</m:t>
                          </m:r>
                        </m:sub>
                      </m:sSub>
                      <m:r>
                        <a:rPr lang="es-ES" b="0" i="1" smtClean="0">
                          <a:latin typeface="Cambria Math" panose="02040503050406030204" pitchFamily="18" charset="0"/>
                        </a:rPr>
                        <m:t> =20</m:t>
                      </m:r>
                    </m:oMath>
                  </m:oMathPara>
                </a14:m>
                <a:endParaRPr lang="es-ES" b="0" dirty="0"/>
              </a:p>
              <a:p>
                <a:r>
                  <a:rPr lang="es-ES" b="0" dirty="0"/>
                  <a:t> Min. = 5</a:t>
                </a:r>
              </a:p>
              <a:p>
                <a:r>
                  <a:rPr lang="es-ES" dirty="0"/>
                  <a:t> Max.= 30</a:t>
                </a:r>
                <a:endParaRPr lang="es-ES" b="0" dirty="0"/>
              </a:p>
            </p:txBody>
          </p:sp>
        </mc:Choice>
        <mc:Fallback xmlns="">
          <p:sp>
            <p:nvSpPr>
              <p:cNvPr id="3" name="CuadroTexto 2">
                <a:extLst>
                  <a:ext uri="{FF2B5EF4-FFF2-40B4-BE49-F238E27FC236}">
                    <a16:creationId xmlns:a16="http://schemas.microsoft.com/office/drawing/2014/main" id="{EF4950DC-6CC5-49BA-8E2B-AC1220E5857F}"/>
                  </a:ext>
                </a:extLst>
              </p:cNvPr>
              <p:cNvSpPr txBox="1">
                <a:spLocks noRot="1" noChangeAspect="1" noMove="1" noResize="1" noEditPoints="1" noAdjustHandles="1" noChangeArrowheads="1" noChangeShapeType="1" noTextEdit="1"/>
              </p:cNvSpPr>
              <p:nvPr/>
            </p:nvSpPr>
            <p:spPr>
              <a:xfrm>
                <a:off x="1030881" y="2652603"/>
                <a:ext cx="963725" cy="1384995"/>
              </a:xfrm>
              <a:prstGeom prst="rect">
                <a:avLst/>
              </a:prstGeom>
              <a:blipFill>
                <a:blip r:embed="rId2"/>
                <a:stretch>
                  <a:fillRect l="-8861" r="-9494" b="-9692"/>
                </a:stretch>
              </a:blipFill>
            </p:spPr>
            <p:txBody>
              <a:bodyPr/>
              <a:lstStyle/>
              <a:p>
                <a:r>
                  <a:rPr lang="en-US">
                    <a:noFill/>
                  </a:rPr>
                  <a:t> </a:t>
                </a:r>
              </a:p>
            </p:txBody>
          </p:sp>
        </mc:Fallback>
      </mc:AlternateContent>
      <p:pic>
        <p:nvPicPr>
          <p:cNvPr id="5" name="Picture 4">
            <a:extLst>
              <a:ext uri="{FF2B5EF4-FFF2-40B4-BE49-F238E27FC236}">
                <a16:creationId xmlns:a16="http://schemas.microsoft.com/office/drawing/2014/main" id="{52A39C99-7A85-4324-AC1C-44B1FE88AF2C}"/>
              </a:ext>
            </a:extLst>
          </p:cNvPr>
          <p:cNvPicPr>
            <a:picLocks noChangeAspect="1"/>
          </p:cNvPicPr>
          <p:nvPr/>
        </p:nvPicPr>
        <p:blipFill>
          <a:blip r:embed="rId3"/>
          <a:stretch>
            <a:fillRect/>
          </a:stretch>
        </p:blipFill>
        <p:spPr>
          <a:xfrm>
            <a:off x="4261136" y="2326377"/>
            <a:ext cx="4019550" cy="3914775"/>
          </a:xfrm>
          <a:prstGeom prst="rect">
            <a:avLst/>
          </a:prstGeom>
        </p:spPr>
      </p:pic>
    </p:spTree>
    <p:extLst>
      <p:ext uri="{BB962C8B-B14F-4D97-AF65-F5344CB8AC3E}">
        <p14:creationId xmlns:p14="http://schemas.microsoft.com/office/powerpoint/2010/main" val="258618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1E66BA7B-EDAD-48B6-B5CF-A96DC3CC6371}"/>
                  </a:ext>
                </a:extLst>
              </p:cNvPr>
              <p:cNvSpPr txBox="1"/>
              <p:nvPr/>
            </p:nvSpPr>
            <p:spPr>
              <a:xfrm>
                <a:off x="4793673" y="5574401"/>
                <a:ext cx="2281009" cy="80938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s-ES" sz="2800" b="0" i="1" smtClean="0">
                          <a:latin typeface="Cambria Math" panose="02040503050406030204" pitchFamily="18" charset="0"/>
                        </a:rPr>
                        <m:t>𝐶𝑉</m:t>
                      </m:r>
                      <m:r>
                        <a:rPr lang="es-ES" sz="2800" b="0" i="1" smtClean="0">
                          <a:latin typeface="Cambria Math" panose="02040503050406030204" pitchFamily="18" charset="0"/>
                        </a:rPr>
                        <m:t>=</m:t>
                      </m:r>
                      <m:f>
                        <m:fPr>
                          <m:ctrlPr>
                            <a:rPr lang="es-ES" sz="2800" b="0" i="1" smtClean="0">
                              <a:latin typeface="Cambria Math" panose="02040503050406030204" pitchFamily="18" charset="0"/>
                            </a:rPr>
                          </m:ctrlPr>
                        </m:fPr>
                        <m:num>
                          <m:sSub>
                            <m:sSubPr>
                              <m:ctrlPr>
                                <a:rPr lang="es-ES" sz="2800" b="0" i="1" smtClean="0">
                                  <a:latin typeface="Cambria Math" panose="02040503050406030204" pitchFamily="18" charset="0"/>
                                </a:rPr>
                              </m:ctrlPr>
                            </m:sSubPr>
                            <m:e>
                              <m:r>
                                <a:rPr lang="es-ES" sz="2800" b="0" i="1" smtClean="0">
                                  <a:latin typeface="Cambria Math" panose="02040503050406030204" pitchFamily="18" charset="0"/>
                                </a:rPr>
                                <m:t>𝑆</m:t>
                              </m:r>
                            </m:e>
                            <m:sub>
                              <m:r>
                                <a:rPr lang="es-ES" sz="2800" b="0" i="1" smtClean="0">
                                  <a:latin typeface="Cambria Math" panose="02040503050406030204" pitchFamily="18" charset="0"/>
                                </a:rPr>
                                <m:t>𝑥</m:t>
                              </m:r>
                            </m:sub>
                          </m:sSub>
                        </m:num>
                        <m:den>
                          <m:acc>
                            <m:accPr>
                              <m:chr m:val="̅"/>
                              <m:ctrlPr>
                                <a:rPr lang="es-ES" sz="2800" b="0" i="1" smtClean="0">
                                  <a:latin typeface="Cambria Math" panose="02040503050406030204" pitchFamily="18" charset="0"/>
                                </a:rPr>
                              </m:ctrlPr>
                            </m:accPr>
                            <m:e>
                              <m:r>
                                <a:rPr lang="es-ES" sz="2800" b="0" i="1" smtClean="0">
                                  <a:latin typeface="Cambria Math" panose="02040503050406030204" pitchFamily="18" charset="0"/>
                                </a:rPr>
                                <m:t>𝑥</m:t>
                              </m:r>
                            </m:e>
                          </m:acc>
                        </m:den>
                      </m:f>
                      <m:r>
                        <a:rPr lang="es-ES" sz="2800" b="0" i="1" smtClean="0">
                          <a:latin typeface="Cambria Math" panose="02040503050406030204" pitchFamily="18" charset="0"/>
                        </a:rPr>
                        <m:t>∗100</m:t>
                      </m:r>
                    </m:oMath>
                  </m:oMathPara>
                </a14:m>
                <a:endParaRPr lang="es-ES" sz="2800" dirty="0"/>
              </a:p>
            </p:txBody>
          </p:sp>
        </mc:Choice>
        <mc:Fallback xmlns="">
          <p:sp>
            <p:nvSpPr>
              <p:cNvPr id="4" name="CuadroTexto 3">
                <a:extLst>
                  <a:ext uri="{FF2B5EF4-FFF2-40B4-BE49-F238E27FC236}">
                    <a16:creationId xmlns:a16="http://schemas.microsoft.com/office/drawing/2014/main" id="{1E66BA7B-EDAD-48B6-B5CF-A96DC3CC6371}"/>
                  </a:ext>
                </a:extLst>
              </p:cNvPr>
              <p:cNvSpPr txBox="1">
                <a:spLocks noRot="1" noChangeAspect="1" noMove="1" noResize="1" noEditPoints="1" noAdjustHandles="1" noChangeArrowheads="1" noChangeShapeType="1" noTextEdit="1"/>
              </p:cNvSpPr>
              <p:nvPr/>
            </p:nvSpPr>
            <p:spPr>
              <a:xfrm>
                <a:off x="4793673" y="5574401"/>
                <a:ext cx="2281009" cy="809389"/>
              </a:xfrm>
              <a:prstGeom prst="rect">
                <a:avLst/>
              </a:prstGeom>
              <a:blipFill>
                <a:blip r:embed="rId2"/>
                <a:stretch>
                  <a:fillRect/>
                </a:stretch>
              </a:blipFill>
            </p:spPr>
            <p:txBody>
              <a:bodyPr/>
              <a:lstStyle/>
              <a:p>
                <a:r>
                  <a:rPr lang="en-US">
                    <a:noFill/>
                  </a:rPr>
                  <a:t> </a:t>
                </a:r>
              </a:p>
            </p:txBody>
          </p:sp>
        </mc:Fallback>
      </mc:AlternateContent>
      <p:pic>
        <p:nvPicPr>
          <p:cNvPr id="6" name="Imagen 5">
            <a:extLst>
              <a:ext uri="{FF2B5EF4-FFF2-40B4-BE49-F238E27FC236}">
                <a16:creationId xmlns:a16="http://schemas.microsoft.com/office/drawing/2014/main" id="{6B7F1575-2C34-4A4B-9F6C-0535770D8965}"/>
              </a:ext>
            </a:extLst>
          </p:cNvPr>
          <p:cNvPicPr>
            <a:picLocks noChangeAspect="1"/>
          </p:cNvPicPr>
          <p:nvPr/>
        </p:nvPicPr>
        <p:blipFill>
          <a:blip r:embed="rId3"/>
          <a:stretch>
            <a:fillRect/>
          </a:stretch>
        </p:blipFill>
        <p:spPr>
          <a:xfrm>
            <a:off x="1115575" y="691302"/>
            <a:ext cx="9509355" cy="4189101"/>
          </a:xfrm>
          <a:prstGeom prst="rect">
            <a:avLst/>
          </a:prstGeom>
        </p:spPr>
      </p:pic>
    </p:spTree>
    <p:extLst>
      <p:ext uri="{BB962C8B-B14F-4D97-AF65-F5344CB8AC3E}">
        <p14:creationId xmlns:p14="http://schemas.microsoft.com/office/powerpoint/2010/main" val="15989968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36946276-5AAF-4B8C-A3C4-EF2F71DC94A5}"/>
              </a:ext>
            </a:extLst>
          </p:cNvPr>
          <p:cNvSpPr txBox="1"/>
          <p:nvPr/>
        </p:nvSpPr>
        <p:spPr>
          <a:xfrm>
            <a:off x="770540" y="565960"/>
            <a:ext cx="9565519" cy="2126864"/>
          </a:xfrm>
          <a:prstGeom prst="rect">
            <a:avLst/>
          </a:prstGeom>
          <a:noFill/>
        </p:spPr>
        <p:txBody>
          <a:bodyPr wrap="square" rtlCol="0">
            <a:spAutoFit/>
          </a:bodyPr>
          <a:lstStyle/>
          <a:p>
            <a:pPr algn="just">
              <a:lnSpc>
                <a:spcPct val="150000"/>
              </a:lnSpc>
            </a:pPr>
            <a:r>
              <a:rPr lang="es-ES" dirty="0"/>
              <a:t>Los siguientes datos representa el dinero del que suelen disponer semanalmente un muestras de estudiantes de la universidad (en miles de colones) y el promedio ponderado de notas (PP): </a:t>
            </a:r>
          </a:p>
          <a:p>
            <a:pPr algn="just">
              <a:lnSpc>
                <a:spcPct val="150000"/>
              </a:lnSpc>
            </a:pPr>
            <a:endParaRPr lang="es-ES" dirty="0"/>
          </a:p>
          <a:p>
            <a:pPr>
              <a:lnSpc>
                <a:spcPct val="150000"/>
              </a:lnSpc>
            </a:pPr>
            <a:r>
              <a:rPr lang="es-ES" dirty="0"/>
              <a:t>   </a:t>
            </a:r>
            <a:r>
              <a:rPr lang="es-ES" b="1" dirty="0"/>
              <a:t>Dinero</a:t>
            </a:r>
            <a:r>
              <a:rPr lang="es-ES" dirty="0"/>
              <a:t>:  10     15     12     20       5        13     8       25      14       24       20      15      12      30      15</a:t>
            </a:r>
          </a:p>
          <a:p>
            <a:pPr>
              <a:lnSpc>
                <a:spcPct val="150000"/>
              </a:lnSpc>
            </a:pPr>
            <a:r>
              <a:rPr lang="es-ES" dirty="0"/>
              <a:t>   PP        :  8.0    7.0    9.2    8.4     6.0     7.7    7.0    9.0     8.3      7.9     7.5      7.1    8.5     9.0     8.5</a:t>
            </a:r>
          </a:p>
        </p:txBody>
      </p:sp>
      <mc:AlternateContent xmlns:mc="http://schemas.openxmlformats.org/markup-compatibility/2006" xmlns:a14="http://schemas.microsoft.com/office/drawing/2010/main">
        <mc:Choice Requires="a14">
          <p:sp>
            <p:nvSpPr>
              <p:cNvPr id="3" name="CuadroTexto 2">
                <a:extLst>
                  <a:ext uri="{FF2B5EF4-FFF2-40B4-BE49-F238E27FC236}">
                    <a16:creationId xmlns:a16="http://schemas.microsoft.com/office/drawing/2014/main" id="{9CBFADBF-7D7A-4822-94FF-019755F51453}"/>
                  </a:ext>
                </a:extLst>
              </p:cNvPr>
              <p:cNvSpPr txBox="1"/>
              <p:nvPr/>
            </p:nvSpPr>
            <p:spPr>
              <a:xfrm>
                <a:off x="1086913" y="3615475"/>
                <a:ext cx="3288016" cy="54970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𝐶𝑉</m:t>
                          </m:r>
                        </m:e>
                        <m:sub>
                          <m:r>
                            <a:rPr lang="es-ES" b="0" i="1" smtClean="0">
                              <a:latin typeface="Cambria Math" panose="02040503050406030204" pitchFamily="18" charset="0"/>
                            </a:rPr>
                            <m:t>𝐷𝑖𝑛𝑒𝑟𝑜</m:t>
                          </m:r>
                        </m:sub>
                      </m:sSub>
                      <m:r>
                        <a:rPr lang="es-ES" b="0" i="0"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6.770</m:t>
                          </m:r>
                        </m:num>
                        <m:den>
                          <m:r>
                            <a:rPr lang="es-ES" b="0" i="1" smtClean="0">
                              <a:latin typeface="Cambria Math" panose="02040503050406030204" pitchFamily="18" charset="0"/>
                            </a:rPr>
                            <m:t>15,87</m:t>
                          </m:r>
                        </m:den>
                      </m:f>
                      <m:r>
                        <a:rPr lang="es-ES" b="0" i="1" smtClean="0">
                          <a:latin typeface="Cambria Math" panose="02040503050406030204" pitchFamily="18" charset="0"/>
                        </a:rPr>
                        <m:t>∗100=42.7%</m:t>
                      </m:r>
                    </m:oMath>
                  </m:oMathPara>
                </a14:m>
                <a:endParaRPr lang="es-ES" dirty="0"/>
              </a:p>
            </p:txBody>
          </p:sp>
        </mc:Choice>
        <mc:Fallback xmlns="">
          <p:sp>
            <p:nvSpPr>
              <p:cNvPr id="3" name="CuadroTexto 2">
                <a:extLst>
                  <a:ext uri="{FF2B5EF4-FFF2-40B4-BE49-F238E27FC236}">
                    <a16:creationId xmlns:a16="http://schemas.microsoft.com/office/drawing/2014/main" id="{9CBFADBF-7D7A-4822-94FF-019755F51453}"/>
                  </a:ext>
                </a:extLst>
              </p:cNvPr>
              <p:cNvSpPr txBox="1">
                <a:spLocks noRot="1" noChangeAspect="1" noMove="1" noResize="1" noEditPoints="1" noAdjustHandles="1" noChangeArrowheads="1" noChangeShapeType="1" noTextEdit="1"/>
              </p:cNvSpPr>
              <p:nvPr/>
            </p:nvSpPr>
            <p:spPr>
              <a:xfrm>
                <a:off x="1086913" y="3615475"/>
                <a:ext cx="3288016" cy="549702"/>
              </a:xfrm>
              <a:prstGeom prst="rect">
                <a:avLst/>
              </a:prstGeom>
              <a:blipFill>
                <a:blip r:embed="rId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CuadroTexto 3">
                <a:extLst>
                  <a:ext uri="{FF2B5EF4-FFF2-40B4-BE49-F238E27FC236}">
                    <a16:creationId xmlns:a16="http://schemas.microsoft.com/office/drawing/2014/main" id="{8955BFB3-1037-4EF6-A2A8-509E41939E26}"/>
                  </a:ext>
                </a:extLst>
              </p:cNvPr>
              <p:cNvSpPr txBox="1"/>
              <p:nvPr/>
            </p:nvSpPr>
            <p:spPr>
              <a:xfrm>
                <a:off x="5878883" y="3644778"/>
                <a:ext cx="3065391" cy="5203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s-ES" i="1" smtClean="0">
                              <a:latin typeface="Cambria Math" panose="02040503050406030204" pitchFamily="18" charset="0"/>
                            </a:rPr>
                          </m:ctrlPr>
                        </m:sSubPr>
                        <m:e>
                          <m:r>
                            <a:rPr lang="es-ES" b="0" i="1" smtClean="0">
                              <a:latin typeface="Cambria Math" panose="02040503050406030204" pitchFamily="18" charset="0"/>
                            </a:rPr>
                            <m:t>𝐶𝑉</m:t>
                          </m:r>
                        </m:e>
                        <m:sub>
                          <m:r>
                            <a:rPr lang="es-ES" b="0" i="1" smtClean="0">
                              <a:latin typeface="Cambria Math" panose="02040503050406030204" pitchFamily="18" charset="0"/>
                            </a:rPr>
                            <m:t>𝑃𝑃</m:t>
                          </m:r>
                        </m:sub>
                      </m:sSub>
                      <m:r>
                        <a:rPr lang="es-ES" b="0" i="1" smtClean="0">
                          <a:latin typeface="Cambria Math" panose="02040503050406030204" pitchFamily="18" charset="0"/>
                        </a:rPr>
                        <m:t>=</m:t>
                      </m:r>
                      <m:f>
                        <m:fPr>
                          <m:ctrlPr>
                            <a:rPr lang="es-ES" b="0" i="1" smtClean="0">
                              <a:latin typeface="Cambria Math" panose="02040503050406030204" pitchFamily="18" charset="0"/>
                            </a:rPr>
                          </m:ctrlPr>
                        </m:fPr>
                        <m:num>
                          <m:r>
                            <a:rPr lang="es-ES" b="0" i="1" smtClean="0">
                              <a:latin typeface="Cambria Math" panose="02040503050406030204" pitchFamily="18" charset="0"/>
                            </a:rPr>
                            <m:t>0.8983</m:t>
                          </m:r>
                        </m:num>
                        <m:den>
                          <m:r>
                            <a:rPr lang="es-ES" b="0" i="1" smtClean="0">
                              <a:latin typeface="Cambria Math" panose="02040503050406030204" pitchFamily="18" charset="0"/>
                            </a:rPr>
                            <m:t>7.940</m:t>
                          </m:r>
                        </m:den>
                      </m:f>
                      <m:r>
                        <a:rPr lang="es-ES" b="0" i="1" smtClean="0">
                          <a:latin typeface="Cambria Math" panose="02040503050406030204" pitchFamily="18" charset="0"/>
                        </a:rPr>
                        <m:t>∗100=11.3%</m:t>
                      </m:r>
                    </m:oMath>
                  </m:oMathPara>
                </a14:m>
                <a:endParaRPr lang="es-ES" dirty="0"/>
              </a:p>
            </p:txBody>
          </p:sp>
        </mc:Choice>
        <mc:Fallback xmlns="">
          <p:sp>
            <p:nvSpPr>
              <p:cNvPr id="4" name="CuadroTexto 3">
                <a:extLst>
                  <a:ext uri="{FF2B5EF4-FFF2-40B4-BE49-F238E27FC236}">
                    <a16:creationId xmlns:a16="http://schemas.microsoft.com/office/drawing/2014/main" id="{8955BFB3-1037-4EF6-A2A8-509E41939E26}"/>
                  </a:ext>
                </a:extLst>
              </p:cNvPr>
              <p:cNvSpPr txBox="1">
                <a:spLocks noRot="1" noChangeAspect="1" noMove="1" noResize="1" noEditPoints="1" noAdjustHandles="1" noChangeArrowheads="1" noChangeShapeType="1" noTextEdit="1"/>
              </p:cNvSpPr>
              <p:nvPr/>
            </p:nvSpPr>
            <p:spPr>
              <a:xfrm>
                <a:off x="5878883" y="3644778"/>
                <a:ext cx="3065391" cy="520399"/>
              </a:xfrm>
              <a:prstGeom prst="rect">
                <a:avLst/>
              </a:prstGeom>
              <a:blipFill>
                <a:blip r:embed="rId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1343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347B939-8A43-4734-ABE8-38E24700C8BC}"/>
              </a:ext>
            </a:extLst>
          </p:cNvPr>
          <p:cNvPicPr>
            <a:picLocks noChangeAspect="1"/>
          </p:cNvPicPr>
          <p:nvPr/>
        </p:nvPicPr>
        <p:blipFill>
          <a:blip r:embed="rId2"/>
          <a:stretch>
            <a:fillRect/>
          </a:stretch>
        </p:blipFill>
        <p:spPr>
          <a:xfrm>
            <a:off x="1771236" y="2888352"/>
            <a:ext cx="8842031" cy="3527149"/>
          </a:xfrm>
          <a:prstGeom prst="rect">
            <a:avLst/>
          </a:prstGeom>
        </p:spPr>
      </p:pic>
      <p:pic>
        <p:nvPicPr>
          <p:cNvPr id="3" name="Picture 2">
            <a:extLst>
              <a:ext uri="{FF2B5EF4-FFF2-40B4-BE49-F238E27FC236}">
                <a16:creationId xmlns:a16="http://schemas.microsoft.com/office/drawing/2014/main" id="{5D08BC84-9F23-4606-971B-E4A2DF0D3E95}"/>
              </a:ext>
            </a:extLst>
          </p:cNvPr>
          <p:cNvPicPr>
            <a:picLocks noChangeAspect="1"/>
          </p:cNvPicPr>
          <p:nvPr/>
        </p:nvPicPr>
        <p:blipFill>
          <a:blip r:embed="rId3"/>
          <a:stretch>
            <a:fillRect/>
          </a:stretch>
        </p:blipFill>
        <p:spPr>
          <a:xfrm>
            <a:off x="2718352" y="378929"/>
            <a:ext cx="6417365" cy="2344806"/>
          </a:xfrm>
          <a:prstGeom prst="rect">
            <a:avLst/>
          </a:prstGeom>
        </p:spPr>
      </p:pic>
    </p:spTree>
    <p:extLst>
      <p:ext uri="{BB962C8B-B14F-4D97-AF65-F5344CB8AC3E}">
        <p14:creationId xmlns:p14="http://schemas.microsoft.com/office/powerpoint/2010/main" val="392433209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EF4F6F26-B290-466B-841F-1D1D9B16AC36}"/>
              </a:ext>
            </a:extLst>
          </p:cNvPr>
          <p:cNvPicPr>
            <a:picLocks noChangeAspect="1"/>
          </p:cNvPicPr>
          <p:nvPr/>
        </p:nvPicPr>
        <p:blipFill>
          <a:blip r:embed="rId2"/>
          <a:stretch>
            <a:fillRect/>
          </a:stretch>
        </p:blipFill>
        <p:spPr>
          <a:xfrm>
            <a:off x="1248448" y="660197"/>
            <a:ext cx="6877457" cy="5841886"/>
          </a:xfrm>
          <a:prstGeom prst="rect">
            <a:avLst/>
          </a:prstGeom>
        </p:spPr>
      </p:pic>
    </p:spTree>
    <p:extLst>
      <p:ext uri="{BB962C8B-B14F-4D97-AF65-F5344CB8AC3E}">
        <p14:creationId xmlns:p14="http://schemas.microsoft.com/office/powerpoint/2010/main" val="2855539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5B017AF7-A464-4247-8AB1-BDDE551951E3}"/>
              </a:ext>
            </a:extLst>
          </p:cNvPr>
          <p:cNvPicPr>
            <a:picLocks noChangeAspect="1"/>
          </p:cNvPicPr>
          <p:nvPr/>
        </p:nvPicPr>
        <p:blipFill>
          <a:blip r:embed="rId2"/>
          <a:stretch>
            <a:fillRect/>
          </a:stretch>
        </p:blipFill>
        <p:spPr>
          <a:xfrm>
            <a:off x="757093" y="740641"/>
            <a:ext cx="10382250" cy="647700"/>
          </a:xfrm>
          <a:prstGeom prst="rect">
            <a:avLst/>
          </a:prstGeom>
          <a:solidFill>
            <a:schemeClr val="accent2"/>
          </a:solidFill>
          <a:ln>
            <a:solidFill>
              <a:schemeClr val="accent1"/>
            </a:solidFill>
          </a:ln>
        </p:spPr>
      </p:pic>
      <p:pic>
        <p:nvPicPr>
          <p:cNvPr id="10" name="Imagen 9">
            <a:extLst>
              <a:ext uri="{FF2B5EF4-FFF2-40B4-BE49-F238E27FC236}">
                <a16:creationId xmlns:a16="http://schemas.microsoft.com/office/drawing/2014/main" id="{C408BD3F-6BF0-4A3B-9E90-5EA36E3EC44D}"/>
              </a:ext>
            </a:extLst>
          </p:cNvPr>
          <p:cNvPicPr>
            <a:picLocks noChangeAspect="1"/>
          </p:cNvPicPr>
          <p:nvPr/>
        </p:nvPicPr>
        <p:blipFill>
          <a:blip r:embed="rId3"/>
          <a:stretch>
            <a:fillRect/>
          </a:stretch>
        </p:blipFill>
        <p:spPr>
          <a:xfrm>
            <a:off x="8009565" y="4623665"/>
            <a:ext cx="2754811" cy="1462169"/>
          </a:xfrm>
          <a:prstGeom prst="rect">
            <a:avLst/>
          </a:prstGeom>
        </p:spPr>
      </p:pic>
      <p:pic>
        <p:nvPicPr>
          <p:cNvPr id="9" name="Imagen 8">
            <a:extLst>
              <a:ext uri="{FF2B5EF4-FFF2-40B4-BE49-F238E27FC236}">
                <a16:creationId xmlns:a16="http://schemas.microsoft.com/office/drawing/2014/main" id="{AE37983A-2EE9-98C3-3A9D-F85A0E9DA75B}"/>
              </a:ext>
            </a:extLst>
          </p:cNvPr>
          <p:cNvPicPr>
            <a:picLocks noChangeAspect="1"/>
          </p:cNvPicPr>
          <p:nvPr/>
        </p:nvPicPr>
        <p:blipFill>
          <a:blip r:embed="rId4"/>
          <a:stretch>
            <a:fillRect/>
          </a:stretch>
        </p:blipFill>
        <p:spPr>
          <a:xfrm>
            <a:off x="1427624" y="3213448"/>
            <a:ext cx="5542356" cy="2872386"/>
          </a:xfrm>
          <a:prstGeom prst="rect">
            <a:avLst/>
          </a:prstGeom>
        </p:spPr>
      </p:pic>
      <p:sp>
        <p:nvSpPr>
          <p:cNvPr id="3" name="CuadroTexto 2">
            <a:extLst>
              <a:ext uri="{FF2B5EF4-FFF2-40B4-BE49-F238E27FC236}">
                <a16:creationId xmlns:a16="http://schemas.microsoft.com/office/drawing/2014/main" id="{60929F26-E6DA-2CDF-2798-0D01D709CC50}"/>
              </a:ext>
            </a:extLst>
          </p:cNvPr>
          <p:cNvSpPr txBox="1"/>
          <p:nvPr/>
        </p:nvSpPr>
        <p:spPr>
          <a:xfrm>
            <a:off x="667511" y="2135477"/>
            <a:ext cx="10471831" cy="461665"/>
          </a:xfrm>
          <a:prstGeom prst="rect">
            <a:avLst/>
          </a:prstGeom>
          <a:noFill/>
        </p:spPr>
        <p:txBody>
          <a:bodyPr wrap="square" rtlCol="0">
            <a:spAutoFit/>
          </a:bodyPr>
          <a:lstStyle/>
          <a:p>
            <a:pPr algn="ctr"/>
            <a:r>
              <a:rPr lang="es-CR" sz="2400" b="1" dirty="0">
                <a:effectLst>
                  <a:outerShdw blurRad="38100" dist="38100" dir="2700000" algn="tl">
                    <a:srgbClr val="000000">
                      <a:alpha val="43137"/>
                    </a:srgbClr>
                  </a:outerShdw>
                </a:effectLst>
              </a:rPr>
              <a:t>Puntajes estandarizados</a:t>
            </a:r>
            <a:endParaRPr 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99068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111165" y="1507320"/>
            <a:ext cx="9343019" cy="506292"/>
          </a:xfrm>
          <a:prstGeom prst="rect">
            <a:avLst/>
          </a:prstGeom>
          <a:noFill/>
        </p:spPr>
        <p:txBody>
          <a:bodyPr wrap="square" rtlCol="0">
            <a:spAutoFit/>
          </a:bodyPr>
          <a:lstStyle/>
          <a:p>
            <a:pPr algn="just">
              <a:lnSpc>
                <a:spcPct val="150000"/>
              </a:lnSpc>
            </a:pPr>
            <a:r>
              <a:rPr lang="es-ES" sz="2000" dirty="0"/>
              <a:t>Las </a:t>
            </a:r>
            <a:r>
              <a:rPr lang="es-ES" b="1" dirty="0"/>
              <a:t>variables</a:t>
            </a:r>
            <a:r>
              <a:rPr lang="es-ES" sz="2000" b="1" dirty="0"/>
              <a:t> discretas </a:t>
            </a:r>
            <a:r>
              <a:rPr lang="es-ES" sz="2000" dirty="0"/>
              <a:t>toman valores enteros en un conjunto numerable. </a:t>
            </a:r>
          </a:p>
        </p:txBody>
      </p:sp>
      <p:sp>
        <p:nvSpPr>
          <p:cNvPr id="3" name="Rectángulo 2"/>
          <p:cNvSpPr/>
          <p:nvPr/>
        </p:nvSpPr>
        <p:spPr>
          <a:xfrm>
            <a:off x="1111165" y="472706"/>
            <a:ext cx="9042401" cy="589072"/>
          </a:xfrm>
          <a:prstGeom prst="rect">
            <a:avLst/>
          </a:prstGeom>
        </p:spPr>
        <p:txBody>
          <a:bodyPr wrap="square">
            <a:spAutoFit/>
          </a:bodyPr>
          <a:lstStyle/>
          <a:p>
            <a:pPr marL="548640" indent="-548640">
              <a:lnSpc>
                <a:spcPct val="150000"/>
              </a:lnSpc>
              <a:spcAft>
                <a:spcPts val="0"/>
              </a:spcAft>
              <a:tabLst>
                <a:tab pos="-457200" algn="l"/>
                <a:tab pos="548640" algn="l"/>
                <a:tab pos="640080" algn="l"/>
                <a:tab pos="914400" algn="l"/>
                <a:tab pos="1097280" algn="l"/>
                <a:tab pos="1371600" algn="l"/>
              </a:tabLst>
            </a:pPr>
            <a:r>
              <a:rPr lang="es-ES_tradnl" sz="2400" b="1" spc="-15" dirty="0">
                <a:solidFill>
                  <a:srgbClr val="0070C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rPr>
              <a:t>Distribución de Frecuencias de Variables Discretas</a:t>
            </a:r>
            <a:endParaRPr lang="es-ES" sz="2400" b="1" dirty="0">
              <a:solidFill>
                <a:srgbClr val="0070C0"/>
              </a:solidFill>
              <a:effectLst>
                <a:outerShdw blurRad="38100" dist="38100" dir="2700000" algn="tl">
                  <a:srgbClr val="000000">
                    <a:alpha val="43137"/>
                  </a:srgbClr>
                </a:outerShdw>
              </a:effectLst>
              <a:ea typeface="Times New Roman" panose="02020603050405020304" pitchFamily="18" charset="0"/>
              <a:cs typeface="Times New Roman" panose="02020603050405020304" pitchFamily="18" charset="0"/>
            </a:endParaRPr>
          </a:p>
        </p:txBody>
      </p:sp>
      <p:sp>
        <p:nvSpPr>
          <p:cNvPr id="5" name="Rectángulo 4"/>
          <p:cNvSpPr/>
          <p:nvPr/>
        </p:nvSpPr>
        <p:spPr>
          <a:xfrm>
            <a:off x="1111165" y="2198850"/>
            <a:ext cx="9861635" cy="880369"/>
          </a:xfrm>
          <a:prstGeom prst="rect">
            <a:avLst/>
          </a:prstGeom>
        </p:spPr>
        <p:txBody>
          <a:bodyPr wrap="square">
            <a:spAutoFit/>
          </a:bodyPr>
          <a:lstStyle/>
          <a:p>
            <a:pPr>
              <a:lnSpc>
                <a:spcPct val="150000"/>
              </a:lnSpc>
            </a:pPr>
            <a:r>
              <a:rPr lang="es-ES" dirty="0"/>
              <a:t>Ejemplos: números de viviendas, números de estudiantes, número de materias y créditos matriculadas, números de accidentes, etc.</a:t>
            </a:r>
          </a:p>
        </p:txBody>
      </p:sp>
      <p:pic>
        <p:nvPicPr>
          <p:cNvPr id="7" name="Imagen 6">
            <a:extLst>
              <a:ext uri="{FF2B5EF4-FFF2-40B4-BE49-F238E27FC236}">
                <a16:creationId xmlns:a16="http://schemas.microsoft.com/office/drawing/2014/main" id="{DA84872C-7945-4BD2-8F94-51E03B1DC9E4}"/>
              </a:ext>
            </a:extLst>
          </p:cNvPr>
          <p:cNvPicPr>
            <a:picLocks noChangeAspect="1"/>
          </p:cNvPicPr>
          <p:nvPr/>
        </p:nvPicPr>
        <p:blipFill>
          <a:blip r:embed="rId2"/>
          <a:stretch>
            <a:fillRect/>
          </a:stretch>
        </p:blipFill>
        <p:spPr>
          <a:xfrm>
            <a:off x="1431329" y="3575502"/>
            <a:ext cx="2598091" cy="1532207"/>
          </a:xfrm>
          <a:prstGeom prst="rect">
            <a:avLst/>
          </a:prstGeom>
        </p:spPr>
      </p:pic>
      <p:pic>
        <p:nvPicPr>
          <p:cNvPr id="6" name="Imagen 5">
            <a:extLst>
              <a:ext uri="{FF2B5EF4-FFF2-40B4-BE49-F238E27FC236}">
                <a16:creationId xmlns:a16="http://schemas.microsoft.com/office/drawing/2014/main" id="{3D7DCEF7-F1DD-421C-A3C1-477FB486DC3B}"/>
              </a:ext>
            </a:extLst>
          </p:cNvPr>
          <p:cNvPicPr>
            <a:picLocks noChangeAspect="1"/>
          </p:cNvPicPr>
          <p:nvPr/>
        </p:nvPicPr>
        <p:blipFill>
          <a:blip r:embed="rId3"/>
          <a:stretch>
            <a:fillRect/>
          </a:stretch>
        </p:blipFill>
        <p:spPr>
          <a:xfrm>
            <a:off x="4352965" y="3575502"/>
            <a:ext cx="2703617" cy="1540282"/>
          </a:xfrm>
          <a:prstGeom prst="rect">
            <a:avLst/>
          </a:prstGeom>
        </p:spPr>
      </p:pic>
      <p:pic>
        <p:nvPicPr>
          <p:cNvPr id="9" name="Imagen 8">
            <a:extLst>
              <a:ext uri="{FF2B5EF4-FFF2-40B4-BE49-F238E27FC236}">
                <a16:creationId xmlns:a16="http://schemas.microsoft.com/office/drawing/2014/main" id="{FD2B79B3-0498-4DC1-887D-4188F6907D3E}"/>
              </a:ext>
            </a:extLst>
          </p:cNvPr>
          <p:cNvPicPr>
            <a:picLocks noChangeAspect="1"/>
          </p:cNvPicPr>
          <p:nvPr/>
        </p:nvPicPr>
        <p:blipFill>
          <a:blip r:embed="rId4"/>
          <a:stretch>
            <a:fillRect/>
          </a:stretch>
        </p:blipFill>
        <p:spPr>
          <a:xfrm>
            <a:off x="7380127" y="3575502"/>
            <a:ext cx="2292639" cy="1491943"/>
          </a:xfrm>
          <a:prstGeom prst="rect">
            <a:avLst/>
          </a:prstGeom>
        </p:spPr>
      </p:pic>
    </p:spTree>
    <p:extLst>
      <p:ext uri="{BB962C8B-B14F-4D97-AF65-F5344CB8AC3E}">
        <p14:creationId xmlns:p14="http://schemas.microsoft.com/office/powerpoint/2010/main" val="30004156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2F883DE-9B16-4237-B984-ADCA7D383A30}"/>
              </a:ext>
            </a:extLst>
          </p:cNvPr>
          <p:cNvPicPr>
            <a:picLocks noChangeAspect="1"/>
          </p:cNvPicPr>
          <p:nvPr/>
        </p:nvPicPr>
        <p:blipFill>
          <a:blip r:embed="rId2"/>
          <a:stretch>
            <a:fillRect/>
          </a:stretch>
        </p:blipFill>
        <p:spPr>
          <a:xfrm>
            <a:off x="709612" y="685799"/>
            <a:ext cx="7774512" cy="3959433"/>
          </a:xfrm>
          <a:prstGeom prst="rect">
            <a:avLst/>
          </a:prstGeom>
        </p:spPr>
      </p:pic>
      <p:pic>
        <p:nvPicPr>
          <p:cNvPr id="5" name="Imagen 4">
            <a:extLst>
              <a:ext uri="{FF2B5EF4-FFF2-40B4-BE49-F238E27FC236}">
                <a16:creationId xmlns:a16="http://schemas.microsoft.com/office/drawing/2014/main" id="{8D89FABA-B9D9-440D-BB16-E3A17E8D5520}"/>
              </a:ext>
            </a:extLst>
          </p:cNvPr>
          <p:cNvPicPr>
            <a:picLocks noChangeAspect="1"/>
          </p:cNvPicPr>
          <p:nvPr/>
        </p:nvPicPr>
        <p:blipFill>
          <a:blip r:embed="rId3"/>
          <a:stretch>
            <a:fillRect/>
          </a:stretch>
        </p:blipFill>
        <p:spPr>
          <a:xfrm>
            <a:off x="709612" y="4780769"/>
            <a:ext cx="8783573" cy="701760"/>
          </a:xfrm>
          <a:prstGeom prst="rect">
            <a:avLst/>
          </a:prstGeom>
        </p:spPr>
      </p:pic>
      <p:pic>
        <p:nvPicPr>
          <p:cNvPr id="7" name="Imagen 6">
            <a:extLst>
              <a:ext uri="{FF2B5EF4-FFF2-40B4-BE49-F238E27FC236}">
                <a16:creationId xmlns:a16="http://schemas.microsoft.com/office/drawing/2014/main" id="{1A39F2BA-B737-46A5-971A-D5128AE60B72}"/>
              </a:ext>
            </a:extLst>
          </p:cNvPr>
          <p:cNvPicPr>
            <a:picLocks noChangeAspect="1"/>
          </p:cNvPicPr>
          <p:nvPr/>
        </p:nvPicPr>
        <p:blipFill>
          <a:blip r:embed="rId4"/>
          <a:stretch>
            <a:fillRect/>
          </a:stretch>
        </p:blipFill>
        <p:spPr>
          <a:xfrm>
            <a:off x="709612" y="5618066"/>
            <a:ext cx="9493185" cy="1108267"/>
          </a:xfrm>
          <a:prstGeom prst="rect">
            <a:avLst/>
          </a:prstGeom>
        </p:spPr>
      </p:pic>
    </p:spTree>
    <p:extLst>
      <p:ext uri="{BB962C8B-B14F-4D97-AF65-F5344CB8AC3E}">
        <p14:creationId xmlns:p14="http://schemas.microsoft.com/office/powerpoint/2010/main" val="2507387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B1EC8CCA-A46F-B4F6-C6BF-8EF04472F5B0}"/>
              </a:ext>
            </a:extLst>
          </p:cNvPr>
          <p:cNvPicPr>
            <a:picLocks noChangeAspect="1"/>
          </p:cNvPicPr>
          <p:nvPr/>
        </p:nvPicPr>
        <p:blipFill>
          <a:blip r:embed="rId2"/>
          <a:stretch>
            <a:fillRect/>
          </a:stretch>
        </p:blipFill>
        <p:spPr>
          <a:xfrm>
            <a:off x="1243585" y="285804"/>
            <a:ext cx="6705028" cy="5943355"/>
          </a:xfrm>
          <a:prstGeom prst="rect">
            <a:avLst/>
          </a:prstGeom>
        </p:spPr>
      </p:pic>
    </p:spTree>
    <p:extLst>
      <p:ext uri="{BB962C8B-B14F-4D97-AF65-F5344CB8AC3E}">
        <p14:creationId xmlns:p14="http://schemas.microsoft.com/office/powerpoint/2010/main" val="410688349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9970DC7-2CAB-D51A-1AA9-3F0BBC5A92AE}"/>
              </a:ext>
            </a:extLst>
          </p:cNvPr>
          <p:cNvSpPr txBox="1"/>
          <p:nvPr/>
        </p:nvSpPr>
        <p:spPr>
          <a:xfrm>
            <a:off x="859536" y="868680"/>
            <a:ext cx="7516368" cy="461665"/>
          </a:xfrm>
          <a:prstGeom prst="rect">
            <a:avLst/>
          </a:prstGeom>
          <a:noFill/>
        </p:spPr>
        <p:txBody>
          <a:bodyPr wrap="square" rtlCol="0">
            <a:spAutoFit/>
          </a:bodyPr>
          <a:lstStyle/>
          <a:p>
            <a:r>
              <a:rPr lang="es-CR" sz="2400" b="1" dirty="0">
                <a:effectLst>
                  <a:outerShdw blurRad="38100" dist="38100" dir="2700000" algn="tl">
                    <a:srgbClr val="000000">
                      <a:alpha val="43137"/>
                    </a:srgbClr>
                  </a:outerShdw>
                </a:effectLst>
              </a:rPr>
              <a:t>Regla empírica: distribución normal </a:t>
            </a:r>
            <a:endParaRPr lang="en-US" sz="2400" b="1" dirty="0">
              <a:effectLst>
                <a:outerShdw blurRad="38100" dist="38100" dir="2700000" algn="tl">
                  <a:srgbClr val="000000">
                    <a:alpha val="43137"/>
                  </a:srgbClr>
                </a:outerShdw>
              </a:effectLst>
            </a:endParaRPr>
          </a:p>
        </p:txBody>
      </p:sp>
      <p:pic>
        <p:nvPicPr>
          <p:cNvPr id="7" name="Imagen 6">
            <a:extLst>
              <a:ext uri="{FF2B5EF4-FFF2-40B4-BE49-F238E27FC236}">
                <a16:creationId xmlns:a16="http://schemas.microsoft.com/office/drawing/2014/main" id="{19444AA3-5CCB-A5EE-AF8F-42FE0C34C74F}"/>
              </a:ext>
            </a:extLst>
          </p:cNvPr>
          <p:cNvPicPr>
            <a:picLocks noChangeAspect="1"/>
          </p:cNvPicPr>
          <p:nvPr/>
        </p:nvPicPr>
        <p:blipFill>
          <a:blip r:embed="rId2"/>
          <a:stretch>
            <a:fillRect/>
          </a:stretch>
        </p:blipFill>
        <p:spPr>
          <a:xfrm>
            <a:off x="667033" y="1626998"/>
            <a:ext cx="8619734" cy="1110988"/>
          </a:xfrm>
          <a:prstGeom prst="rect">
            <a:avLst/>
          </a:prstGeom>
        </p:spPr>
      </p:pic>
      <p:pic>
        <p:nvPicPr>
          <p:cNvPr id="8" name="Imagen 7">
            <a:extLst>
              <a:ext uri="{FF2B5EF4-FFF2-40B4-BE49-F238E27FC236}">
                <a16:creationId xmlns:a16="http://schemas.microsoft.com/office/drawing/2014/main" id="{8ABFAE66-E32C-26A0-5B7B-EF8D2E948141}"/>
              </a:ext>
            </a:extLst>
          </p:cNvPr>
          <p:cNvPicPr>
            <a:picLocks noChangeAspect="1"/>
          </p:cNvPicPr>
          <p:nvPr/>
        </p:nvPicPr>
        <p:blipFill>
          <a:blip r:embed="rId3"/>
          <a:stretch>
            <a:fillRect/>
          </a:stretch>
        </p:blipFill>
        <p:spPr>
          <a:xfrm>
            <a:off x="859536" y="3034639"/>
            <a:ext cx="7034213" cy="1697623"/>
          </a:xfrm>
          <a:prstGeom prst="rect">
            <a:avLst/>
          </a:prstGeom>
        </p:spPr>
      </p:pic>
      <p:pic>
        <p:nvPicPr>
          <p:cNvPr id="14" name="Imagen 13">
            <a:extLst>
              <a:ext uri="{FF2B5EF4-FFF2-40B4-BE49-F238E27FC236}">
                <a16:creationId xmlns:a16="http://schemas.microsoft.com/office/drawing/2014/main" id="{C7271DD9-B0A5-3395-C870-B71A7D93B0AE}"/>
              </a:ext>
            </a:extLst>
          </p:cNvPr>
          <p:cNvPicPr>
            <a:picLocks noChangeAspect="1"/>
          </p:cNvPicPr>
          <p:nvPr/>
        </p:nvPicPr>
        <p:blipFill>
          <a:blip r:embed="rId4"/>
          <a:stretch>
            <a:fillRect/>
          </a:stretch>
        </p:blipFill>
        <p:spPr>
          <a:xfrm>
            <a:off x="7244669" y="4515966"/>
            <a:ext cx="3883853" cy="2012849"/>
          </a:xfrm>
          <a:prstGeom prst="rect">
            <a:avLst/>
          </a:prstGeom>
        </p:spPr>
      </p:pic>
      <mc:AlternateContent xmlns:mc="http://schemas.openxmlformats.org/markup-compatibility/2006" xmlns:p14="http://schemas.microsoft.com/office/powerpoint/2010/main">
        <mc:Choice Requires="p14">
          <p:contentPart p14:bwMode="auto" r:id="rId5">
            <p14:nvContentPartPr>
              <p14:cNvPr id="3" name="Entrada de lápiz 2">
                <a:extLst>
                  <a:ext uri="{FF2B5EF4-FFF2-40B4-BE49-F238E27FC236}">
                    <a16:creationId xmlns:a16="http://schemas.microsoft.com/office/drawing/2014/main" id="{670B6AAB-4EC3-9FD5-BFCF-8D3BA1AEFA35}"/>
                  </a:ext>
                </a:extLst>
              </p14:cNvPr>
              <p14:cNvContentPartPr/>
              <p14:nvPr/>
            </p14:nvContentPartPr>
            <p14:xfrm>
              <a:off x="941760" y="2669472"/>
              <a:ext cx="9762120" cy="3347280"/>
            </p14:xfrm>
          </p:contentPart>
        </mc:Choice>
        <mc:Fallback xmlns="">
          <p:pic>
            <p:nvPicPr>
              <p:cNvPr id="3" name="Entrada de lápiz 2">
                <a:extLst>
                  <a:ext uri="{FF2B5EF4-FFF2-40B4-BE49-F238E27FC236}">
                    <a16:creationId xmlns:a16="http://schemas.microsoft.com/office/drawing/2014/main" id="{670B6AAB-4EC3-9FD5-BFCF-8D3BA1AEFA35}"/>
                  </a:ext>
                </a:extLst>
              </p:cNvPr>
              <p:cNvPicPr/>
              <p:nvPr/>
            </p:nvPicPr>
            <p:blipFill>
              <a:blip r:embed="rId6"/>
              <a:stretch>
                <a:fillRect/>
              </a:stretch>
            </p:blipFill>
            <p:spPr>
              <a:xfrm>
                <a:off x="932400" y="2660112"/>
                <a:ext cx="9780840" cy="3366000"/>
              </a:xfrm>
              <a:prstGeom prst="rect">
                <a:avLst/>
              </a:prstGeom>
            </p:spPr>
          </p:pic>
        </mc:Fallback>
      </mc:AlternateContent>
    </p:spTree>
    <p:extLst>
      <p:ext uri="{BB962C8B-B14F-4D97-AF65-F5344CB8AC3E}">
        <p14:creationId xmlns:p14="http://schemas.microsoft.com/office/powerpoint/2010/main" val="21452769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5D621D71-A2CE-1100-F4A4-A8736FB90E8F}"/>
              </a:ext>
            </a:extLst>
          </p:cNvPr>
          <p:cNvPicPr>
            <a:picLocks noChangeAspect="1"/>
          </p:cNvPicPr>
          <p:nvPr/>
        </p:nvPicPr>
        <p:blipFill>
          <a:blip r:embed="rId2"/>
          <a:stretch>
            <a:fillRect/>
          </a:stretch>
        </p:blipFill>
        <p:spPr>
          <a:xfrm>
            <a:off x="467545" y="164918"/>
            <a:ext cx="10706424" cy="6327321"/>
          </a:xfrm>
          <a:prstGeom prst="rect">
            <a:avLst/>
          </a:prstGeom>
        </p:spPr>
      </p:pic>
    </p:spTree>
    <p:extLst>
      <p:ext uri="{BB962C8B-B14F-4D97-AF65-F5344CB8AC3E}">
        <p14:creationId xmlns:p14="http://schemas.microsoft.com/office/powerpoint/2010/main" val="7431269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087E4D14-CA76-41D2-8A3E-2F67A95C72CC}"/>
              </a:ext>
            </a:extLst>
          </p:cNvPr>
          <p:cNvPicPr>
            <a:picLocks noChangeAspect="1"/>
          </p:cNvPicPr>
          <p:nvPr/>
        </p:nvPicPr>
        <p:blipFill>
          <a:blip r:embed="rId2"/>
          <a:stretch>
            <a:fillRect/>
          </a:stretch>
        </p:blipFill>
        <p:spPr>
          <a:xfrm>
            <a:off x="596687" y="911651"/>
            <a:ext cx="10734675" cy="3733800"/>
          </a:xfrm>
          <a:prstGeom prst="rect">
            <a:avLst/>
          </a:prstGeom>
        </p:spPr>
      </p:pic>
      <p:pic>
        <p:nvPicPr>
          <p:cNvPr id="7" name="Imagen 6">
            <a:extLst>
              <a:ext uri="{FF2B5EF4-FFF2-40B4-BE49-F238E27FC236}">
                <a16:creationId xmlns:a16="http://schemas.microsoft.com/office/drawing/2014/main" id="{F9460888-08D5-FF4F-30DF-F2E3B402C7D1}"/>
              </a:ext>
            </a:extLst>
          </p:cNvPr>
          <p:cNvPicPr>
            <a:picLocks noChangeAspect="1"/>
          </p:cNvPicPr>
          <p:nvPr/>
        </p:nvPicPr>
        <p:blipFill>
          <a:blip r:embed="rId3"/>
          <a:stretch>
            <a:fillRect/>
          </a:stretch>
        </p:blipFill>
        <p:spPr>
          <a:xfrm>
            <a:off x="9052138" y="4025265"/>
            <a:ext cx="2543175" cy="2190750"/>
          </a:xfrm>
          <a:prstGeom prst="rect">
            <a:avLst/>
          </a:prstGeom>
        </p:spPr>
      </p:pic>
    </p:spTree>
    <p:extLst>
      <p:ext uri="{BB962C8B-B14F-4D97-AF65-F5344CB8AC3E}">
        <p14:creationId xmlns:p14="http://schemas.microsoft.com/office/powerpoint/2010/main" val="22618514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297B709-70D7-42DA-B220-3306B60BCE0C}"/>
              </a:ext>
            </a:extLst>
          </p:cNvPr>
          <p:cNvPicPr>
            <a:picLocks noChangeAspect="1"/>
          </p:cNvPicPr>
          <p:nvPr/>
        </p:nvPicPr>
        <p:blipFill>
          <a:blip r:embed="rId2"/>
          <a:stretch>
            <a:fillRect/>
          </a:stretch>
        </p:blipFill>
        <p:spPr>
          <a:xfrm>
            <a:off x="8870622" y="771525"/>
            <a:ext cx="1706252" cy="1807739"/>
          </a:xfrm>
          <a:prstGeom prst="rect">
            <a:avLst/>
          </a:prstGeom>
        </p:spPr>
      </p:pic>
      <p:pic>
        <p:nvPicPr>
          <p:cNvPr id="5" name="Imagen 4">
            <a:extLst>
              <a:ext uri="{FF2B5EF4-FFF2-40B4-BE49-F238E27FC236}">
                <a16:creationId xmlns:a16="http://schemas.microsoft.com/office/drawing/2014/main" id="{2BE6AFA6-D991-43D8-85C4-BBF9F72A2DEE}"/>
              </a:ext>
            </a:extLst>
          </p:cNvPr>
          <p:cNvPicPr>
            <a:picLocks noChangeAspect="1"/>
          </p:cNvPicPr>
          <p:nvPr/>
        </p:nvPicPr>
        <p:blipFill>
          <a:blip r:embed="rId3"/>
          <a:stretch>
            <a:fillRect/>
          </a:stretch>
        </p:blipFill>
        <p:spPr>
          <a:xfrm>
            <a:off x="3092501" y="3131560"/>
            <a:ext cx="2791557" cy="1216674"/>
          </a:xfrm>
          <a:prstGeom prst="rect">
            <a:avLst/>
          </a:prstGeom>
        </p:spPr>
      </p:pic>
      <p:pic>
        <p:nvPicPr>
          <p:cNvPr id="9" name="Imagen 8">
            <a:extLst>
              <a:ext uri="{FF2B5EF4-FFF2-40B4-BE49-F238E27FC236}">
                <a16:creationId xmlns:a16="http://schemas.microsoft.com/office/drawing/2014/main" id="{FEDDD1F8-FFCD-76EA-FE51-A26C7F815C6F}"/>
              </a:ext>
            </a:extLst>
          </p:cNvPr>
          <p:cNvPicPr>
            <a:picLocks noChangeAspect="1"/>
          </p:cNvPicPr>
          <p:nvPr/>
        </p:nvPicPr>
        <p:blipFill>
          <a:blip r:embed="rId4"/>
          <a:stretch>
            <a:fillRect/>
          </a:stretch>
        </p:blipFill>
        <p:spPr>
          <a:xfrm>
            <a:off x="904834" y="771525"/>
            <a:ext cx="7166892" cy="2346579"/>
          </a:xfrm>
          <a:prstGeom prst="rect">
            <a:avLst/>
          </a:prstGeom>
        </p:spPr>
      </p:pic>
      <p:sp>
        <p:nvSpPr>
          <p:cNvPr id="6" name="CuadroTexto 5">
            <a:extLst>
              <a:ext uri="{FF2B5EF4-FFF2-40B4-BE49-F238E27FC236}">
                <a16:creationId xmlns:a16="http://schemas.microsoft.com/office/drawing/2014/main" id="{6FDAC4C3-A82E-C62B-5AC5-5CC3C9192F63}"/>
              </a:ext>
            </a:extLst>
          </p:cNvPr>
          <p:cNvSpPr txBox="1"/>
          <p:nvPr/>
        </p:nvSpPr>
        <p:spPr>
          <a:xfrm>
            <a:off x="1078992" y="5038556"/>
            <a:ext cx="10250424" cy="1295868"/>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just">
              <a:lnSpc>
                <a:spcPct val="150000"/>
              </a:lnSpc>
            </a:pPr>
            <a:r>
              <a:rPr lang="es-CR" b="1" dirty="0"/>
              <a:t>Diferencia entre teorema y regla empírica. </a:t>
            </a:r>
            <a:r>
              <a:rPr lang="es-CR" dirty="0"/>
              <a:t>La diferencia es que el teorema de Chebyshev vale para cualquier variable aleatoria mientras que la regla empírica es para una variable normalmente distribuida. Por esta razón, podemos usar siempre el teorema pero no siempre la regla empírica.</a:t>
            </a:r>
            <a:endParaRPr lang="en-US" dirty="0"/>
          </a:p>
        </p:txBody>
      </p:sp>
    </p:spTree>
    <p:extLst>
      <p:ext uri="{BB962C8B-B14F-4D97-AF65-F5344CB8AC3E}">
        <p14:creationId xmlns:p14="http://schemas.microsoft.com/office/powerpoint/2010/main" val="117394745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71F50F34-0A65-4D1D-89CF-5F0C67B1B0F5}"/>
              </a:ext>
            </a:extLst>
          </p:cNvPr>
          <p:cNvPicPr>
            <a:picLocks noChangeAspect="1"/>
          </p:cNvPicPr>
          <p:nvPr/>
        </p:nvPicPr>
        <p:blipFill>
          <a:blip r:embed="rId2"/>
          <a:stretch>
            <a:fillRect/>
          </a:stretch>
        </p:blipFill>
        <p:spPr>
          <a:xfrm>
            <a:off x="1470580" y="618340"/>
            <a:ext cx="7228069" cy="3231556"/>
          </a:xfrm>
          <a:prstGeom prst="rect">
            <a:avLst/>
          </a:prstGeom>
        </p:spPr>
      </p:pic>
      <p:pic>
        <p:nvPicPr>
          <p:cNvPr id="8" name="Imagen 7">
            <a:extLst>
              <a:ext uri="{FF2B5EF4-FFF2-40B4-BE49-F238E27FC236}">
                <a16:creationId xmlns:a16="http://schemas.microsoft.com/office/drawing/2014/main" id="{770A0EDA-B5B8-49A2-8AC3-A40E4C1E270D}"/>
              </a:ext>
            </a:extLst>
          </p:cNvPr>
          <p:cNvPicPr>
            <a:picLocks noChangeAspect="1"/>
          </p:cNvPicPr>
          <p:nvPr/>
        </p:nvPicPr>
        <p:blipFill>
          <a:blip r:embed="rId3"/>
          <a:stretch>
            <a:fillRect/>
          </a:stretch>
        </p:blipFill>
        <p:spPr>
          <a:xfrm>
            <a:off x="1552968" y="4310675"/>
            <a:ext cx="6148732" cy="1786060"/>
          </a:xfrm>
          <a:prstGeom prst="rect">
            <a:avLst/>
          </a:prstGeom>
        </p:spPr>
      </p:pic>
      <p:pic>
        <p:nvPicPr>
          <p:cNvPr id="10" name="Imagen 9">
            <a:extLst>
              <a:ext uri="{FF2B5EF4-FFF2-40B4-BE49-F238E27FC236}">
                <a16:creationId xmlns:a16="http://schemas.microsoft.com/office/drawing/2014/main" id="{B22A796E-7831-D7A0-F4C9-AA8DF664C28C}"/>
              </a:ext>
            </a:extLst>
          </p:cNvPr>
          <p:cNvPicPr>
            <a:picLocks noChangeAspect="1"/>
          </p:cNvPicPr>
          <p:nvPr/>
        </p:nvPicPr>
        <p:blipFill>
          <a:blip r:embed="rId4"/>
          <a:stretch>
            <a:fillRect/>
          </a:stretch>
        </p:blipFill>
        <p:spPr>
          <a:xfrm>
            <a:off x="9231820" y="4108330"/>
            <a:ext cx="2543175" cy="2190750"/>
          </a:xfrm>
          <a:prstGeom prst="rect">
            <a:avLst/>
          </a:prstGeom>
        </p:spPr>
      </p:pic>
    </p:spTree>
    <p:extLst>
      <p:ext uri="{BB962C8B-B14F-4D97-AF65-F5344CB8AC3E}">
        <p14:creationId xmlns:p14="http://schemas.microsoft.com/office/powerpoint/2010/main" val="2581280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2143C41E-6E03-AA87-4432-AE265D6C7D1B}"/>
              </a:ext>
            </a:extLst>
          </p:cNvPr>
          <p:cNvPicPr>
            <a:picLocks noChangeAspect="1"/>
          </p:cNvPicPr>
          <p:nvPr/>
        </p:nvPicPr>
        <p:blipFill>
          <a:blip r:embed="rId2"/>
          <a:stretch>
            <a:fillRect/>
          </a:stretch>
        </p:blipFill>
        <p:spPr>
          <a:xfrm>
            <a:off x="1257681" y="2154745"/>
            <a:ext cx="7829550" cy="1762125"/>
          </a:xfrm>
          <a:prstGeom prst="rect">
            <a:avLst/>
          </a:prstGeom>
        </p:spPr>
      </p:pic>
      <p:pic>
        <p:nvPicPr>
          <p:cNvPr id="5" name="Imagen 4">
            <a:extLst>
              <a:ext uri="{FF2B5EF4-FFF2-40B4-BE49-F238E27FC236}">
                <a16:creationId xmlns:a16="http://schemas.microsoft.com/office/drawing/2014/main" id="{F3C423A1-3C31-ED22-FAF3-5E831852F73F}"/>
              </a:ext>
            </a:extLst>
          </p:cNvPr>
          <p:cNvPicPr>
            <a:picLocks noChangeAspect="1"/>
          </p:cNvPicPr>
          <p:nvPr/>
        </p:nvPicPr>
        <p:blipFill>
          <a:blip r:embed="rId3"/>
          <a:stretch>
            <a:fillRect/>
          </a:stretch>
        </p:blipFill>
        <p:spPr>
          <a:xfrm>
            <a:off x="1147191" y="1151001"/>
            <a:ext cx="7867650" cy="514350"/>
          </a:xfrm>
          <a:prstGeom prst="rect">
            <a:avLst/>
          </a:prstGeom>
        </p:spPr>
      </p:pic>
      <mc:AlternateContent xmlns:mc="http://schemas.openxmlformats.org/markup-compatibility/2006" xmlns:p14="http://schemas.microsoft.com/office/powerpoint/2010/main">
        <mc:Choice Requires="p14">
          <p:contentPart p14:bwMode="auto" r:id="rId4">
            <p14:nvContentPartPr>
              <p14:cNvPr id="6" name="Entrada de lápiz 5">
                <a:extLst>
                  <a:ext uri="{FF2B5EF4-FFF2-40B4-BE49-F238E27FC236}">
                    <a16:creationId xmlns:a16="http://schemas.microsoft.com/office/drawing/2014/main" id="{DCCD7DE3-0E69-839B-6482-AACABC06DAE8}"/>
                  </a:ext>
                </a:extLst>
              </p14:cNvPr>
              <p14:cNvContentPartPr/>
              <p14:nvPr/>
            </p14:nvContentPartPr>
            <p14:xfrm>
              <a:off x="5589360" y="2272320"/>
              <a:ext cx="5457240" cy="2693160"/>
            </p14:xfrm>
          </p:contentPart>
        </mc:Choice>
        <mc:Fallback xmlns="">
          <p:pic>
            <p:nvPicPr>
              <p:cNvPr id="6" name="Entrada de lápiz 5">
                <a:extLst>
                  <a:ext uri="{FF2B5EF4-FFF2-40B4-BE49-F238E27FC236}">
                    <a16:creationId xmlns:a16="http://schemas.microsoft.com/office/drawing/2014/main" id="{DCCD7DE3-0E69-839B-6482-AACABC06DAE8}"/>
                  </a:ext>
                </a:extLst>
              </p:cNvPr>
              <p:cNvPicPr/>
              <p:nvPr/>
            </p:nvPicPr>
            <p:blipFill>
              <a:blip r:embed="rId5"/>
              <a:stretch>
                <a:fillRect/>
              </a:stretch>
            </p:blipFill>
            <p:spPr>
              <a:xfrm>
                <a:off x="5580000" y="2262960"/>
                <a:ext cx="5475960" cy="2711880"/>
              </a:xfrm>
              <a:prstGeom prst="rect">
                <a:avLst/>
              </a:prstGeom>
            </p:spPr>
          </p:pic>
        </mc:Fallback>
      </mc:AlternateContent>
    </p:spTree>
    <p:extLst>
      <p:ext uri="{BB962C8B-B14F-4D97-AF65-F5344CB8AC3E}">
        <p14:creationId xmlns:p14="http://schemas.microsoft.com/office/powerpoint/2010/main" val="24364397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53A9137B-A0A4-32D3-9953-9B7DAABEF0D0}"/>
              </a:ext>
            </a:extLst>
          </p:cNvPr>
          <p:cNvPicPr>
            <a:picLocks noChangeAspect="1"/>
          </p:cNvPicPr>
          <p:nvPr/>
        </p:nvPicPr>
        <p:blipFill>
          <a:blip r:embed="rId2"/>
          <a:stretch>
            <a:fillRect/>
          </a:stretch>
        </p:blipFill>
        <p:spPr>
          <a:xfrm>
            <a:off x="987552" y="1850851"/>
            <a:ext cx="5108448" cy="2102149"/>
          </a:xfrm>
          <a:prstGeom prst="rect">
            <a:avLst/>
          </a:prstGeom>
        </p:spPr>
      </p:pic>
      <p:sp>
        <p:nvSpPr>
          <p:cNvPr id="4" name="CuadroTexto 3">
            <a:extLst>
              <a:ext uri="{FF2B5EF4-FFF2-40B4-BE49-F238E27FC236}">
                <a16:creationId xmlns:a16="http://schemas.microsoft.com/office/drawing/2014/main" id="{47EC18DE-0B19-20B6-D4D2-2DD772C948C4}"/>
              </a:ext>
            </a:extLst>
          </p:cNvPr>
          <p:cNvSpPr txBox="1"/>
          <p:nvPr/>
        </p:nvSpPr>
        <p:spPr>
          <a:xfrm>
            <a:off x="859536" y="868680"/>
            <a:ext cx="7516368" cy="461665"/>
          </a:xfrm>
          <a:prstGeom prst="rect">
            <a:avLst/>
          </a:prstGeom>
          <a:noFill/>
        </p:spPr>
        <p:txBody>
          <a:bodyPr wrap="square" rtlCol="0">
            <a:spAutoFit/>
          </a:bodyPr>
          <a:lstStyle/>
          <a:p>
            <a:r>
              <a:rPr lang="es-CR" sz="2400" b="1" dirty="0">
                <a:effectLst>
                  <a:outerShdw blurRad="38100" dist="38100" dir="2700000" algn="tl">
                    <a:srgbClr val="000000">
                      <a:alpha val="43137"/>
                    </a:srgbClr>
                  </a:outerShdw>
                </a:effectLst>
              </a:rPr>
              <a:t>Teorema de Chebyshev</a:t>
            </a:r>
            <a:endParaRPr lang="en-US" sz="2400" b="1" dirty="0">
              <a:effectLst>
                <a:outerShdw blurRad="38100" dist="38100" dir="2700000" algn="tl">
                  <a:srgbClr val="000000">
                    <a:alpha val="43137"/>
                  </a:srgbClr>
                </a:outerShdw>
              </a:effectLst>
            </a:endParaRPr>
          </a:p>
        </p:txBody>
      </p:sp>
      <p:pic>
        <p:nvPicPr>
          <p:cNvPr id="7" name="Imagen 6">
            <a:extLst>
              <a:ext uri="{FF2B5EF4-FFF2-40B4-BE49-F238E27FC236}">
                <a16:creationId xmlns:a16="http://schemas.microsoft.com/office/drawing/2014/main" id="{4F69C819-3ED6-31ED-544B-4EADF9EAAC0E}"/>
              </a:ext>
            </a:extLst>
          </p:cNvPr>
          <p:cNvPicPr>
            <a:picLocks noChangeAspect="1"/>
          </p:cNvPicPr>
          <p:nvPr/>
        </p:nvPicPr>
        <p:blipFill>
          <a:blip r:embed="rId3"/>
          <a:stretch>
            <a:fillRect/>
          </a:stretch>
        </p:blipFill>
        <p:spPr>
          <a:xfrm>
            <a:off x="9521208" y="942244"/>
            <a:ext cx="1482072" cy="908607"/>
          </a:xfrm>
          <a:prstGeom prst="rect">
            <a:avLst/>
          </a:prstGeom>
          <a:ln>
            <a:solidFill>
              <a:schemeClr val="tx1">
                <a:lumMod val="75000"/>
                <a:lumOff val="25000"/>
              </a:schemeClr>
            </a:solidFill>
          </a:ln>
        </p:spPr>
      </p:pic>
      <mc:AlternateContent xmlns:mc="http://schemas.openxmlformats.org/markup-compatibility/2006" xmlns:p14="http://schemas.microsoft.com/office/powerpoint/2010/main">
        <mc:Choice Requires="p14">
          <p:contentPart p14:bwMode="auto" r:id="rId4">
            <p14:nvContentPartPr>
              <p14:cNvPr id="2" name="Entrada de lápiz 1">
                <a:extLst>
                  <a:ext uri="{FF2B5EF4-FFF2-40B4-BE49-F238E27FC236}">
                    <a16:creationId xmlns:a16="http://schemas.microsoft.com/office/drawing/2014/main" id="{A567049A-CD9C-4AC1-4D8D-26B5CDB7D97A}"/>
                  </a:ext>
                </a:extLst>
              </p14:cNvPr>
              <p14:cNvContentPartPr/>
              <p14:nvPr/>
            </p14:nvContentPartPr>
            <p14:xfrm>
              <a:off x="635040" y="1971000"/>
              <a:ext cx="10635480" cy="3270240"/>
            </p14:xfrm>
          </p:contentPart>
        </mc:Choice>
        <mc:Fallback xmlns="">
          <p:pic>
            <p:nvPicPr>
              <p:cNvPr id="2" name="Entrada de lápiz 1">
                <a:extLst>
                  <a:ext uri="{FF2B5EF4-FFF2-40B4-BE49-F238E27FC236}">
                    <a16:creationId xmlns:a16="http://schemas.microsoft.com/office/drawing/2014/main" id="{A567049A-CD9C-4AC1-4D8D-26B5CDB7D97A}"/>
                  </a:ext>
                </a:extLst>
              </p:cNvPr>
              <p:cNvPicPr/>
              <p:nvPr/>
            </p:nvPicPr>
            <p:blipFill>
              <a:blip r:embed="rId5"/>
              <a:stretch>
                <a:fillRect/>
              </a:stretch>
            </p:blipFill>
            <p:spPr>
              <a:xfrm>
                <a:off x="625680" y="1961640"/>
                <a:ext cx="10654200" cy="3288960"/>
              </a:xfrm>
              <a:prstGeom prst="rect">
                <a:avLst/>
              </a:prstGeom>
            </p:spPr>
          </p:pic>
        </mc:Fallback>
      </mc:AlternateContent>
    </p:spTree>
    <p:extLst>
      <p:ext uri="{BB962C8B-B14F-4D97-AF65-F5344CB8AC3E}">
        <p14:creationId xmlns:p14="http://schemas.microsoft.com/office/powerpoint/2010/main" val="132419403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E6331C7-6D88-99E6-08B8-7B32A20054BC}"/>
              </a:ext>
            </a:extLst>
          </p:cNvPr>
          <p:cNvPicPr>
            <a:picLocks noChangeAspect="1"/>
          </p:cNvPicPr>
          <p:nvPr/>
        </p:nvPicPr>
        <p:blipFill>
          <a:blip r:embed="rId2"/>
          <a:stretch>
            <a:fillRect/>
          </a:stretch>
        </p:blipFill>
        <p:spPr>
          <a:xfrm>
            <a:off x="781117" y="923544"/>
            <a:ext cx="8062845" cy="3800856"/>
          </a:xfrm>
          <a:prstGeom prst="rect">
            <a:avLst/>
          </a:prstGeom>
        </p:spPr>
      </p:pic>
    </p:spTree>
    <p:extLst>
      <p:ext uri="{BB962C8B-B14F-4D97-AF65-F5344CB8AC3E}">
        <p14:creationId xmlns:p14="http://schemas.microsoft.com/office/powerpoint/2010/main" val="40678964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860336B4-DCB0-4566-BE3A-0DA5F5BF9356}"/>
              </a:ext>
            </a:extLst>
          </p:cNvPr>
          <p:cNvPicPr>
            <a:picLocks noChangeAspect="1"/>
          </p:cNvPicPr>
          <p:nvPr/>
        </p:nvPicPr>
        <p:blipFill>
          <a:blip r:embed="rId2"/>
          <a:stretch>
            <a:fillRect/>
          </a:stretch>
        </p:blipFill>
        <p:spPr>
          <a:xfrm>
            <a:off x="1389062" y="1191491"/>
            <a:ext cx="9210675" cy="3810000"/>
          </a:xfrm>
          <a:prstGeom prst="rect">
            <a:avLst/>
          </a:prstGeom>
        </p:spPr>
      </p:pic>
    </p:spTree>
    <p:extLst>
      <p:ext uri="{BB962C8B-B14F-4D97-AF65-F5344CB8AC3E}">
        <p14:creationId xmlns:p14="http://schemas.microsoft.com/office/powerpoint/2010/main" val="403397628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2370303" y="1431195"/>
            <a:ext cx="6841430" cy="4186362"/>
          </a:xfrm>
          <a:prstGeom prst="rect">
            <a:avLst/>
          </a:prstGeom>
        </p:spPr>
      </p:pic>
    </p:spTree>
    <p:extLst>
      <p:ext uri="{BB962C8B-B14F-4D97-AF65-F5344CB8AC3E}">
        <p14:creationId xmlns:p14="http://schemas.microsoft.com/office/powerpoint/2010/main" val="11359961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19140</TotalTime>
  <Words>2695</Words>
  <Application>Microsoft Office PowerPoint</Application>
  <PresentationFormat>Panorámica</PresentationFormat>
  <Paragraphs>342</Paragraphs>
  <Slides>90</Slides>
  <Notes>0</Notes>
  <HiddenSlides>0</HiddenSlides>
  <MMClips>0</MMClips>
  <ScaleCrop>false</ScaleCrop>
  <HeadingPairs>
    <vt:vector size="6" baseType="variant">
      <vt:variant>
        <vt:lpstr>Fuentes usadas</vt:lpstr>
      </vt:variant>
      <vt:variant>
        <vt:i4>13</vt:i4>
      </vt:variant>
      <vt:variant>
        <vt:lpstr>Tema</vt:lpstr>
      </vt:variant>
      <vt:variant>
        <vt:i4>1</vt:i4>
      </vt:variant>
      <vt:variant>
        <vt:lpstr>Títulos de diapositiva</vt:lpstr>
      </vt:variant>
      <vt:variant>
        <vt:i4>90</vt:i4>
      </vt:variant>
    </vt:vector>
  </HeadingPairs>
  <TitlesOfParts>
    <vt:vector size="104" baseType="lpstr">
      <vt:lpstr>Algerian</vt:lpstr>
      <vt:lpstr>Arial</vt:lpstr>
      <vt:lpstr>Arial Black</vt:lpstr>
      <vt:lpstr>Arial Rounded MT Bold</vt:lpstr>
      <vt:lpstr>Blackoak Std</vt:lpstr>
      <vt:lpstr>Calibri</vt:lpstr>
      <vt:lpstr>Calibri Light</vt:lpstr>
      <vt:lpstr>Cambria Math</vt:lpstr>
      <vt:lpstr>Franklin Gothic Demi</vt:lpstr>
      <vt:lpstr>Segoe UI Black</vt:lpstr>
      <vt:lpstr>Times New Roman</vt:lpstr>
      <vt:lpstr>verdana,geneva</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Carlom</dc:creator>
  <cp:lastModifiedBy>Carlomagno Araya Alpízar</cp:lastModifiedBy>
  <cp:revision>516</cp:revision>
  <dcterms:created xsi:type="dcterms:W3CDTF">2016-05-13T00:12:40Z</dcterms:created>
  <dcterms:modified xsi:type="dcterms:W3CDTF">2023-10-29T00:49:30Z</dcterms:modified>
</cp:coreProperties>
</file>