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2" r:id="rId3"/>
    <p:sldId id="335" r:id="rId4"/>
    <p:sldId id="258" r:id="rId5"/>
    <p:sldId id="259" r:id="rId6"/>
    <p:sldId id="310" r:id="rId7"/>
    <p:sldId id="328" r:id="rId8"/>
    <p:sldId id="327" r:id="rId9"/>
    <p:sldId id="320" r:id="rId10"/>
    <p:sldId id="257" r:id="rId11"/>
    <p:sldId id="309" r:id="rId12"/>
    <p:sldId id="326" r:id="rId13"/>
    <p:sldId id="260" r:id="rId14"/>
    <p:sldId id="277" r:id="rId15"/>
    <p:sldId id="321" r:id="rId16"/>
    <p:sldId id="266" r:id="rId17"/>
    <p:sldId id="267" r:id="rId18"/>
    <p:sldId id="264" r:id="rId19"/>
    <p:sldId id="300" r:id="rId20"/>
    <p:sldId id="301" r:id="rId21"/>
    <p:sldId id="281" r:id="rId22"/>
    <p:sldId id="325" r:id="rId23"/>
    <p:sldId id="274" r:id="rId24"/>
    <p:sldId id="581" r:id="rId25"/>
    <p:sldId id="263" r:id="rId26"/>
    <p:sldId id="582" r:id="rId27"/>
    <p:sldId id="290" r:id="rId28"/>
    <p:sldId id="292" r:id="rId29"/>
    <p:sldId id="287" r:id="rId30"/>
    <p:sldId id="303" r:id="rId31"/>
    <p:sldId id="316" r:id="rId32"/>
    <p:sldId id="319" r:id="rId33"/>
    <p:sldId id="337" r:id="rId34"/>
    <p:sldId id="333" r:id="rId35"/>
    <p:sldId id="338" r:id="rId36"/>
    <p:sldId id="334" r:id="rId37"/>
    <p:sldId id="304" r:id="rId38"/>
    <p:sldId id="317" r:id="rId39"/>
    <p:sldId id="332" r:id="rId40"/>
    <p:sldId id="306" r:id="rId41"/>
    <p:sldId id="324" r:id="rId42"/>
    <p:sldId id="307" r:id="rId43"/>
    <p:sldId id="308" r:id="rId44"/>
    <p:sldId id="280"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m" initials="C" lastIdx="1" clrIdx="0">
    <p:extLst>
      <p:ext uri="{19B8F6BF-5375-455C-9EA6-DF929625EA0E}">
        <p15:presenceInfo xmlns:p15="http://schemas.microsoft.com/office/powerpoint/2012/main" userId="Car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0" d="100"/>
          <a:sy n="70" d="100"/>
        </p:scale>
        <p:origin x="120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8332" units="cm"/>
          <inkml:channel name="Y" type="integer" max="10564" units="cm"/>
          <inkml:channel name="F" type="integer" max="256" units="dev"/>
          <inkml:channel name="T" type="integer" max="2.14748E9" units="dev"/>
        </inkml:traceFormat>
        <inkml:channelProperties>
          <inkml:channelProperty channel="X" name="resolution" value="623.53741" units="1/cm"/>
          <inkml:channelProperty channel="Y" name="resolution" value="636.38556" units="1/cm"/>
          <inkml:channelProperty channel="F" name="resolution" value="0" units="1/dev"/>
          <inkml:channelProperty channel="T" name="resolution" value="1" units="1/dev"/>
        </inkml:channelProperties>
      </inkml:inkSource>
      <inkml:timestamp xml:id="ts0" timeString="2020-04-27T15:04:42.39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2060"/>
    </inkml:brush>
    <inkml:brush xml:id="br3">
      <inkml:brushProperty name="width" value="0.05292" units="cm"/>
      <inkml:brushProperty name="height" value="0.05292" units="cm"/>
      <inkml:brushProperty name="color" value="#7030A0"/>
    </inkml:brush>
  </inkml:definitions>
  <inkml:trace contextRef="#ctx0" brushRef="#br0">15276 12419 81 0,'0'0'0'0,"1"24"1"16,-1-24 1-16,0 0 5 16,0 0 0-16,2-7-2 15,-2 7 1-15,2-8-1 16,-2 8 0-16,0 0-1 15,0 0 0-15,0 0-3 16,0 0 0-16,0 0 0 16,0 0 0-16,0 0 4 15,0 0 0-15,0 0-1 16,0 0 0-16,9-9 4 16,4 6 1-16,8-8-8 0,-5 4 1 15,5-1-2-15,-7 3 0 16,5 1 1-1,-3 1 0-15,5-1-1 0,-6 1 0 16,-2 1 0-16,-1 0 0 16,0 0 0-16,-5-1 0 15,-2 1-4-15,-5 2 1 16,12 5-30-16,-12-5 0 16,0 0-29-16</inkml:trace>
  <inkml:trace contextRef="#ctx0" brushRef="#br0" timeOffset="390.9">15220 12672 84 0,'11'-4'0'0,"11"-8"7"16,-22 12 1-16,0 12-6 15,0-12 0-15,-5 13 22 16,5-13 1-16,-6 5-24 16,17-3 1-16,4-4 3 0,6 0 0 15,3-1-5-15,-10-1 1 16,5 1 0-16,-4-3 0 15,1-3 0-15,5 6 0 16,-5-5 0-16,4 5 1 16,3 1-2-16,-9-2 1 15,-1 2-1-15,-2 1 1 16,-7 1-12-16,-4 0 0 16,8 0-2-16,-8 0 1 15,0 0-78-15</inkml:trace>
  <inkml:trace contextRef="#ctx0" brushRef="#br1" timeOffset="100591.74">14963 7422 28 0,'0'9'0'16,"0"8"7"-16,0-8 1 16,0-6-6-16,0-3 0 15,0 0 0-15,0 0 0 16,0 0 3-16,0 0 0 15,0 0 5-15,0 0 1 16,-3 7-6-16,3-7 0 16,-8 11-3-16,6-4 0 15,1 1 1-15,-1 1 1 16,-2-6-3-16,4 6 0 16,0-3 11-16,0 1 1 15,0 2-11-15,9-5 0 16,6-3 1-16,15-6 0 15,7-13 1-15,11-6 1 16,11-6-5-16,18-12 0 16,18-8-13-16,49-19 1 0,-2 3-75 15</inkml:trace>
  <inkml:trace contextRef="#ctx0" brushRef="#br1" timeOffset="103254.62">14845 6510 21 0,'0'0'0'16,"0"0"2"-16,0 0 0 15,0 0-1-15,0 0 1 16,0 0 0-16,0 0 0 16,0 0 8-16,0 0 1 15,0 0-5-15,0 0 0 16,0 0 5-16,0 0 0 15,0 0-1-15,0 0 0 16,0 0-4-16,20-9 1 16,14-9 11-16,14-11 0 15,18-12-13-15,53-32 0 16,39-19-7-16,44-25 1 16,-5 2-118-16</inkml:trace>
  <inkml:trace contextRef="#ctx0" brushRef="#br1" timeOffset="124157.29">15144 10726 97 0,'0'7'0'15,"-1"4"2"-15,1-11 1 0,0 0 2 16,0 0 1-16,0 0 0 16,0 0 0-16,0 0-1 15,0 0 0-15,0 0-2 16,0 0 0-16,0 0 9 15,0 0 1-15,11-2-13 16,3-3 0-16,10-6 1 0,13 9 1 16,15 2-2-16,-11-3 0 15,-10 3 0-15,-9-2 1 16,-7-2-1-16,-4 2 0 16,-2 2-2-16,-9 0 1 15,8 0-48-15,-12 8 1 16,4-1 11-16</inkml:trace>
  <inkml:trace contextRef="#ctx0" brushRef="#br1" timeOffset="124452.57">15132 10897 91 0,'16'-9'0'15,"16"-7"10"-15,-32 16 1 16,-10-5 1-16,10 5 0 16,-13 1-11-16,23-4 1 0,4-3-2 15,1 1 0-15,6 1 3 16,3-5 1-16,1 0-5 16,3 2 1-16,3-2 0 15,-6 6 0-15,-9-3 0 16,1 4 0-16,-10 2-2 15,4 0 1-15,-2 2-53 16,3 4 0-16,-3-5 45 16</inkml:trace>
  <inkml:trace contextRef="#ctx0" brushRef="#br1" timeOffset="126252.7">16112 10409 77 0,'-7'14'0'15,"2"11"9"-15,5-25 0 16,0 0-6-16,0 0 0 16,0-11 0-16,-10 10 1 15,1-1 9-15,-8 11 1 16,-5 3-11-16,6-2 0 15,-5 2-3-15,3 4 1 16,-4-3-1-16,1 0 0 16,8-1-2-16,-3-3 0 15,-4-2 7-15,7-1 0 16,5 1-5-16,8-7 1 16,0 0-1-16,0 0 0 15,17-9 6-15,-2 2 1 0,1-2-8 16,5-4 1-16,6 1-1 15,6-5 0-15,-1 1-7 16,-4 4 0-16,-4 2 15 16,1 1 1-16,1 6-13 15,-3 3 0-15,-11 3 8 16,-4 10 0-16,-8 3-3 0,-13 8 0 16,-7 5 1-16,-4 3 1 15,-8 6-3-15,3 2 1 16,-6 1 0-16,1-5 0 15,7-5-4-15,3-2 1 16,-2-4 1-16,5-9 0 16,10-3 11-16,0-4 0 15,7-4-7-15,4-5 0 16,10-9-4-16,-5 2 1 16,5 0 0-16,10-6 1 15,8-1-1-15,-6 3 1 16,4 0 0-16,-1 2 1 15,3 0 0-15,-6 5 1 16,-1-1-4-16,-5 7 1 16,3 3-8-16,-4 1 1 15,1 1 6-15,4 0 1 16,-3-2-25-16,2-1 1 16,-7 0-34-16</inkml:trace>
  <inkml:trace contextRef="#ctx0" brushRef="#br1" timeOffset="126623.83">16589 10358 150 0,'-5'15'0'16,"-7"12"-6"-16,5-17 1 15,2-8 10-15,-3 4 0 16,3-1 1-16,-5 9 0 16,5 4-5-16,-3 8 0 15,8 3-1-15,-1-1 0 16,1 3 3-16,0-2 0 15,0 0-3-15,-2-2 1 16,2 2 0-16,-6-9 0 16,4-2-1-16,2-2 0 15,0-9-2-15,0 0 1 16,0-1-51-16,0-6 0 16,0 0 20-16</inkml:trace>
  <inkml:trace contextRef="#ctx0" brushRef="#br1" timeOffset="128518.69">16955 10385 65 0,'5'-5'0'16,"7"-8"2"-16,-1 4 0 15,-2-4 7-15,-2 3 1 16,4 4 5-16,-1-3 0 15,-1 2-6-15,-5 2 0 16,-1-3-9-16,-3 8 0 0,8-5-2 16,-8 5 1-16,-11 4 3 15,7 5 0-15,-9 3 3 16,-4 10 0-16,1 7 0 16,-7 0 1-16,7 5-5 15,3 4 1-15,4 1 1 16,-2-1 0-16,1-2-3 0,7-1 1 15,3-10-1-15,1 0 0 16,1-3 1-16,8-2 0 16,1-8-1-16,0-3 0 15,4-3 1-15,-3-8 1 16,1-9-2-16,-2 4 1 16,-3 0 0-16,-8 7 0 15,7-11-1-15,-7 0 0 16,-3-2 0-16,-1 2 1 15,-4 2-1-15,1 6 0 16,-2 6 0-16,0 1 0 16,-2 5-2-16,3 0 0 15,4 2-11-15,3 2 1 16,2 3 3-16,1-5 0 16,8-2-31-16,1-2 1 15,0 0 14-15</inkml:trace>
  <inkml:trace contextRef="#ctx0" brushRef="#br1" timeOffset="128889.23">17345 10486 101 0,'-22'13'0'0,"-14"10"3"15,35-10 1-15,4 1 9 16,5 1 1-16,-3-3-9 15,-10 10 0-15,-14 3-4 16,17 0 0-16,8-3 3 0,7-2 1 16,5 2 0-16,8-15 0 15,7-7-5-15,-9 2 0 16,0-4 0-16,0-9 1 16,2-7 0-16,-3 2 1 15,-3-6-1-15,-7-1 0 16,-8-4 0-16,-7 1 0 15,-9 1 0-15,0 5 0 16,-5 0-1-16,-5 10 1 16,3 2-1-16,-14 8 0 15,-12 0-2-15,18 17 0 16,10 4 0-16,5-3 1 16,-1-1-31-16,11 2 0 15,-3 3-36-15</inkml:trace>
  <inkml:trace contextRef="#ctx0" brushRef="#br1" timeOffset="131471.01">18121 10392 62 0,'-11'13'0'16,"-6"5"9"-16,17-18 0 16,4-14 0-16,-3 3 0 15,7 2-5-15,-8 9 0 16,0-6 18-16,-9 12 0 15,-6 10-19-15,2 9 0 16,-7 10-3-16,5 1 0 16,4 1-1-16,3 1 0 15,3 2 1-15,1-8 1 16,8-6-1-16,7-5 0 16,5-1 5-16,7-7 0 15,3-8-5-15,1-1 1 0,3-11 0 16,-6-6 1-16,-8-9-2 15,5 1 0-15,-6-8 1 16,-3-4 0-16,0 3-1 16,-7-3 0-16,1 3 0 15,-17-1 0-15,-8 2-1 16,1 7 0-16,-6 8 1 16,-2 3 0-16,-4 4 1 0,2 11 0 15,3 8-1-15,-1 4 0 16,2 8-2-16,7-4 1 15,2 0-3-15,13 3 1 16,2 0-5-16,2-1 1 16,6-2-35-16,-1-2 1 15,2-2 7-15</inkml:trace>
  <inkml:trace contextRef="#ctx0" brushRef="#br1" timeOffset="132968.67">18579 10414 63 0,'-9'7'0'16,"-3"-1"3"-16,12-6 0 15,0 0 9-15,0 0 1 16,0 0-7-16,0 0 0 16,0 0-5-16,0 0 0 15,0 0 9-15,0 0 1 16,0 0-9-16,0 0 0 0,0 0 15 15,0 0 0-15,0-6-19 16,0 6 1-16,2-12 2 16,-2 12 1-16,11-13-3 15,0 6 1-15,1 1 0 16,4-3 0-16,5 2-4 16,-7-2 1-16,7 6 2 15,-8-3 1-15,3 2-1 0,4 1 1 16,3-3 3-16,-7 3 0 15,5-1-7-15,-7 4 1 16,-3 0 4-16,-3 0 1 16,-6 4-2-16,-2-4 0 15,2 5 3-15,-10 4 0 16,-3 4-1-16,-2 1 0 16,-3 4-6-16,1-1 1 15,2-3 5-15,2 6 1 16,1-4-4-16,1-1 1 15,6-5-2-15,-7-1 1 16,8-3 1-16,2-6 0 16,-1 7-2-16,1-7 1 15,13 4 4-15,-2-4 0 16,7 0-3-16,1 0 0 16,-6 0 1-16,-1 1 1 15,0 1-2-15,-7 0 0 16,2 2 0-16,-7-4 1 0,12 3-1 15,-12-3 0-15,9 9-1 16,-17-2 1-16,-1 2-2 16,-6 13 0-16,-1 3 2 15,-6-5 0-15,-2 2-1 16,0-6 0-16,-10-2 0 16,8-3 1-16,2-2 0 15,10 0 0-15,-1-5-1 16,4 0 1-16,2-3-1 0,9-1 0 15,-12-3 1-15,22-8 0 16,-3-5-24-16,13-4 1 16,3 2-52-16</inkml:trace>
  <inkml:trace contextRef="#ctx0" brushRef="#br1" timeOffset="133336.37">19225 10082 93 0,'-11'15'0'16,"-5"6"3"-16,14 1 1 15,9 3 24-15,-9 0 0 16,-3 4-29-16,-8 9 0 16,-6 0 1-16,3 9 0 15,-6 0 5-15,3 1 0 16,4 1-4-16,10-7 1 15,1-4-2-15,13-1 0 16,10-1 0-16,-3-10 1 0,8-8 0 16,8-13 0-16,-3-5 0 15,-1-14 1-15,0-12-2 16,-13 1 1-16,-6-4-1 16,-13 1 1-16,-9-3 0 15,-3 9 0-15,-10 6-1 16,-4 9 0-16,1 7 0 0,-5 7 0 15,7 9-11-15,1 8 1 16,2 5 7-16,3-1 1 16,5-2-107-16</inkml:trace>
  <inkml:trace contextRef="#ctx0" brushRef="#br1" timeOffset="134954.66">15832 11034 42 0,'22'8'0'16,"15"4"7"-16,-37-12 1 16,-13-7 1-16,-2 2 0 15,-2-1-7-15,5 1 1 16,-1 1 3-16,2 1 0 16,9 3-2-16,2 0 1 15,0 0 0-15,0 0 0 16,0 0-5-16,0 0 0 15,13-2 0-15,3 0 1 16,14-2 26-16,9 3 0 16,5 1-31-16,9-6 0 15,8-1 2-15,-5 1 0 0,-8-1 5 16,20 4 0-16,19-1-4 16,15-1 0-16,12-8 0 15,-8 2 1-15,-7-1-1 16,-4-1 1-16,-10-1 0 15,-4 3 0-15,-5 0 4 16,-4 7 0-16,-8 4-4 0,5-5 0 16,-10 1 0-16,-8 2 1 15,-3 1-2-15,2 1 1 16,8 0 0-16,8-4 0 16,14 2 0-16,-19-1 0 15,-10-1 1-15,5-1 1 16,-5 3-1-16,21 2 0 15,8 0-1-15,-27-4 1 16,-4-1-1-16,-1-2 0 16,0-2 0-16,-4 3 0 15,-2 1 0-15,6 3 0 16,0 0 0-16,0 2 0 16,1 0 0-16,-5 0 1 15,-5-2-2-15,-1 1 1 16,-2-8 1-16,1 1 0 15,3 1 0-15,-5 5 0 16,0-1-1-16,4-1 0 0,5 0 0 16,-5 3 0-16,4 1 0 15,-4 0 0-15,5 0 0 16,-7 0 0-16,-4 0 0 16,0-4 0-16,1 2 0 15,3 0 0-15,-4 1 0 16,-4-1 0-16,-1 0 0 15,2-7 0-15,-4 0-1 16,-2 9 1-16,0 5 0 16,-4-5 0-16,-5 2 0 0,-1 2 1 15,5-1-1-15,-4 1 1 16,-1-4-1-16,-1 2 0 16,2 0 0-16,-4-2 1 15,0-2-1-15,-1 0 0 16,-9-2 0-16,-1 4 1 15,0 0-1-15,0 0 0 16,-3-9-24-16,3 9 1 16,0 0-65-16</inkml:trace>
  <inkml:trace contextRef="#ctx0" brushRef="#br1" timeOffset="137268.78">15926 11294 92 0,'9'5'0'0,"11"3"2"15,-20-8 1-15,0 0 4 0,-11-2 0 16,-2-5-6-16,4 3 1 16,6 2 5-16,3 2 0 15,-10-7-7-15,10 7 0 16,10-11 2-16,1 4 1 15,2-2-3-15,1 2 0 16,1 0-1-16,9-1 1 16,9 1 8-16,-3-2 0 15,-1 2-13-15,-5 3 1 16,-1 4 7-16,-9 0 0 16,-2 0-3-16,-3 4 1 15,-6-1-1-15,-6 7 0 16,-6 6 0-16,-3-4 0 15,-8-3 5-15,2 4 0 16,-8 3-14-16,5-3 0 16,-1 3 9-16,9-3 0 15,0-2-2-15,4-1 1 16,5-6 16-16,4-4 0 16,-7 9-16-16,7-9 0 15,0 0-1-15,11-4 1 0,8 3 2 16,-5-1 1-16,7 0-4 15,3 2 1-15,3 2 2 16,-1 0 1-16,0-1-3 16,-2 5 0-16,-2-1 2 15,1 4 1-15,-3 4-14 16,-11-1 0-16,-1 1 11 16,-12 5 1-16,-15 2 7 0,-3 2 0 15,-6-6-8-15,1 5 0 16,-6-3 1-16,-1 2 0 15,5 0 5-15,-1-2 0 16,6-5-6-16,0-4 1 16,6-6 0-16,3-1 1 15,6-4-2-15,-2-5 0 16,3-5-18-16,6-3 1 16,8-5-25-16,-1 4 0 15,5 0 30-15</inkml:trace>
  <inkml:trace contextRef="#ctx0" brushRef="#br1" timeOffset="138841.68">16887 11206 79 0,'-12'10'0'15,"-4"3"1"-15,3-13 0 16,2-11 3-16,3 4 1 16,7 0 2-16,-7-2 1 15,5 5-7-15,-14 4 1 16,-11 0 6-16,2 4 0 15,0-1-9-15,2 3 1 16,-1-3 5-16,6 3 0 16,4 1-5-16,2-1 1 15,10-1-2-15,3-5 1 16,-6 13 1-16,21-3 0 16,7-2-3-16,8 1 1 15,7 1 7-15,-12-2 1 16,3-3-7-16,4 0 0 15,-3 1-1-15,-5-1 0 0,-2 2 2 16,-7 2 1-16,-6 1-8 16,-9 0 1-16,0 3 7 15,-9 1 0-15,2 1-2 16,-6-1 0-16,2 2 1 16,-11-3 1-16,-6 0-1 15,4-1 0-15,-4-4-1 16,8 1 0-16,-2 0 5 15,3-6 0-15,4 1 0 0,4-4 0 16,6-6-5-16,5-1 0 16,5-5 0-1,12-6 1-15,3-6 1 0,4 1 1 16,6-4-2-16,-6 1 0 16,-4 3 0-16,0-6 0 15,-7-3-1-15,0 8 1 16,0 4-1-16,0-1 1 15,0 3-3-15,-4 1 1 16,-3 5 1-16,-2 5 0 16,-4 5-32-16,0 2 0 15,0 0-38-15</inkml:trace>
  <inkml:trace contextRef="#ctx0" brushRef="#br1" timeOffset="139519.97">17313 11128 93 0,'-11'0'0'16,"-9"-7"2"-16,9 3 0 16,2 3 3-16,-12 2 1 15,-3 5 4-15,-3-1 1 16,-1 2-11-16,0 2 0 16,4 2 2-16,7 0 0 15,5 2 8-15,0-4 0 16,9 1-14-16,5 1 0 15,7 0 9-15,7 0 0 16,8 0-9-16,1-2 0 16,8 3 5-16,-4 1 1 15,-3 0 1-15,2-1 0 16,-4 1-9-16,-7-1 0 16,-6 5 8-16,-2-5 0 15,-5 5-2-15,-4-1 1 16,0-2-1-16,-13 6 1 15,-2 4-1-15,-2-6 0 16,6-4 6-16,-6 2 1 0,-3 0-12 16,4-3 0-1,-1-4 5-15,0-5 0 0,6-6 1 16,6-7 0-16,-1-6 3 16,6-6 0-16,8-8-4 15,4 0 0-15,0-2 0 16,2 6 0-16,1 2 2 15,4 1 1-15,3-1-3 16,-7 3 0-16,5 0 1 0,-5-2 1 16,-1-3-2-16,-1 5 0 15,0 2-9-15,0 2 1 16,0-2-2-16,-4 7 0 16,2 2-47-16,-3 6 0 15,-3-1 60-15</inkml:trace>
  <inkml:trace contextRef="#ctx0" brushRef="#br1" timeOffset="140150.69">17666 11123 118 0,'0'0'0'15,"0"0"1"-15,0 0 1 0,-4 11 6 16,-3-4 1-16,2 0-8 16,-5 0 1-16,-3-1-2 15,2 3 0-15,0 0 9 16,-2-2 0-16,6 0-9 16,-1-2 1-16,1-3-1 15,7-2 0-15,-7 6-4 16,7-6 1-16,0 0 8 15,5-6 0-15,8-3-5 16,4 2 1-16,-6 2-3 16,2-4 1-16,2 0-3 0,-4 1 1 15,-4 3 6-15,10 3 0 16,1 2-8-16,4 0 0 16,4 0 5-16,-7 11 0 15,-6 7 6-15,-10-2 0 16,-1 2-8-16,-11 2 1 15,-11-5 1-15,-3 3 1 16,-2 1-2-16,1 5 1 16,-8-3 3-16,6 3 0 15,8-2-3-15,-3-4 0 16,9-6-1-16,2-1 0 16,7-4 1-16,3-7 0 15,-2 11 2-15,7-11 1 16,10-4-3-16,5-1 0 15,6-4 0-15,-4 2 0 16,2 0 0-16,-3 1 0 0,-1-1 0 16,-1 2 0-16,-3-6 1 15,1 4 0-15,-4-1-1 16,-2 5 0-16,-2-1-5 16,0 2 1-16,1 1-25 15,1-1 0-15,-2 2-38 16</inkml:trace>
  <inkml:trace contextRef="#ctx0" brushRef="#br1" timeOffset="143061.1">18444 11143 98 0,'-7'5'0'15,"-5"2"1"-15,-2-1 0 16,-7-1 8-16,-3-10 0 16,-2-3 1-16,1 8 0 15,2 9-13-15,-1 0 1 16,11 0 2-16,-9 6 0 15,0 1 0-15,6-3 1 16,1-4-1-16,6 0 0 16,5-2 1-16,11-2 1 15,10-1 3-15,7-2 0 16,7-4-8-16,4 0 0 16,8 0 2-16,-6 2 1 15,2 2 0-15,-12 0 1 0,-3 0 0 16,-2 5 0-16,-5 2 2 15,0 2 0-15,-12 0-3 16,-7 5 0-16,-11 4 0 16,-3 1 0-16,-6 5 0 15,-4-7 0-15,-6 3 3 16,7 0 0-16,-1-1-3 16,4-4 0-16,5-3 0 0,0-3 0 15,10-6 4-15,-2-1 0 16,-2-6-5-16,9-5 1 15,0-6 0-15,6-7 0 16,10-5 2-16,-1-4 0 16,9-5-1-16,1 3 0 15,2-5-1-15,-1 2 0 16,1 0 1-16,-9 5 0 16,3 2 0-16,-8 5 1 15,0 6-2-15,-8 3 0 16,1 3-2-16,-4 10 0 15,-7-6-19-15,7 6 0 16,0 0-66-16</inkml:trace>
  <inkml:trace contextRef="#ctx0" brushRef="#br1" timeOffset="143716.46">18693 11193 105 0,'0'0'0'0,"19"11"10"15,-19-11 1-15,3-13-8 16,-4 4 1-16,-1 2 8 0,2-2 0 16,0 0-13-16,3 0 1 15,1 2 2-15,5-2 0 16,6 0-5-16,2 2 1 15,-1-1 4-15,8 3 0 16,-1 1-1-16,-7 1 0 16,6-1-1-16,-10 2 0 15,0 2 0-15,-2 4 1 16,-3 7 0-16,-1 0 1 16,-8 3-5-16,-7 4 0 15,-4 2 4-15,-8-2 1 16,-3 0-7-16,8-6 1 15,-5 1 8-15,8-6 0 16,4 1-8-16,9-8 1 16,-7 10 3-16,7-10 1 15,0 8 0-15,0-8 1 16,11 7-5-16,-6-2 0 16,6 1 3-16,1-3 0 15,10-3 3-15,-6 0 0 16,5 0-8-16,-5 0 1 15,-1 0 4-15,2 2 0 0,-4 2 1 16,-4 1 1-16,-5 0-2 16,-4 4 1-16,-8 0-1 15,-5 6 1-15,-5 1-1 16,-6 4 0-16,-8 0-1 16,10-2 1-16,4-4 0 15,-1 1 0-15,4-3 0 0,4-3 0 16,6-3 0-16,5-6 0 15,-9 7-8-15,9-7 0 16,5-7-33-16,12-8 1 16,-2 1 11-16</inkml:trace>
  <inkml:trace contextRef="#ctx0" brushRef="#br1" timeOffset="144096.81">19244 11042 112 0,'-8'7'0'16,"3"5"10"-16,1-4 0 16,8 1-8-16,-4 3 0 15,2 4-2-15,-4 6 0 16,-2-2 7-16,1 3 0 16,-7 4-7-16,-1-7 0 15,-2-2 3-15,6-3 0 16,-8-6-4-16,2 5 1 0,0 1 0 15,2-3 1-15,4-1-1 16,-2-4 0-16,7-1 1 16,2-6 1-16,9 5-1 15,0-10 1-15,10-3-2 16,-6 3 1-16,1-2-1 16,12-2 0-16,7-2 0 15,-7 6 1-15,6-3-1 16,-6 5 0-16,-2 1 2 0,3 2 0 15,7 2-2-15,-12 0 0 16,-6-1-5-16,-3 1 1 16,-3 0-37-16,-10-2 1 15,0 0-5-15</inkml:trace>
  <inkml:trace contextRef="#ctx0" brushRef="#br1" timeOffset="144368.71">19543 11036 93 0,'0'0'0'16,"-4"-12"12"-16,3 4 0 15,1 1 2-15,0 7 1 16,-2-7-13-16,2 7 1 16,-17 14 2-16,8 10 1 15,-6 3-6-15,6 5 1 16,-6 4 0-16,6-3 1 0,-2-3-1 15,2 3 0-15,-1 3 0 16,5-4 0 0,-3 3 0-16,7-6 1 0,-3-2-2 15,0-8 1-15,4-2-12 16,6-5 0-16,-4 1-97 16</inkml:trace>
  <inkml:trace contextRef="#ctx0" brushRef="#br1" timeOffset="145166.84">19759 10652 96 0,'0'0'0'0,"2"27"5"16,6-30 0-16,4-12-2 15,0 2 1-15,0 1 7 0,0 5 0 16,4 7-8-1,4 9 1-15,5 10-2 0,-11 0 0 16,5 4-2-16,-4-7 0 16,-3 2 7-16,5-2 1 15,0-3-9-15,-2 0 1 16,-1-8 0-16,3 2 0 16,0-7 0-1,-5 0 0-15,-2 0-4 0,-3-5 0 16,0-2-2-16,5-1 1 15,-1-1-3-15,-2-9 0 16,0-7 4-16,-3 0 1 16,-8-4 1-16,-2 6 1 15,2 1 0-15,-1 4 1 16,-8 5 0-16,3 1 0 16,3 5 0-16,-16 10 0 15,-1 10 4-15,2 7 0 16,-6 7-4-16,-4-2 0 15,4 0 11-15,2-1 0 16,4-1-13-16,-4 0 1 0,-2 3-1 16,8-10 1-16,-3 0 2 15,9-5 0-15,0-4 7 16,7 0 1-16,1-1-11 16,4-6 0-16,0 0-9 15,9-4 0-15,3 1 6 16,0-1 0-16,1 2-81 15</inkml:trace>
  <inkml:trace contextRef="#ctx0" brushRef="#br1" timeOffset="145751.6">20528 10537 103 0,'0'0'0'0,"-9"-2"1"0,10-11 1 16,10-3-1-16,-1 3 1 16,-7 1 6-16,1 3 0 15,2 9 5-15,-6 0 1 16,0 9-14-16,-6 7 0 16,1 6 3-16,-7 8 1 15,0 8-1-15,0-2 1 16,0 2-4-16,2-9 0 15,5 0 1-15,-3-2 0 16,8-4 0-16,-1-3 0 16,-1-2-1-16,2-3 0 15,2-3-13-15,9-3 0 16,5-5-54-16,6-6 0 16,2 0 80-16</inkml:trace>
  <inkml:trace contextRef="#ctx0" brushRef="#br1" timeOffset="146099.84">20766 10726 114 0,'0'0'0'0,"0"16"1"16,0-9 1-16,0 1 0 15,8-1 1-15,-1 0 6 16,2 0 1-16,8-1-3 15,1-6 1-15,14-6-8 16,-10 3 0-16,-2-3 4 0,0-1 0 16,-7-6-4-16,-2-10 0 15,1-4 2-15,-12 2 0 16,-10-1-2-16,-1 1 0 16,-4 2 1-16,-7 8 0 15,-5 6-2-15,3 6 1 16,0 5 0-16,1 10 0 15,5 12 0-15,-1-8 1 16,6 5-1-16,6-3 0 16,7 4-27-16,4-6 0 15,-1 1-50-15</inkml:trace>
  <inkml:trace contextRef="#ctx0" brushRef="#br1" timeOffset="146449.6">21202 10688 99 0,'-17'7'0'0,"-7"6"1"16,26-4 1-16,20-2 5 16,-1 0 1-16,3 1 21 15,4-8 0-15,7-6-29 16,5 1 1-16,8-4-1 15,-5-2 0-15,-4-2 2 16,-14-12 0-16,-2-13-1 16,-12 8 0-16,-9 1 0 0,-10 0 0 15,-8 7 0 1,-8 1 0-16,-4 6-1 0,-7 13 0 16,-10 4 0-16,5 13 0 15,-5 8-1-15,5 9 1 16,-3 10-19-16,12-2 1 15,3 5-51-15,12-7 1 16,-5 3 80-16</inkml:trace>
  <inkml:trace contextRef="#ctx0" brushRef="#br2" timeOffset="164430.78">14825 7999 11 0,'0'0'0'15,"0"0"1"-15,0 0 1 16,0 0 10-16,0 0 1 16,0 0-8-16,0 0 1 0,0 0 2 15,0 0 1-15,0 0 0 16,0 0 1-16,0 0-7 16,0 0 1-16,0 0-1 15,0 0 1-15,0 0-1 16,0 0 0-16,0 0-3 15,0 0 1-15,0 0 0 16,0 0 0-16,0 0 5 16,0 0 1-16,5 20-1 0,5-7 0 15,-1-1-3-15,4-6 1 16,3 1-5-16,18-10 1 16,6-10 0-1,18-7 0-15,12-5 10 0,42-27 1 16,29-24-66-16,21 0 1 15,5 0 32-15</inkml:trace>
  <inkml:trace contextRef="#ctx0" brushRef="#br2" timeOffset="167097.34">16234 12268 84 0,'-13'18'0'0,"-11"12"9"15,17-26 0-15,11-17-8 16,-4 13 1-16,-13-10 0 16,-4 10 0-16,2 5 11 15,-7 2 0-15,-4 6-7 16,2-2 0-16,2 0-1 16,7-2 0-16,-1-2-6 15,5-2 1-15,1 1 4 0,1-3 1 16,6 1-6-16,3-4 1 15,0 0-1-15,5-9 0 16,12-4 2-16,5-3 1 16,7-4-7-16,5 6 1 15,3-1 4-15,0 3 0 16,0 1 5-16,-10 2 0 16,-3 2-7-16,10 1 1 15,-1 4 1-15,-7 2 1 16,-8 0-2-16,-3 8 0 15,-15-1 3-15,-7 11 0 16,-6 7-3-16,-11 2 1 16,-8 9 0-16,-7 2 1 15,-3 0-1-15,-2 0 0 16,-4 0 0-16,7-6 1 16,4-1 0-16,6-4 0 15,6-4-1-15,5-6 0 16,4-5 0-16,4-1 0 15,3-6 0-15,9-5 1 0,-3 8 0 16,15-10 1-16,9-4-2 16,-1 1 0-16,10 0 0 15,-1-1 0-15,6 3 0 16,2-1 0-16,0-1 0 16,-4 1 1-16,1 0-1 15,1 1 1-15,2 1-1 16,-6-2 1-16,1-1-1 0,-8 1 0 15,-8 1-5-15,5-5 0 16,-7 3-10-16,1-2 0 16,2 1-31-16,1-4 1 15,3-1 26-15</inkml:trace>
  <inkml:trace contextRef="#ctx0" brushRef="#br2" timeOffset="168013.58">16717 12354 57 0,'-15'13'0'15,"-7"10"2"-15,22-23 0 16,0 0 3-16,0 0 0 16,11-12 1-16,-11 12 1 15,7-11-3-15,-7 11 1 16,0 0-2-16,0 0 0 15,0 0 0-15,0 0 0 16,0 0-3-16,0 0 1 0,11 5 0 16,-11-5 0-16,11 6-1 15,-11-6 1-15,10 3-1 16,-10-3 0-16,0 0 3 16,0 0 0-16,0 0-3 15,0 0 0-15,0 0 0 0,0 0 0 16,0 0 0-16,0 0 0 15,0 0 5-15,0 0 1 16,0 0-6-16,0 0 0 16,0 0 3-16,0 0 1 15,0 0-5-15,0 0 0 16,0 0 1-16,0 0 1 16,0 0 0-16,0 0 1 15,0 0-2-15,0 0 0 16,0 0-2-16,0 0 1 15,0 0 1-15,0 0 0 16,0 0 5-16,0 0 0 16,0 0-5-16,0 0 0 15,0 0 3-15,0 0 1 16,0 0-4-16,0 0 0 16,0 0-4-16,0 0 0 15,0 0 8-15,0 0 1 16,0 0-11-16,0 0 0 15,0 0 18-15,0 0 1 16,0 9-16-16,-2-1 0 0,0-1 4 16,2 4 0-16,0-4-2 15,-6 6 1-15,4 5 1 16,2-4 0-16,2 4 0 16,4 0 1-16,-2 0 0 15,-1-2 0-15,6 1-2 16,3-3 0-16,0-1 0 15,9-6 1-15,7-4 1 0,-4-12 0 16,1-5-2-16,-1-4 1 16,-1-4-1-16,-1-3 1 15,-6-4 0-15,3 4 0 16,-4 0-1-16,-6-2 1 16,-5 0-1-16,-4 3 1 15,-12 1-1-15,-2 6 1 16,-12 5-1-16,-6 6 0 15,-5 8 0-15,12 2 0 16,-1 5 0-16,-9 5 0 16,-8 8 0-16,14-2 0 15,3 1 0-15,5 6 0 16,8 2-8-16,12-3 1 16,4-1-13-16,7-7 1 15,-5 0-67-15</inkml:trace>
  <inkml:trace contextRef="#ctx0" brushRef="#br2" timeOffset="169099.34">17541 12196 73 0,'-15'5'0'0,"-17"-1"6"0,32-4 0 16,13-9-1-16,-5 5 0 16,3 0-2-16,-11 4 1 15,11-9 1-15,-11 9 0 16,0 0-5-16,-11 0 1 16,-8-1-1-16,3 2 1 15,-7 1-1-15,-1 2 0 16,0 1 2-16,-1 2 0 15,2 2 2-15,-2 1 0 16,2 0 0-16,1 3 1 16,-2-6-5-16,9 2 0 15,2 0-2-15,2-5 0 16,6-1 6-16,5-3 1 16,-8 9-7-16,8-9 0 15,0 9-1-15,0-9 0 16,4 8 12-16,-4-8 1 15,8 7-11 1,-3 9 0-16,1-7 1 16,-5-2 2-16,7 2 0 15,-3 0-2-15,-1-1 0 0,4-3 0 16,3 0 0-16,-8 1 3 16,10-4 1-16,4-1-6 15,1 1 1-15,8-2 6 16,-5 0 0-16,-5-2-9 15,1 2 0-15,-2-1 2 16,-4 1 1-16,-6 1 1 16,-5-1 1-16,8 13 4 0,-12 1 0 15,-4 8-4-15,-3 2 0 16,-2 1 1-16,-11 0 0 16,-3-5-1-16,-3 0 1 15,2-4-1-15,3-2 0 16,-11-3-1-16,11 0 1 15,1-2 0-15,3-5 0 16,7-1-2-16,4-1 0 16,7-2-35-16,3 0 0 15,0 0-30-15</inkml:trace>
  <inkml:trace contextRef="#ctx0" brushRef="#br2" timeOffset="170929.59">17904 12190 86 0,'-11'13'0'16,"-3"7"7"-16,14-20 1 0,13-9-7 16,-4 0 1-16,-2 1 10 15,-7 8 1-15,9-9 1 16,-9 9 1-16,-1 13-21 15,-7 5 0-15,3 9 6 16,-6 4 1-16,1 1-1 16,5 1 0-16,-1-1 3 15,3-3 0-15,1-4-3 16,0 2 0-16,-2 4 0 0,2-8 0 16,2-3 0-16,0-7 0 15,0-4-1-15,0-9 0 16,17 4-36-16,-4-15 0 15,0 2-8-15</inkml:trace>
  <inkml:trace contextRef="#ctx0" brushRef="#br2" timeOffset="171345.6">18171 12125 70 0,'-13'18'0'16,"-8"15"13"-16,21-33 1 15,11-11 3-15,-1 4 0 16,1 0-16-16,-2 12 1 16,-4 9-2-16,-5 4 0 15,-9 8 9-15,2-1 1 16,-2 0-6-16,-4 0 0 16,-8 4-3-16,3 2 1 15,-2 1-4-15,3-5 0 16,2-5 3-16,2-4 0 0,6-3 0 15,-2-5 0-15,5-4 0 16,4-6 0-16,0 0-2 16,0 0 0-16,15-16 2 15,-4 3 1-15,2-3-4 16,9 1 1-16,6 1 2 16,-6 3 1-16,-4 4-1 0,3 1 0 15,-9 3-1-15,3-1 0 16,2 2 0-16,-4 2 0 15,0 0-13-15,-6 2 0 16,2 2 9-16,-9-4 1 16,11 2-8-16,-11-2 0 15,0 0-68-15</inkml:trace>
  <inkml:trace contextRef="#ctx0" brushRef="#br2" timeOffset="171695.83">18409 12125 88 0,'-9'20'0'0,"-6"11"7"16,9-24 0-16,12-14-1 15,-6 7 0-15,0 0 12 16,-9 9 0-16,-3 7-13 16,3 2 0-1,2 7-7-15,-2 4 0 0,-2 5 4 16,3 1 1-16,3 1-3 0,3-6 0 16,2-1 0-1,2 0 0-15,-1-4 0 0,3-3 0 16,4-4-10-16,1-7 1 15,2-6-30-15,13-10 0 16,-6 0 4-16</inkml:trace>
  <inkml:trace contextRef="#ctx0" brushRef="#br2" timeOffset="171980.5">18756 11945 112 0,'-4'16'0'15,"-8"11"8"-15,12-27 1 16,-2-20 3-16,2 13 0 16,0 2-10-16,-8 14 0 15,1 9 1-15,-10 11 0 16,1 5-1-16,-5 2 0 16,5 2-1-16,-3 5 1 15,4 8 0-15,2-4 0 16,2 3-1-16,6-3 1 0,-1-2-1 15,4-11 0-15,1-5-2 16,2-2 1-16,1-2-2 16,6-6 1-16,-5-5-82 15,7-5 0-15,-9 0 100 16</inkml:trace>
  <inkml:trace contextRef="#ctx0" brushRef="#br2" timeOffset="172834.78">15793 12975 56 0,'-19'5'0'15,"-6"2"8"-15,-7 2 1 16,-1-1 4-16,1-1 1 15,-1-2-9-15,9 1 0 16,6-1 5-16,-1-1 1 16,6-1-11-16,10-3 1 15,-5 0 14-15,27 0 0 16,10-3-16-16,16-3 1 16,8-1 2-16,17-2 1 15,17-4-2-15,39-3 1 16,25-4-1-16,6 2 1 0,11-2-1 15,28-1 1 1,24-4 0-16,17-4 0 0,16-6-2 16,-9 5 1-16,7-1-1 15,-13 2 1-15,0 2 0 16,-23 7 1-16,-19 4-2 16,-26 7 1-16,-28 4 0 15,-26 3 0-15,-23 2-1 16,-20 5 0-16,-25 6 0 15,-24 2 0-15,-25 1-4 0,-22 1 0 16,-15 3-19-16,-5 1 1 16,3 3-70-16</inkml:trace>
  <inkml:trace contextRef="#ctx0" brushRef="#br2" timeOffset="-199285.03">15991 13292 103 0,'-12'5'0'15,"-2"3"5"-15,14-8 1 16,-10-2-5-16,10 2 0 15,0 0 26-15,0 0 0 16,0 0-27-16,0 0 0 16,-5 7-2-16,-10 0 0 15,-1 1 2-15,3 1 0 16,0 0 0-16,2-2 0 16,-1 0 0-16,3-2 1 15,2 1 0-15,-1-3 1 16,1-1-2-16,7-2 0 15,0 0 0-15,0 0 1 0,9-9 0 16,1 2 0-16,2-4-1 16,0-3 0-16,4-6-1 15,8 2 0-15,4 0 1 16,-8 3 0-16,2 3 1 16,-1 5 0-16,-6 3-1 15,-1 4 1-15,7 5-1 0,-10 6 0 16,-8 7 0-16,-4 6 1 15,-7 3-1-15,-5-2 1 16,-2 2-1-16,-9 5 1 16,2 5-1-16,-2-3 1 15,-3 2-1-15,3-5 0 16,1-3 0-16,-1-2 1 16,0-7-1-16,8-4 1 15,1-4-1-15,0-2 0 16,11-4 0-16,4-5 1 15,-11 0-1-15,11 0 0 16,0 0 0-16,0 0 0 16,11-12 0-16,-1 3 0 15,3-1 0-15,0 3 1 16,1 0-1-16,8 3 1 16,3 3-1-16,-5 1 1 15,-4 3-1-15,5 1 0 16,-6 1 1-16,1 1 0 15,1-1-2-15,-4-1 1 0,-6-1-5 16,1-1 0-16,-1-2-58 16,-7 0 0-16,0 0 45 15</inkml:trace>
  <inkml:trace contextRef="#ctx0" brushRef="#br2" timeOffset="-188716.11">16454 13256 66 0,'0'11'0'0,"0"5"4"15,0-16 0-15,0 0 7 16,0 0 0-16,0-7 2 15,0 7 0-15,-2-7-13 16,2 7 0-16,-1-8 0 16,1 8 0-16,0-7 6 15,0 7 0-15,0 0-4 16,0 0 0-16,0 0-2 16,0 0 0-16,11-12 1 15,-6 3 0-15,6-2 0 0,6 2 1 16,0-2-2-16,-5 4 1 15,3 1 8-15,-2 3 1 16,0-1-11-16,-2 4 0 16,-2 0 2-16,3 2 0 15,-5 1 1-15,-2 1 1 16,5 2-4-16,-8 1 1 16,-1 0 0-16,-2 4 0 15,-1 3-7-15,-17 2 0 16,-5 2 8-16,8-3 0 15,1-3-1-15,-2 1 0 16,10-2 3-16,-2 0 0 16,-3-2-5-16,9-2 1 15,-3 0 3-15,6-7 0 16,0 9-1-16,0-9 0 16,0 0-1-16,8-2 0 15,5 1 0-15,3-1 1 0,3-2-2 16,-5 2 1-16,7-1 0 15,-6 3 0-15,-3 0-1 16,-2 3 1-16,-1 1-4 16,-2 3 1-16,-1 2 2 15,-6 7 1-15,-6 4 2 16,-1 2 1-16,-2 0-4 16,-10-3 1-16,1 1 0 15,-3-2 1-15,5-1-1 0,-5-3 0 16,5 0 0-16,-6-1 1 15,-2 0-1-15,3-3 1 16,7-2 2-16,1-3 0 16,0-1-3-16,-2-3 0 15,0 1 1-15,0-4 1 16,1-1-5-16,1-1 0 16,2-1-7-16,1 1 0 15,8 1-12-15,2 3 0 16,0 0-45-16</inkml:trace>
  <inkml:trace contextRef="#ctx0" brushRef="#br2" timeOffset="-186793.03">16911 13171 53 0,'0'9'0'15,"-2"4"9"-15,9-17 1 16,10-10-3-16,-6-1 1 16,2-3 4-16,-8 6 1 15,3 1-12-15,-8 11 1 16,3-9 2-16,-6 18 0 15,-8 7 4-15,-4 9 1 16,-5 8 0-16,-3 3 1 0,7 4-8 16,-8 1 0-16,2 1-2 15,-1-1 0-15,9 1 2 16,1-10 0-16,3-5-2 16,9-5 0-16,1-8 2 15,0-3 0-15,9-7-2 16,-2-3 0-16,2-2 1 15,3-10 1-15,8-9-2 0,-5 2 0 16,-1-4 0-16,-1 1 1 16,-2-5-1-16,-3 6 0 15,-6 4 0-15,-1 4 0 16,-1 4 0-16,-12 7 0 16,-9 4-3-16,1 6 1 15,-2 4 1-15,0 3 1 16,1 2-3-16,8 2 1 15,8 2-15-15,-4-3 1 16,1-1 7-16,16-1 0 16,1-1-70-16</inkml:trace>
  <inkml:trace contextRef="#ctx0" brushRef="#br2" timeOffset="-186043.4">17433 13133 90 0,'-13'15'0'0,"-11"10"10"0,24-25 0 16,0 0-7-16,0 0 0 16,4-11 3-16,-4 11 0 15,0 0 0-15,-7 4 1 16,-12 3-7-16,6-2 0 16,-1 3 3-16,-7 1 0 15,-3 2-9-15,0-2 0 16,-2-2 8-16,4-2 0 15,4 1-3-15,3-3 0 16,-4 1 9-16,8-2 0 16,6-1-10-16,5-1 0 15,-9 2-1-15,9-2 0 16,0 0 8-16,0 0 0 16,0 0-5-16,0 0 0 15,9 0-3-15,-9 0 0 16,13 2 3-16,-8 2 1 15,5-1-4-15,-10-3 0 16,11 11 2-16,-10-4 0 16,-1 2 1-16,0 0 0 15,0-2 1-15,2 1 1 16,-2-1-2-16,6 0 0 0,-1-1 7 16,-5-6 1-16,13 9-7 15,-13-9 0-15,13 9-1 16,-2-4 0-16,2 2 0 15,-2 0 0-15,0-1 1 16,1 3 1-16,-5 0-2 16,-2 0 1-16,-3 0 1 0,-7 7 1 15,-8 4-2-15,-7-2 0 16,-3 2 0-16,-3-2 1 16,-3 0-1-16,-1-4 0 15,6-3-1-15,2-2 1 16,4-3-1-16,-1-3 0 15,6-1-10-15,6-2 1 16,0 0-30-16,7 0 1 16,0 0-10-16</inkml:trace>
  <inkml:trace contextRef="#ctx0" brushRef="#br2" timeOffset="-182935.77">17845 13186 58 0,'0'0'0'0,"8"11"8"15,-3-17 1-15,5-7 16 16,-1 4 1-16,-2-1-26 16,1 1 0-16,-7 1 5 15,-1 8 1-15,8-7-1 16,-8 7 0-16,2 7 0 0,-4 8 0 15,-7 6-1-15,-3 7 1 16,-4 6-4-16,-3 0 1 16,5 2 0-16,2-2 0 15,3 1-1-15,4-3 0 16,-3 1-1-16,-1-8 1 16,0-7-1-16,1-2 1 15,-1-3-4-15,6-2 1 16,3-4-21-16,0-7 1 15,9 2 16-15,-4-6 0 16,5 0-75-16</inkml:trace>
  <inkml:trace contextRef="#ctx0" brushRef="#br2" timeOffset="-182351">18108 13206 107 0,'-15'9'0'0,"-7"5"1"15,22-14 0-15,5-18 0 0,1 5 0 16,1-1 5-16,2 1 0 15,-1 1 12-15,-6-1 1 16,0 2-19-16,1 2 1 16,-3 4 0-16,0 5 0 15,-3-11-1-15,3 11 1 16,0 0 0-16,0 0 1 16,0 0-2-16,0 0 0 15,5 7 0-15,6-1 0 16,9-1 0-16,3-1 0 15,3-4 0-15,1-4 0 16,6-3 1-16,-7 1 0 16,4-1 0-16,-8 2 0 15,2-1-1-15,-5 3 1 16,-7 1-1-16,1 0 1 16,-3 2 0-16,-8 7 0 15,-2 6-1-15,-2 9 1 16,-8 5-1-16,-3 5 1 0,-3 4 0 15,-1 2 0-15,2 4-1 16,3-6 1-16,-1-2 0 16,2 2 0-16,-1-2-1 15,1-5 1-15,-2-4-2 16,4-7 1-16,5-5-11 16,-3-4 0-16,5-5-43 15,2-4 1-15,0 0 30 0</inkml:trace>
  <inkml:trace contextRef="#ctx0" brushRef="#br2" timeOffset="-182093.99">18178 13451 119 0,'-9'-2'0'15,"-6"-3"8"-15,15 5 0 16,2-15 7-16,1 6 0 15,9 0-13-15,0 0 0 16,1-2-2-16,2 0 1 16,2 1 0-16,-1-1 1 15,7 2-2-15,-9 0 0 16,7 2-2-16,-3-1 1 16,6 1-7-16,-4 2 1 15,3-1-37-15,3-1 1 16,-2 0 6-16</inkml:trace>
  <inkml:trace contextRef="#ctx0" brushRef="#br2" timeOffset="-181643.09">18666 13124 113 0,'-4'13'0'0,"-3"9"13"0,5-13 1 15,0-4-4-15,2-5 1 16,5 0-13-16,14-5 1 16,-3-3 2-16,10-1 1 15,6-3-2-15,-5-1 1 16,9-1-1-16,-11 5 1 16,3 3-1-16,2-1 1 15,-4 2 0-15,-4-1 0 16,-7 3 1-16,-3 3 1 15,-2 0-1-15,-8 9 0 16,-6 3-1-16,-4 3 1 16,-4 5-1-16,-1 3 0 15,1 4 0-15,0 4 0 16,-3 3-1-16,-2 2 1 16,8 4 1-16,-6-2 0 15,8-2-2-15,-2 2 0 16,-3-1 0-16,7-6 0 15,-1-7 0-15,4-3 1 16,2-3-2-16,2-5 0 16,6-4-4-16,-1-4 1 0,4-3-31 15,2-4 1-15,2 0-35 16</inkml:trace>
  <inkml:trace contextRef="#ctx0" brushRef="#br2" timeOffset="-181370.81">18812 13487 116 0,'-10'-2'0'15,"-4"-3"19"-15,2-3 1 16,9-1-15-16,-5 0 0 16,7-1-4-16,13-5 1 15,12-3 1-15,-3 4 1 16,5 1-1-16,7 2 1 15,-2 0-4-15,1 2 1 16,-5 0-1-16,5 4 1 16,-4 0-1-16,-3 1 1 15,3 2-3-15,-8 0 0 16,-5 2-29-16,2 0 0 16,-2 0-47-16</inkml:trace>
  <inkml:trace contextRef="#ctx0" brushRef="#br2" timeOffset="-180322.97">19510 12585 49 0,'2'11'0'0,"1"7"25"15,-3-18 1-15,0-22-15 16,0 10 0-16,0-1-6 15,0 1 0-15,2 3 3 16,9 10 0-16,10 8-5 16,-5 4 1-16,6 5 2 0,-1 2 1 15,-3 3-7-15,1-3 1 16,-4-2 0-16,-3-3 1 16,0-1-1-16,-3-3 0 15,-2 0-1-15,2-8 1 16,2-1-1-16,2-2 0 15,2-4 0-15,2 3 0 16,-2-7 0-16,-4 3 0 16,-2-6-15-16,-4-3 0 15,-5-4 10-15,0 3 0 16,0 3 6-16,-1 3 1 16,-1 1-5-16,2 8 0 15,-9-9 9-15,9 9 1 16,-10 0-9-16,3 8 0 15,-8 4 8-15,0 1 0 16,1 3-3-16,-12 0 1 16,-8 2-9-16,-1-3 1 15,0-1 4-15,4 1 0 16,-2-3 6-16,1 1 0 0,4-2-7 16,6-2 0-16,4-4 1 15,1 2 1-15,10-7-4 16,7 0 0-16,4-9 3 15,8-1 0-15,9-5 1 16,5 2 0-16,-1-1-1 16,1 3 0-16,4 2-1 0,-4 2 1 15,1-4-3 1,-4 4 1-16,-7 0 1 0,1 1 0 16,-2 1-7-16,-6 0 1 15,-4 1-4-15,7 0 1 16,-7-1-39-16,-5 5 0 15,0 0 53-15</inkml:trace>
  <inkml:trace contextRef="#ctx0" brushRef="#br2" timeOffset="-180044.41">19704 12419 104 0,'2'22'0'16,"0"9"3"-16,-2-31 1 15,0 0 3-15,0 0 0 16,0 0 3-16,-8 9 1 0,-1 7-3 16,3 0 0-16,12 4-5 15,-6 3 0 1,5 3-3-16,-3-3 0 0,0-5 0 16,2-2 0-16,0 1 1 15,-1-5 1-15,5 1-3 16,-5-4 0-16,5-2-10 15,-5 2 0-15,7-7-19 16,4 0 0-16,-1-1-24 16</inkml:trace>
  <inkml:trace contextRef="#ctx0" brushRef="#br2" timeOffset="-179727.08">20136 12367 116 0,'-15'14'0'16,"-9"10"0"-16,24-17 1 15,11-7 8-15,-1 4 1 16,-5-4 4-16,1 12 1 16,-4 6-13-16,-1 8 0 15,1 6-2-15,0-5 1 16,2 4 0-16,-4-8 1 15,0-3-1-15,0-2 0 16,-4-2 0-16,4 1 0 16,4-5-1-16,-4-5 1 15,2 1-4-15,-2-8 0 0,2 10-2 16,-2-10 0-16,9 0-36 16,-2 0 1-16,1-3-7 15</inkml:trace>
  <inkml:trace contextRef="#ctx0" brushRef="#br2" timeOffset="-179177.3">20535 12484 109 0,'0'0'0'16,"-15"-3"1"-16,15 3 0 15,-9 5 30-15,5 8 0 16,1 6-31-16,-1 5 0 15,2-2 0-15,4-3 1 16,4-1-1-16,7-5 0 16,9-4 1-16,0-2 0 15,-2-1 0-15,10-6 0 16,-3-6-1-16,5-6 1 16,-3-8 0-16,-3 2 0 0,-4-4-1 15,-5-1 1-15,-6-3 0 16,-5 1 0-16,-12-2-1 15,-5 2 0-15,-6-2 0 16,1 7 0-16,-6 6 0 16,-4 5 1-16,-6 5-1 15,7 8 0-15,1 5 0 0,-2 10 0 16,2 3 0-16,1 9 0 16,11 5 0-16,2-2 0 15,8-1-3-15,6-3 0 16,7-1-25-16,10-4 0 15,3 1 26-15,0-10 1 16,0 2-85-16</inkml:trace>
  <inkml:trace contextRef="#ctx0" brushRef="#br2" timeOffset="-178827.23">21016 12484 118 0,'0'15'0'16,"-2"8"13"-16,0-3 1 15,-4-2-13-15,4 2 1 0,2 0 6 16,12-6 1 0,10-1-6-16,4-4 1 0,10-6-1 15,1-6 0-15,11-8-2 16,-3-5 1-16,3-6-1 15,-8-3 0-15,-3-4 2 16,-11 0 1-16,-5-7-2 16,-16 2 0-16,-9-2-2 15,-8 7 0-15,-12 5 0 16,-8 15 0-16,-7 9 0 16,2 9 0-16,0 11-11 0,2 13 0 15,4 10-20-15,3-2 0 16,2 1-40-16</inkml:trace>
  <inkml:trace contextRef="#ctx0" brushRef="#br3" timeOffset="37306.51">14816 11395 13 0,'13'-5'0'0,"-1"-4"0"15,-2 5 1-15,-7 4 4 16,-3 0 1-16,0 0 0 16,0 0 0-1,-9 5-1-15,9-5 0 0,0 0-4 16,0 0 0-16,9-5 2 16,-9 5 0-16,11-9 0 15,-3 2 0-15,-3-2 0 16,7 0 1-16,4-8 4 15,-1 5 0-15,-6-1-5 16,4-8 0-16,-2-5 0 16,-2 3 0-16,1 3-2 0,-5-9 1 15,3-3 0-15,-3-1 0 16,3 1-1-16,1-6 0 16,2-2 2-16,4 1 0 15,1-1-2-15,3 4 1 16,3 0-1-16,-2 0 0 15,1-2 0-15,-1-4 1 16,-4-3-2-16,1 11 0 16,0 0 0-16,-1-2 1 15,-1 1-1-15,7-8 0 16,2-2 0-16,6 2 0 16,-2 1 0-16,-4-6 1 15,0-3-1-15,-2-1 0 16,-2-2 0-16,0-4 0 15,3 2 1-15,2 2 0 16,1 2-1-16,9-15 1 16,4-9-1-16,2 10 0 15,-2-5 0-15,-1 6 1 0,9 2-1 16,-7 4 0-16,5 3 0 16,-8-5 1-16,0-3-2 15,-10 12 1-15,-1 7 0 16,9-13 0-16,8-5 0 15,-12 15 0-15,0 10 0 16,1 2 0-16,-3 7-1 16,7-6 1-16,-7 7 1 0,4-10 1 15,2 0-2-15,-3 0 0 16,-3 0 0-16,7 0 0 16,2 4 2-16,7 2 0 15,3 3-3-15,3 3 0 16,9 3 1-16,-9 3 0 15,3-3 0-15,11-4 0 16,8-4 0-16,-13 11 1 16,-12 8-2-16,1-1 0 15,-4-3 2-15,-6 1 1 16,-2 3-4-16,-6 1 1 16,-2 4 2-16,-6 1 1 15,-9-3-1-15,5 6 1 16,-4-1-4-16,-2 0 1 15,0 3 4-15,-10-3 0 16,3 0 3-16,-6 4 1 16,0-9-7-16,0 9 0 0,2-9 0 15,-2 9 0-15,0 0 0 16,0 0 0-16,3-10 0 16,-3 10 0-16,10-11-1 15,-10 11 1-15,9-8 0 16,-9 8 0-16,0 0-52 15,-9 9 1-15,1 2 33 16</inkml:trace>
  <inkml:trace contextRef="#ctx0" brushRef="#br3" timeOffset="39344.15">17299 8149 83 0,'0'0'0'0,"0"0"7"16,0 0 0-16,0 0 6 15,0 0 0-15,0 0-10 16,0 0 0-16,0 0-2 15,0 0 1-15,0 0 3 16,0 0 0-16,0 0-5 16,0 0 1-16,0 0 1 15,0 0 1-15,44 0-4 16,-16 2 1-16,1 1 2 16,3 1 0-16,-5 2-3 0,-3 3 0 15,-3 1 3-15,-7 3 0 16,1-4-6-16,-7 9 1 15,-5 5 3-15,-6-1 0 16,-12 3 4-16,-4 4 1 16,-3-2-6-16,7-3 1 15,-1-4-1-15,-6-2 0 16,-6-4 1-16,8-1 0 16,-5-3 0-16,9-2 0 15,5-3 0-15,2-1 1 16,1-1-2-16,8-3 1 15,0 0 0-15,9-7 0 16,10-6 0-16,-3 3 0 16,1-1 6-16,7-4 1 15,0 1-7-15,6-6 0 16,-1 2 1-16,-5 0 1 16,-3 7-1-16,-8-1 0 15,-4 4-1-15,-9 8 0 0,5-9-4 16,-18 17 1-16,-12 1 3 15,1 7 0-15,-2-2 2 16,-4 1 0-16,2-1-2 16,4-3 0-16,8-2 0 15,-1-4 0-15,10-1 1 16,-3 0 0-16,9-4 0 16,-5-11 0-16,6-4-1 15,7-8 1-15,5-4-1 0,0 2 1 16,1 1-1-16,-1 6 1 15,4-2-1-15,-7 8 1 16,-1 3-15-16,-3 3 1 16,5-3-91-16</inkml:trace>
  <inkml:trace contextRef="#ctx0" brushRef="#br3" timeOffset="42817.06">17936 7998 31 0,'0'10'0'16,"0"7"9"-16,0-17 1 0,2-15 6 16,0 8 1-16,-1-2-12 15,-1 0 1-15,4 2 6 16,-4 7 0-16,8-9-8 16,-8 9 1-16,0 0 2 15,0 0 0-15,0 12-7 16,-2 1 0-16,0 9 0 15,-2 6 1-15,2 10 5 16,0 0 1-16,1 2-8 16,1 0 1-16,0-1 4 0,0-4 1 15,-2-3-7-15,-4-7 1 16,2-5 1-16,3-2 0 16,-5-5 3-16,2-2 0 15,4-2-3-15,-1 0 0 16,-1-6-4-16,2-3 1 15,0 0-28-15,0 0 0 16,0 0-31-16</inkml:trace>
  <inkml:trace contextRef="#ctx0" brushRef="#br3" timeOffset="45024.68">17626 8192 50 0,'9'0'0'15,"6"0"6"-15,-15 0 0 16,0 0 5-16,0 0 0 16,0 0-6-16,0 0 0 0,0 0 0 15,0 0 1-15,0 0-3 16,0 0 0-16,0 0-2 15,0 0 1-15,0 0 2 16,9 0 0-16,7-5-4 16,-5 1 0-16,6 1 1 15,-8 3 0-15,1-4-1 16,-5 2 0-16,3 2-1 16,-8 0 1-16,11 0-58 0,-11 0 1 15,0 0 69-15</inkml:trace>
  <inkml:trace contextRef="#ctx0" brushRef="#br3" timeOffset="45343.49">17614 8315 38 0,'10'-13'0'15,"3"-5"12"-15,-13 18 1 16,5-3-1-16,-5 3 1 16,0 0-8-16,9 0 0 15,6 0-2-15,-4 0 0 0,2 0-2 16,0 0 0-16,4 0 4 15,-6 0 0-15,-6 0-4 16,5 0 0-16,-7 0-21 16,7 0 0-16,-3 0-30 15</inkml:trace>
  <inkml:trace contextRef="#ctx0" brushRef="#br3" timeOffset="47727.47">18557 8012 42 0,'-10'7'0'16,"-1"-1"0"-16,6-3 1 15,-3-3 6-15,8 0 0 16,-9-5-2-16,2 1 0 15,-10 1-2-15,4-1 1 0,-2 2-1 16,-1 2 0-16,-5 6-3 16,5-6 1-16,-3 3-1 15,5-3 1-15,2 4-1 16,-2 1 1-16,-3-1-1 16,4-4 0-16,4 2 1 15,0-1 0-15,-1 1-1 16,10-2 1-16,-11 4-1 15,11-4 0-15,-13 3 0 0,8 1 1 16,-3 2 0-16,8-6 0 16,-12 3-2-16,12-3 1 15,-12 6 0-15,12-6 0 16,0 0-1-16,0 0 1 16,0 0-1-16,0 0 1 15,-9 10 1-15,6-1 0 16,3 0 0-16,-2 0 0 15,2-1 0-15,0 1 1 16,2-4 1-16,-2-5 0 16,1 11-2-16,-1-11 1 15,11 12 3-15,1-8 0 16,0 1-4-16,5-1 1 16,3 0-2-16,4-2 0 15,-1-4 0-15,-1 2 1 16,-4-2-1-16,3 2 0 15,-7-2 0-15,5 2 0 16,-4 2 1-16,-2 0 1 0,-4 3-2 16,-2-1 0-16,-3 1 0 15,-12 6 0-15,-8 3 4 16,-1 3 1-16,2-5-6 16,-9 6 0-16,-5 2 0 15,-3 2 1-15,3 3 1 16,-1-5 0-16,3-4 1 15,3-3 1-15,5-4-4 16,3 0 1-16,4-4 1 0,3-1 0 16,6-2-5-16,12-4 1 15,-4 0-87-15</inkml:trace>
  <inkml:trace contextRef="#ctx0" brushRef="#br3" timeOffset="48101.67">18784 7960 60 0,'-17'12'0'15,"-9"10"10"-15,26-22 0 0,11-7 0 16,-3 3 0-16,-3-1-5 16,-5 5 0-16,-1 12 9 15,-9 1 1-15,7 3-18 16,-7 6 0-16,1 3 12 16,4 0 0-16,-3 1-7 15,4-1 1-15,4 0-11 16,-1-3 0-1,-5-1 14-15,4 5 0 0,0 1-7 16,1-6 1-16,1-6 1 16,0-4 0-16,0-2-15 0,0-9 1 15,0 0-75-15</inkml:trace>
  <inkml:trace contextRef="#ctx0" brushRef="#br3" timeOffset="48686.73">18850 7990 108 0,'-1'17'0'16,"-9"8"8"-16,10-25 0 15,-3-13-5-15,1 4 1 16,2-2 4-16,-2 2 1 15,-2-3-9-15,2-1 0 16,2 4 0-16,0 0 1 16,2-2 3-16,-2-7 1 15,4-5-5-15,-4 5 0 16,0 5 2-16,0 1 0 0,0 3-3 16,0 9 0-16,0 0 0 15,0 0 0-15,7 16 1 16,3-5 1-16,2 3-9 15,7-1 1-15,1-3 7 16,1 1 0-16,3-7 1 16,3 1 0-16,8-5 7 0,-7 0 0 15,0 0-18-15,0 0 0 16,-1 4 10-16,-6-4 0 16,-5 2 0-16,-3 5 1 15,-4 2-2-15,-1 2 1 16,-6 0 0-16,-2 8 0 15,-2 3 3-15,0 3 1 16,-7 4-3-16,1-4 0 16,3 1-1-16,-5-1 0 15,-2 0 0-15,-1-3 0 16,-6-1 2-16,4 6 1 16,2 4-3-16,0-11 0 15,6-2 1-15,2-5 1 16,3-4-2-16,0-2 0 15,-2-4-55-15,4-3 0 16,0 0 35-16</inkml:trace>
  <inkml:trace contextRef="#ctx0" brushRef="#br3" timeOffset="48978.49">18996 8214 119 0,'0'0'0'0,"10"11"1"0,-10-11 0 15,-8-7-1-15,6-2 0 16,2 0 7-16,10-4 0 16,1-1-3-16,2 1 1 15,-1 2-5-15,12 0 1 16,4 2 8-16,2-3 1 15,-1 3-11-15,1 1 0 16,-2 3-10-16,-12-2 1 16,1 1-13-16,-2 3 1 15,-2-1-41-15</inkml:trace>
  <inkml:trace contextRef="#ctx0" brushRef="#br3" timeOffset="50692.04">19791 7826 48 0,'-2'18'0'0,"-6"18"1"16,8-36 1-16,0-12 4 0,2-1 1 16,4 1-4-16,-6 12 1 15,0 0 8-15,-9 12 0 16,-6 10-8-16,-2 3 0 15,1 4 5-15,-5 2 1 16,1 3-10-16,1 2 0 16,-5 2 5-16,8-4 0 15,-1 4-5-15,6-9 0 16,6-4 0-16,5-3 1 16,3-6-1-16,6-4 1 15,3-3-1-15,-1-5 0 16,0-4-2-16,5-9 0 15,5-4 5-15,-7 3 0 16,-1-3-5-16,-2 0 0 16,-9 1 2-16,0 3 1 15,-4 0-2-15,2 9 1 16,-9-11 2-16,-8 13 1 16,-5 3-3-16,4 2 0 15,-3 4 3-15,9 0 0 0,0 2-10 16,3-1 0-16,6 1-6 15,14-1 1-15,-2 1-60 16</inkml:trace>
  <inkml:trace contextRef="#ctx0" brushRef="#br3" timeOffset="51480.43">20277 7819 44 0,'-10'20'0'16,"-4"11"9"-16,4-30 1 16,8-13-8-16,2 12 1 15,-1-13-1-15,1 13 0 16,0 0 1-16,-11 9 1 16,-4 0 0-16,-2 4 1 15,0-1-4-15,5-3 1 0,-3 0 1 16,-7 2 0-16,-4-5-2 15,-4 1 1-15,2-2-1 16,4-1 0-16,4 0 0 16,4-3 0-16,4 1-1 15,3 0 1-15,5-2-1 16,4 0 1-16,-7 4-1 16,7-4 0-16,0 0 0 0,0 0 0 15,0 0 0-15,0 0 0 16,0 0 0-16,0 0 0 15,0 0 0-15,0 0 1 16,6 7 0-16,-3 2 0 16,7 0 1-16,1-2 0 15,-2 4-1-15,6 0 1 16,-1-6-2-16,10-1 0 16,4-1 3-16,-4-3 0 15,-2 0-3-15,-3 0 0 16,-4 0 1-16,-1 0 1 15,1-3-3-15,-2 3 1 16,-2 3 0-16,-2-3 0 16,-1 2 0-16,-8 5 1 15,-8 6-2-15,3 0 1 16,-6-1 5-16,-10 4 0 16,1 6-3-16,-6-4 0 15,2 2-6-15,0-2 1 16,0 2 1-16,0-2 1 0,6-2 3 15,-1 0 1-15,5-3-3 16,2-6 0-16,7-2-5 16,5-5 0-16,0 0-50 15,9-5 1-15,2 1 60 16</inkml:trace>
  <inkml:trace contextRef="#ctx0" brushRef="#br3" timeOffset="52075.55">20421 7889 111 0,'-13'13'0'15,"-9"9"5"-15,22-22 0 16,0-18 1-16,3 5 1 15,5 0-9-15,-5-3 0 16,5-2 5-16,-5 2 1 16,5-8-4-16,-5 6 1 15,-1 2 2-15,0 0 0 16,2 2 0-16,-2 3 0 16,-2 2-11-16,0 3 0 15,0-1 15-15,0 7 0 16,0 0-9-16,0 0 0 15,-10 13 4-15,10-2 0 0,-1 3-2 16,2-1 0-16,3-1 0 16,4 1 1-16,-3-2-4 15,15-2 0-15,12 0 10 16,-4-6 0-16,9-3-4 16,-13 0 0-16,0 0-8 15,-10 0 1-15,-3 0 4 16,4 0 0-16,2-3-5 15,-6 3 0-15,-6 0 4 0,3 9 1 16,-4 7-4-16,-4 4 1 16,-2 5 11-16,-4-3 0 15,2-1-9-15,-5 1 0 16,2 1-6-16,-2-1 0 16,-3-4 13-16,5 2 0 15,2-2-6-15,-3 2 1 16,4-6-2-16,3 2 1 15,-5 1-11-15,2-5 1 16,3 1-79-16</inkml:trace>
  <inkml:trace contextRef="#ctx0" brushRef="#br3" timeOffset="52352.33">20421 8034 116 0,'14'10'0'0,"18"5"5"16,-25-17 1-16,-9-14-2 15,10 3 1-15,-1-5-6 16,13 4 1-16,4 1 5 0,8 4 0 15,-1 4-5-15,-1 1 0 16,-2 4-8-16,-6-3 0 16,0-1-49-16,-5 4 0 15,3 0 63-15</inkml:trace>
  <inkml:trace contextRef="#ctx0" brushRef="#br3" timeOffset="53462.39">18045 8721 43 0,'0'0'0'0,"5"-7"8"0,-14 3 0 16,-7 8-3-16,4-4 0 16,0 1 7-16,-11 3 1 15,-2 0-5-15,8-1 0 16,2 1-7-16,8-2 1 16,1-1 9-16,6-1 0 15,0 0-12-15,0 0 1 16,8 6 1-16,-3-6 1 15,4 0 2-15,12 0 1 16,5-6-5-16,7 1 0 16,7-4 0-16,10-4 0 15,8-1 0-15,14-2 0 16,9-2 7-16,24-2 0 16,26-5-6-16,6 1 1 15,15 1-1-15,-10 3 0 16,-5 4 0-16,-3 1 1 15,-1 4-1-15,-5 1 1 16,-12 2-1-16,-5-10 0 0,-7-2-1 16,-16 2 0-16,-6-1 0 15,-10 1 1-15,-8 1 0 16,-8-3 0-16,-14 1-1 16,-12 6 1-16,-17 4-1 15,0 4 1-15,-8 1-1 16,2 8 1-16,3 1-1 15,-10-5 0-15,2 13-7 16,-10-3 1-16,1 3-10 0,-6 1 1 16,-2 1-79-16</inkml:trace>
  <inkml:trace contextRef="#ctx0" brushRef="#br3" timeOffset="54532.28">19853 8448 42 0,'10'4'0'15,"1"5"6"-15,-11-9 0 16,0 0 14-16,0 0 0 16,0 0-17-16,0 0 1 15,0 0 2-15,0 0 0 16,0 0-5-16,0 0 1 15,13 0-1-15,-2-4 1 16,5 1 3-16,18-3 1 16,5-1 7-16,7 2 1 15,4-1-15-15,7-1 0 16,0-4 6-16,8 1 1 16,1-3-10-16,4 0 1 15,4-1-2-15,8-8 1 16,4-3 7-16,-25 9 0 15,-13 3-3-15,1 1 0 16,-11-1-1-16,-4 4 1 16,-9 3-1-16,-2-1 1 0,-7 5 0 15,1 1 0 1,-4-1 0-16,-8 4 0 0,3 5-1 16,-8-7 1-16,2 7-43 15,-2-7 1-15,0 0 5 16</inkml:trace>
  <inkml:trace contextRef="#ctx0" brushRef="#br3" timeOffset="63010.48">17916 9072 53 0,'11'2'0'15,"7"0"5"-15,-18-2 1 16,-7-4 9-16,-3 3 1 0,3-3-15 16,7 4 1-16,-9-11 1 15,9 11 0-15,-4-11-3 16,4 11 1-16,-4-7 1 15,4 7 1-15,8-7-3 16,-8 7 0-16,15-11 2 16,-2 4 1-16,3 0-2 15,6-1 1-15,2 1-2 16,-1 0 0-16,1 2 0 16,-4 5 0-16,-5 0 0 15,-1 0 0-15,-2 1 0 0,-1 3 0 16,-6 0 0-16,-1 3 0 15,-10 4 0-15,-5 3 0 16,-5 8 0-16,-7-4 1 16,-1 3-2-16,0-3 1 15,0 0 1-15,6-5 0 16,-1 0-1-16,7-4 0 16,0-2 0-16,7-2 0 15,-3-1-1-15,8-4 1 16,0 0 0-16,13 0 0 15,6 0 0-15,-2-4 0 16,-3 3 0-16,5-1 1 16,-4 0-1-16,-1 0 0 15,1 2 0-15,0 0 1 16,-8 0-2-16,3 2 1 16,-9 0 0-16,-1 10 0 15,-3 8-1-15,-8 2 1 16,-10 7 0-16,3-4 0 15,-4-3 2-15,-1-3 0 0,-6-1 1 16,5-1 0-16,2-3 0 16,3-1 0-16,6-2-3 15,2-4 0-15,6-2-2 16,-5 1 0-16,9-3-13 16,1-3 1-16,0 0-56 15</inkml:trace>
  <inkml:trace contextRef="#ctx0" brushRef="#br3" timeOffset="66793.39">18571 8923 46 0,'-11'9'0'16,"-3"5"8"-16,14-14 1 16,9-5-6-16,-9 5 1 15,13-9-2-15,-13 9 1 16,11-7 1-16,-11 7 0 16,0 0-4-16,0 0 1 15,0 0 0-15,0 0 1 16,-9-2-1-16,-3 2 0 15,0 0 1-15,0 2 0 16,0 1-1-16,-1-3 1 16,-2 4-2-16,4-1 1 15,1 3 0-15,7-1 1 16,-5-1-1-16,8-4 0 0,-1 7 1 16,1-7 1-16,9 9-3 15,-6-4 1-15,9-1 0 16,0 1 1-16,9-1-2 15,-5 3 1-15,3-5 0 16,-4 3 1-16,-1 1-1 16,3-1 0-16,3 4-1 15,-1-2 0-15,-4 1 0 16,-6 1 0-16,-4 0 2 0,-6 7 0 16,-12-2 1-16,0 3 1 15,-4-3-1-15,-1 6 1 16,-16 3-4-16,10-3 0 15,0-2-2-15,8-5 1 16,-5-4 2-16,7-2 1 16,3-5-2-16,1 0 0 15,7-4 3-15,3 2 0 16,0 0-3-16,3-11 0 16,8-7 0-16,0-2 1 15,4-3-2-15,7-4 1 16,2-4-4-16,2 4 0 15,0-2 5-15,-6 7 0 16,1 3-1-16,-5 1 0 16,-4 5 0-16,0-3 1 15,-4 3 7-15,-4 4 0 16,-1 2-14-16,-6 1 0 16,-1-3 6-16,4 9 1 0,-17-3-13 15,10 3 0-15,-2 0-26 16,-2 2 0-16,1-1 20 15</inkml:trace>
  <inkml:trace contextRef="#ctx0" brushRef="#br3" timeOffset="67528.65">18970 8865 53 0,'-14'4'0'15,"-12"5"11"-15,17-15 0 16,9-1-6-16,0 7 0 15,-10-13 3-15,5 13 1 16,-4 0-6-16,-1 0 0 16,-4 6-3-16,2-3 1 15,3 3 6-15,2 1 1 16,-2 0-8-16,5 2 1 16,-4-5 0-16,8-4 0 0,-1 11-1 15,1-11 0-15,13 12 1 16,-4-4 1-16,4-1-2 15,2 2 0-15,5-2 1 16,-2 2 1-16,4 0-2 16,-5-4 1-16,2 3-1 15,-8-3 0-15,2 2 1 16,-4 0 0-16,-4 1 0 16,1 2 1-16,-6 5-1 15,-9 1 0-15,-10 4-5 0,3-2 0 16,-7 2 3-16,3-4 0 15,3 0 2-15,-5-1 0 16,0 1 0-16,6-7 1 16,4 0-1-16,3-2 0 15,5-5 5-15,4-2 0 16,-1-13-2-16,4-5 1 16,8-7-7-16,2-4 0 15,8-5 2-15,1 2 0 16,4-3 0-16,-2 5 1 15,-2-6 1-15,-5 8 0 16,-1 7-2-16,3 1 1 16,-5 4-3-16,-3-2 0 15,1 2 2-15,-9 3 0 16,3 4-12-16,-6 9 0 16,3-9 10-16,-3 9 0 0,-9 11-29 15,6 0 0-15,1-4-8 16</inkml:trace>
  <inkml:trace contextRef="#ctx0" brushRef="#br3" timeOffset="68292.53">19325 8733 87 0,'-4'11'0'16,"-8"5"2"-16,12-16 0 16,0 0 5-16,0 0 1 15,0 0-7-15,0 0 0 16,-8 4 0-16,8-4 0 15,-9 13-1-15,1-8 0 16,-3 4 0-16,0 2 1 16,-2-2 0-16,4 0 0 15,4-2-1-15,5-7 0 16,-11 7 0-16,11-7 1 16,0 8-1-16,0-8 1 15,12 7 2-15,-2-9 1 16,3-5-4-16,1-4 1 0,7-3-2 15,-3 1 1-15,6 0 0 16,0 1 0-16,6 1 3 16,-10 4 0-16,2 3-1 15,-1 2 1-15,-8 4-2 16,-1 3 1-16,0 3-5 16,-9 1 0-16,-3 3 8 0,-7 4 0 15,-10 8-6-15,1-1 1 16,-8-1 2-1,0 0 0-15,1-1-6 0,1-3 0 16,2 0 6-16,1-3 0 16,3-1-2-16,-1 2 0 15,2-1 0-15,4 1 0 16,6-3 4-16,-3-1 1 16,7-4-5-16,1-8 1 15,-2 9 3-15,2-9 1 16,13 3-11-16,0-8 1 15,11-8 5-15,0 1 1 16,1-3 2-16,1 2 1 16,0 1-8-16,-2 1 0 15,-2 2 6-15,-1 4 0 16,-7-1-4-16,-2 3 1 16,0-1 0-16,-2 4 0 0,-7-4-6 15,-3 4 1-15,10-1-2 16,-10 1 1-16,0 0-76 15</inkml:trace>
  <inkml:trace contextRef="#ctx0" brushRef="#br3" timeOffset="71455.75">20180 8827 56 0,'-11'9'0'15,"-5"7"11"-15,10-23 0 16,14-14-7-16,-7 6 0 15,3 1 1-15,2-1 0 16,-4 3-4-16,-2 1 1 16,0 0 0-16,-13 4 0 0,-10 0-1 15,3 7 1-15,2 3-1 16,-3 1 0-16,5 1-1 16,-6 2 0-16,-2 6 4 15,0 0 0-15,1 6-4 16,9-4 0-16,2-2 2 15,3-4 0-15,6-2-2 16,3-2 0-16,1 2 0 16,9-1 0-16,3 1 0 0,7 0 0 15,6 4 0-15,1-4 1 16,9-3 3-16,-7 1 0 16,-1-1-4-16,-4 3 0 15,-4 0 1-15,-3 4 0 16,-12-4-3-16,3 1 1 15,-6-1 5-15,-10 9 0 16,1 0-3-16,-6 6 1 16,-6-4-3-16,1-2 0 15,-10-3-1-15,8-1 0 16,-2-1 2-16,1-4 0 16,8-1 1-16,1-1 1 15,0-5-2-15,12 0 1 16,-9-7-3-16,13-7 1 15,1-8 2-15,7-3 1 16,8-4-3-16,-2 0 0 16,4 0 6-16,3-2 0 0,2 3-9 15,-5-5 1-15,-1 3 11 16,-7 4 0-16,-6 3-8 16,-4 5 0-16,-1 3 3 15,-5 3 1-15,1 1-5 16,-11 7 0-16,0 8-16 15,-3 0 1-15,-4 1-18 16,3 6 0-16,-5 0 2 16</inkml:trace>
  <inkml:trace contextRef="#ctx0" brushRef="#br3" timeOffset="72137.66">20301 8755 73 0,'-10'0'0'16,"-3"0"6"-16,13 0 1 15,13-11 1-15,-3 6 0 16,1-2-7-16,-2 1 0 16,-4-3 8-16,10 2 0 15,6 0-9-15,-1-1 0 0,-4 1 1 16,5-2 1-16,-5 2-3 16,-3 3 1-16,2 1 2 15,-6 1 1-15,2 2-4 16,-3 2 1-16,-4 0 4 15,-12 7 0-15,-5 5-6 16,-2 1 0-16,-9-1 10 16,4 6 1-16,2 0-9 15,-3-2 0-15,7-6 2 16,1 1 0-16,2-10-3 0,3 7 1 16,4 2 0-16,4-6 1 15,0 1-1-15,0-7 0 16,10 3-10-16,4-1 1 15,7 0 16-15,-3-2 1 16,6-2-9-16,-3 2 1 16,-5-2-7-16,3 2 0 15,-5 0 7-15,-1 2 0 16,-2 2-1-16,-11-4 1 16,10 9 0-16,-16-2 0 15,1 2 4-15,-14 7 0 16,-1 0-1-16,-2 1 0 15,-4 1-4-15,2-2 1 16,2-2-4-16,-1-1 1 16,9-2 4-16,1-2 0 15,3-2-5-15,1-2 1 16,6 1-1-16,3-6 1 0,0 0-52 16,0 0 1-16,0 0 57 15</inkml:trace>
  <inkml:trace contextRef="#ctx0" brushRef="#br3" timeOffset="72562.73">20652 8690 97 0,'-21'7'0'16,"-5"6"3"-16,26-4 1 15,13-2-2-15,-3 0 0 16,-1-1-1-16,-6 1 1 16,5 2 4-16,-12 7 0 15,-1 8-3-15,-5-4 0 16,1-1 0-16,4-4 0 16,-5-3-3-16,-3-3 0 15,-3-1-3-15,3-3 0 16,4 2 5-16,9-7 1 15,-8 6-4-15,19-6 0 16,12-2 1-16,-7-2 1 16,4-3-1-16,6 2 0 15,6-4 5-15,-6 1 0 16,-1 1-3-16,-1-5 1 0,-1-3-5 16,-9 4 1-16,1 0-4 15,-2 8 1-15,-4-3 1 16,1 3 1-16,-7 1-45 15,-3 2 0-15,0 0 34 16</inkml:trace>
  <inkml:trace contextRef="#ctx0" brushRef="#br3" timeOffset="72891.89">20894 8546 97 0,'-2'18'0'16,"-4"13"3"-16,2-19 0 15,4-6 1-15,-1-1 1 16,-1 2-5-16,-4 6 0 16,3 8 17-16,1 1 0 15,0 2-16-15,2 4 0 16,-6 3 2-16,4 0 0 15,1-2 0-15,-7-1 1 16,5-6-2-16,-7 1 1 16,1 1-5-16,4-4 1 15,-5-2 0-15,7-4 1 16,-1-3-16-16,0-4 1 16,4-1-41-16,9-6 0 0,-1 0 59 15</inkml:trace>
  <inkml:trace contextRef="#ctx0" brushRef="#br3" timeOffset="73639.58">21100 8035 86 0,'8'9'0'16,"7"6"3"-16,-15-15 1 15,2-15 1-15,-2 5 0 16,0 1 4-16,0 9 0 16,0-9-9-16,9 12 0 15,2 3 22-15,4 4 0 16,-2 3-22-16,3 5 1 16,4-2-3-16,-5-1 1 15,-2-1-1-15,9 1 1 16,6 1 1-16,-4-7 1 15,4 0 2-15,0-2 0 16,-1-3-2-16,-5-4 0 16,-3 0-8-16,-4 0 1 15,-2-7-25-15,-13 7 0 16,1-13 21-16,-1 4 1 16,-5-9-22-16,-1 2 0 15,5-1 32-15</inkml:trace>
  <inkml:trace contextRef="#ctx0" brushRef="#br3" timeOffset="73848.73">21405 7985 8 0,'6'9'0'0,"-2"0"13"15,-4-9 0-15,0 0 13 16,0 0 0-16,-10-4-20 16,-3 8 1-16,-1 3 7 15,-7 6 1-15,3 5-15 16,-4 2 0-16,-2 5-1 16,-2 2 0-16,-6 2 3 0,6 0 0 15,2-4 3-15,0-3 1 16,2 3-5-16,8-7 1 15,-1-2-2-15,4-3 0 16,0-2-7-16,7-2 0 16,-2-8-33-16,6-1 1 15,0 0 14-15</inkml:trace>
  <inkml:trace contextRef="#ctx0" brushRef="#br3" timeOffset="74314.3">21235 7953 90 0,'8'12'0'0,"3"8"4"16,-6-15 1-16,3-14 16 0,-8 9 0 16,5-9-17-16,-5 9 1 15,0 0-9-15,0 0 1 16,0 9 3-16,2 0 0 15,4 0 0-15,-4 11 1 16,-1 2 9-16,1 3 0 16,0 6-11-16,2-4 1 15,-4-4 0-15,0 1 0 16,2-3-1-16,-2-4 1 16,1-3 1-16,-1 0 0 15,4-3 1-15,0 0 0 16,0-6-17-16,-4 3 0 15,0 1 2-15,0-9 1 16,0 0-66-16</inkml:trace>
  <inkml:trace contextRef="#ctx0" brushRef="#br3" timeOffset="74738.85">21673 7868 105 0,'-2'21'0'16,"0"14"13"-16,2-35 0 15,17-15-14-15,-9 8 1 16,1-2 1-16,-9 9 1 16,11-4 8-16,-9 17 0 15,0 5-5-15,-2 2 0 16,0-4-4-16,0 9 0 16,0 1 0-16,0-1 1 15,0-3-2-15,0 3 1 16,0-5 0-16,0-2 1 15,-2-2-1-15,2-4 1 16,0-3-2-16,2-3 0 16,1 1-5-16,6-7 0 15,3 0-33-15,0-5 0 16,0 1-16-16</inkml:trace>
  <inkml:trace contextRef="#ctx0" brushRef="#br3" timeOffset="75126.31">21984 7981 109 0,'-4'9'0'0,"-4"8"5"16,5-5 0-16,-3 1-2 16,6-4 1-16,2-4 16 0,5 10 0 15,5 3-22-15,-7-2 1 16,-1-2 0-16,12-6 1 15,16-5 2-15,-8-6 1 16,4-6-3-16,-3-4 0 16,3-3 1-16,-8-2 0 15,-7 1-1-15,-7-2 1 16,-13-3 0-16,-5 2 1 16,0 2-3-16,-14 6 1 15,-9-1-1-15,-1 9 1 16,3 4-1-16,2 8 1 15,-4 4 0-15,9 1 1 16,4-1-1-16,3 5 1 16,6 6-1-16,11 0 1 15,13 3-1-15,10-5 0 16,14-4-33-16,-9-5 0 16,1 1-36-16</inkml:trace>
  <inkml:trace contextRef="#ctx0" brushRef="#br3" timeOffset="75474.42">22503 7978 119 0,'-15'5'0'0,"-7"6"0"15,12-2 1-15,7-5 4 16,3-4 0-16,3 9-2 0,10-6 0 15,11 1 9-15,4-4 0 16,9-2-11-16,4-7 0 16,-1-4 1-16,-5-3 0 15,1-2 0-15,-11 0 0 16,-2 2-1-16,-14-6 1 16,-7-5-1-16,-13 4 0 15,-12-2-1-15,-4 8 1 16,-7 6-1-16,-2 10 0 15,-9 10 0-15,1 3 0 16,-8 6-9-16,11 2 1 16,6 5-13-16,8 1 0 15,-5-1-58-15</inkml:trace>
  <inkml:trace contextRef="#ctx0" brushRef="#br3" timeOffset="80025.68">14598 10941 46 0,'-10'1'0'15,"-1"3"0"-15,9-11 0 16,1-6 0-16,-1 2 0 15,2 1 1-15,-8-1 0 16,-1 2-1-16,-11 7 0 16,-17 7 1-16,5 1 0 15,3 6 7-15,-15 8 0 16,-4 2-3-16,-2 7 0 16,-2 9 3-16,4 1 1 15,-4 10-3-15,12-4 1 16,3 5-6-16,5 1 1 0,16 1 1 15,-1-1 1-15,10-3-4 16,19-1 1-16,16-3 2 16,29-3 1-16,23-3-4 15,9-25 0-15,18-19 6 16,-6-10 0-16,6-17-2 16,-18-1 1-16,-9-11-5 0,5 2 1 15,-8-8-2 1,-18 10 1-16,-13 7-6 0,-22-11 1 15,-16-4 3 1,-17 13 0-16,-15 7 4 0,-12-2 1 16,-2 2-4-16,-42 8 0 15,-20-1 1-15,-5 20 0 16,-4 13-1-16,-3 16 1 16,-5 16-21-16,27 8 0 15,-5-1-38-15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13579-21D3-4771-8A2D-B83CB3B3A07C}" type="datetimeFigureOut">
              <a:rPr lang="es-ES" smtClean="0"/>
              <a:t>25/04/2025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B6FF0-38F3-4CA7-B7FC-C1DC02B96FEC}" type="slidenum">
              <a:rPr lang="es-ES" smtClean="0"/>
              <a:t>‹Nº›</a:t>
            </a:fld>
            <a:endParaRPr lang="es-ES"/>
          </a:p>
        </p:txBody>
      </p:sp>
    </p:spTree>
    <p:extLst>
      <p:ext uri="{BB962C8B-B14F-4D97-AF65-F5344CB8AC3E}">
        <p14:creationId xmlns:p14="http://schemas.microsoft.com/office/powerpoint/2010/main" val="201077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40B6FF0-38F3-4CA7-B7FC-C1DC02B96FEC}" type="slidenum">
              <a:rPr lang="es-ES" smtClean="0"/>
              <a:t>13</a:t>
            </a:fld>
            <a:endParaRPr lang="es-ES"/>
          </a:p>
        </p:txBody>
      </p:sp>
    </p:spTree>
    <p:extLst>
      <p:ext uri="{BB962C8B-B14F-4D97-AF65-F5344CB8AC3E}">
        <p14:creationId xmlns:p14="http://schemas.microsoft.com/office/powerpoint/2010/main" val="223901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214553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2683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79863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74571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2335488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1623091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275338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32228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32740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403346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8336A3D-4C56-4AD6-9338-28F1EC529822}" type="datetimeFigureOut">
              <a:rPr lang="es-ES" smtClean="0"/>
              <a:t>25/04/2025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E67C24-2C32-44D9-A31B-5EB43FE84935}" type="slidenum">
              <a:rPr lang="es-ES" smtClean="0"/>
              <a:t>‹Nº›</a:t>
            </a:fld>
            <a:endParaRPr lang="es-ES"/>
          </a:p>
        </p:txBody>
      </p:sp>
    </p:spTree>
    <p:extLst>
      <p:ext uri="{BB962C8B-B14F-4D97-AF65-F5344CB8AC3E}">
        <p14:creationId xmlns:p14="http://schemas.microsoft.com/office/powerpoint/2010/main" val="524252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336A3D-4C56-4AD6-9338-28F1EC529822}" type="datetimeFigureOut">
              <a:rPr lang="es-ES" smtClean="0"/>
              <a:t>25/04/2025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67C24-2C32-44D9-A31B-5EB43FE84935}" type="slidenum">
              <a:rPr lang="es-ES" smtClean="0"/>
              <a:t>‹Nº›</a:t>
            </a:fld>
            <a:endParaRPr lang="es-ES"/>
          </a:p>
        </p:txBody>
      </p:sp>
    </p:spTree>
    <p:extLst>
      <p:ext uri="{BB962C8B-B14F-4D97-AF65-F5344CB8AC3E}">
        <p14:creationId xmlns:p14="http://schemas.microsoft.com/office/powerpoint/2010/main" val="10638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20.png"/><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0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51.png"/></Relationships>
</file>

<file path=ppt/slides/_rels/slide18.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60.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hyperlink" Target="https://www.youtube.com/watch?v=4_P3Dxs16lc" TargetMode="External"/><Relationship Id="rId5" Type="http://schemas.openxmlformats.org/officeDocument/2006/relationships/hyperlink" Target="https://www.youtube.com/watch?v=b8612k46DwA" TargetMode="Externa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868144" y="5805264"/>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6" name="Imagen 5">
            <a:extLst>
              <a:ext uri="{FF2B5EF4-FFF2-40B4-BE49-F238E27FC236}">
                <a16:creationId xmlns:a16="http://schemas.microsoft.com/office/drawing/2014/main" id="{D7EC73B3-29A7-426C-BF7A-59DC1CE54B4A}"/>
              </a:ext>
            </a:extLst>
          </p:cNvPr>
          <p:cNvPicPr>
            <a:picLocks noChangeAspect="1"/>
          </p:cNvPicPr>
          <p:nvPr/>
        </p:nvPicPr>
        <p:blipFill>
          <a:blip r:embed="rId2"/>
          <a:stretch>
            <a:fillRect/>
          </a:stretch>
        </p:blipFill>
        <p:spPr>
          <a:xfrm>
            <a:off x="377788" y="1556792"/>
            <a:ext cx="8388424" cy="3528392"/>
          </a:xfrm>
          <a:prstGeom prst="rect">
            <a:avLst/>
          </a:prstGeom>
        </p:spPr>
      </p:pic>
    </p:spTree>
    <p:extLst>
      <p:ext uri="{BB962C8B-B14F-4D97-AF65-F5344CB8AC3E}">
        <p14:creationId xmlns:p14="http://schemas.microsoft.com/office/powerpoint/2010/main" val="392567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uadroTexto 1"/>
              <p:cNvSpPr txBox="1"/>
              <p:nvPr/>
            </p:nvSpPr>
            <p:spPr>
              <a:xfrm>
                <a:off x="4819271" y="2740168"/>
                <a:ext cx="3308342" cy="51071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𝑅𝑎𝑧</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ó</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𝑛</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𝑑𝑒</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𝑀𝑎𝑠𝑐𝑢𝑙𝑖𝑛𝑖𝑑𝑎𝑑</m:t>
                      </m:r>
                      <m: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f>
                        <m:fPr>
                          <m:ctrlPr>
                            <a:rPr lang="es-ES" sz="1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fPr>
                        <m:num>
                          <m:r>
                            <a:rPr lang="es-CR"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𝐻𝑜𝑚𝑏𝑟𝑒𝑠</m:t>
                          </m:r>
                        </m:num>
                        <m:den>
                          <m:r>
                            <a:rPr lang="es-CR" sz="16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𝑀𝑢𝑗𝑒𝑟𝑒𝑠</m:t>
                          </m:r>
                        </m:den>
                      </m:f>
                    </m:oMath>
                  </m:oMathPara>
                </a14:m>
                <a:endParaRPr lang="es-ES" sz="1600" dirty="0">
                  <a:ln w="0"/>
                  <a:solidFill>
                    <a:schemeClr val="tx1"/>
                  </a:solidFill>
                  <a:effectLst>
                    <a:outerShdw blurRad="38100" dist="19050" dir="2700000" algn="tl" rotWithShape="0">
                      <a:schemeClr val="dk1">
                        <a:alpha val="40000"/>
                      </a:schemeClr>
                    </a:outerShdw>
                  </a:effectLst>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4819271" y="2740168"/>
                <a:ext cx="3308342" cy="510717"/>
              </a:xfrm>
              <a:prstGeom prst="rect">
                <a:avLst/>
              </a:prstGeom>
              <a:blipFill rotWithShape="0">
                <a:blip r:embed="rId2"/>
                <a:stretch>
                  <a:fillRect b="-602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1547664" y="3140968"/>
                <a:ext cx="602152" cy="5216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𝑥</m:t>
                          </m:r>
                        </m:num>
                        <m:den>
                          <m:r>
                            <a:rPr lang="es-ES" b="0" i="1" smtClean="0">
                              <a:latin typeface="Cambria Math" panose="02040503050406030204" pitchFamily="18" charset="0"/>
                            </a:rPr>
                            <m:t>𝑦</m:t>
                          </m:r>
                        </m:den>
                      </m:f>
                    </m:oMath>
                  </m:oMathPara>
                </a14:m>
                <a:endParaRPr lang="es-ES"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547664" y="3140968"/>
                <a:ext cx="602152" cy="521681"/>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1640906" y="4797152"/>
                <a:ext cx="626838"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𝐴</m:t>
                          </m:r>
                        </m:num>
                        <m:den>
                          <m:r>
                            <a:rPr lang="es-ES" b="0" i="1" smtClean="0">
                              <a:latin typeface="Cambria Math" panose="02040503050406030204" pitchFamily="18" charset="0"/>
                            </a:rPr>
                            <m:t>𝐵</m:t>
                          </m:r>
                        </m:den>
                      </m:f>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640906" y="4797152"/>
                <a:ext cx="626838" cy="518604"/>
              </a:xfrm>
              <a:prstGeom prst="rect">
                <a:avLst/>
              </a:prstGeom>
              <a:blipFill rotWithShape="0">
                <a:blip r:embed="rId4"/>
                <a:stretch>
                  <a:fillRect/>
                </a:stretch>
              </a:blipFill>
            </p:spPr>
            <p:txBody>
              <a:bodyPr/>
              <a:lstStyle/>
              <a:p>
                <a:r>
                  <a:rPr lang="es-ES">
                    <a:noFill/>
                  </a:rPr>
                  <a:t> </a:t>
                </a:r>
              </a:p>
            </p:txBody>
          </p:sp>
        </mc:Fallback>
      </mc:AlternateContent>
      <p:sp>
        <p:nvSpPr>
          <p:cNvPr id="6" name="CuadroTexto 5"/>
          <p:cNvSpPr txBox="1"/>
          <p:nvPr/>
        </p:nvSpPr>
        <p:spPr>
          <a:xfrm>
            <a:off x="1043608" y="2564904"/>
            <a:ext cx="2952328" cy="338554"/>
          </a:xfrm>
          <a:prstGeom prst="rect">
            <a:avLst/>
          </a:prstGeom>
          <a:noFill/>
        </p:spPr>
        <p:txBody>
          <a:bodyPr wrap="square" rtlCol="0">
            <a:spAutoFit/>
          </a:bodyPr>
          <a:lstStyle/>
          <a:p>
            <a:r>
              <a:rPr lang="es-ES" sz="1600" b="1" dirty="0"/>
              <a:t>Razón entre variables aleatorias</a:t>
            </a:r>
          </a:p>
        </p:txBody>
      </p:sp>
      <p:sp>
        <p:nvSpPr>
          <p:cNvPr id="7" name="CuadroTexto 6"/>
          <p:cNvSpPr txBox="1"/>
          <p:nvPr/>
        </p:nvSpPr>
        <p:spPr>
          <a:xfrm>
            <a:off x="1115616" y="3933056"/>
            <a:ext cx="2664296" cy="584775"/>
          </a:xfrm>
          <a:prstGeom prst="rect">
            <a:avLst/>
          </a:prstGeom>
          <a:noFill/>
        </p:spPr>
        <p:txBody>
          <a:bodyPr wrap="square" rtlCol="0">
            <a:spAutoFit/>
          </a:bodyPr>
          <a:lstStyle/>
          <a:p>
            <a:r>
              <a:rPr lang="es-ES" sz="1600" b="1" dirty="0"/>
              <a:t>Razón de componentes de una misma variables</a:t>
            </a:r>
          </a:p>
        </p:txBody>
      </p:sp>
      <mc:AlternateContent xmlns:mc="http://schemas.openxmlformats.org/markup-compatibility/2006" xmlns:a14="http://schemas.microsoft.com/office/drawing/2010/main">
        <mc:Choice Requires="a14">
          <p:sp>
            <p:nvSpPr>
              <p:cNvPr id="9" name="CuadroTexto 8"/>
              <p:cNvSpPr txBox="1"/>
              <p:nvPr/>
            </p:nvSpPr>
            <p:spPr>
              <a:xfrm>
                <a:off x="5896232" y="3580417"/>
                <a:ext cx="1154419"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𝑟</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CR" b="0" i="1" smtClean="0">
                              <a:latin typeface="Cambria Math" panose="02040503050406030204" pitchFamily="18" charset="0"/>
                            </a:rPr>
                            <m:t>20</m:t>
                          </m:r>
                        </m:num>
                        <m:den>
                          <m:r>
                            <a:rPr lang="es-CR" b="0" i="1" smtClean="0">
                              <a:latin typeface="Cambria Math" panose="02040503050406030204" pitchFamily="18" charset="0"/>
                            </a:rPr>
                            <m:t>10</m:t>
                          </m:r>
                        </m:den>
                      </m:f>
                      <m:r>
                        <a:rPr lang="es-ES" b="0" i="1" smtClean="0">
                          <a:latin typeface="Cambria Math" panose="02040503050406030204" pitchFamily="18" charset="0"/>
                        </a:rPr>
                        <m:t>=</m:t>
                      </m:r>
                      <m:r>
                        <a:rPr lang="es-CR" b="0" i="1" smtClean="0">
                          <a:latin typeface="Cambria Math" panose="02040503050406030204" pitchFamily="18" charset="0"/>
                        </a:rPr>
                        <m:t>2</m:t>
                      </m:r>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896232" y="3580417"/>
                <a:ext cx="1154419" cy="520399"/>
              </a:xfrm>
              <a:prstGeom prst="rect">
                <a:avLst/>
              </a:prstGeom>
              <a:blipFill rotWithShape="0">
                <a:blip r:embed="rId5"/>
                <a:stretch>
                  <a:fillRect/>
                </a:stretch>
              </a:blipFill>
            </p:spPr>
            <p:txBody>
              <a:bodyPr/>
              <a:lstStyle/>
              <a:p>
                <a:r>
                  <a:rPr lang="en-US">
                    <a:noFill/>
                  </a:rPr>
                  <a:t> </a:t>
                </a:r>
              </a:p>
            </p:txBody>
          </p:sp>
        </mc:Fallback>
      </mc:AlternateContent>
      <p:sp>
        <p:nvSpPr>
          <p:cNvPr id="10" name="CuadroTexto 9"/>
          <p:cNvSpPr txBox="1"/>
          <p:nvPr/>
        </p:nvSpPr>
        <p:spPr>
          <a:xfrm>
            <a:off x="971600" y="1282421"/>
            <a:ext cx="7128792" cy="880369"/>
          </a:xfrm>
          <a:prstGeom prst="rect">
            <a:avLst/>
          </a:prstGeom>
          <a:noFill/>
        </p:spPr>
        <p:txBody>
          <a:bodyPr wrap="square" rtlCol="0">
            <a:spAutoFit/>
          </a:bodyPr>
          <a:lstStyle/>
          <a:p>
            <a:pPr algn="just">
              <a:lnSpc>
                <a:spcPct val="150000"/>
              </a:lnSpc>
            </a:pPr>
            <a:r>
              <a:rPr lang="es-ES" dirty="0"/>
              <a:t>Es la relación entre dos números. Los números que se relacionan pueden pertenecer al mismo universo de datos o provenir de universos diferentes.</a:t>
            </a:r>
          </a:p>
        </p:txBody>
      </p:sp>
      <p:sp>
        <p:nvSpPr>
          <p:cNvPr id="12" name="CuadroTexto 11"/>
          <p:cNvSpPr txBox="1"/>
          <p:nvPr/>
        </p:nvSpPr>
        <p:spPr>
          <a:xfrm>
            <a:off x="3347864" y="548680"/>
            <a:ext cx="1235788" cy="461665"/>
          </a:xfrm>
          <a:prstGeom prst="rect">
            <a:avLst/>
          </a:prstGeom>
          <a:noFill/>
        </p:spPr>
        <p:txBody>
          <a:bodyPr wrap="none" rtlCol="0">
            <a:spAutoFit/>
          </a:bodyPr>
          <a:lstStyle/>
          <a:p>
            <a:r>
              <a:rPr lang="es-ES" sz="2400" b="1" dirty="0">
                <a:ln w="0"/>
                <a:effectLst>
                  <a:outerShdw blurRad="38100" dist="25400" dir="5400000" algn="ctr" rotWithShape="0">
                    <a:srgbClr val="6E747A">
                      <a:alpha val="43000"/>
                    </a:srgbClr>
                  </a:outerShdw>
                </a:effectLst>
              </a:rPr>
              <a:t>Razones</a:t>
            </a:r>
          </a:p>
        </p:txBody>
      </p:sp>
    </p:spTree>
    <p:extLst>
      <p:ext uri="{BB962C8B-B14F-4D97-AF65-F5344CB8AC3E}">
        <p14:creationId xmlns:p14="http://schemas.microsoft.com/office/powerpoint/2010/main" val="136506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EA45B7E-675F-406A-B84F-14C419FF3FE9}"/>
              </a:ext>
            </a:extLst>
          </p:cNvPr>
          <p:cNvPicPr>
            <a:picLocks noChangeAspect="1"/>
          </p:cNvPicPr>
          <p:nvPr/>
        </p:nvPicPr>
        <p:blipFill>
          <a:blip r:embed="rId2"/>
          <a:stretch>
            <a:fillRect/>
          </a:stretch>
        </p:blipFill>
        <p:spPr>
          <a:xfrm>
            <a:off x="611560" y="764704"/>
            <a:ext cx="8028384" cy="965613"/>
          </a:xfrm>
          <a:prstGeom prst="rect">
            <a:avLst/>
          </a:prstGeom>
        </p:spPr>
      </p:pic>
      <p:pic>
        <p:nvPicPr>
          <p:cNvPr id="3" name="Imagen 2">
            <a:extLst>
              <a:ext uri="{FF2B5EF4-FFF2-40B4-BE49-F238E27FC236}">
                <a16:creationId xmlns:a16="http://schemas.microsoft.com/office/drawing/2014/main" id="{8A837894-7911-4E5A-B995-16DC69E00729}"/>
              </a:ext>
            </a:extLst>
          </p:cNvPr>
          <p:cNvPicPr>
            <a:picLocks noChangeAspect="1"/>
          </p:cNvPicPr>
          <p:nvPr/>
        </p:nvPicPr>
        <p:blipFill>
          <a:blip r:embed="rId3"/>
          <a:stretch>
            <a:fillRect/>
          </a:stretch>
        </p:blipFill>
        <p:spPr>
          <a:xfrm>
            <a:off x="636728" y="2047128"/>
            <a:ext cx="4536504" cy="518275"/>
          </a:xfrm>
          <a:prstGeom prst="rect">
            <a:avLst/>
          </a:prstGeom>
        </p:spPr>
      </p:pic>
      <p:pic>
        <p:nvPicPr>
          <p:cNvPr id="4" name="Imagen 3">
            <a:extLst>
              <a:ext uri="{FF2B5EF4-FFF2-40B4-BE49-F238E27FC236}">
                <a16:creationId xmlns:a16="http://schemas.microsoft.com/office/drawing/2014/main" id="{10CD8BE0-0532-4929-B70E-6EB348DCFCEC}"/>
              </a:ext>
            </a:extLst>
          </p:cNvPr>
          <p:cNvPicPr>
            <a:picLocks noChangeAspect="1"/>
          </p:cNvPicPr>
          <p:nvPr/>
        </p:nvPicPr>
        <p:blipFill>
          <a:blip r:embed="rId4"/>
          <a:stretch>
            <a:fillRect/>
          </a:stretch>
        </p:blipFill>
        <p:spPr>
          <a:xfrm>
            <a:off x="6300192" y="2069976"/>
            <a:ext cx="1528902" cy="1359024"/>
          </a:xfrm>
          <a:prstGeom prst="rect">
            <a:avLst/>
          </a:prstGeom>
        </p:spPr>
      </p:pic>
      <p:pic>
        <p:nvPicPr>
          <p:cNvPr id="6" name="Picture 5">
            <a:extLst>
              <a:ext uri="{FF2B5EF4-FFF2-40B4-BE49-F238E27FC236}">
                <a16:creationId xmlns:a16="http://schemas.microsoft.com/office/drawing/2014/main" id="{CB3C4033-FBDD-4485-8F1E-09DD8BB01864}"/>
              </a:ext>
            </a:extLst>
          </p:cNvPr>
          <p:cNvPicPr>
            <a:picLocks noChangeAspect="1"/>
          </p:cNvPicPr>
          <p:nvPr/>
        </p:nvPicPr>
        <p:blipFill>
          <a:blip r:embed="rId5"/>
          <a:stretch>
            <a:fillRect/>
          </a:stretch>
        </p:blipFill>
        <p:spPr>
          <a:xfrm>
            <a:off x="683567" y="2749488"/>
            <a:ext cx="2740529" cy="3868680"/>
          </a:xfrm>
          <a:prstGeom prst="rect">
            <a:avLst/>
          </a:prstGeom>
        </p:spPr>
      </p:pic>
    </p:spTree>
    <p:extLst>
      <p:ext uri="{BB962C8B-B14F-4D97-AF65-F5344CB8AC3E}">
        <p14:creationId xmlns:p14="http://schemas.microsoft.com/office/powerpoint/2010/main" val="399192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31B753-4D12-4FFB-94E4-FE0449DB1A1B}"/>
              </a:ext>
            </a:extLst>
          </p:cNvPr>
          <p:cNvPicPr>
            <a:picLocks noChangeAspect="1"/>
          </p:cNvPicPr>
          <p:nvPr/>
        </p:nvPicPr>
        <p:blipFill>
          <a:blip r:embed="rId2"/>
          <a:stretch>
            <a:fillRect/>
          </a:stretch>
        </p:blipFill>
        <p:spPr>
          <a:xfrm>
            <a:off x="323528" y="637422"/>
            <a:ext cx="7956376" cy="2791578"/>
          </a:xfrm>
          <a:prstGeom prst="rect">
            <a:avLst/>
          </a:prstGeom>
        </p:spPr>
      </p:pic>
    </p:spTree>
    <p:extLst>
      <p:ext uri="{BB962C8B-B14F-4D97-AF65-F5344CB8AC3E}">
        <p14:creationId xmlns:p14="http://schemas.microsoft.com/office/powerpoint/2010/main" val="186850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66688"/>
            <a:ext cx="2130177" cy="156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4"/>
          <a:stretch>
            <a:fillRect/>
          </a:stretch>
        </p:blipFill>
        <p:spPr>
          <a:xfrm>
            <a:off x="569615" y="727357"/>
            <a:ext cx="5730577" cy="942975"/>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756657" y="2125901"/>
                <a:ext cx="7270645" cy="402995"/>
              </a:xfrm>
              <a:prstGeom prst="rect">
                <a:avLst/>
              </a:prstGeom>
              <a:noFill/>
            </p:spPr>
            <p:txBody>
              <a:bodyPr wrap="none" lIns="0" tIns="0" rIns="0" bIns="0" rtlCol="0">
                <a:spAutoFit/>
              </a:bodyPr>
              <a:lstStyle/>
              <a:p>
                <a14:m>
                  <m:oMath xmlns:m="http://schemas.openxmlformats.org/officeDocument/2006/math">
                    <m:r>
                      <a:rPr lang="es-ES" i="1" smtClean="0">
                        <a:ln w="0"/>
                        <a:effectLst>
                          <a:outerShdw blurRad="38100" dist="19050" dir="2700000" algn="tl" rotWithShape="0">
                            <a:schemeClr val="dk1">
                              <a:alpha val="40000"/>
                            </a:schemeClr>
                          </a:outerShdw>
                        </a:effectLst>
                        <a:latin typeface="Cambria Math" panose="02040503050406030204" pitchFamily="18" charset="0"/>
                      </a:rPr>
                      <m:t>𝑇𝑎𝑠𝑎</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𝐵𝑟𝑢𝑡𝑎</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𝑑𝑒</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𝑁𝑎𝑡𝑎𝑙𝑖𝑑𝑎𝑑</m:t>
                    </m:r>
                    <m:r>
                      <a:rPr lang="es-ES"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i="1" smtClean="0">
                            <a:ln w="0"/>
                            <a:effectLst>
                              <a:outerShdw blurRad="38100" dist="19050" dir="2700000" algn="tl" rotWithShape="0">
                                <a:schemeClr val="dk1">
                                  <a:alpha val="40000"/>
                                </a:schemeClr>
                              </a:outerShdw>
                            </a:effectLst>
                            <a:latin typeface="Cambria Math" panose="02040503050406030204" pitchFamily="18" charset="0"/>
                          </a:rPr>
                          <m:t>𝑁𝑎𝑐𝑖𝑚𝑖𝑒𝑛𝑡𝑜𝑠</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𝑣𝑖𝑣𝑜𝑠</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𝑜𝑐𝑢𝑟𝑟𝑖𝑑𝑜𝑠</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𝑑𝑢𝑟𝑎𝑛𝑡𝑒</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𝑒𝑙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𝑎</m:t>
                        </m:r>
                        <m:r>
                          <a:rPr lang="es-ES" i="1" smtClean="0">
                            <a:ln w="0"/>
                            <a:effectLst>
                              <a:outerShdw blurRad="38100" dist="19050" dir="2700000" algn="tl" rotWithShape="0">
                                <a:schemeClr val="dk1">
                                  <a:alpha val="40000"/>
                                </a:schemeClr>
                              </a:outerShdw>
                            </a:effectLst>
                            <a:latin typeface="Cambria Math" panose="02040503050406030204" pitchFamily="18" charset="0"/>
                          </a:rPr>
                          <m:t>ñ</m:t>
                        </m:r>
                        <m:r>
                          <a:rPr lang="es-ES" i="1" smtClean="0">
                            <a:ln w="0"/>
                            <a:effectLst>
                              <a:outerShdw blurRad="38100" dist="19050" dir="2700000" algn="tl" rotWithShape="0">
                                <a:schemeClr val="dk1">
                                  <a:alpha val="40000"/>
                                </a:schemeClr>
                              </a:outerShdw>
                            </a:effectLst>
                            <a:latin typeface="Cambria Math" panose="02040503050406030204" pitchFamily="18" charset="0"/>
                          </a:rPr>
                          <m:t>𝑜</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𝑍</m:t>
                        </m:r>
                      </m:num>
                      <m:den>
                        <m:r>
                          <a:rPr lang="es-ES" i="1" smtClean="0">
                            <a:ln w="0"/>
                            <a:effectLst>
                              <a:outerShdw blurRad="38100" dist="19050" dir="2700000" algn="tl" rotWithShape="0">
                                <a:schemeClr val="dk1">
                                  <a:alpha val="40000"/>
                                </a:schemeClr>
                              </a:outerShdw>
                            </a:effectLst>
                            <a:latin typeface="Cambria Math" panose="02040503050406030204" pitchFamily="18" charset="0"/>
                          </a:rPr>
                          <m:t>𝑃𝑜𝑏𝑙𝑎𝑐𝑖</m:t>
                        </m:r>
                        <m:r>
                          <a:rPr lang="es-ES" i="1" smtClean="0">
                            <a:ln w="0"/>
                            <a:effectLst>
                              <a:outerShdw blurRad="38100" dist="19050" dir="2700000" algn="tl" rotWithShape="0">
                                <a:schemeClr val="dk1">
                                  <a:alpha val="40000"/>
                                </a:schemeClr>
                              </a:outerShdw>
                            </a:effectLst>
                            <a:latin typeface="Cambria Math" panose="02040503050406030204" pitchFamily="18" charset="0"/>
                          </a:rPr>
                          <m:t>ó</m:t>
                        </m:r>
                        <m:r>
                          <a:rPr lang="es-ES" i="1" smtClean="0">
                            <a:ln w="0"/>
                            <a:effectLst>
                              <a:outerShdw blurRad="38100" dist="19050" dir="2700000" algn="tl" rotWithShape="0">
                                <a:schemeClr val="dk1">
                                  <a:alpha val="40000"/>
                                </a:schemeClr>
                              </a:outerShdw>
                            </a:effectLst>
                            <a:latin typeface="Cambria Math" panose="02040503050406030204" pitchFamily="18" charset="0"/>
                          </a:rPr>
                          <m:t>𝑛</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𝑡𝑜𝑡𝑎𝑙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𝑎</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𝑚𝑖𝑡𝑎𝑑</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𝑑𝑒𝑙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𝑎</m:t>
                        </m:r>
                        <m:r>
                          <a:rPr lang="es-ES" i="1" smtClean="0">
                            <a:ln w="0"/>
                            <a:effectLst>
                              <a:outerShdw blurRad="38100" dist="19050" dir="2700000" algn="tl" rotWithShape="0">
                                <a:schemeClr val="dk1">
                                  <a:alpha val="40000"/>
                                </a:schemeClr>
                              </a:outerShdw>
                            </a:effectLst>
                            <a:latin typeface="Cambria Math" panose="02040503050406030204" pitchFamily="18" charset="0"/>
                          </a:rPr>
                          <m:t>ñ</m:t>
                        </m:r>
                        <m:r>
                          <a:rPr lang="es-ES" i="1" smtClean="0">
                            <a:ln w="0"/>
                            <a:effectLst>
                              <a:outerShdw blurRad="38100" dist="19050" dir="2700000" algn="tl" rotWithShape="0">
                                <a:schemeClr val="dk1">
                                  <a:alpha val="40000"/>
                                </a:schemeClr>
                              </a:outerShdw>
                            </a:effectLst>
                            <a:latin typeface="Cambria Math" panose="02040503050406030204" pitchFamily="18" charset="0"/>
                          </a:rPr>
                          <m:t>𝑜</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𝑛𝑎𝑡𝑢𝑟𝑎𝑙</m:t>
                        </m:r>
                        <m:r>
                          <a:rPr lang="es-ES" i="1" smtClean="0">
                            <a:ln w="0"/>
                            <a:effectLst>
                              <a:outerShdw blurRad="38100" dist="19050" dir="2700000" algn="tl" rotWithShape="0">
                                <a:schemeClr val="dk1">
                                  <a:alpha val="40000"/>
                                </a:schemeClr>
                              </a:outerShdw>
                            </a:effectLst>
                            <a:latin typeface="Cambria Math" panose="02040503050406030204" pitchFamily="18" charset="0"/>
                          </a:rPr>
                          <m:t> </m:t>
                        </m:r>
                        <m:r>
                          <a:rPr lang="es-ES" i="1" smtClean="0">
                            <a:ln w="0"/>
                            <a:effectLst>
                              <a:outerShdw blurRad="38100" dist="19050" dir="2700000" algn="tl" rotWithShape="0">
                                <a:schemeClr val="dk1">
                                  <a:alpha val="40000"/>
                                </a:schemeClr>
                              </a:outerShdw>
                            </a:effectLst>
                            <a:latin typeface="Cambria Math" panose="02040503050406030204" pitchFamily="18" charset="0"/>
                          </a:rPr>
                          <m:t>𝑧</m:t>
                        </m:r>
                      </m:den>
                    </m:f>
                  </m:oMath>
                </a14:m>
                <a:r>
                  <a:rPr lang="es-ES" dirty="0">
                    <a:ln w="0"/>
                    <a:effectLst>
                      <a:outerShdw blurRad="38100" dist="19050" dir="2700000" algn="tl" rotWithShape="0">
                        <a:schemeClr val="dk1">
                          <a:alpha val="40000"/>
                        </a:schemeClr>
                      </a:outerShdw>
                    </a:effectLst>
                  </a:rPr>
                  <a:t>*1000</a:t>
                </a:r>
              </a:p>
            </p:txBody>
          </p:sp>
        </mc:Choice>
        <mc:Fallback xmlns="">
          <p:sp>
            <p:nvSpPr>
              <p:cNvPr id="3" name="CuadroTexto 2"/>
              <p:cNvSpPr txBox="1">
                <a:spLocks noRot="1" noChangeAspect="1" noMove="1" noResize="1" noEditPoints="1" noAdjustHandles="1" noChangeArrowheads="1" noChangeShapeType="1" noTextEdit="1"/>
              </p:cNvSpPr>
              <p:nvPr/>
            </p:nvSpPr>
            <p:spPr>
              <a:xfrm>
                <a:off x="756657" y="2125901"/>
                <a:ext cx="7270645" cy="402995"/>
              </a:xfrm>
              <a:prstGeom prst="rect">
                <a:avLst/>
              </a:prstGeom>
              <a:blipFill>
                <a:blip r:embed="rId5"/>
                <a:stretch>
                  <a:fillRect l="-1257" t="-6061" r="-1341" b="-25758"/>
                </a:stretch>
              </a:blipFill>
            </p:spPr>
            <p:txBody>
              <a:bodyPr/>
              <a:lstStyle/>
              <a:p>
                <a:r>
                  <a:rPr lang="en-US">
                    <a:noFill/>
                  </a:rPr>
                  <a:t> </a:t>
                </a:r>
              </a:p>
            </p:txBody>
          </p:sp>
        </mc:Fallback>
      </mc:AlternateContent>
      <p:pic>
        <p:nvPicPr>
          <p:cNvPr id="4" name="Imagen 3"/>
          <p:cNvPicPr>
            <a:picLocks noChangeAspect="1"/>
          </p:cNvPicPr>
          <p:nvPr/>
        </p:nvPicPr>
        <p:blipFill>
          <a:blip r:embed="rId6"/>
          <a:stretch>
            <a:fillRect/>
          </a:stretch>
        </p:blipFill>
        <p:spPr>
          <a:xfrm>
            <a:off x="2195736" y="4040496"/>
            <a:ext cx="3816424" cy="1665899"/>
          </a:xfrm>
          <a:prstGeom prst="rect">
            <a:avLst/>
          </a:prstGeom>
        </p:spPr>
      </p:pic>
      <p:pic>
        <p:nvPicPr>
          <p:cNvPr id="5" name="Picture 4">
            <a:extLst>
              <a:ext uri="{FF2B5EF4-FFF2-40B4-BE49-F238E27FC236}">
                <a16:creationId xmlns:a16="http://schemas.microsoft.com/office/drawing/2014/main" id="{E83E652A-5A2C-4329-91D2-9CB8F57C6287}"/>
              </a:ext>
            </a:extLst>
          </p:cNvPr>
          <p:cNvPicPr>
            <a:picLocks noChangeAspect="1"/>
          </p:cNvPicPr>
          <p:nvPr/>
        </p:nvPicPr>
        <p:blipFill>
          <a:blip r:embed="rId7"/>
          <a:stretch>
            <a:fillRect/>
          </a:stretch>
        </p:blipFill>
        <p:spPr>
          <a:xfrm>
            <a:off x="594320" y="2984464"/>
            <a:ext cx="8340110" cy="804575"/>
          </a:xfrm>
          <a:prstGeom prst="rect">
            <a:avLst/>
          </a:prstGeom>
        </p:spPr>
      </p:pic>
    </p:spTree>
    <p:extLst>
      <p:ext uri="{BB962C8B-B14F-4D97-AF65-F5344CB8AC3E}">
        <p14:creationId xmlns:p14="http://schemas.microsoft.com/office/powerpoint/2010/main" val="162262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27928"/>
            <a:ext cx="2665823" cy="74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3"/>
          <a:stretch>
            <a:fillRect/>
          </a:stretch>
        </p:blipFill>
        <p:spPr>
          <a:xfrm>
            <a:off x="847745" y="2132856"/>
            <a:ext cx="3781581" cy="3168352"/>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995573" y="5657247"/>
                <a:ext cx="3576427"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𝑇𝐵𝑁</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71819</m:t>
                          </m:r>
                        </m:num>
                        <m:den>
                          <m:r>
                            <a:rPr lang="es-ES" b="0" i="1" smtClean="0">
                              <a:latin typeface="Cambria Math" panose="02040503050406030204" pitchFamily="18" charset="0"/>
                            </a:rPr>
                            <m:t>4807000</m:t>
                          </m:r>
                        </m:den>
                      </m:f>
                      <m:r>
                        <a:rPr lang="es-ES" b="0" i="1" smtClean="0">
                          <a:latin typeface="Cambria Math" panose="02040503050406030204" pitchFamily="18" charset="0"/>
                        </a:rPr>
                        <m:t>∗1000=14.9 </m:t>
                      </m:r>
                      <m:r>
                        <a:rPr lang="es-ES" b="0" i="1" smtClean="0">
                          <a:latin typeface="Cambria Math" panose="02040503050406030204" pitchFamily="18" charset="0"/>
                        </a:rPr>
                        <m:t>𝑚𝑖𝑙</m:t>
                      </m:r>
                    </m:oMath>
                  </m:oMathPara>
                </a14:m>
                <a:endParaRPr lang="es-ES" dirty="0"/>
              </a:p>
            </p:txBody>
          </p:sp>
        </mc:Choice>
        <mc:Fallback xmlns="">
          <p:sp>
            <p:nvSpPr>
              <p:cNvPr id="6" name="CuadroTexto 5"/>
              <p:cNvSpPr txBox="1">
                <a:spLocks noRot="1" noChangeAspect="1" noMove="1" noResize="1" noEditPoints="1" noAdjustHandles="1" noChangeArrowheads="1" noChangeShapeType="1" noTextEdit="1"/>
              </p:cNvSpPr>
              <p:nvPr/>
            </p:nvSpPr>
            <p:spPr>
              <a:xfrm>
                <a:off x="995573" y="5657247"/>
                <a:ext cx="3576427" cy="520399"/>
              </a:xfrm>
              <a:prstGeom prst="rect">
                <a:avLst/>
              </a:prstGeom>
              <a:blipFill>
                <a:blip r:embed="rId4"/>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EDF7E3D-914B-48F4-9809-4A0900E40DEB}"/>
              </a:ext>
            </a:extLst>
          </p:cNvPr>
          <p:cNvPicPr>
            <a:picLocks noChangeAspect="1"/>
          </p:cNvPicPr>
          <p:nvPr/>
        </p:nvPicPr>
        <p:blipFill>
          <a:blip r:embed="rId5"/>
          <a:stretch>
            <a:fillRect/>
          </a:stretch>
        </p:blipFill>
        <p:spPr>
          <a:xfrm>
            <a:off x="4784148" y="3672021"/>
            <a:ext cx="4100265" cy="1804356"/>
          </a:xfrm>
          <a:prstGeom prst="rect">
            <a:avLst/>
          </a:prstGeom>
        </p:spPr>
      </p:pic>
      <p:pic>
        <p:nvPicPr>
          <p:cNvPr id="7" name="Picture 6">
            <a:extLst>
              <a:ext uri="{FF2B5EF4-FFF2-40B4-BE49-F238E27FC236}">
                <a16:creationId xmlns:a16="http://schemas.microsoft.com/office/drawing/2014/main" id="{6C55BE62-B9CB-453A-BD88-33C695512A12}"/>
              </a:ext>
            </a:extLst>
          </p:cNvPr>
          <p:cNvPicPr>
            <a:picLocks noChangeAspect="1"/>
          </p:cNvPicPr>
          <p:nvPr/>
        </p:nvPicPr>
        <p:blipFill>
          <a:blip r:embed="rId6"/>
          <a:stretch>
            <a:fillRect/>
          </a:stretch>
        </p:blipFill>
        <p:spPr>
          <a:xfrm>
            <a:off x="4897020" y="1700808"/>
            <a:ext cx="3717050" cy="658978"/>
          </a:xfrm>
          <a:prstGeom prst="rect">
            <a:avLst/>
          </a:prstGeom>
        </p:spPr>
      </p:pic>
    </p:spTree>
    <p:extLst>
      <p:ext uri="{BB962C8B-B14F-4D97-AF65-F5344CB8AC3E}">
        <p14:creationId xmlns:p14="http://schemas.microsoft.com/office/powerpoint/2010/main" val="39458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F398A26-2551-1CFF-06DD-9187F6F48E40}"/>
              </a:ext>
            </a:extLst>
          </p:cNvPr>
          <p:cNvPicPr>
            <a:picLocks noChangeAspect="1"/>
          </p:cNvPicPr>
          <p:nvPr/>
        </p:nvPicPr>
        <p:blipFill>
          <a:blip r:embed="rId2"/>
          <a:stretch>
            <a:fillRect/>
          </a:stretch>
        </p:blipFill>
        <p:spPr>
          <a:xfrm>
            <a:off x="539552" y="548680"/>
            <a:ext cx="8005494" cy="4392488"/>
          </a:xfrm>
          <a:prstGeom prst="rect">
            <a:avLst/>
          </a:prstGeom>
        </p:spPr>
      </p:pic>
    </p:spTree>
    <p:extLst>
      <p:ext uri="{BB962C8B-B14F-4D97-AF65-F5344CB8AC3E}">
        <p14:creationId xmlns:p14="http://schemas.microsoft.com/office/powerpoint/2010/main" val="2970418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99592" y="663711"/>
            <a:ext cx="4533900" cy="876300"/>
          </a:xfrm>
          <a:prstGeom prst="rect">
            <a:avLst/>
          </a:prstGeom>
        </p:spPr>
      </p:pic>
      <mc:AlternateContent xmlns:mc="http://schemas.openxmlformats.org/markup-compatibility/2006" xmlns:a14="http://schemas.microsoft.com/office/drawing/2010/main">
        <mc:Choice Requires="a14">
          <p:sp>
            <p:nvSpPr>
              <p:cNvPr id="5" name="CuadroTexto 4"/>
              <p:cNvSpPr txBox="1"/>
              <p:nvPr/>
            </p:nvSpPr>
            <p:spPr>
              <a:xfrm>
                <a:off x="899592" y="1972514"/>
                <a:ext cx="7217810"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n w="0"/>
                          <a:effectLst>
                            <a:outerShdw blurRad="38100" dist="19050" dir="2700000" algn="tl" rotWithShape="0">
                              <a:schemeClr val="dk1">
                                <a:alpha val="40000"/>
                              </a:schemeClr>
                            </a:outerShdw>
                          </a:effectLst>
                          <a:latin typeface="Cambria Math" panose="02040503050406030204" pitchFamily="18" charset="0"/>
                        </a:rPr>
                        <m:t>𝑇𝑎𝑠𝑎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𝐵𝑟𝑢𝑡𝑎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𝑑𝑒</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𝑀𝑜𝑟𝑡𝑎𝑙𝑖𝑑𝑎𝑑</m:t>
                      </m:r>
                      <m:r>
                        <a:rPr lang="es-ES" sz="160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sz="160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sz="1600" i="1" smtClean="0">
                              <a:ln w="0"/>
                              <a:effectLst>
                                <a:outerShdw blurRad="38100" dist="19050" dir="2700000" algn="tl" rotWithShape="0">
                                  <a:schemeClr val="dk1">
                                    <a:alpha val="40000"/>
                                  </a:schemeClr>
                                </a:outerShdw>
                              </a:effectLst>
                              <a:latin typeface="Cambria Math" panose="02040503050406030204" pitchFamily="18" charset="0"/>
                            </a:rPr>
                            <m:t>𝐷𝑒𝑓𝑢𝑛𝑐𝑖𝑜𝑛𝑒𝑠</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𝑜𝑐𝑢𝑟𝑟𝑖𝑑𝑎𝑠</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𝑑𝑢𝑟𝑎𝑛𝑡𝑒</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𝑒𝑙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ñ</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𝑜</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𝑍</m:t>
                          </m:r>
                        </m:num>
                        <m:den>
                          <m:r>
                            <a:rPr lang="es-ES" sz="1600" i="1" smtClean="0">
                              <a:ln w="0"/>
                              <a:effectLst>
                                <a:outerShdw blurRad="38100" dist="19050" dir="2700000" algn="tl" rotWithShape="0">
                                  <a:schemeClr val="dk1">
                                    <a:alpha val="40000"/>
                                  </a:schemeClr>
                                </a:outerShdw>
                              </a:effectLst>
                              <a:latin typeface="Cambria Math" panose="02040503050406030204" pitchFamily="18" charset="0"/>
                            </a:rPr>
                            <m:t>𝑃𝑜𝑏𝑙𝑎𝑐𝑖</m:t>
                          </m:r>
                          <m:r>
                            <a:rPr lang="es-ES" sz="1600" i="1" smtClean="0">
                              <a:ln w="0"/>
                              <a:effectLst>
                                <a:outerShdw blurRad="38100" dist="19050" dir="2700000" algn="tl" rotWithShape="0">
                                  <a:schemeClr val="dk1">
                                    <a:alpha val="40000"/>
                                  </a:schemeClr>
                                </a:outerShdw>
                              </a:effectLst>
                              <a:latin typeface="Cambria Math" panose="02040503050406030204" pitchFamily="18" charset="0"/>
                            </a:rPr>
                            <m:t>ó</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𝑛</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𝑡𝑜𝑡𝑎𝑙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𝑚𝑖𝑡𝑎𝑑</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𝑑𝑒𝑙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𝑎</m:t>
                          </m:r>
                          <m:r>
                            <a:rPr lang="es-ES" sz="1600" i="1" smtClean="0">
                              <a:ln w="0"/>
                              <a:effectLst>
                                <a:outerShdw blurRad="38100" dist="19050" dir="2700000" algn="tl" rotWithShape="0">
                                  <a:schemeClr val="dk1">
                                    <a:alpha val="40000"/>
                                  </a:schemeClr>
                                </a:outerShdw>
                              </a:effectLst>
                              <a:latin typeface="Cambria Math" panose="02040503050406030204" pitchFamily="18" charset="0"/>
                            </a:rPr>
                            <m:t>ñ</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𝑜</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𝑛𝑎𝑡𝑢𝑟𝑎𝑙</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ES" sz="1600" i="1" smtClean="0">
                              <a:ln w="0"/>
                              <a:effectLst>
                                <a:outerShdw blurRad="38100" dist="19050" dir="2700000" algn="tl" rotWithShape="0">
                                  <a:schemeClr val="dk1">
                                    <a:alpha val="40000"/>
                                  </a:schemeClr>
                                </a:outerShdw>
                              </a:effectLst>
                              <a:latin typeface="Cambria Math" panose="02040503050406030204" pitchFamily="18" charset="0"/>
                            </a:rPr>
                            <m:t>𝑍</m:t>
                          </m:r>
                        </m:den>
                      </m:f>
                      <m:r>
                        <a:rPr lang="es-ES" sz="1600" i="1" smtClean="0">
                          <a:ln w="0"/>
                          <a:effectLst>
                            <a:outerShdw blurRad="38100" dist="19050" dir="2700000" algn="tl" rotWithShape="0">
                              <a:schemeClr val="dk1">
                                <a:alpha val="40000"/>
                              </a:schemeClr>
                            </a:outerShdw>
                          </a:effectLst>
                          <a:latin typeface="Cambria Math" panose="02040503050406030204" pitchFamily="18" charset="0"/>
                        </a:rPr>
                        <m:t>∗1000</m:t>
                      </m:r>
                    </m:oMath>
                  </m:oMathPara>
                </a14:m>
                <a:endParaRPr lang="es-ES" sz="16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899592" y="1972514"/>
                <a:ext cx="7217810" cy="468205"/>
              </a:xfrm>
              <a:prstGeom prst="rect">
                <a:avLst/>
              </a:prstGeom>
              <a:blipFill>
                <a:blip r:embed="rId3"/>
                <a:stretch>
                  <a:fillRect b="-6579"/>
                </a:stretch>
              </a:blipFill>
            </p:spPr>
            <p:txBody>
              <a:bodyPr/>
              <a:lstStyle/>
              <a:p>
                <a:r>
                  <a:rPr lang="en-US">
                    <a:noFill/>
                  </a:rPr>
                  <a:t> </a:t>
                </a:r>
              </a:p>
            </p:txBody>
          </p:sp>
        </mc:Fallback>
      </mc:AlternateContent>
      <p:pic>
        <p:nvPicPr>
          <p:cNvPr id="3" name="Imagen 2"/>
          <p:cNvPicPr>
            <a:picLocks noChangeAspect="1"/>
          </p:cNvPicPr>
          <p:nvPr/>
        </p:nvPicPr>
        <p:blipFill>
          <a:blip r:embed="rId4"/>
          <a:stretch>
            <a:fillRect/>
          </a:stretch>
        </p:blipFill>
        <p:spPr>
          <a:xfrm>
            <a:off x="6228184" y="332656"/>
            <a:ext cx="2447925" cy="1476375"/>
          </a:xfrm>
          <a:prstGeom prst="rect">
            <a:avLst/>
          </a:prstGeom>
        </p:spPr>
      </p:pic>
      <p:pic>
        <p:nvPicPr>
          <p:cNvPr id="4" name="Imagen 3"/>
          <p:cNvPicPr>
            <a:picLocks noChangeAspect="1"/>
          </p:cNvPicPr>
          <p:nvPr/>
        </p:nvPicPr>
        <p:blipFill>
          <a:blip r:embed="rId5"/>
          <a:stretch>
            <a:fillRect/>
          </a:stretch>
        </p:blipFill>
        <p:spPr>
          <a:xfrm>
            <a:off x="1907704" y="3272695"/>
            <a:ext cx="4032448" cy="2149810"/>
          </a:xfrm>
          <a:prstGeom prst="rect">
            <a:avLst/>
          </a:prstGeom>
        </p:spPr>
      </p:pic>
    </p:spTree>
    <p:extLst>
      <p:ext uri="{BB962C8B-B14F-4D97-AF65-F5344CB8AC3E}">
        <p14:creationId xmlns:p14="http://schemas.microsoft.com/office/powerpoint/2010/main" val="322931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643" y="712048"/>
            <a:ext cx="3398453" cy="954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692" y="1844824"/>
            <a:ext cx="3720551"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CuadroTexto 4"/>
              <p:cNvSpPr txBox="1"/>
              <p:nvPr/>
            </p:nvSpPr>
            <p:spPr>
              <a:xfrm>
                <a:off x="2291340" y="5223421"/>
                <a:ext cx="4561319" cy="578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𝑇𝐵𝑀</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sz="200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sz="2000" b="0" i="1" smtClean="0">
                              <a:ln w="0"/>
                              <a:effectLst>
                                <a:outerShdw blurRad="38100" dist="19050" dir="2700000" algn="tl" rotWithShape="0">
                                  <a:schemeClr val="dk1">
                                    <a:alpha val="40000"/>
                                  </a:schemeClr>
                                </a:outerShdw>
                              </a:effectLst>
                              <a:latin typeface="Cambria Math" panose="02040503050406030204" pitchFamily="18" charset="0"/>
                            </a:rPr>
                            <m:t>21039</m:t>
                          </m:r>
                        </m:num>
                        <m:den>
                          <m:r>
                            <a:rPr lang="es-ES" sz="2000" b="0" i="1" smtClean="0">
                              <a:ln w="0"/>
                              <a:effectLst>
                                <a:outerShdw blurRad="38100" dist="19050" dir="2700000" algn="tl" rotWithShape="0">
                                  <a:schemeClr val="dk1">
                                    <a:alpha val="40000"/>
                                  </a:schemeClr>
                                </a:outerShdw>
                              </a:effectLst>
                              <a:latin typeface="Cambria Math" panose="02040503050406030204" pitchFamily="18" charset="0"/>
                            </a:rPr>
                            <m:t>4807000</m:t>
                          </m:r>
                        </m:den>
                      </m:f>
                      <m:r>
                        <a:rPr lang="es-ES" sz="2000" i="1" smtClean="0">
                          <a:ln w="0"/>
                          <a:effectLst>
                            <a:outerShdw blurRad="38100" dist="19050" dir="2700000" algn="tl" rotWithShape="0">
                              <a:schemeClr val="dk1">
                                <a:alpha val="40000"/>
                              </a:schemeClr>
                            </a:outerShdw>
                          </a:effectLst>
                          <a:latin typeface="Cambria Math" panose="02040503050406030204" pitchFamily="18" charset="0"/>
                        </a:rPr>
                        <m:t>∗1000</m:t>
                      </m:r>
                      <m:r>
                        <a:rPr lang="es-ES" sz="2000" b="0" i="1" smtClean="0">
                          <a:ln w="0"/>
                          <a:effectLst>
                            <a:outerShdw blurRad="38100" dist="19050" dir="2700000" algn="tl" rotWithShape="0">
                              <a:schemeClr val="dk1">
                                <a:alpha val="40000"/>
                              </a:schemeClr>
                            </a:outerShdw>
                          </a:effectLst>
                          <a:latin typeface="Cambria Math" panose="02040503050406030204" pitchFamily="18" charset="0"/>
                        </a:rPr>
                        <m:t>=4.38 </m:t>
                      </m:r>
                      <m:r>
                        <a:rPr lang="es-ES" sz="2000" b="0" i="1" smtClean="0">
                          <a:ln w="0"/>
                          <a:effectLst>
                            <a:outerShdw blurRad="38100" dist="19050" dir="2700000" algn="tl" rotWithShape="0">
                              <a:schemeClr val="dk1">
                                <a:alpha val="40000"/>
                              </a:schemeClr>
                            </a:outerShdw>
                          </a:effectLst>
                          <a:latin typeface="Cambria Math" panose="02040503050406030204" pitchFamily="18" charset="0"/>
                        </a:rPr>
                        <m:t>𝑚𝑖𝑙</m:t>
                      </m:r>
                    </m:oMath>
                  </m:oMathPara>
                </a14:m>
                <a:endParaRPr lang="es-ES" sz="20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2291340" y="5223421"/>
                <a:ext cx="4561319" cy="578235"/>
              </a:xfrm>
              <a:prstGeom prst="rect">
                <a:avLst/>
              </a:prstGeom>
              <a:blipFill>
                <a:blip r:embed="rId4"/>
                <a:stretch>
                  <a:fillRect b="-6316"/>
                </a:stretch>
              </a:blipFill>
            </p:spPr>
            <p:txBody>
              <a:bodyPr/>
              <a:lstStyle/>
              <a:p>
                <a:r>
                  <a:rPr lang="en-US">
                    <a:noFill/>
                  </a:rPr>
                  <a:t> </a:t>
                </a:r>
              </a:p>
            </p:txBody>
          </p:sp>
        </mc:Fallback>
      </mc:AlternateContent>
    </p:spTree>
    <p:extLst>
      <p:ext uri="{BB962C8B-B14F-4D97-AF65-F5344CB8AC3E}">
        <p14:creationId xmlns:p14="http://schemas.microsoft.com/office/powerpoint/2010/main" val="404850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768752" cy="268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CuadroTexto 1"/>
              <p:cNvSpPr txBox="1"/>
              <p:nvPr/>
            </p:nvSpPr>
            <p:spPr>
              <a:xfrm>
                <a:off x="3131840" y="4941168"/>
                <a:ext cx="30682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𝐶𝑁</m:t>
                      </m:r>
                      <m:r>
                        <a:rPr lang="es-ES" b="0" i="1" smtClean="0">
                          <a:latin typeface="Cambria Math" panose="02040503050406030204" pitchFamily="18" charset="0"/>
                        </a:rPr>
                        <m:t>=14.9−4.38=10.52 </m:t>
                      </m:r>
                      <m:r>
                        <a:rPr lang="es-ES" b="0" i="1" smtClean="0">
                          <a:latin typeface="Cambria Math" panose="02040503050406030204" pitchFamily="18" charset="0"/>
                        </a:rPr>
                        <m:t>𝑚𝑖𝑙</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3131840" y="4941168"/>
                <a:ext cx="3068276" cy="276999"/>
              </a:xfrm>
              <a:prstGeom prst="rect">
                <a:avLst/>
              </a:prstGeom>
              <a:blipFill rotWithShape="0">
                <a:blip r:embed="rId3"/>
                <a:stretch>
                  <a:fillRect l="-1392" r="-1392" b="-8889"/>
                </a:stretch>
              </a:blipFill>
            </p:spPr>
            <p:txBody>
              <a:bodyPr/>
              <a:lstStyle/>
              <a:p>
                <a:r>
                  <a:rPr lang="es-ES">
                    <a:noFill/>
                  </a:rPr>
                  <a:t> </a:t>
                </a:r>
              </a:p>
            </p:txBody>
          </p:sp>
        </mc:Fallback>
      </mc:AlternateContent>
    </p:spTree>
    <p:extLst>
      <p:ext uri="{BB962C8B-B14F-4D97-AF65-F5344CB8AC3E}">
        <p14:creationId xmlns:p14="http://schemas.microsoft.com/office/powerpoint/2010/main" val="62367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5"/>
          <p:cNvSpPr txBox="1"/>
          <p:nvPr/>
        </p:nvSpPr>
        <p:spPr>
          <a:xfrm>
            <a:off x="539552" y="760669"/>
            <a:ext cx="6120680" cy="338554"/>
          </a:xfrm>
          <a:prstGeom prst="rect">
            <a:avLst/>
          </a:prstGeom>
          <a:noFill/>
        </p:spPr>
        <p:txBody>
          <a:bodyPr wrap="square" rtlCol="0">
            <a:spAutoFit/>
          </a:bodyPr>
          <a:lstStyle/>
          <a:p>
            <a:r>
              <a:rPr lang="es-ES" sz="1600" b="1" dirty="0">
                <a:ln w="0"/>
                <a:effectLst>
                  <a:outerShdw blurRad="38100" dist="25400" dir="5400000" algn="ctr" rotWithShape="0">
                    <a:srgbClr val="6E747A">
                      <a:alpha val="43000"/>
                    </a:srgbClr>
                  </a:outerShdw>
                </a:effectLst>
                <a:latin typeface="Rockwell Extra Bold" panose="02060903040505020403" pitchFamily="18" charset="0"/>
              </a:rPr>
              <a:t>Tasas de Mortalidad Infantil</a:t>
            </a:r>
          </a:p>
        </p:txBody>
      </p:sp>
      <p:sp>
        <p:nvSpPr>
          <p:cNvPr id="4" name="TextBox 3"/>
          <p:cNvSpPr txBox="1"/>
          <p:nvPr/>
        </p:nvSpPr>
        <p:spPr>
          <a:xfrm>
            <a:off x="541875" y="1484784"/>
            <a:ext cx="7416824" cy="1200329"/>
          </a:xfrm>
          <a:prstGeom prst="rect">
            <a:avLst/>
          </a:prstGeom>
          <a:noFill/>
        </p:spPr>
        <p:txBody>
          <a:bodyPr wrap="square" rtlCol="0">
            <a:spAutoFit/>
          </a:bodyPr>
          <a:lstStyle/>
          <a:p>
            <a:pPr>
              <a:lnSpc>
                <a:spcPct val="150000"/>
              </a:lnSpc>
            </a:pPr>
            <a:r>
              <a:rPr lang="es-CR" dirty="0"/>
              <a:t>Se define como defunción infantil la de un niño que no ha cumplido todavía un año de edad, o sea que se encuentra en el primer año de vida.</a:t>
            </a:r>
          </a:p>
          <a:p>
            <a:endParaRPr lang="en-US" dirty="0"/>
          </a:p>
        </p:txBody>
      </p:sp>
      <p:pic>
        <p:nvPicPr>
          <p:cNvPr id="5" name="Picture 4"/>
          <p:cNvPicPr>
            <a:picLocks noChangeAspect="1"/>
          </p:cNvPicPr>
          <p:nvPr/>
        </p:nvPicPr>
        <p:blipFill>
          <a:blip r:embed="rId2"/>
          <a:stretch>
            <a:fillRect/>
          </a:stretch>
        </p:blipFill>
        <p:spPr>
          <a:xfrm>
            <a:off x="3347864" y="4221088"/>
            <a:ext cx="2808312" cy="1694671"/>
          </a:xfrm>
          <a:prstGeom prst="rect">
            <a:avLst/>
          </a:prstGeom>
        </p:spPr>
      </p:pic>
      <mc:AlternateContent xmlns:mc="http://schemas.openxmlformats.org/markup-compatibility/2006" xmlns:a14="http://schemas.microsoft.com/office/drawing/2010/main">
        <mc:Choice Requires="a14">
          <p:sp>
            <p:nvSpPr>
              <p:cNvPr id="8" name="CuadroTexto 4"/>
              <p:cNvSpPr txBox="1"/>
              <p:nvPr/>
            </p:nvSpPr>
            <p:spPr>
              <a:xfrm>
                <a:off x="755576" y="2920582"/>
                <a:ext cx="7488832" cy="532518"/>
              </a:xfrm>
              <a:prstGeom prst="rect">
                <a:avLst/>
              </a:prstGeom>
              <a:noFill/>
            </p:spPr>
            <p:txBody>
              <a:bodyPr wrap="square" lIns="0" tIns="0" rIns="0" bIns="0" rtlCol="0">
                <a:spAutoFit/>
              </a:bodyPr>
              <a:lstStyle/>
              <a:p>
                <a:pPr>
                  <a:lnSpc>
                    <a:spcPct val="150000"/>
                  </a:lnSpc>
                </a:pPr>
                <a:r>
                  <a:rPr lang="es-ES" sz="1600" dirty="0">
                    <a:ln w="0"/>
                    <a:effectLst>
                      <a:outerShdw blurRad="38100" dist="19050" dir="2700000" algn="tl" rotWithShape="0">
                        <a:schemeClr val="dk1">
                          <a:alpha val="40000"/>
                        </a:schemeClr>
                      </a:outerShdw>
                    </a:effectLst>
                  </a:rPr>
                  <a:t>Tasa de Mortalidad </a:t>
                </a:r>
                <a14:m>
                  <m:oMath xmlns:m="http://schemas.openxmlformats.org/officeDocument/2006/math">
                    <m:r>
                      <m:rPr>
                        <m:sty m:val="p"/>
                      </m:rPr>
                      <a:rPr lang="es-CR" sz="1600" b="0" i="0" smtClean="0">
                        <a:ln w="0"/>
                        <a:effectLst>
                          <a:outerShdw blurRad="38100" dist="19050" dir="2700000" algn="tl" rotWithShape="0">
                            <a:schemeClr val="dk1">
                              <a:alpha val="40000"/>
                            </a:schemeClr>
                          </a:outerShdw>
                        </a:effectLst>
                        <a:latin typeface="Cambria Math" panose="02040503050406030204" pitchFamily="18" charset="0"/>
                      </a:rPr>
                      <m:t>Infantil</m:t>
                    </m:r>
                    <m:r>
                      <a:rPr lang="es-ES" sz="1600" i="1" smtClean="0">
                        <a:ln w="0"/>
                        <a:effectLst>
                          <a:outerShdw blurRad="38100" dist="19050" dir="2700000" algn="tl" rotWithShape="0">
                            <a:schemeClr val="dk1">
                              <a:alpha val="40000"/>
                            </a:schemeClr>
                          </a:outerShdw>
                        </a:effectLst>
                        <a:latin typeface="Cambria Math" panose="02040503050406030204" pitchFamily="18" charset="0"/>
                      </a:rPr>
                      <m:t>=</m:t>
                    </m:r>
                    <m:f>
                      <m:fPr>
                        <m:ctrlPr>
                          <a:rPr lang="es-ES" sz="1600" i="1" smtClean="0">
                            <a:ln w="0"/>
                            <a:effectLst>
                              <a:outerShdw blurRad="38100" dist="19050" dir="2700000" algn="tl" rotWithShape="0">
                                <a:schemeClr val="dk1">
                                  <a:alpha val="40000"/>
                                </a:schemeClr>
                              </a:outerShdw>
                            </a:effectLst>
                            <a:latin typeface="Cambria Math" panose="02040503050406030204" pitchFamily="18" charset="0"/>
                          </a:rPr>
                        </m:ctrlPr>
                      </m:fPr>
                      <m:num>
                        <m:r>
                          <a:rPr lang="es-ES" sz="1600" i="1" smtClean="0">
                            <a:ln w="0"/>
                            <a:effectLst>
                              <a:outerShdw blurRad="38100" dist="19050" dir="2700000" algn="tl" rotWithShape="0">
                                <a:schemeClr val="dk1">
                                  <a:alpha val="40000"/>
                                </a:schemeClr>
                              </a:outerShdw>
                            </a:effectLst>
                            <a:latin typeface="Cambria Math" panose="02040503050406030204" pitchFamily="18" charset="0"/>
                          </a:rPr>
                          <m:t>𝐷𝑒𝑓𝑢𝑛𝑐𝑖𝑜𝑛𝑒𝑠</m:t>
                        </m:r>
                        <m:r>
                          <a:rPr lang="es-ES" sz="160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𝑑𝑒</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𝑚𝑒𝑛𝑜𝑟𝑒𝑠</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𝑑𝑒</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𝑢𝑛</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𝑎</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ñ</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𝑜</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𝑒𝑛</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𝑢𝑛</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𝑝𝑒𝑟</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í</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𝑜𝑑𝑜</m:t>
                        </m:r>
                      </m:num>
                      <m:den>
                        <m:r>
                          <a:rPr lang="es-CR" sz="1600" i="1" smtClean="0">
                            <a:ln w="0"/>
                            <a:effectLst>
                              <a:outerShdw blurRad="38100" dist="19050" dir="2700000" algn="tl" rotWithShape="0">
                                <a:schemeClr val="dk1">
                                  <a:alpha val="40000"/>
                                </a:schemeClr>
                              </a:outerShdw>
                            </a:effectLst>
                            <a:latin typeface="Cambria Math" panose="02040503050406030204" pitchFamily="18" charset="0"/>
                          </a:rPr>
                          <m:t>𝑁</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𝑎𝑐𝑖𝑚𝑖𝑒𝑛𝑡𝑜𝑠</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𝑜𝑐𝑢𝑟𝑟𝑖𝑑𝑜𝑠</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𝑒𝑛</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𝑒𝑙</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 </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𝑝𝑒𝑟𝑖𝑜𝑑𝑜</m:t>
                        </m:r>
                      </m:den>
                    </m:f>
                    <m:r>
                      <a:rPr lang="es-ES" sz="1600" i="1" smtClean="0">
                        <a:ln w="0"/>
                        <a:effectLst>
                          <a:outerShdw blurRad="38100" dist="19050" dir="2700000" algn="tl" rotWithShape="0">
                            <a:schemeClr val="dk1">
                              <a:alpha val="40000"/>
                            </a:schemeClr>
                          </a:outerShdw>
                        </a:effectLst>
                        <a:latin typeface="Cambria Math" panose="02040503050406030204" pitchFamily="18" charset="0"/>
                      </a:rPr>
                      <m:t>∗1</m:t>
                    </m:r>
                    <m:r>
                      <a:rPr lang="es-CR" sz="1600" b="0" i="1" smtClean="0">
                        <a:ln w="0"/>
                        <a:effectLst>
                          <a:outerShdw blurRad="38100" dist="19050" dir="2700000" algn="tl" rotWithShape="0">
                            <a:schemeClr val="dk1">
                              <a:alpha val="40000"/>
                            </a:schemeClr>
                          </a:outerShdw>
                        </a:effectLst>
                        <a:latin typeface="Cambria Math" panose="02040503050406030204" pitchFamily="18" charset="0"/>
                      </a:rPr>
                      <m:t>.0</m:t>
                    </m:r>
                    <m:r>
                      <a:rPr lang="es-ES" sz="1600" i="1" smtClean="0">
                        <a:ln w="0"/>
                        <a:effectLst>
                          <a:outerShdw blurRad="38100" dist="19050" dir="2700000" algn="tl" rotWithShape="0">
                            <a:schemeClr val="dk1">
                              <a:alpha val="40000"/>
                            </a:schemeClr>
                          </a:outerShdw>
                        </a:effectLst>
                        <a:latin typeface="Cambria Math" panose="02040503050406030204" pitchFamily="18" charset="0"/>
                      </a:rPr>
                      <m:t>00</m:t>
                    </m:r>
                  </m:oMath>
                </a14:m>
                <a:endParaRPr lang="es-ES" sz="1600" dirty="0">
                  <a:ln w="0"/>
                  <a:effectLst>
                    <a:outerShdw blurRad="38100" dist="19050" dir="2700000" algn="tl" rotWithShape="0">
                      <a:schemeClr val="dk1">
                        <a:alpha val="40000"/>
                      </a:schemeClr>
                    </a:outerShdw>
                  </a:effectLst>
                </a:endParaRPr>
              </a:p>
            </p:txBody>
          </p:sp>
        </mc:Choice>
        <mc:Fallback xmlns="">
          <p:sp>
            <p:nvSpPr>
              <p:cNvPr id="8" name="CuadroTexto 4"/>
              <p:cNvSpPr txBox="1">
                <a:spLocks noRot="1" noChangeAspect="1" noMove="1" noResize="1" noEditPoints="1" noAdjustHandles="1" noChangeArrowheads="1" noChangeShapeType="1" noTextEdit="1"/>
              </p:cNvSpPr>
              <p:nvPr/>
            </p:nvSpPr>
            <p:spPr>
              <a:xfrm>
                <a:off x="755576" y="2920582"/>
                <a:ext cx="7488832" cy="532518"/>
              </a:xfrm>
              <a:prstGeom prst="rect">
                <a:avLst/>
              </a:prstGeom>
              <a:blipFill rotWithShape="0">
                <a:blip r:embed="rId3"/>
                <a:stretch>
                  <a:fillRect l="-1792" b="-17241"/>
                </a:stretch>
              </a:blipFill>
            </p:spPr>
            <p:txBody>
              <a:bodyPr/>
              <a:lstStyle/>
              <a:p>
                <a:r>
                  <a:rPr lang="en-US">
                    <a:noFill/>
                  </a:rPr>
                  <a:t> </a:t>
                </a:r>
              </a:p>
            </p:txBody>
          </p:sp>
        </mc:Fallback>
      </mc:AlternateContent>
    </p:spTree>
    <p:extLst>
      <p:ext uri="{BB962C8B-B14F-4D97-AF65-F5344CB8AC3E}">
        <p14:creationId xmlns:p14="http://schemas.microsoft.com/office/powerpoint/2010/main" val="287110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DD47549-0327-4012-99B2-DF62F56B2341}"/>
              </a:ext>
            </a:extLst>
          </p:cNvPr>
          <p:cNvPicPr>
            <a:picLocks noChangeAspect="1"/>
          </p:cNvPicPr>
          <p:nvPr/>
        </p:nvPicPr>
        <p:blipFill>
          <a:blip r:embed="rId2"/>
          <a:stretch>
            <a:fillRect/>
          </a:stretch>
        </p:blipFill>
        <p:spPr>
          <a:xfrm>
            <a:off x="7308304" y="5589240"/>
            <a:ext cx="1561286" cy="1017138"/>
          </a:xfrm>
          <a:prstGeom prst="rect">
            <a:avLst/>
          </a:prstGeom>
        </p:spPr>
      </p:pic>
      <p:pic>
        <p:nvPicPr>
          <p:cNvPr id="9" name="Imagen 8">
            <a:extLst>
              <a:ext uri="{FF2B5EF4-FFF2-40B4-BE49-F238E27FC236}">
                <a16:creationId xmlns:a16="http://schemas.microsoft.com/office/drawing/2014/main" id="{96EF551A-2EE7-9CEC-E59C-6F08FEBBA4F4}"/>
              </a:ext>
            </a:extLst>
          </p:cNvPr>
          <p:cNvPicPr>
            <a:picLocks noChangeAspect="1"/>
          </p:cNvPicPr>
          <p:nvPr/>
        </p:nvPicPr>
        <p:blipFill>
          <a:blip r:embed="rId3"/>
          <a:stretch>
            <a:fillRect/>
          </a:stretch>
        </p:blipFill>
        <p:spPr>
          <a:xfrm>
            <a:off x="755576" y="692696"/>
            <a:ext cx="6279054" cy="5681439"/>
          </a:xfrm>
          <a:prstGeom prst="rect">
            <a:avLst/>
          </a:prstGeom>
        </p:spPr>
      </p:pic>
    </p:spTree>
    <p:extLst>
      <p:ext uri="{BB962C8B-B14F-4D97-AF65-F5344CB8AC3E}">
        <p14:creationId xmlns:p14="http://schemas.microsoft.com/office/powerpoint/2010/main" val="388815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7584" y="476672"/>
            <a:ext cx="7056784" cy="2671080"/>
          </a:xfrm>
          <a:prstGeom prst="rect">
            <a:avLst/>
          </a:prstGeom>
        </p:spPr>
      </p:pic>
      <p:sp>
        <p:nvSpPr>
          <p:cNvPr id="3" name="TextBox 2"/>
          <p:cNvSpPr txBox="1"/>
          <p:nvPr/>
        </p:nvSpPr>
        <p:spPr>
          <a:xfrm>
            <a:off x="827584" y="3573016"/>
            <a:ext cx="7704856" cy="464871"/>
          </a:xfrm>
          <a:prstGeom prst="rect">
            <a:avLst/>
          </a:prstGeom>
          <a:noFill/>
        </p:spPr>
        <p:txBody>
          <a:bodyPr wrap="square" rtlCol="0">
            <a:spAutoFit/>
          </a:bodyPr>
          <a:lstStyle/>
          <a:p>
            <a:pPr>
              <a:lnSpc>
                <a:spcPct val="150000"/>
              </a:lnSpc>
            </a:pPr>
            <a:r>
              <a:rPr lang="es-CR" dirty="0"/>
              <a:t>Calcular e interpretar la tasa de mortalidad infantil para el año 2008.</a:t>
            </a:r>
            <a:endParaRPr lang="en-US" dirty="0"/>
          </a:p>
        </p:txBody>
      </p:sp>
    </p:spTree>
    <p:extLst>
      <p:ext uri="{BB962C8B-B14F-4D97-AF65-F5344CB8AC3E}">
        <p14:creationId xmlns:p14="http://schemas.microsoft.com/office/powerpoint/2010/main" val="62625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67744" y="908720"/>
            <a:ext cx="3953165"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Britannic Bold" panose="020B0903060703020204" pitchFamily="34" charset="0"/>
              </a:rPr>
              <a:t>Clases de Índices </a:t>
            </a:r>
          </a:p>
        </p:txBody>
      </p:sp>
      <p:sp>
        <p:nvSpPr>
          <p:cNvPr id="9" name="CuadroTexto 8"/>
          <p:cNvSpPr txBox="1"/>
          <p:nvPr/>
        </p:nvSpPr>
        <p:spPr>
          <a:xfrm>
            <a:off x="1331640" y="1700808"/>
            <a:ext cx="6840760" cy="646331"/>
          </a:xfrm>
          <a:prstGeom prst="rect">
            <a:avLst/>
          </a:prstGeom>
          <a:noFill/>
        </p:spPr>
        <p:txBody>
          <a:bodyPr wrap="square" rtlCol="0">
            <a:spAutoFit/>
          </a:bodyPr>
          <a:lstStyle/>
          <a:p>
            <a:pPr algn="just"/>
            <a:r>
              <a:rPr lang="es-ES" dirty="0"/>
              <a:t>Es una medida estadística que permite analizar los cambios que se producen en distintas magnitudes económicas con respecto al tiempo.</a:t>
            </a:r>
          </a:p>
        </p:txBody>
      </p:sp>
      <p:graphicFrame>
        <p:nvGraphicFramePr>
          <p:cNvPr id="10" name="Tabla 9"/>
          <p:cNvGraphicFramePr>
            <a:graphicFrameLocks noGrp="1"/>
          </p:cNvGraphicFramePr>
          <p:nvPr>
            <p:extLst>
              <p:ext uri="{D42A27DB-BD31-4B8C-83A1-F6EECF244321}">
                <p14:modId xmlns:p14="http://schemas.microsoft.com/office/powerpoint/2010/main" val="1173373258"/>
              </p:ext>
            </p:extLst>
          </p:nvPr>
        </p:nvGraphicFramePr>
        <p:xfrm>
          <a:off x="2411760" y="2839344"/>
          <a:ext cx="4680520" cy="1107440"/>
        </p:xfrm>
        <a:graphic>
          <a:graphicData uri="http://schemas.openxmlformats.org/drawingml/2006/table">
            <a:tbl>
              <a:tblPr firstRow="1" bandRow="1">
                <a:tableStyleId>{5C22544A-7EE6-4342-B048-85BDC9FD1C3A}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tblGrid>
              <a:tr h="0">
                <a:tc rowSpan="3">
                  <a:txBody>
                    <a:bodyPr/>
                    <a:lstStyle/>
                    <a:p>
                      <a:pPr algn="ctr"/>
                      <a:r>
                        <a:rPr lang="es-ES" b="1" dirty="0">
                          <a:solidFill>
                            <a:schemeClr val="tx1"/>
                          </a:solidFill>
                        </a:rPr>
                        <a:t>Clases de Índices</a:t>
                      </a:r>
                    </a:p>
                  </a:txBody>
                  <a:tcPr anchor="ctr">
                    <a:noFill/>
                  </a:tcPr>
                </a:tc>
                <a:tc>
                  <a:txBody>
                    <a:bodyPr/>
                    <a:lstStyle/>
                    <a:p>
                      <a:pPr marL="285750" indent="-285750">
                        <a:buFont typeface="Arial" panose="020B0604020202020204" pitchFamily="34" charset="0"/>
                        <a:buChar char="•"/>
                      </a:pPr>
                      <a:r>
                        <a:rPr lang="es-ES" b="1" dirty="0">
                          <a:solidFill>
                            <a:schemeClr val="tx1"/>
                          </a:solidFill>
                        </a:rPr>
                        <a:t>Precios</a:t>
                      </a:r>
                    </a:p>
                  </a:txBody>
                  <a:tcPr anchor="ctr">
                    <a:noFill/>
                  </a:tcPr>
                </a:tc>
                <a:extLst>
                  <a:ext uri="{0D108BD9-81ED-4DB2-BD59-A6C34878D82A}">
                    <a16:rowId xmlns:a16="http://schemas.microsoft.com/office/drawing/2014/main" val="10000"/>
                  </a:ext>
                </a:extLst>
              </a:tr>
              <a:tr h="370840">
                <a:tc vMerge="1">
                  <a:txBody>
                    <a:bodyPr/>
                    <a:lstStyle/>
                    <a:p>
                      <a:endParaRPr lang="es-ES" dirty="0"/>
                    </a:p>
                  </a:txBody>
                  <a:tcPr/>
                </a:tc>
                <a:tc>
                  <a:txBody>
                    <a:bodyPr/>
                    <a:lstStyle/>
                    <a:p>
                      <a:pPr marL="285750" indent="-285750">
                        <a:buFont typeface="Arial" panose="020B0604020202020204" pitchFamily="34" charset="0"/>
                        <a:buChar char="•"/>
                      </a:pPr>
                      <a:r>
                        <a:rPr lang="es-ES" b="1" dirty="0">
                          <a:solidFill>
                            <a:schemeClr val="tx1"/>
                          </a:solidFill>
                        </a:rPr>
                        <a:t>Cantidades</a:t>
                      </a:r>
                    </a:p>
                  </a:txBody>
                  <a:tcPr anchor="ctr">
                    <a:noFill/>
                  </a:tcPr>
                </a:tc>
                <a:extLst>
                  <a:ext uri="{0D108BD9-81ED-4DB2-BD59-A6C34878D82A}">
                    <a16:rowId xmlns:a16="http://schemas.microsoft.com/office/drawing/2014/main" val="10001"/>
                  </a:ext>
                </a:extLst>
              </a:tr>
              <a:tr h="370840">
                <a:tc vMerge="1">
                  <a:txBody>
                    <a:bodyPr/>
                    <a:lstStyle/>
                    <a:p>
                      <a:endParaRPr lang="es-ES" dirty="0"/>
                    </a:p>
                  </a:txBody>
                  <a:tcPr/>
                </a:tc>
                <a:tc>
                  <a:txBody>
                    <a:bodyPr/>
                    <a:lstStyle/>
                    <a:p>
                      <a:pPr marL="285750" indent="-285750">
                        <a:buFont typeface="Arial" panose="020B0604020202020204" pitchFamily="34" charset="0"/>
                        <a:buChar char="•"/>
                      </a:pPr>
                      <a:r>
                        <a:rPr lang="es-ES" b="1" dirty="0">
                          <a:solidFill>
                            <a:schemeClr val="tx1"/>
                          </a:solidFill>
                        </a:rPr>
                        <a:t>Costos</a:t>
                      </a:r>
                    </a:p>
                  </a:txBody>
                  <a:tcPr anchor="ctr">
                    <a:noFill/>
                  </a:tcPr>
                </a:tc>
                <a:extLst>
                  <a:ext uri="{0D108BD9-81ED-4DB2-BD59-A6C34878D82A}">
                    <a16:rowId xmlns:a16="http://schemas.microsoft.com/office/drawing/2014/main" val="10002"/>
                  </a:ext>
                </a:extLst>
              </a:tr>
            </a:tbl>
          </a:graphicData>
        </a:graphic>
      </p:graphicFrame>
      <p:sp>
        <p:nvSpPr>
          <p:cNvPr id="11" name="Abrir llave 10"/>
          <p:cNvSpPr/>
          <p:nvPr/>
        </p:nvSpPr>
        <p:spPr>
          <a:xfrm>
            <a:off x="4499992" y="2924944"/>
            <a:ext cx="333751"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CuadroTexto 11"/>
          <p:cNvSpPr txBox="1"/>
          <p:nvPr/>
        </p:nvSpPr>
        <p:spPr>
          <a:xfrm>
            <a:off x="1246487" y="4032384"/>
            <a:ext cx="6840760" cy="1600438"/>
          </a:xfrm>
          <a:prstGeom prst="rect">
            <a:avLst/>
          </a:prstGeom>
          <a:noFill/>
        </p:spPr>
        <p:txBody>
          <a:bodyPr wrap="square" rtlCol="0">
            <a:spAutoFit/>
          </a:bodyPr>
          <a:lstStyle/>
          <a:p>
            <a:r>
              <a:rPr lang="es-ES" sz="1400" b="1" dirty="0"/>
              <a:t>Índices de Precios. </a:t>
            </a:r>
            <a:r>
              <a:rPr lang="es-ES" sz="1400" dirty="0"/>
              <a:t>Estudian la evolución de los precios de un bien o de un conjunto de bienes.</a:t>
            </a:r>
          </a:p>
          <a:p>
            <a:endParaRPr lang="es-ES" sz="1400" dirty="0"/>
          </a:p>
          <a:p>
            <a:r>
              <a:rPr lang="es-ES" sz="1400" b="1" dirty="0"/>
              <a:t>Índices de Cantidades</a:t>
            </a:r>
            <a:r>
              <a:rPr lang="es-ES" sz="1400" dirty="0"/>
              <a:t>. Estudian la evolución de la producción o el consumo de un bien o de un conjunto de bienes.</a:t>
            </a:r>
          </a:p>
          <a:p>
            <a:endParaRPr lang="es-ES" sz="1400" dirty="0"/>
          </a:p>
          <a:p>
            <a:r>
              <a:rPr lang="es-ES" sz="1400" b="1" dirty="0"/>
              <a:t>Índices de Costos</a:t>
            </a:r>
            <a:r>
              <a:rPr lang="es-ES" sz="1400" dirty="0"/>
              <a:t>. Estudian la evolución del costo de un bien o de un conjunto de bienes.</a:t>
            </a:r>
          </a:p>
        </p:txBody>
      </p:sp>
    </p:spTree>
    <p:extLst>
      <p:ext uri="{BB962C8B-B14F-4D97-AF65-F5344CB8AC3E}">
        <p14:creationId xmlns:p14="http://schemas.microsoft.com/office/powerpoint/2010/main" val="328900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E59FAC-AEDF-F84F-BCD3-C5C1601EE276}"/>
              </a:ext>
            </a:extLst>
          </p:cNvPr>
          <p:cNvPicPr>
            <a:picLocks noChangeAspect="1"/>
          </p:cNvPicPr>
          <p:nvPr/>
        </p:nvPicPr>
        <p:blipFill>
          <a:blip r:embed="rId2"/>
          <a:stretch>
            <a:fillRect/>
          </a:stretch>
        </p:blipFill>
        <p:spPr>
          <a:xfrm>
            <a:off x="629816" y="692696"/>
            <a:ext cx="7884368" cy="2107999"/>
          </a:xfrm>
          <a:prstGeom prst="rect">
            <a:avLst/>
          </a:prstGeom>
        </p:spPr>
      </p:pic>
    </p:spTree>
    <p:extLst>
      <p:ext uri="{BB962C8B-B14F-4D97-AF65-F5344CB8AC3E}">
        <p14:creationId xmlns:p14="http://schemas.microsoft.com/office/powerpoint/2010/main" val="480741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907704" y="764704"/>
            <a:ext cx="4968552"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Adobe Fan Heiti Std B" panose="020B0700000000000000" pitchFamily="34" charset="-128"/>
                <a:ea typeface="Adobe Fan Heiti Std B" panose="020B0700000000000000" pitchFamily="34" charset="-128"/>
              </a:rPr>
              <a:t>Índice Relativo simple de precios</a:t>
            </a:r>
          </a:p>
        </p:txBody>
      </p:sp>
      <mc:AlternateContent xmlns:mc="http://schemas.openxmlformats.org/markup-compatibility/2006" xmlns:a14="http://schemas.microsoft.com/office/drawing/2010/main">
        <mc:Choice Requires="a14">
          <p:sp>
            <p:nvSpPr>
              <p:cNvPr id="4" name="CuadroTexto 3"/>
              <p:cNvSpPr txBox="1"/>
              <p:nvPr/>
            </p:nvSpPr>
            <p:spPr>
              <a:xfrm>
                <a:off x="3563888" y="1484784"/>
                <a:ext cx="2077043"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𝐼𝑅𝑆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𝑖𝑡</m:t>
                                  </m:r>
                                </m:sub>
                              </m:sSub>
                            </m:num>
                            <m:den>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𝑖𝑜</m:t>
                                  </m:r>
                                </m:sub>
                              </m:sSub>
                            </m:den>
                          </m:f>
                        </m:e>
                      </m:d>
                      <m:r>
                        <a:rPr lang="es-ES" sz="2000" b="0" i="1" smtClean="0">
                          <a:latin typeface="Cambria Math" panose="02040503050406030204" pitchFamily="18" charset="0"/>
                        </a:rPr>
                        <m:t>∗100</m:t>
                      </m:r>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563888" y="1484784"/>
                <a:ext cx="2077043" cy="691536"/>
              </a:xfrm>
              <a:prstGeom prst="rect">
                <a:avLst/>
              </a:prstGeom>
              <a:blipFill rotWithShape="0">
                <a:blip r:embed="rId2"/>
                <a:stretch>
                  <a:fillRect/>
                </a:stretch>
              </a:blipFill>
            </p:spPr>
            <p:txBody>
              <a:bodyPr/>
              <a:lstStyle/>
              <a:p>
                <a:r>
                  <a:rPr lang="es-ES">
                    <a:noFill/>
                  </a:rPr>
                  <a:t> </a:t>
                </a:r>
              </a:p>
            </p:txBody>
          </p:sp>
        </mc:Fallback>
      </mc:AlternateContent>
      <p:graphicFrame>
        <p:nvGraphicFramePr>
          <p:cNvPr id="6" name="Tabla 5"/>
          <p:cNvGraphicFramePr>
            <a:graphicFrameLocks noGrp="1"/>
          </p:cNvGraphicFramePr>
          <p:nvPr/>
        </p:nvGraphicFramePr>
        <p:xfrm>
          <a:off x="1619672" y="2492896"/>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s-ES" dirty="0"/>
                        <a:t>Producto</a:t>
                      </a:r>
                    </a:p>
                  </a:txBody>
                  <a:tcPr/>
                </a:tc>
                <a:tc>
                  <a:txBody>
                    <a:bodyPr/>
                    <a:lstStyle/>
                    <a:p>
                      <a:r>
                        <a:rPr lang="es-ES" dirty="0"/>
                        <a:t>Octubre 2024</a:t>
                      </a:r>
                    </a:p>
                  </a:txBody>
                  <a:tcPr/>
                </a:tc>
                <a:tc>
                  <a:txBody>
                    <a:bodyPr/>
                    <a:lstStyle/>
                    <a:p>
                      <a:r>
                        <a:rPr lang="es-ES" baseline="0" dirty="0"/>
                        <a:t>Marzo 2025</a:t>
                      </a:r>
                      <a:endParaRPr lang="es-ES" dirty="0"/>
                    </a:p>
                  </a:txBody>
                  <a:tcPr/>
                </a:tc>
                <a:extLst>
                  <a:ext uri="{0D108BD9-81ED-4DB2-BD59-A6C34878D82A}">
                    <a16:rowId xmlns:a16="http://schemas.microsoft.com/office/drawing/2014/main" val="10000"/>
                  </a:ext>
                </a:extLst>
              </a:tr>
              <a:tr h="370840">
                <a:tc>
                  <a:txBody>
                    <a:bodyPr/>
                    <a:lstStyle/>
                    <a:p>
                      <a:r>
                        <a:rPr lang="es-ES" dirty="0"/>
                        <a:t>Plátano (Unidad)</a:t>
                      </a:r>
                    </a:p>
                  </a:txBody>
                  <a:tcPr/>
                </a:tc>
                <a:tc>
                  <a:txBody>
                    <a:bodyPr/>
                    <a:lstStyle/>
                    <a:p>
                      <a:r>
                        <a:rPr lang="es-ES" dirty="0"/>
                        <a:t>200</a:t>
                      </a:r>
                    </a:p>
                  </a:txBody>
                  <a:tcPr/>
                </a:tc>
                <a:tc>
                  <a:txBody>
                    <a:bodyPr/>
                    <a:lstStyle/>
                    <a:p>
                      <a:r>
                        <a:rPr lang="es-ES" dirty="0"/>
                        <a:t>270</a:t>
                      </a:r>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7" name="CuadroTexto 6"/>
              <p:cNvSpPr txBox="1"/>
              <p:nvPr/>
            </p:nvSpPr>
            <p:spPr>
              <a:xfrm>
                <a:off x="3131840" y="3645024"/>
                <a:ext cx="303288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𝐼𝑅𝑆</m:t>
                      </m:r>
                      <m:r>
                        <a:rPr lang="es-ES" b="0" i="1" smtClean="0">
                          <a:latin typeface="Cambria Math" panose="02040503050406030204" pitchFamily="18" charset="0"/>
                        </a:rPr>
                        <m:t>=</m:t>
                      </m:r>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2</m:t>
                              </m:r>
                              <m:r>
                                <a:rPr lang="es-CR" b="0" i="1" smtClean="0">
                                  <a:latin typeface="Cambria Math" panose="02040503050406030204" pitchFamily="18" charset="0"/>
                                </a:rPr>
                                <m:t>00</m:t>
                              </m:r>
                            </m:num>
                            <m:den>
                              <m:r>
                                <a:rPr lang="es-CR" b="0" i="1" smtClean="0">
                                  <a:latin typeface="Cambria Math" panose="02040503050406030204" pitchFamily="18" charset="0"/>
                                </a:rPr>
                                <m:t>270</m:t>
                              </m:r>
                            </m:den>
                          </m:f>
                        </m:e>
                      </m:d>
                      <m:r>
                        <a:rPr lang="es-ES" b="0" i="1" smtClean="0">
                          <a:latin typeface="Cambria Math" panose="02040503050406030204" pitchFamily="18" charset="0"/>
                        </a:rPr>
                        <m:t>∗100=</m:t>
                      </m:r>
                      <m:r>
                        <a:rPr lang="es-CR" b="0" i="1" smtClean="0">
                          <a:latin typeface="Cambria Math" panose="02040503050406030204" pitchFamily="18" charset="0"/>
                        </a:rPr>
                        <m:t>135.0</m:t>
                      </m:r>
                      <m:r>
                        <a:rPr lang="es-ES" b="0" i="1" smtClean="0">
                          <a:latin typeface="Cambria Math" panose="02040503050406030204" pitchFamily="18" charset="0"/>
                        </a:rPr>
                        <m:t>%</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131840" y="3645024"/>
                <a:ext cx="3032882" cy="622350"/>
              </a:xfrm>
              <a:prstGeom prst="rect">
                <a:avLst/>
              </a:prstGeom>
              <a:blipFill>
                <a:blip r:embed="rId3"/>
                <a:stretch>
                  <a:fillRect/>
                </a:stretch>
              </a:blipFill>
            </p:spPr>
            <p:txBody>
              <a:bodyPr/>
              <a:lstStyle/>
              <a:p>
                <a:r>
                  <a:rPr lang="en-US">
                    <a:noFill/>
                  </a:rPr>
                  <a:t> </a:t>
                </a:r>
              </a:p>
            </p:txBody>
          </p:sp>
        </mc:Fallback>
      </mc:AlternateContent>
      <p:graphicFrame>
        <p:nvGraphicFramePr>
          <p:cNvPr id="9" name="Tabla 8"/>
          <p:cNvGraphicFramePr>
            <a:graphicFrameLocks noGrp="1"/>
          </p:cNvGraphicFramePr>
          <p:nvPr/>
        </p:nvGraphicFramePr>
        <p:xfrm>
          <a:off x="1619672" y="4581128"/>
          <a:ext cx="6096000" cy="74168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s-ES" dirty="0"/>
                        <a:t>Producto</a:t>
                      </a:r>
                    </a:p>
                  </a:txBody>
                  <a:tcPr/>
                </a:tc>
                <a:tc>
                  <a:txBody>
                    <a:bodyPr/>
                    <a:lstStyle/>
                    <a:p>
                      <a:r>
                        <a:rPr lang="es-ES" dirty="0"/>
                        <a:t>Enero 2025</a:t>
                      </a:r>
                    </a:p>
                  </a:txBody>
                  <a:tcPr/>
                </a:tc>
                <a:tc>
                  <a:txBody>
                    <a:bodyPr/>
                    <a:lstStyle/>
                    <a:p>
                      <a:r>
                        <a:rPr lang="es-ES" baseline="0" dirty="0"/>
                        <a:t>Marzo 2025</a:t>
                      </a:r>
                      <a:endParaRPr lang="es-ES" dirty="0"/>
                    </a:p>
                  </a:txBody>
                  <a:tcPr/>
                </a:tc>
                <a:extLst>
                  <a:ext uri="{0D108BD9-81ED-4DB2-BD59-A6C34878D82A}">
                    <a16:rowId xmlns:a16="http://schemas.microsoft.com/office/drawing/2014/main" val="10000"/>
                  </a:ext>
                </a:extLst>
              </a:tr>
              <a:tr h="370840">
                <a:tc>
                  <a:txBody>
                    <a:bodyPr/>
                    <a:lstStyle/>
                    <a:p>
                      <a:r>
                        <a:rPr lang="es-ES" dirty="0"/>
                        <a:t>Tomate (</a:t>
                      </a:r>
                      <a:r>
                        <a:rPr lang="es-ES" dirty="0" err="1"/>
                        <a:t>Kgr</a:t>
                      </a:r>
                      <a:r>
                        <a:rPr lang="es-ES" dirty="0"/>
                        <a:t>.)</a:t>
                      </a:r>
                    </a:p>
                  </a:txBody>
                  <a:tcPr/>
                </a:tc>
                <a:tc>
                  <a:txBody>
                    <a:bodyPr/>
                    <a:lstStyle/>
                    <a:p>
                      <a:r>
                        <a:rPr lang="es-ES" dirty="0"/>
                        <a:t>2800</a:t>
                      </a:r>
                    </a:p>
                  </a:txBody>
                  <a:tcPr/>
                </a:tc>
                <a:tc>
                  <a:txBody>
                    <a:bodyPr/>
                    <a:lstStyle/>
                    <a:p>
                      <a:r>
                        <a:rPr lang="es-ES" dirty="0"/>
                        <a:t>1100</a:t>
                      </a:r>
                    </a:p>
                  </a:txBody>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0" name="CuadroTexto 9"/>
              <p:cNvSpPr txBox="1"/>
              <p:nvPr/>
            </p:nvSpPr>
            <p:spPr>
              <a:xfrm>
                <a:off x="2987824" y="5589240"/>
                <a:ext cx="303288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𝐼𝑅𝑆</m:t>
                      </m:r>
                      <m:r>
                        <a:rPr lang="es-ES" b="0" i="1" smtClean="0">
                          <a:latin typeface="Cambria Math" panose="02040503050406030204" pitchFamily="18" charset="0"/>
                        </a:rPr>
                        <m:t>=</m:t>
                      </m:r>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CR" b="0" i="1" smtClean="0">
                                  <a:latin typeface="Cambria Math" panose="02040503050406030204" pitchFamily="18" charset="0"/>
                                </a:rPr>
                                <m:t>1100</m:t>
                              </m:r>
                            </m:num>
                            <m:den>
                              <m:r>
                                <a:rPr lang="es-CR" b="0" i="1" smtClean="0">
                                  <a:latin typeface="Cambria Math" panose="02040503050406030204" pitchFamily="18" charset="0"/>
                                </a:rPr>
                                <m:t>2800</m:t>
                              </m:r>
                            </m:den>
                          </m:f>
                        </m:e>
                      </m:d>
                      <m:r>
                        <a:rPr lang="es-ES" b="0" i="1" smtClean="0">
                          <a:latin typeface="Cambria Math" panose="02040503050406030204" pitchFamily="18" charset="0"/>
                        </a:rPr>
                        <m:t>∗100=</m:t>
                      </m:r>
                      <m:r>
                        <a:rPr lang="es-CR" b="0" i="1" smtClean="0">
                          <a:latin typeface="Cambria Math" panose="02040503050406030204" pitchFamily="18" charset="0"/>
                        </a:rPr>
                        <m:t>39.3</m:t>
                      </m:r>
                      <m:r>
                        <a:rPr lang="es-ES" b="0" i="1" smtClean="0">
                          <a:latin typeface="Cambria Math" panose="02040503050406030204" pitchFamily="18" charset="0"/>
                        </a:rPr>
                        <m:t>%</m:t>
                      </m:r>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987824" y="5589240"/>
                <a:ext cx="3032882" cy="622350"/>
              </a:xfrm>
              <a:prstGeom prst="rect">
                <a:avLst/>
              </a:prstGeom>
              <a:blipFill>
                <a:blip r:embed="rId4"/>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a:off x="3779912" y="6395061"/>
            <a:ext cx="4969371" cy="247892"/>
          </a:xfrm>
          <a:prstGeom prst="rect">
            <a:avLst/>
          </a:prstGeom>
          <a:effectLst>
            <a:glow rad="101600">
              <a:schemeClr val="bg1">
                <a:lumMod val="50000"/>
                <a:alpha val="60000"/>
              </a:schemeClr>
            </a:glow>
          </a:effectLst>
        </p:spPr>
      </p:pic>
    </p:spTree>
    <p:extLst>
      <p:ext uri="{BB962C8B-B14F-4D97-AF65-F5344CB8AC3E}">
        <p14:creationId xmlns:p14="http://schemas.microsoft.com/office/powerpoint/2010/main" val="101398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7704" y="764704"/>
            <a:ext cx="5760640"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Adobe Gothic Std B" panose="020B0800000000000000" pitchFamily="34" charset="-128"/>
                <a:ea typeface="Adobe Gothic Std B" panose="020B0800000000000000" pitchFamily="34" charset="-128"/>
              </a:rPr>
              <a:t>Índice Agregado simple de precios</a:t>
            </a:r>
          </a:p>
        </p:txBody>
      </p:sp>
      <mc:AlternateContent xmlns:mc="http://schemas.openxmlformats.org/markup-compatibility/2006" xmlns:a14="http://schemas.microsoft.com/office/drawing/2010/main">
        <mc:Choice Requires="a14">
          <p:sp>
            <p:nvSpPr>
              <p:cNvPr id="4" name="CuadroTexto 3"/>
              <p:cNvSpPr txBox="1"/>
              <p:nvPr/>
            </p:nvSpPr>
            <p:spPr>
              <a:xfrm>
                <a:off x="3275856" y="1556792"/>
                <a:ext cx="2299924"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𝐼𝐴𝑆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nary>
                                <m:naryPr>
                                  <m:chr m:val="∑"/>
                                  <m:subHide m:val="on"/>
                                  <m:supHide m:val="on"/>
                                  <m:ctrlPr>
                                    <a:rPr lang="es-ES" sz="2000" b="0" i="1" smtClean="0">
                                      <a:latin typeface="Cambria Math" panose="02040503050406030204" pitchFamily="18" charset="0"/>
                                    </a:rPr>
                                  </m:ctrlPr>
                                </m:naryPr>
                                <m:sub/>
                                <m:sup/>
                                <m:e>
                                  <m:sSub>
                                    <m:sSubPr>
                                      <m:ctrlPr>
                                        <a:rPr lang="es-E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𝑖𝑡</m:t>
                                      </m:r>
                                    </m:sub>
                                  </m:sSub>
                                </m:e>
                              </m:nary>
                            </m:num>
                            <m:den>
                              <m:nary>
                                <m:naryPr>
                                  <m:chr m:val="∑"/>
                                  <m:subHide m:val="on"/>
                                  <m:supHide m:val="on"/>
                                  <m:ctrlPr>
                                    <a:rPr lang="es-ES" sz="2000" b="0" i="1" smtClean="0">
                                      <a:latin typeface="Cambria Math" panose="02040503050406030204" pitchFamily="18" charset="0"/>
                                    </a:rPr>
                                  </m:ctrlPr>
                                </m:naryPr>
                                <m:sub/>
                                <m:sup/>
                                <m:e>
                                  <m:sSub>
                                    <m:sSubPr>
                                      <m:ctrlPr>
                                        <a:rPr lang="es-ES" sz="2000" i="1">
                                          <a:latin typeface="Cambria Math" panose="02040503050406030204" pitchFamily="18" charset="0"/>
                                        </a:rPr>
                                      </m:ctrlPr>
                                    </m:sSubPr>
                                    <m:e>
                                      <m:r>
                                        <a:rPr lang="es-ES" sz="2000" i="1">
                                          <a:latin typeface="Cambria Math" panose="02040503050406030204" pitchFamily="18" charset="0"/>
                                        </a:rPr>
                                        <m:t>𝑃</m:t>
                                      </m:r>
                                    </m:e>
                                    <m:sub>
                                      <m:r>
                                        <a:rPr lang="es-ES" sz="2000" i="1">
                                          <a:latin typeface="Cambria Math" panose="02040503050406030204" pitchFamily="18" charset="0"/>
                                        </a:rPr>
                                        <m:t>𝑖𝑜</m:t>
                                      </m:r>
                                    </m:sub>
                                  </m:sSub>
                                </m:e>
                              </m:nary>
                            </m:den>
                          </m:f>
                        </m:e>
                      </m:d>
                      <m:r>
                        <a:rPr lang="es-ES" sz="2000" b="0" i="1" smtClean="0">
                          <a:latin typeface="Cambria Math" panose="02040503050406030204" pitchFamily="18" charset="0"/>
                        </a:rPr>
                        <m:t>∗100</m:t>
                      </m:r>
                    </m:oMath>
                  </m:oMathPara>
                </a14:m>
                <a:endParaRPr lang="es-ES"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275856" y="1556792"/>
                <a:ext cx="2299924" cy="69153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3203848" y="5301879"/>
                <a:ext cx="3509935" cy="6915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𝐼𝐴𝑆</m:t>
                      </m:r>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CR" sz="2000" b="0" i="1" smtClean="0">
                                  <a:latin typeface="Cambria Math" panose="02040503050406030204" pitchFamily="18" charset="0"/>
                                </a:rPr>
                                <m:t>9860</m:t>
                              </m:r>
                            </m:num>
                            <m:den>
                              <m:r>
                                <a:rPr lang="es-CR" sz="2000" b="0" i="1" smtClean="0">
                                  <a:latin typeface="Cambria Math" panose="02040503050406030204" pitchFamily="18" charset="0"/>
                                </a:rPr>
                                <m:t>11450</m:t>
                              </m:r>
                            </m:den>
                          </m:f>
                        </m:e>
                      </m:d>
                      <m:r>
                        <a:rPr lang="es-ES" sz="2000" b="0" i="1" smtClean="0">
                          <a:latin typeface="Cambria Math" panose="02040503050406030204" pitchFamily="18" charset="0"/>
                        </a:rPr>
                        <m:t>∗100=</m:t>
                      </m:r>
                      <m:r>
                        <a:rPr lang="es-CR" sz="2000" b="0" i="1" smtClean="0">
                          <a:latin typeface="Cambria Math" panose="02040503050406030204" pitchFamily="18" charset="0"/>
                        </a:rPr>
                        <m:t>86.1</m:t>
                      </m:r>
                      <m:r>
                        <a:rPr lang="es-ES" sz="2000" b="0" i="1" smtClean="0">
                          <a:latin typeface="Cambria Math" panose="02040503050406030204" pitchFamily="18" charset="0"/>
                        </a:rPr>
                        <m:t>%</m:t>
                      </m:r>
                    </m:oMath>
                  </m:oMathPara>
                </a14:m>
                <a:endParaRPr lang="es-ES" sz="2000" dirty="0"/>
              </a:p>
            </p:txBody>
          </p:sp>
        </mc:Choice>
        <mc:Fallback xmlns="">
          <p:sp>
            <p:nvSpPr>
              <p:cNvPr id="8" name="CuadroTexto 7"/>
              <p:cNvSpPr txBox="1">
                <a:spLocks noRot="1" noChangeAspect="1" noMove="1" noResize="1" noEditPoints="1" noAdjustHandles="1" noChangeArrowheads="1" noChangeShapeType="1" noTextEdit="1"/>
              </p:cNvSpPr>
              <p:nvPr/>
            </p:nvSpPr>
            <p:spPr>
              <a:xfrm>
                <a:off x="3203848" y="5301879"/>
                <a:ext cx="3509935" cy="691536"/>
              </a:xfrm>
              <a:prstGeom prst="rect">
                <a:avLst/>
              </a:prstGeom>
              <a:blipFill>
                <a:blip r:embed="rId3"/>
                <a:stretch>
                  <a:fillRect/>
                </a:stretch>
              </a:blipFill>
            </p:spPr>
            <p:txBody>
              <a:bodyPr/>
              <a:lstStyle/>
              <a:p>
                <a:r>
                  <a:rPr lang="en-US">
                    <a:noFill/>
                  </a:rPr>
                  <a:t> </a:t>
                </a:r>
              </a:p>
            </p:txBody>
          </p:sp>
        </mc:Fallback>
      </mc:AlternateContent>
      <p:graphicFrame>
        <p:nvGraphicFramePr>
          <p:cNvPr id="5" name="Tabla 4">
            <a:extLst>
              <a:ext uri="{FF2B5EF4-FFF2-40B4-BE49-F238E27FC236}">
                <a16:creationId xmlns:a16="http://schemas.microsoft.com/office/drawing/2014/main" id="{75CE17BC-0269-37CF-4379-D8BA4B2DE470}"/>
              </a:ext>
            </a:extLst>
          </p:cNvPr>
          <p:cNvGraphicFramePr>
            <a:graphicFrameLocks noGrp="1"/>
          </p:cNvGraphicFramePr>
          <p:nvPr/>
        </p:nvGraphicFramePr>
        <p:xfrm>
          <a:off x="673224" y="2578751"/>
          <a:ext cx="8229600" cy="1781556"/>
        </p:xfrm>
        <a:graphic>
          <a:graphicData uri="http://schemas.openxmlformats.org/drawingml/2006/table">
            <a:tbl>
              <a:tblPr firstRow="1" firstCol="1" bandRow="1"/>
              <a:tblGrid>
                <a:gridCol w="2743200">
                  <a:extLst>
                    <a:ext uri="{9D8B030D-6E8A-4147-A177-3AD203B41FA5}">
                      <a16:colId xmlns:a16="http://schemas.microsoft.com/office/drawing/2014/main" val="663138553"/>
                    </a:ext>
                  </a:extLst>
                </a:gridCol>
                <a:gridCol w="2743200">
                  <a:extLst>
                    <a:ext uri="{9D8B030D-6E8A-4147-A177-3AD203B41FA5}">
                      <a16:colId xmlns:a16="http://schemas.microsoft.com/office/drawing/2014/main" val="1542348478"/>
                    </a:ext>
                  </a:extLst>
                </a:gridCol>
                <a:gridCol w="2743200">
                  <a:extLst>
                    <a:ext uri="{9D8B030D-6E8A-4147-A177-3AD203B41FA5}">
                      <a16:colId xmlns:a16="http://schemas.microsoft.com/office/drawing/2014/main" val="2839718439"/>
                    </a:ext>
                  </a:extLst>
                </a:gridCol>
              </a:tblGrid>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Producto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Enero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Abril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658393"/>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Melón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6</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4850635"/>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Tomates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3100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2399847"/>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Leche (litro)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860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613484"/>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Huevos (docena)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924254"/>
                  </a:ext>
                </a:extLst>
              </a:tr>
              <a:tr h="0">
                <a:tc>
                  <a:txBody>
                    <a:bodyPr/>
                    <a:lstStyle/>
                    <a:p>
                      <a:pPr marL="0" marR="0">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Pechuga de pollo (kgr.)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n-US" sz="1800" kern="100">
                          <a:effectLst/>
                          <a:latin typeface="Calibri" panose="020F0502020204030204" pitchFamily="34" charset="0"/>
                          <a:ea typeface="Calibri" panose="020F0502020204030204" pitchFamily="34" charset="0"/>
                          <a:cs typeface="Times New Roman" panose="02020603050405020304" pitchFamily="18" charset="0"/>
                        </a:rPr>
                        <a:t>4500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800"/>
                        </a:spcAft>
                        <a:buNone/>
                      </a:pPr>
                      <a:r>
                        <a:rPr lang="es-CR" sz="1800" kern="100" dirty="0">
                          <a:effectLst/>
                          <a:latin typeface="Calibri" panose="020F0502020204030204" pitchFamily="34" charset="0"/>
                          <a:ea typeface="Calibri" panose="020F0502020204030204" pitchFamily="34" charset="0"/>
                          <a:cs typeface="Times New Roman" panose="02020603050405020304" pitchFamily="18" charset="0"/>
                        </a:rPr>
                        <a:t>5</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00088"/>
                  </a:ext>
                </a:extLst>
              </a:tr>
            </a:tbl>
          </a:graphicData>
        </a:graphic>
      </p:graphicFrame>
    </p:spTree>
    <p:extLst>
      <p:ext uri="{BB962C8B-B14F-4D97-AF65-F5344CB8AC3E}">
        <p14:creationId xmlns:p14="http://schemas.microsoft.com/office/powerpoint/2010/main" val="72827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691680" y="2391271"/>
            <a:ext cx="4961277" cy="461665"/>
          </a:xfrm>
          <a:prstGeom prst="rect">
            <a:avLst/>
          </a:prstGeom>
          <a:noFill/>
        </p:spPr>
        <p:txBody>
          <a:bodyPr wrap="square" rtlCol="0">
            <a:spAutoFit/>
          </a:bodyPr>
          <a:lstStyle/>
          <a:p>
            <a:r>
              <a:rPr lang="es-ES" sz="2400" dirty="0">
                <a:ln w="0"/>
                <a:effectLst>
                  <a:outerShdw blurRad="38100" dist="25400" dir="5400000" algn="ctr" rotWithShape="0">
                    <a:srgbClr val="6E747A">
                      <a:alpha val="43000"/>
                    </a:srgbClr>
                  </a:outerShdw>
                </a:effectLst>
                <a:latin typeface="Eras Bold ITC" panose="020B0907030504020204" pitchFamily="34" charset="0"/>
              </a:rPr>
              <a:t>Índice de Precios Ponderados</a:t>
            </a:r>
          </a:p>
        </p:txBody>
      </p:sp>
      <p:pic>
        <p:nvPicPr>
          <p:cNvPr id="6" name="Imagen 5"/>
          <p:cNvPicPr>
            <a:picLocks noChangeAspect="1"/>
          </p:cNvPicPr>
          <p:nvPr/>
        </p:nvPicPr>
        <p:blipFill>
          <a:blip r:embed="rId2"/>
          <a:stretch>
            <a:fillRect/>
          </a:stretch>
        </p:blipFill>
        <p:spPr>
          <a:xfrm>
            <a:off x="2908111" y="563513"/>
            <a:ext cx="3248065" cy="1497335"/>
          </a:xfrm>
          <a:prstGeom prst="rect">
            <a:avLst/>
          </a:prstGeom>
        </p:spPr>
      </p:pic>
      <p:pic>
        <p:nvPicPr>
          <p:cNvPr id="7" name="Imagen 6"/>
          <p:cNvPicPr>
            <a:picLocks noChangeAspect="1"/>
          </p:cNvPicPr>
          <p:nvPr/>
        </p:nvPicPr>
        <p:blipFill>
          <a:blip r:embed="rId3"/>
          <a:stretch>
            <a:fillRect/>
          </a:stretch>
        </p:blipFill>
        <p:spPr>
          <a:xfrm>
            <a:off x="1043608" y="5242508"/>
            <a:ext cx="7572375" cy="695325"/>
          </a:xfrm>
          <a:prstGeom prst="rect">
            <a:avLst/>
          </a:prstGeom>
        </p:spPr>
      </p:pic>
      <p:pic>
        <p:nvPicPr>
          <p:cNvPr id="9" name="Imagen 8"/>
          <p:cNvPicPr>
            <a:picLocks noChangeAspect="1"/>
          </p:cNvPicPr>
          <p:nvPr/>
        </p:nvPicPr>
        <p:blipFill>
          <a:blip r:embed="rId4"/>
          <a:stretch>
            <a:fillRect/>
          </a:stretch>
        </p:blipFill>
        <p:spPr>
          <a:xfrm>
            <a:off x="1497015" y="3356992"/>
            <a:ext cx="1411096" cy="1885516"/>
          </a:xfrm>
          <a:prstGeom prst="rect">
            <a:avLst/>
          </a:prstGeom>
        </p:spPr>
      </p:pic>
      <p:pic>
        <p:nvPicPr>
          <p:cNvPr id="2" name="Picture 1">
            <a:extLst>
              <a:ext uri="{FF2B5EF4-FFF2-40B4-BE49-F238E27FC236}">
                <a16:creationId xmlns:a16="http://schemas.microsoft.com/office/drawing/2014/main" id="{C509F600-0ADA-468A-ABF3-A76992422C54}"/>
              </a:ext>
            </a:extLst>
          </p:cNvPr>
          <p:cNvPicPr>
            <a:picLocks noChangeAspect="1"/>
          </p:cNvPicPr>
          <p:nvPr/>
        </p:nvPicPr>
        <p:blipFill>
          <a:blip r:embed="rId5"/>
          <a:stretch>
            <a:fillRect/>
          </a:stretch>
        </p:blipFill>
        <p:spPr>
          <a:xfrm>
            <a:off x="3208335" y="3283366"/>
            <a:ext cx="3886200" cy="1895475"/>
          </a:xfrm>
          <a:prstGeom prst="rect">
            <a:avLst/>
          </a:prstGeom>
        </p:spPr>
      </p:pic>
    </p:spTree>
    <p:extLst>
      <p:ext uri="{BB962C8B-B14F-4D97-AF65-F5344CB8AC3E}">
        <p14:creationId xmlns:p14="http://schemas.microsoft.com/office/powerpoint/2010/main" val="467640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899592" y="1196752"/>
          <a:ext cx="7765200" cy="2595880"/>
        </p:xfrm>
        <a:graphic>
          <a:graphicData uri="http://schemas.openxmlformats.org/drawingml/2006/table">
            <a:tbl>
              <a:tblPr firstRow="1" bandRow="1">
                <a:tableStyleId>{BDBED569-4797-4DF1-A0F4-6AAB3CD982D8}</a:tableStyleId>
              </a:tblPr>
              <a:tblGrid>
                <a:gridCol w="1553040">
                  <a:extLst>
                    <a:ext uri="{9D8B030D-6E8A-4147-A177-3AD203B41FA5}">
                      <a16:colId xmlns:a16="http://schemas.microsoft.com/office/drawing/2014/main" val="20000"/>
                    </a:ext>
                  </a:extLst>
                </a:gridCol>
                <a:gridCol w="1553040">
                  <a:extLst>
                    <a:ext uri="{9D8B030D-6E8A-4147-A177-3AD203B41FA5}">
                      <a16:colId xmlns:a16="http://schemas.microsoft.com/office/drawing/2014/main" val="20001"/>
                    </a:ext>
                  </a:extLst>
                </a:gridCol>
                <a:gridCol w="1553040">
                  <a:extLst>
                    <a:ext uri="{9D8B030D-6E8A-4147-A177-3AD203B41FA5}">
                      <a16:colId xmlns:a16="http://schemas.microsoft.com/office/drawing/2014/main" val="20002"/>
                    </a:ext>
                  </a:extLst>
                </a:gridCol>
                <a:gridCol w="1553040">
                  <a:extLst>
                    <a:ext uri="{9D8B030D-6E8A-4147-A177-3AD203B41FA5}">
                      <a16:colId xmlns:a16="http://schemas.microsoft.com/office/drawing/2014/main" val="20003"/>
                    </a:ext>
                  </a:extLst>
                </a:gridCol>
                <a:gridCol w="1553040">
                  <a:extLst>
                    <a:ext uri="{9D8B030D-6E8A-4147-A177-3AD203B41FA5}">
                      <a16:colId xmlns:a16="http://schemas.microsoft.com/office/drawing/2014/main" val="20004"/>
                    </a:ext>
                  </a:extLst>
                </a:gridCol>
              </a:tblGrid>
              <a:tr h="370840">
                <a:tc rowSpan="2">
                  <a:txBody>
                    <a:bodyPr/>
                    <a:lstStyle/>
                    <a:p>
                      <a:pPr algn="ctr"/>
                      <a:r>
                        <a:rPr lang="es-ES" sz="1400" dirty="0"/>
                        <a:t>Producto</a:t>
                      </a:r>
                    </a:p>
                  </a:txBody>
                  <a:tcPr>
                    <a:solidFill>
                      <a:schemeClr val="bg2"/>
                    </a:solidFill>
                  </a:tcPr>
                </a:tc>
                <a:tc gridSpan="2">
                  <a:txBody>
                    <a:bodyPr/>
                    <a:lstStyle/>
                    <a:p>
                      <a:pPr algn="ctr"/>
                      <a:r>
                        <a:rPr lang="es-ES" sz="1400" dirty="0"/>
                        <a:t>Agosto 2022</a:t>
                      </a:r>
                    </a:p>
                  </a:txBody>
                  <a:tcPr>
                    <a:solidFill>
                      <a:schemeClr val="bg2"/>
                    </a:solidFill>
                  </a:tcPr>
                </a:tc>
                <a:tc hMerge="1">
                  <a:txBody>
                    <a:bodyPr/>
                    <a:lstStyle/>
                    <a:p>
                      <a:endParaRPr lang="es-ES" dirty="0"/>
                    </a:p>
                  </a:txBody>
                  <a:tcPr/>
                </a:tc>
                <a:tc gridSpan="2">
                  <a:txBody>
                    <a:bodyPr/>
                    <a:lstStyle/>
                    <a:p>
                      <a:pPr algn="ctr"/>
                      <a:r>
                        <a:rPr lang="es-ES" sz="1400" dirty="0"/>
                        <a:t>Agosto 2023</a:t>
                      </a:r>
                    </a:p>
                  </a:txBody>
                  <a:tcPr>
                    <a:solidFill>
                      <a:schemeClr val="bg2"/>
                    </a:solidFill>
                  </a:tcPr>
                </a:tc>
                <a:tc hMerge="1">
                  <a:txBody>
                    <a:bodyPr/>
                    <a:lstStyle/>
                    <a:p>
                      <a:endParaRPr lang="es-ES" dirty="0"/>
                    </a:p>
                  </a:txBody>
                  <a:tcPr/>
                </a:tc>
                <a:extLst>
                  <a:ext uri="{0D108BD9-81ED-4DB2-BD59-A6C34878D82A}">
                    <a16:rowId xmlns:a16="http://schemas.microsoft.com/office/drawing/2014/main" val="10000"/>
                  </a:ext>
                </a:extLst>
              </a:tr>
              <a:tr h="370840">
                <a:tc vMerge="1">
                  <a:txBody>
                    <a:bodyPr/>
                    <a:lstStyle/>
                    <a:p>
                      <a:endParaRPr lang="es-ES" dirty="0"/>
                    </a:p>
                  </a:txBody>
                  <a:tcPr/>
                </a:tc>
                <a:tc>
                  <a:txBody>
                    <a:bodyPr/>
                    <a:lstStyle/>
                    <a:p>
                      <a:r>
                        <a:rPr lang="es-ES" sz="1400" dirty="0"/>
                        <a:t>Precio</a:t>
                      </a:r>
                      <a:endParaRPr lang="es-ES" sz="1400" b="1" dirty="0">
                        <a:solidFill>
                          <a:schemeClr val="bg1"/>
                        </a:solidFill>
                      </a:endParaRPr>
                    </a:p>
                  </a:txBody>
                  <a:tcPr>
                    <a:solidFill>
                      <a:schemeClr val="bg2"/>
                    </a:solidFill>
                  </a:tcPr>
                </a:tc>
                <a:tc>
                  <a:txBody>
                    <a:bodyPr/>
                    <a:lstStyle/>
                    <a:p>
                      <a:r>
                        <a:rPr lang="es-ES" sz="1400" dirty="0"/>
                        <a:t>Cantidad</a:t>
                      </a:r>
                      <a:endParaRPr lang="es-ES" sz="1400" b="1" dirty="0">
                        <a:solidFill>
                          <a:schemeClr val="bg1"/>
                        </a:solidFill>
                      </a:endParaRPr>
                    </a:p>
                  </a:txBody>
                  <a:tcPr>
                    <a:solidFill>
                      <a:schemeClr val="bg2"/>
                    </a:solidFill>
                  </a:tcPr>
                </a:tc>
                <a:tc>
                  <a:txBody>
                    <a:bodyPr/>
                    <a:lstStyle/>
                    <a:p>
                      <a:r>
                        <a:rPr lang="es-ES" sz="1400" dirty="0"/>
                        <a:t>Precio</a:t>
                      </a:r>
                      <a:endParaRPr lang="es-ES" sz="1400" b="1" dirty="0">
                        <a:solidFill>
                          <a:schemeClr val="bg1"/>
                        </a:solidFill>
                      </a:endParaRPr>
                    </a:p>
                  </a:txBody>
                  <a:tcPr>
                    <a:solidFill>
                      <a:schemeClr val="bg2"/>
                    </a:solidFill>
                  </a:tcPr>
                </a:tc>
                <a:tc>
                  <a:txBody>
                    <a:bodyPr/>
                    <a:lstStyle/>
                    <a:p>
                      <a:r>
                        <a:rPr lang="es-ES" sz="1400" dirty="0"/>
                        <a:t>Cantidad</a:t>
                      </a:r>
                      <a:endParaRPr lang="es-ES" sz="1400" b="1" dirty="0">
                        <a:solidFill>
                          <a:schemeClr val="bg1"/>
                        </a:solidFill>
                      </a:endParaRPr>
                    </a:p>
                  </a:txBody>
                  <a:tcPr>
                    <a:solidFill>
                      <a:srgbClr val="FFFF00"/>
                    </a:solidFill>
                  </a:tcPr>
                </a:tc>
                <a:extLst>
                  <a:ext uri="{0D108BD9-81ED-4DB2-BD59-A6C34878D82A}">
                    <a16:rowId xmlns:a16="http://schemas.microsoft.com/office/drawing/2014/main" val="10001"/>
                  </a:ext>
                </a:extLst>
              </a:tr>
              <a:tr h="370840">
                <a:tc>
                  <a:txBody>
                    <a:bodyPr/>
                    <a:lstStyle/>
                    <a:p>
                      <a:pPr>
                        <a:lnSpc>
                          <a:spcPct val="107000"/>
                        </a:lnSpc>
                        <a:spcAft>
                          <a:spcPts val="800"/>
                        </a:spcAft>
                      </a:pPr>
                      <a:r>
                        <a:rPr lang="es-ES" sz="1400" dirty="0">
                          <a:solidFill>
                            <a:schemeClr val="tx1"/>
                          </a:solidFill>
                          <a:effectLst/>
                          <a:latin typeface="+mn-lt"/>
                        </a:rPr>
                        <a:t>Papas (1 kr)</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950</a:t>
                      </a:r>
                    </a:p>
                  </a:txBody>
                  <a:tcPr>
                    <a:solidFill>
                      <a:schemeClr val="bg2"/>
                    </a:solidFill>
                  </a:tcPr>
                </a:tc>
                <a:tc>
                  <a:txBody>
                    <a:bodyPr/>
                    <a:lstStyle/>
                    <a:p>
                      <a:pPr algn="ctr"/>
                      <a:r>
                        <a:rPr lang="es-ES" sz="1400" dirty="0"/>
                        <a:t>5</a:t>
                      </a:r>
                    </a:p>
                  </a:txBody>
                  <a:tcPr>
                    <a:solidFill>
                      <a:schemeClr val="bg2"/>
                    </a:solidFill>
                  </a:tcPr>
                </a:tc>
                <a:tc>
                  <a:txBody>
                    <a:bodyPr/>
                    <a:lstStyle/>
                    <a:p>
                      <a:pPr algn="ctr"/>
                      <a:r>
                        <a:rPr lang="es-ES" sz="1400" dirty="0"/>
                        <a:t>1100</a:t>
                      </a:r>
                    </a:p>
                  </a:txBody>
                  <a:tcPr>
                    <a:solidFill>
                      <a:schemeClr val="bg2"/>
                    </a:solidFill>
                  </a:tcPr>
                </a:tc>
                <a:tc>
                  <a:txBody>
                    <a:bodyPr/>
                    <a:lstStyle/>
                    <a:p>
                      <a:pPr algn="ctr"/>
                      <a:r>
                        <a:rPr lang="es-ES" sz="1400" dirty="0"/>
                        <a:t>3</a:t>
                      </a:r>
                    </a:p>
                  </a:txBody>
                  <a:tcPr>
                    <a:solidFill>
                      <a:srgbClr val="FFFF00"/>
                    </a:solidFill>
                  </a:tcPr>
                </a:tc>
                <a:extLst>
                  <a:ext uri="{0D108BD9-81ED-4DB2-BD59-A6C34878D82A}">
                    <a16:rowId xmlns:a16="http://schemas.microsoft.com/office/drawing/2014/main" val="10002"/>
                  </a:ext>
                </a:extLst>
              </a:tr>
              <a:tr h="370840">
                <a:tc>
                  <a:txBody>
                    <a:bodyPr/>
                    <a:lstStyle/>
                    <a:p>
                      <a:pPr>
                        <a:lnSpc>
                          <a:spcPct val="107000"/>
                        </a:lnSpc>
                        <a:spcAft>
                          <a:spcPts val="800"/>
                        </a:spcAft>
                      </a:pPr>
                      <a:r>
                        <a:rPr lang="es-ES" sz="1400" dirty="0">
                          <a:solidFill>
                            <a:schemeClr val="tx1"/>
                          </a:solidFill>
                          <a:effectLst/>
                          <a:latin typeface="+mn-lt"/>
                        </a:rPr>
                        <a:t>Leche (litro)</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680</a:t>
                      </a:r>
                    </a:p>
                  </a:txBody>
                  <a:tcPr>
                    <a:solidFill>
                      <a:schemeClr val="bg2"/>
                    </a:solidFill>
                  </a:tcPr>
                </a:tc>
                <a:tc>
                  <a:txBody>
                    <a:bodyPr/>
                    <a:lstStyle/>
                    <a:p>
                      <a:pPr algn="ctr"/>
                      <a:r>
                        <a:rPr lang="es-ES" sz="1400" dirty="0"/>
                        <a:t>7</a:t>
                      </a:r>
                    </a:p>
                  </a:txBody>
                  <a:tcPr>
                    <a:solidFill>
                      <a:schemeClr val="bg2"/>
                    </a:solidFill>
                  </a:tcPr>
                </a:tc>
                <a:tc>
                  <a:txBody>
                    <a:bodyPr/>
                    <a:lstStyle/>
                    <a:p>
                      <a:pPr algn="ctr"/>
                      <a:r>
                        <a:rPr lang="es-ES" sz="1400" dirty="0"/>
                        <a:t>820</a:t>
                      </a:r>
                    </a:p>
                  </a:txBody>
                  <a:tcPr>
                    <a:solidFill>
                      <a:schemeClr val="bg2"/>
                    </a:solidFill>
                  </a:tcPr>
                </a:tc>
                <a:tc>
                  <a:txBody>
                    <a:bodyPr/>
                    <a:lstStyle/>
                    <a:p>
                      <a:pPr algn="ctr"/>
                      <a:r>
                        <a:rPr lang="es-ES" sz="1400" dirty="0"/>
                        <a:t>5</a:t>
                      </a:r>
                    </a:p>
                  </a:txBody>
                  <a:tcPr>
                    <a:solidFill>
                      <a:srgbClr val="FFFF00"/>
                    </a:solidFill>
                  </a:tcPr>
                </a:tc>
                <a:extLst>
                  <a:ext uri="{0D108BD9-81ED-4DB2-BD59-A6C34878D82A}">
                    <a16:rowId xmlns:a16="http://schemas.microsoft.com/office/drawing/2014/main" val="10003"/>
                  </a:ext>
                </a:extLst>
              </a:tr>
              <a:tr h="370840">
                <a:tc>
                  <a:txBody>
                    <a:bodyPr/>
                    <a:lstStyle/>
                    <a:p>
                      <a:pPr>
                        <a:lnSpc>
                          <a:spcPct val="107000"/>
                        </a:lnSpc>
                        <a:spcAft>
                          <a:spcPts val="800"/>
                        </a:spcAft>
                      </a:pPr>
                      <a:r>
                        <a:rPr lang="es-ES" sz="1400" dirty="0">
                          <a:solidFill>
                            <a:schemeClr val="tx1"/>
                          </a:solidFill>
                          <a:effectLst/>
                          <a:latin typeface="+mn-lt"/>
                        </a:rPr>
                        <a:t>Arroz (1 kg)</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1080</a:t>
                      </a:r>
                    </a:p>
                  </a:txBody>
                  <a:tcPr>
                    <a:solidFill>
                      <a:schemeClr val="bg2"/>
                    </a:solidFill>
                  </a:tcPr>
                </a:tc>
                <a:tc>
                  <a:txBody>
                    <a:bodyPr/>
                    <a:lstStyle/>
                    <a:p>
                      <a:pPr algn="ctr"/>
                      <a:r>
                        <a:rPr lang="es-ES" sz="1400" dirty="0"/>
                        <a:t>3</a:t>
                      </a:r>
                    </a:p>
                  </a:txBody>
                  <a:tcPr>
                    <a:solidFill>
                      <a:schemeClr val="bg2"/>
                    </a:solidFill>
                  </a:tcPr>
                </a:tc>
                <a:tc>
                  <a:txBody>
                    <a:bodyPr/>
                    <a:lstStyle/>
                    <a:p>
                      <a:pPr algn="ctr"/>
                      <a:r>
                        <a:rPr lang="es-ES" sz="1400" dirty="0"/>
                        <a:t>1200</a:t>
                      </a:r>
                    </a:p>
                  </a:txBody>
                  <a:tcPr>
                    <a:solidFill>
                      <a:schemeClr val="bg2"/>
                    </a:solidFill>
                  </a:tcPr>
                </a:tc>
                <a:tc>
                  <a:txBody>
                    <a:bodyPr/>
                    <a:lstStyle/>
                    <a:p>
                      <a:pPr algn="ctr"/>
                      <a:r>
                        <a:rPr lang="es-ES" sz="1400" dirty="0"/>
                        <a:t>3</a:t>
                      </a:r>
                    </a:p>
                  </a:txBody>
                  <a:tcPr>
                    <a:solidFill>
                      <a:srgbClr val="FFFF00"/>
                    </a:solidFill>
                  </a:tcPr>
                </a:tc>
                <a:extLst>
                  <a:ext uri="{0D108BD9-81ED-4DB2-BD59-A6C34878D82A}">
                    <a16:rowId xmlns:a16="http://schemas.microsoft.com/office/drawing/2014/main" val="10004"/>
                  </a:ext>
                </a:extLst>
              </a:tr>
              <a:tr h="370840">
                <a:tc>
                  <a:txBody>
                    <a:bodyPr/>
                    <a:lstStyle/>
                    <a:p>
                      <a:pPr>
                        <a:lnSpc>
                          <a:spcPct val="107000"/>
                        </a:lnSpc>
                        <a:spcAft>
                          <a:spcPts val="800"/>
                        </a:spcAft>
                      </a:pPr>
                      <a:r>
                        <a:rPr lang="es-ES" sz="1400" dirty="0">
                          <a:solidFill>
                            <a:schemeClr val="tx1"/>
                          </a:solidFill>
                          <a:effectLst/>
                          <a:latin typeface="+mn-lt"/>
                        </a:rPr>
                        <a:t>Huevos (docena)</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1250</a:t>
                      </a:r>
                    </a:p>
                  </a:txBody>
                  <a:tcPr>
                    <a:solidFill>
                      <a:schemeClr val="bg2"/>
                    </a:solidFill>
                  </a:tcPr>
                </a:tc>
                <a:tc>
                  <a:txBody>
                    <a:bodyPr/>
                    <a:lstStyle/>
                    <a:p>
                      <a:pPr algn="ctr"/>
                      <a:r>
                        <a:rPr lang="es-ES" sz="1400" dirty="0"/>
                        <a:t>1</a:t>
                      </a:r>
                    </a:p>
                  </a:txBody>
                  <a:tcPr>
                    <a:solidFill>
                      <a:schemeClr val="bg2"/>
                    </a:solidFill>
                  </a:tcPr>
                </a:tc>
                <a:tc>
                  <a:txBody>
                    <a:bodyPr/>
                    <a:lstStyle/>
                    <a:p>
                      <a:pPr algn="ctr"/>
                      <a:r>
                        <a:rPr lang="es-ES" sz="1400" dirty="0"/>
                        <a:t>1500</a:t>
                      </a:r>
                    </a:p>
                  </a:txBody>
                  <a:tcPr>
                    <a:solidFill>
                      <a:schemeClr val="bg2"/>
                    </a:solidFill>
                  </a:tcPr>
                </a:tc>
                <a:tc>
                  <a:txBody>
                    <a:bodyPr/>
                    <a:lstStyle/>
                    <a:p>
                      <a:pPr algn="ctr"/>
                      <a:r>
                        <a:rPr lang="es-ES" sz="1400" dirty="0"/>
                        <a:t>2</a:t>
                      </a:r>
                    </a:p>
                  </a:txBody>
                  <a:tcPr>
                    <a:solidFill>
                      <a:srgbClr val="FFFF00"/>
                    </a:solidFill>
                  </a:tcPr>
                </a:tc>
                <a:extLst>
                  <a:ext uri="{0D108BD9-81ED-4DB2-BD59-A6C34878D82A}">
                    <a16:rowId xmlns:a16="http://schemas.microsoft.com/office/drawing/2014/main" val="10005"/>
                  </a:ext>
                </a:extLst>
              </a:tr>
              <a:tr h="370840">
                <a:tc>
                  <a:txBody>
                    <a:bodyPr/>
                    <a:lstStyle/>
                    <a:p>
                      <a:pPr>
                        <a:lnSpc>
                          <a:spcPct val="107000"/>
                        </a:lnSpc>
                        <a:spcAft>
                          <a:spcPts val="800"/>
                        </a:spcAft>
                      </a:pPr>
                      <a:r>
                        <a:rPr lang="es-ES" sz="1400" dirty="0">
                          <a:solidFill>
                            <a:schemeClr val="tx1"/>
                          </a:solidFill>
                          <a:effectLst/>
                          <a:latin typeface="+mn-lt"/>
                        </a:rPr>
                        <a:t>Tomate (kg)</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a:solidFill>
                      <a:schemeClr val="bg2"/>
                    </a:solidFill>
                  </a:tcPr>
                </a:tc>
                <a:tc>
                  <a:txBody>
                    <a:bodyPr/>
                    <a:lstStyle/>
                    <a:p>
                      <a:pPr algn="ctr"/>
                      <a:r>
                        <a:rPr lang="es-ES" sz="1400" dirty="0"/>
                        <a:t>720</a:t>
                      </a:r>
                    </a:p>
                  </a:txBody>
                  <a:tcPr>
                    <a:solidFill>
                      <a:schemeClr val="bg2"/>
                    </a:solidFill>
                  </a:tcPr>
                </a:tc>
                <a:tc>
                  <a:txBody>
                    <a:bodyPr/>
                    <a:lstStyle/>
                    <a:p>
                      <a:pPr algn="ctr"/>
                      <a:r>
                        <a:rPr lang="es-ES" sz="1400" dirty="0"/>
                        <a:t>3</a:t>
                      </a:r>
                    </a:p>
                  </a:txBody>
                  <a:tcPr>
                    <a:solidFill>
                      <a:schemeClr val="bg2"/>
                    </a:solidFill>
                  </a:tcPr>
                </a:tc>
                <a:tc>
                  <a:txBody>
                    <a:bodyPr/>
                    <a:lstStyle/>
                    <a:p>
                      <a:pPr algn="ctr"/>
                      <a:r>
                        <a:rPr lang="es-ES" sz="1400" dirty="0"/>
                        <a:t>600</a:t>
                      </a:r>
                    </a:p>
                  </a:txBody>
                  <a:tcPr>
                    <a:solidFill>
                      <a:schemeClr val="bg2"/>
                    </a:solidFill>
                  </a:tcPr>
                </a:tc>
                <a:tc>
                  <a:txBody>
                    <a:bodyPr/>
                    <a:lstStyle/>
                    <a:p>
                      <a:pPr algn="ctr"/>
                      <a:r>
                        <a:rPr lang="es-ES" sz="1400" dirty="0"/>
                        <a:t>2</a:t>
                      </a:r>
                    </a:p>
                  </a:txBody>
                  <a:tcPr>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2" name="CuadroTexto 1"/>
              <p:cNvSpPr txBox="1"/>
              <p:nvPr/>
            </p:nvSpPr>
            <p:spPr>
              <a:xfrm>
                <a:off x="755576" y="4509120"/>
                <a:ext cx="7696979" cy="6163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𝐼𝑃𝐿</m:t>
                      </m:r>
                      <m:r>
                        <a:rPr lang="es-ES" b="0" i="1" smtClean="0">
                          <a:latin typeface="Cambria Math" panose="02040503050406030204" pitchFamily="18" charset="0"/>
                        </a:rPr>
                        <m:t>=</m:t>
                      </m:r>
                      <m:d>
                        <m:dPr>
                          <m:begChr m:val="["/>
                          <m:endChr m:val="]"/>
                          <m:ctrlPr>
                            <a:rPr lang="es-ES" i="1" smtClean="0">
                              <a:latin typeface="Cambria Math" panose="02040503050406030204" pitchFamily="18" charset="0"/>
                            </a:rPr>
                          </m:ctrlPr>
                        </m:dPr>
                        <m:e>
                          <m:f>
                            <m:fPr>
                              <m:ctrlPr>
                                <a:rPr lang="es-ES" i="1">
                                  <a:latin typeface="Cambria Math" panose="02040503050406030204" pitchFamily="18" charset="0"/>
                                </a:rPr>
                              </m:ctrlPr>
                            </m:fPr>
                            <m:num>
                              <m:r>
                                <a:rPr lang="es-CR" b="0" i="1" smtClean="0">
                                  <a:latin typeface="Cambria Math" panose="02040503050406030204" pitchFamily="18" charset="0"/>
                                </a:rPr>
                                <m:t>1100</m:t>
                              </m:r>
                              <m:d>
                                <m:dPr>
                                  <m:ctrlPr>
                                    <a:rPr lang="es-ES" i="1">
                                      <a:latin typeface="Cambria Math" panose="02040503050406030204" pitchFamily="18" charset="0"/>
                                    </a:rPr>
                                  </m:ctrlPr>
                                </m:dPr>
                                <m:e>
                                  <m:r>
                                    <a:rPr lang="es-ES" i="1">
                                      <a:latin typeface="Cambria Math" panose="02040503050406030204" pitchFamily="18" charset="0"/>
                                    </a:rPr>
                                    <m:t>5</m:t>
                                  </m:r>
                                </m:e>
                              </m:d>
                              <m:r>
                                <a:rPr lang="es-ES" i="1">
                                  <a:latin typeface="Cambria Math" panose="02040503050406030204" pitchFamily="18" charset="0"/>
                                </a:rPr>
                                <m:t>+8</m:t>
                              </m:r>
                              <m:r>
                                <a:rPr lang="es-CR" b="0" i="1" smtClean="0">
                                  <a:latin typeface="Cambria Math" panose="02040503050406030204" pitchFamily="18" charset="0"/>
                                </a:rPr>
                                <m:t>20</m:t>
                              </m:r>
                              <m:d>
                                <m:dPr>
                                  <m:ctrlPr>
                                    <a:rPr lang="es-ES" i="1">
                                      <a:latin typeface="Cambria Math" panose="02040503050406030204" pitchFamily="18" charset="0"/>
                                    </a:rPr>
                                  </m:ctrlPr>
                                </m:dPr>
                                <m:e>
                                  <m:r>
                                    <a:rPr lang="es-ES" i="1">
                                      <a:latin typeface="Cambria Math" panose="02040503050406030204" pitchFamily="18" charset="0"/>
                                    </a:rPr>
                                    <m:t>7</m:t>
                                  </m:r>
                                </m:e>
                              </m:d>
                              <m:r>
                                <a:rPr lang="es-ES" i="1">
                                  <a:latin typeface="Cambria Math" panose="02040503050406030204" pitchFamily="18" charset="0"/>
                                </a:rPr>
                                <m:t>+1</m:t>
                              </m:r>
                              <m:r>
                                <a:rPr lang="es-CR" b="0" i="1" smtClean="0">
                                  <a:latin typeface="Cambria Math" panose="02040503050406030204" pitchFamily="18" charset="0"/>
                                </a:rPr>
                                <m:t>200</m:t>
                              </m:r>
                              <m:d>
                                <m:dPr>
                                  <m:ctrlPr>
                                    <a:rPr lang="es-ES" i="1">
                                      <a:latin typeface="Cambria Math" panose="02040503050406030204" pitchFamily="18" charset="0"/>
                                    </a:rPr>
                                  </m:ctrlPr>
                                </m:dPr>
                                <m:e>
                                  <m:r>
                                    <a:rPr lang="es-ES" i="1">
                                      <a:latin typeface="Cambria Math" panose="02040503050406030204" pitchFamily="18" charset="0"/>
                                    </a:rPr>
                                    <m:t>3</m:t>
                                  </m:r>
                                </m:e>
                              </m:d>
                              <m:r>
                                <a:rPr lang="es-CR" b="0" i="1" smtClean="0">
                                  <a:latin typeface="Cambria Math" panose="02040503050406030204" pitchFamily="18" charset="0"/>
                                </a:rPr>
                                <m:t>+1500</m:t>
                              </m:r>
                              <m:d>
                                <m:dPr>
                                  <m:ctrlPr>
                                    <a:rPr lang="es-ES" i="1">
                                      <a:latin typeface="Cambria Math" panose="02040503050406030204" pitchFamily="18" charset="0"/>
                                    </a:rPr>
                                  </m:ctrlPr>
                                </m:dPr>
                                <m:e>
                                  <m:r>
                                    <a:rPr lang="es-ES" i="1">
                                      <a:latin typeface="Cambria Math" panose="02040503050406030204" pitchFamily="18" charset="0"/>
                                    </a:rPr>
                                    <m:t>1</m:t>
                                  </m:r>
                                </m:e>
                              </m:d>
                              <m:r>
                                <a:rPr lang="es-ES" i="1">
                                  <a:latin typeface="Cambria Math" panose="02040503050406030204" pitchFamily="18" charset="0"/>
                                </a:rPr>
                                <m:t>+600(</m:t>
                              </m:r>
                              <m:r>
                                <a:rPr lang="es-CR" b="0" i="1" smtClean="0">
                                  <a:latin typeface="Cambria Math" panose="02040503050406030204" pitchFamily="18" charset="0"/>
                                </a:rPr>
                                <m:t>3</m:t>
                              </m:r>
                              <m:r>
                                <a:rPr lang="es-ES" i="1">
                                  <a:latin typeface="Cambria Math" panose="02040503050406030204" pitchFamily="18" charset="0"/>
                                </a:rPr>
                                <m:t>)</m:t>
                              </m:r>
                            </m:num>
                            <m:den>
                              <m:r>
                                <a:rPr lang="es-CR" b="0" i="1" smtClean="0">
                                  <a:latin typeface="Cambria Math" panose="02040503050406030204" pitchFamily="18" charset="0"/>
                                </a:rPr>
                                <m:t>950</m:t>
                              </m:r>
                              <m:d>
                                <m:dPr>
                                  <m:ctrlPr>
                                    <a:rPr lang="es-ES" i="1">
                                      <a:latin typeface="Cambria Math" panose="02040503050406030204" pitchFamily="18" charset="0"/>
                                    </a:rPr>
                                  </m:ctrlPr>
                                </m:dPr>
                                <m:e>
                                  <m:r>
                                    <a:rPr lang="es-ES" i="1">
                                      <a:latin typeface="Cambria Math" panose="02040503050406030204" pitchFamily="18" charset="0"/>
                                    </a:rPr>
                                    <m:t>5</m:t>
                                  </m:r>
                                </m:e>
                              </m:d>
                              <m:r>
                                <a:rPr lang="es-ES" i="1">
                                  <a:latin typeface="Cambria Math" panose="02040503050406030204" pitchFamily="18" charset="0"/>
                                </a:rPr>
                                <m:t>+680</m:t>
                              </m:r>
                              <m:d>
                                <m:dPr>
                                  <m:ctrlPr>
                                    <a:rPr lang="es-ES" i="1">
                                      <a:latin typeface="Cambria Math" panose="02040503050406030204" pitchFamily="18" charset="0"/>
                                    </a:rPr>
                                  </m:ctrlPr>
                                </m:dPr>
                                <m:e>
                                  <m:r>
                                    <a:rPr lang="es-ES" i="1">
                                      <a:latin typeface="Cambria Math" panose="02040503050406030204" pitchFamily="18" charset="0"/>
                                    </a:rPr>
                                    <m:t>7</m:t>
                                  </m:r>
                                </m:e>
                              </m:d>
                              <m:r>
                                <a:rPr lang="es-ES" i="1">
                                  <a:latin typeface="Cambria Math" panose="02040503050406030204" pitchFamily="18" charset="0"/>
                                </a:rPr>
                                <m:t>+1</m:t>
                              </m:r>
                              <m:r>
                                <a:rPr lang="es-CR" b="0" i="1" smtClean="0">
                                  <a:latin typeface="Cambria Math" panose="02040503050406030204" pitchFamily="18" charset="0"/>
                                </a:rPr>
                                <m:t>080</m:t>
                              </m:r>
                              <m:d>
                                <m:dPr>
                                  <m:ctrlPr>
                                    <a:rPr lang="es-ES" i="1">
                                      <a:latin typeface="Cambria Math" panose="02040503050406030204" pitchFamily="18" charset="0"/>
                                    </a:rPr>
                                  </m:ctrlPr>
                                </m:dPr>
                                <m:e>
                                  <m:r>
                                    <a:rPr lang="es-ES" i="1">
                                      <a:latin typeface="Cambria Math" panose="02040503050406030204" pitchFamily="18" charset="0"/>
                                    </a:rPr>
                                    <m:t>3</m:t>
                                  </m:r>
                                </m:e>
                              </m:d>
                              <m:r>
                                <a:rPr lang="es-ES" i="1">
                                  <a:latin typeface="Cambria Math" panose="02040503050406030204" pitchFamily="18" charset="0"/>
                                </a:rPr>
                                <m:t>+1</m:t>
                              </m:r>
                              <m:r>
                                <a:rPr lang="es-CR" b="0" i="1" smtClean="0">
                                  <a:latin typeface="Cambria Math" panose="02040503050406030204" pitchFamily="18" charset="0"/>
                                </a:rPr>
                                <m:t>250</m:t>
                              </m:r>
                              <m:d>
                                <m:dPr>
                                  <m:ctrlPr>
                                    <a:rPr lang="es-ES" i="1">
                                      <a:latin typeface="Cambria Math" panose="02040503050406030204" pitchFamily="18" charset="0"/>
                                    </a:rPr>
                                  </m:ctrlPr>
                                </m:dPr>
                                <m:e>
                                  <m:r>
                                    <a:rPr lang="es-ES" i="1">
                                      <a:latin typeface="Cambria Math" panose="02040503050406030204" pitchFamily="18" charset="0"/>
                                    </a:rPr>
                                    <m:t>1</m:t>
                                  </m:r>
                                </m:e>
                              </m:d>
                              <m:r>
                                <a:rPr lang="es-ES" i="1">
                                  <a:latin typeface="Cambria Math" panose="02040503050406030204" pitchFamily="18" charset="0"/>
                                </a:rPr>
                                <m:t>+720(</m:t>
                              </m:r>
                              <m:r>
                                <a:rPr lang="es-CR" b="0" i="1" smtClean="0">
                                  <a:latin typeface="Cambria Math" panose="02040503050406030204" pitchFamily="18" charset="0"/>
                                </a:rPr>
                                <m:t>3</m:t>
                              </m:r>
                              <m:r>
                                <a:rPr lang="es-ES" i="1">
                                  <a:latin typeface="Cambria Math" panose="02040503050406030204" pitchFamily="18" charset="0"/>
                                </a:rPr>
                                <m:t>)</m:t>
                              </m:r>
                            </m:den>
                          </m:f>
                        </m:e>
                      </m:d>
                      <m:r>
                        <a:rPr lang="es-ES" b="0" i="1" smtClean="0">
                          <a:latin typeface="Cambria Math" panose="02040503050406030204" pitchFamily="18" charset="0"/>
                        </a:rPr>
                        <m:t>∗100=</m:t>
                      </m:r>
                      <m:r>
                        <a:rPr lang="es-CR" b="0" i="1" smtClean="0">
                          <a:latin typeface="Cambria Math" panose="02040503050406030204" pitchFamily="18" charset="0"/>
                        </a:rPr>
                        <m:t>112.25</m:t>
                      </m:r>
                      <m:r>
                        <a:rPr lang="es-ES" b="0" i="1" smtClean="0">
                          <a:latin typeface="Cambria Math" panose="02040503050406030204" pitchFamily="18" charset="0"/>
                        </a:rPr>
                        <m:t>%</m:t>
                      </m:r>
                    </m:oMath>
                  </m:oMathPara>
                </a14:m>
                <a:endParaRPr lang="es-E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755576" y="4509120"/>
                <a:ext cx="7696979" cy="61638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30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9912" y="6395061"/>
            <a:ext cx="4969371" cy="247892"/>
          </a:xfrm>
          <a:prstGeom prst="rect">
            <a:avLst/>
          </a:prstGeom>
          <a:effectLst>
            <a:glow rad="101600">
              <a:schemeClr val="bg1">
                <a:lumMod val="50000"/>
                <a:alpha val="60000"/>
              </a:schemeClr>
            </a:glow>
          </a:effectLst>
        </p:spPr>
      </p:pic>
      <p:pic>
        <p:nvPicPr>
          <p:cNvPr id="4" name="Picture 3"/>
          <p:cNvPicPr>
            <a:picLocks noChangeAspect="1"/>
          </p:cNvPicPr>
          <p:nvPr/>
        </p:nvPicPr>
        <p:blipFill>
          <a:blip r:embed="rId3"/>
          <a:stretch>
            <a:fillRect/>
          </a:stretch>
        </p:blipFill>
        <p:spPr>
          <a:xfrm>
            <a:off x="395536" y="260648"/>
            <a:ext cx="8524875" cy="3629025"/>
          </a:xfrm>
          <a:prstGeom prst="rect">
            <a:avLst/>
          </a:prstGeom>
        </p:spPr>
      </p:pic>
    </p:spTree>
    <p:extLst>
      <p:ext uri="{BB962C8B-B14F-4D97-AF65-F5344CB8AC3E}">
        <p14:creationId xmlns:p14="http://schemas.microsoft.com/office/powerpoint/2010/main" val="3216132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39752" y="548680"/>
            <a:ext cx="3953165" cy="461665"/>
          </a:xfrm>
          <a:prstGeom prst="rect">
            <a:avLst/>
          </a:prstGeom>
          <a:noFill/>
        </p:spPr>
        <p:txBody>
          <a:bodyPr wrap="square" rtlCol="0">
            <a:spAutoFit/>
          </a:bodyPr>
          <a:lstStyle/>
          <a:p>
            <a:pPr algn="ctr"/>
            <a:r>
              <a:rPr lang="es-ES" sz="2400" dirty="0">
                <a:ln w="0"/>
                <a:effectLst>
                  <a:outerShdw blurRad="38100" dist="25400" dir="5400000" algn="ctr" rotWithShape="0">
                    <a:srgbClr val="6E747A">
                      <a:alpha val="43000"/>
                    </a:srgbClr>
                  </a:outerShdw>
                </a:effectLst>
                <a:latin typeface="Eras Bold ITC" panose="020B0907030504020204" pitchFamily="34" charset="0"/>
              </a:rPr>
              <a:t>Valor Deflactado</a:t>
            </a:r>
          </a:p>
        </p:txBody>
      </p:sp>
      <mc:AlternateContent xmlns:mc="http://schemas.openxmlformats.org/markup-compatibility/2006" xmlns:a14="http://schemas.microsoft.com/office/drawing/2010/main">
        <mc:Choice Requires="a14">
          <p:sp>
            <p:nvSpPr>
              <p:cNvPr id="4" name="CuadroTexto 3"/>
              <p:cNvSpPr txBox="1"/>
              <p:nvPr/>
            </p:nvSpPr>
            <p:spPr>
              <a:xfrm>
                <a:off x="2123728" y="3161703"/>
                <a:ext cx="4608512" cy="402995"/>
              </a:xfrm>
              <a:prstGeom prst="rect">
                <a:avLst/>
              </a:prstGeom>
              <a:noFill/>
            </p:spPr>
            <p:txBody>
              <a:bodyPr wrap="square" lIns="0" tIns="0" rIns="0" bIns="0" rtlCol="0">
                <a:spAutoFit/>
              </a:bodyPr>
              <a:lstStyle/>
              <a:p>
                <a14:m>
                  <m:oMath xmlns:m="http://schemas.openxmlformats.org/officeDocument/2006/math">
                    <m:r>
                      <a:rPr lang="es-ES" b="0" i="1" smtClean="0">
                        <a:latin typeface="Cambria Math" panose="02040503050406030204" pitchFamily="18" charset="0"/>
                      </a:rPr>
                      <m:t>𝑉𝑎𝑙𝑜𝑟</m:t>
                    </m:r>
                    <m:r>
                      <a:rPr lang="es-ES" b="0" i="1" smtClean="0">
                        <a:latin typeface="Cambria Math" panose="02040503050406030204" pitchFamily="18" charset="0"/>
                      </a:rPr>
                      <m:t> </m:t>
                    </m:r>
                    <m:r>
                      <a:rPr lang="es-ES" b="0" i="1" smtClean="0">
                        <a:latin typeface="Cambria Math" panose="02040503050406030204" pitchFamily="18" charset="0"/>
                      </a:rPr>
                      <m:t>𝑑𝑒𝑓𝑙𝑎𝑐𝑡𝑎𝑑𝑜</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a:rPr lang="es-ES" b="0" i="1" smtClean="0">
                            <a:latin typeface="Cambria Math" panose="02040503050406030204" pitchFamily="18" charset="0"/>
                          </a:rPr>
                          <m:t>𝑉𝑎𝑙𝑜𝑟</m:t>
                        </m:r>
                        <m:r>
                          <a:rPr lang="es-ES" b="0" i="1" smtClean="0">
                            <a:latin typeface="Cambria Math" panose="02040503050406030204" pitchFamily="18" charset="0"/>
                          </a:rPr>
                          <m:t> </m:t>
                        </m:r>
                        <m:r>
                          <a:rPr lang="es-CR" b="0" i="1" smtClean="0">
                            <a:latin typeface="Cambria Math" panose="02040503050406030204" pitchFamily="18" charset="0"/>
                          </a:rPr>
                          <m:t>𝑁</m:t>
                        </m:r>
                        <m:r>
                          <a:rPr lang="es-ES" b="0" i="1" smtClean="0">
                            <a:latin typeface="Cambria Math" panose="02040503050406030204" pitchFamily="18" charset="0"/>
                          </a:rPr>
                          <m:t>𝑜𝑚𝑖𝑛𝑎𝑙</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m:t>
                        </m:r>
                      </m:num>
                      <m:den>
                        <m:r>
                          <a:rPr lang="es-ES" b="0" i="1" smtClean="0">
                            <a:latin typeface="Cambria Math" panose="02040503050406030204" pitchFamily="18" charset="0"/>
                          </a:rPr>
                          <m:t>Í</m:t>
                        </m:r>
                        <m:r>
                          <a:rPr lang="es-ES" b="0" i="1" smtClean="0">
                            <a:latin typeface="Cambria Math" panose="02040503050406030204" pitchFamily="18" charset="0"/>
                          </a:rPr>
                          <m:t>𝑛𝑑𝑖𝑐𝑒</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𝑃𝑟𝑒𝑐𝑖𝑜𝑠</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m:t>
                        </m:r>
                      </m:den>
                    </m:f>
                    <m:r>
                      <a:rPr lang="es-CR" b="0" i="0" smtClean="0">
                        <a:latin typeface="Cambria Math" panose="02040503050406030204" pitchFamily="18" charset="0"/>
                      </a:rPr>
                      <m:t>∗</m:t>
                    </m:r>
                  </m:oMath>
                </a14:m>
                <a:r>
                  <a:rPr lang="es-ES" dirty="0"/>
                  <a:t> 100</a:t>
                </a:r>
              </a:p>
            </p:txBody>
          </p:sp>
        </mc:Choice>
        <mc:Fallback xmlns="">
          <p:sp>
            <p:nvSpPr>
              <p:cNvPr id="4" name="CuadroTexto 3"/>
              <p:cNvSpPr txBox="1">
                <a:spLocks noRot="1" noChangeAspect="1" noMove="1" noResize="1" noEditPoints="1" noAdjustHandles="1" noChangeArrowheads="1" noChangeShapeType="1" noTextEdit="1"/>
              </p:cNvSpPr>
              <p:nvPr/>
            </p:nvSpPr>
            <p:spPr>
              <a:xfrm>
                <a:off x="2123728" y="3161703"/>
                <a:ext cx="4608512" cy="402995"/>
              </a:xfrm>
              <a:prstGeom prst="rect">
                <a:avLst/>
              </a:prstGeom>
              <a:blipFill rotWithShape="0">
                <a:blip r:embed="rId2"/>
                <a:stretch>
                  <a:fillRect l="-1852" t="-1515" b="-21212"/>
                </a:stretch>
              </a:blipFill>
            </p:spPr>
            <p:txBody>
              <a:bodyPr/>
              <a:lstStyle/>
              <a:p>
                <a:r>
                  <a:rPr lang="en-US">
                    <a:noFill/>
                  </a:rPr>
                  <a:t> </a:t>
                </a:r>
              </a:p>
            </p:txBody>
          </p:sp>
        </mc:Fallback>
      </mc:AlternateContent>
      <p:sp>
        <p:nvSpPr>
          <p:cNvPr id="8" name="CuadroTexto 7"/>
          <p:cNvSpPr txBox="1"/>
          <p:nvPr/>
        </p:nvSpPr>
        <p:spPr>
          <a:xfrm>
            <a:off x="1043608" y="1412777"/>
            <a:ext cx="7380820" cy="1200328"/>
          </a:xfrm>
          <a:prstGeom prst="rect">
            <a:avLst/>
          </a:prstGeom>
          <a:noFill/>
        </p:spPr>
        <p:txBody>
          <a:bodyPr wrap="square" rtlCol="0">
            <a:spAutoFit/>
          </a:bodyPr>
          <a:lstStyle/>
          <a:p>
            <a:pPr algn="just"/>
            <a:r>
              <a:rPr lang="es-ES" dirty="0"/>
              <a:t>Transformar una magnitud económica expresada en términos monetarios a precios corrientes en otra magnitud expresada también en términos monetarios, pero a precios del año base. </a:t>
            </a:r>
            <a:r>
              <a:rPr lang="es-ES" b="1" dirty="0"/>
              <a:t>Eliminar del valor el efecto de la inflación o subida de precios.</a:t>
            </a:r>
            <a:endParaRPr lang="es-ES" dirty="0"/>
          </a:p>
        </p:txBody>
      </p:sp>
      <p:sp>
        <p:nvSpPr>
          <p:cNvPr id="5" name="CuadroTexto 4"/>
          <p:cNvSpPr txBox="1"/>
          <p:nvPr/>
        </p:nvSpPr>
        <p:spPr>
          <a:xfrm>
            <a:off x="863588" y="4149080"/>
            <a:ext cx="7560840" cy="1077218"/>
          </a:xfrm>
          <a:prstGeom prst="rect">
            <a:avLst/>
          </a:prstGeom>
          <a:noFill/>
        </p:spPr>
        <p:txBody>
          <a:bodyPr wrap="square" rtlCol="0">
            <a:spAutoFit/>
          </a:bodyPr>
          <a:lstStyle/>
          <a:p>
            <a:pPr algn="just"/>
            <a:r>
              <a:rPr lang="es-ES" sz="1600" dirty="0"/>
              <a:t>Asuma que el monto del salario mensual promedio de los profesores de secundaria en junio del 2022  fue de 750 685 colones. Además se tiene la siguiente serie de índices de precios al consumidor (IPC) de Costa Rica. </a:t>
            </a:r>
            <a:r>
              <a:rPr lang="es-ES" sz="1600" b="1" dirty="0"/>
              <a:t>Deflacte los salarios para expresarlo en colones de diciembre de 2020.</a:t>
            </a:r>
          </a:p>
        </p:txBody>
      </p:sp>
      <p:pic>
        <p:nvPicPr>
          <p:cNvPr id="3" name="Picture 2"/>
          <p:cNvPicPr>
            <a:picLocks noChangeAspect="1"/>
          </p:cNvPicPr>
          <p:nvPr/>
        </p:nvPicPr>
        <p:blipFill>
          <a:blip r:embed="rId3"/>
          <a:stretch>
            <a:fillRect/>
          </a:stretch>
        </p:blipFill>
        <p:spPr>
          <a:xfrm>
            <a:off x="7070737" y="172309"/>
            <a:ext cx="1353691" cy="1039251"/>
          </a:xfrm>
          <a:prstGeom prst="rect">
            <a:avLst/>
          </a:prstGeom>
        </p:spPr>
      </p:pic>
    </p:spTree>
    <p:extLst>
      <p:ext uri="{BB962C8B-B14F-4D97-AF65-F5344CB8AC3E}">
        <p14:creationId xmlns:p14="http://schemas.microsoft.com/office/powerpoint/2010/main" val="83699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uadroTexto 6">
                <a:extLst>
                  <a:ext uri="{FF2B5EF4-FFF2-40B4-BE49-F238E27FC236}">
                    <a16:creationId xmlns:a16="http://schemas.microsoft.com/office/drawing/2014/main" id="{BD4BBDBC-2B10-44BD-8BAA-D20AFF26BFA3}"/>
                  </a:ext>
                </a:extLst>
              </p:cNvPr>
              <p:cNvSpPr txBox="1"/>
              <p:nvPr/>
            </p:nvSpPr>
            <p:spPr>
              <a:xfrm>
                <a:off x="5292080" y="3061481"/>
                <a:ext cx="2880320" cy="5260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i="1" smtClean="0">
                              <a:latin typeface="Cambria Math" panose="02040503050406030204" pitchFamily="18" charset="0"/>
                            </a:rPr>
                          </m:ctrlPr>
                        </m:fPr>
                        <m:num>
                          <m:r>
                            <a:rPr lang="es-ES" b="0" i="1" smtClean="0">
                              <a:latin typeface="Cambria Math" panose="02040503050406030204" pitchFamily="18" charset="0"/>
                            </a:rPr>
                            <m:t>750 </m:t>
                          </m:r>
                          <m:r>
                            <a:rPr lang="es-CR" b="0" i="1" smtClean="0">
                              <a:latin typeface="Cambria Math" panose="02040503050406030204" pitchFamily="18" charset="0"/>
                            </a:rPr>
                            <m:t>685</m:t>
                          </m:r>
                        </m:num>
                        <m:den>
                          <m:r>
                            <a:rPr lang="es-CR" b="0" i="1" smtClean="0">
                              <a:latin typeface="Cambria Math" panose="02040503050406030204" pitchFamily="18" charset="0"/>
                            </a:rPr>
                            <m:t>110.89</m:t>
                          </m:r>
                        </m:den>
                      </m:f>
                      <m:r>
                        <a:rPr lang="es-ES" b="0" i="1" smtClean="0">
                          <a:latin typeface="Cambria Math" panose="02040503050406030204" pitchFamily="18" charset="0"/>
                        </a:rPr>
                        <m:t>∗100=</m:t>
                      </m:r>
                      <m:r>
                        <a:rPr lang="es-CR" b="0" i="1" smtClean="0">
                          <a:latin typeface="Cambria Math" panose="02040503050406030204" pitchFamily="18" charset="0"/>
                        </a:rPr>
                        <m:t>676 964</m:t>
                      </m:r>
                    </m:oMath>
                  </m:oMathPara>
                </a14:m>
                <a:endParaRPr lang="es-ES" dirty="0"/>
              </a:p>
            </p:txBody>
          </p:sp>
        </mc:Choice>
        <mc:Fallback xmlns="">
          <p:sp>
            <p:nvSpPr>
              <p:cNvPr id="5" name="CuadroTexto 6">
                <a:extLst>
                  <a:ext uri="{FF2B5EF4-FFF2-40B4-BE49-F238E27FC236}">
                    <a16:creationId xmlns:a16="http://schemas.microsoft.com/office/drawing/2014/main" id="{BD4BBDBC-2B10-44BD-8BAA-D20AFF26BFA3}"/>
                  </a:ext>
                </a:extLst>
              </p:cNvPr>
              <p:cNvSpPr txBox="1">
                <a:spLocks noRot="1" noChangeAspect="1" noMove="1" noResize="1" noEditPoints="1" noAdjustHandles="1" noChangeArrowheads="1" noChangeShapeType="1" noTextEdit="1"/>
              </p:cNvSpPr>
              <p:nvPr/>
            </p:nvSpPr>
            <p:spPr>
              <a:xfrm>
                <a:off x="5292080" y="3061481"/>
                <a:ext cx="2880320" cy="526041"/>
              </a:xfrm>
              <a:prstGeom prst="rect">
                <a:avLst/>
              </a:prstGeom>
              <a:blipFill>
                <a:blip r:embed="rId2"/>
                <a:stretch>
                  <a:fillRect/>
                </a:stretch>
              </a:blipFill>
            </p:spPr>
            <p:txBody>
              <a:bodyPr/>
              <a:lstStyle/>
              <a:p>
                <a:r>
                  <a:rPr lang="en-US">
                    <a:noFill/>
                  </a:rPr>
                  <a:t> </a:t>
                </a:r>
              </a:p>
            </p:txBody>
          </p:sp>
        </mc:Fallback>
      </mc:AlternateContent>
      <p:pic>
        <p:nvPicPr>
          <p:cNvPr id="2" name="Imagen 1">
            <a:extLst>
              <a:ext uri="{FF2B5EF4-FFF2-40B4-BE49-F238E27FC236}">
                <a16:creationId xmlns:a16="http://schemas.microsoft.com/office/drawing/2014/main" id="{9F60E530-0D19-390A-F2AD-1ED11438D0DD}"/>
              </a:ext>
            </a:extLst>
          </p:cNvPr>
          <p:cNvPicPr>
            <a:picLocks noChangeAspect="1"/>
          </p:cNvPicPr>
          <p:nvPr/>
        </p:nvPicPr>
        <p:blipFill>
          <a:blip r:embed="rId3"/>
          <a:stretch>
            <a:fillRect/>
          </a:stretch>
        </p:blipFill>
        <p:spPr>
          <a:xfrm>
            <a:off x="395536" y="476672"/>
            <a:ext cx="4896544" cy="5508848"/>
          </a:xfrm>
          <a:prstGeom prst="rect">
            <a:avLst/>
          </a:prstGeom>
        </p:spPr>
      </p:pic>
    </p:spTree>
    <p:extLst>
      <p:ext uri="{BB962C8B-B14F-4D97-AF65-F5344CB8AC3E}">
        <p14:creationId xmlns:p14="http://schemas.microsoft.com/office/powerpoint/2010/main" val="97167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C84720-8530-113B-F97D-DE3431B7798D}"/>
              </a:ext>
            </a:extLst>
          </p:cNvPr>
          <p:cNvPicPr>
            <a:picLocks noChangeAspect="1"/>
          </p:cNvPicPr>
          <p:nvPr/>
        </p:nvPicPr>
        <p:blipFill>
          <a:blip r:embed="rId2"/>
          <a:stretch>
            <a:fillRect/>
          </a:stretch>
        </p:blipFill>
        <p:spPr>
          <a:xfrm>
            <a:off x="539552" y="620688"/>
            <a:ext cx="8370720" cy="5394922"/>
          </a:xfrm>
          <a:prstGeom prst="rect">
            <a:avLst/>
          </a:prstGeom>
        </p:spPr>
      </p:pic>
    </p:spTree>
    <p:extLst>
      <p:ext uri="{BB962C8B-B14F-4D97-AF65-F5344CB8AC3E}">
        <p14:creationId xmlns:p14="http://schemas.microsoft.com/office/powerpoint/2010/main" val="1914272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5">
            <a:extLst>
              <a:ext uri="{FF2B5EF4-FFF2-40B4-BE49-F238E27FC236}">
                <a16:creationId xmlns:a16="http://schemas.microsoft.com/office/drawing/2014/main" id="{3AD42BF7-88C6-4EEB-90B5-4E4FC4451D89}"/>
              </a:ext>
            </a:extLst>
          </p:cNvPr>
          <p:cNvSpPr txBox="1"/>
          <p:nvPr/>
        </p:nvSpPr>
        <p:spPr>
          <a:xfrm>
            <a:off x="539552" y="760669"/>
            <a:ext cx="6120680" cy="307777"/>
          </a:xfrm>
          <a:prstGeom prst="rect">
            <a:avLst/>
          </a:prstGeom>
          <a:noFill/>
        </p:spPr>
        <p:txBody>
          <a:bodyPr wrap="square" rtlCol="0">
            <a:spAutoFit/>
          </a:bodyPr>
          <a:lstStyle/>
          <a:p>
            <a:r>
              <a:rPr lang="es-ES" sz="1400" b="1" dirty="0">
                <a:ln w="0"/>
                <a:effectLst>
                  <a:outerShdw blurRad="38100" dist="25400" dir="5400000" algn="ctr" rotWithShape="0">
                    <a:srgbClr val="6E747A">
                      <a:alpha val="43000"/>
                    </a:srgbClr>
                  </a:outerShdw>
                </a:effectLst>
                <a:latin typeface="Rockwell Extra Bold" panose="02060903040505020403" pitchFamily="18" charset="0"/>
              </a:rPr>
              <a:t>Uso e interpretación de índices e indicadores sociales</a:t>
            </a:r>
          </a:p>
        </p:txBody>
      </p:sp>
      <p:sp>
        <p:nvSpPr>
          <p:cNvPr id="5" name="Rectángulo 4">
            <a:extLst>
              <a:ext uri="{FF2B5EF4-FFF2-40B4-BE49-F238E27FC236}">
                <a16:creationId xmlns:a16="http://schemas.microsoft.com/office/drawing/2014/main" id="{65937A1D-7DA1-4CA5-88E4-260A0CB39F05}"/>
              </a:ext>
            </a:extLst>
          </p:cNvPr>
          <p:cNvSpPr/>
          <p:nvPr/>
        </p:nvSpPr>
        <p:spPr>
          <a:xfrm>
            <a:off x="545591" y="1196752"/>
            <a:ext cx="5970626" cy="880369"/>
          </a:xfrm>
          <a:prstGeom prst="rect">
            <a:avLst/>
          </a:prstGeom>
        </p:spPr>
        <p:txBody>
          <a:bodyPr wrap="square">
            <a:spAutoFit/>
          </a:bodyPr>
          <a:lstStyle/>
          <a:p>
            <a:pPr algn="just">
              <a:lnSpc>
                <a:spcPct val="150000"/>
              </a:lnSpc>
            </a:pPr>
            <a:r>
              <a:rPr lang="es-ES" dirty="0"/>
              <a:t>El </a:t>
            </a:r>
            <a:r>
              <a:rPr lang="es-ES" b="1" dirty="0"/>
              <a:t>coeficiente de Gini </a:t>
            </a:r>
            <a:r>
              <a:rPr lang="es-ES" dirty="0"/>
              <a:t>es un coeficiente que mide desigualdad en la distribución del ingreso. </a:t>
            </a:r>
            <a:endParaRPr lang="en-US" dirty="0"/>
          </a:p>
        </p:txBody>
      </p:sp>
      <p:pic>
        <p:nvPicPr>
          <p:cNvPr id="6" name="Imagen 5">
            <a:extLst>
              <a:ext uri="{FF2B5EF4-FFF2-40B4-BE49-F238E27FC236}">
                <a16:creationId xmlns:a16="http://schemas.microsoft.com/office/drawing/2014/main" id="{85B8800D-04E6-4CA1-AF29-618ED36A05E3}"/>
              </a:ext>
            </a:extLst>
          </p:cNvPr>
          <p:cNvPicPr>
            <a:picLocks noChangeAspect="1"/>
          </p:cNvPicPr>
          <p:nvPr/>
        </p:nvPicPr>
        <p:blipFill>
          <a:blip r:embed="rId2"/>
          <a:stretch>
            <a:fillRect/>
          </a:stretch>
        </p:blipFill>
        <p:spPr>
          <a:xfrm>
            <a:off x="6660232" y="1340768"/>
            <a:ext cx="2053562" cy="1584176"/>
          </a:xfrm>
          <a:prstGeom prst="rect">
            <a:avLst/>
          </a:prstGeom>
        </p:spPr>
      </p:pic>
      <p:pic>
        <p:nvPicPr>
          <p:cNvPr id="7" name="Imagen 6">
            <a:extLst>
              <a:ext uri="{FF2B5EF4-FFF2-40B4-BE49-F238E27FC236}">
                <a16:creationId xmlns:a16="http://schemas.microsoft.com/office/drawing/2014/main" id="{F8F5832A-4ADC-4FC6-A8BC-DC4072F2AEB4}"/>
              </a:ext>
            </a:extLst>
          </p:cNvPr>
          <p:cNvPicPr>
            <a:picLocks noChangeAspect="1"/>
          </p:cNvPicPr>
          <p:nvPr/>
        </p:nvPicPr>
        <p:blipFill>
          <a:blip r:embed="rId3"/>
          <a:stretch>
            <a:fillRect/>
          </a:stretch>
        </p:blipFill>
        <p:spPr>
          <a:xfrm>
            <a:off x="393884" y="2762631"/>
            <a:ext cx="4967209" cy="2629971"/>
          </a:xfrm>
          <a:prstGeom prst="rect">
            <a:avLst/>
          </a:prstGeom>
        </p:spPr>
      </p:pic>
      <p:sp>
        <p:nvSpPr>
          <p:cNvPr id="2" name="Rectangle 1">
            <a:extLst>
              <a:ext uri="{FF2B5EF4-FFF2-40B4-BE49-F238E27FC236}">
                <a16:creationId xmlns:a16="http://schemas.microsoft.com/office/drawing/2014/main" id="{020BDAE6-DF7C-403D-B286-CA61DE811202}"/>
              </a:ext>
            </a:extLst>
          </p:cNvPr>
          <p:cNvSpPr/>
          <p:nvPr/>
        </p:nvSpPr>
        <p:spPr>
          <a:xfrm>
            <a:off x="5740355" y="3982750"/>
            <a:ext cx="2862064" cy="646331"/>
          </a:xfrm>
          <a:prstGeom prst="rect">
            <a:avLst/>
          </a:prstGeom>
        </p:spPr>
        <p:txBody>
          <a:bodyPr wrap="square">
            <a:spAutoFit/>
          </a:bodyPr>
          <a:lstStyle/>
          <a:p>
            <a:r>
              <a:rPr lang="es-ES" b="1" dirty="0"/>
              <a:t>G=0 </a:t>
            </a:r>
            <a:r>
              <a:rPr lang="es-ES" dirty="0"/>
              <a:t>Todos los ingresos están distribuidos equitativamente</a:t>
            </a:r>
            <a:endParaRPr lang="en-US" dirty="0"/>
          </a:p>
        </p:txBody>
      </p:sp>
      <p:pic>
        <p:nvPicPr>
          <p:cNvPr id="3" name="Picture 2">
            <a:extLst>
              <a:ext uri="{FF2B5EF4-FFF2-40B4-BE49-F238E27FC236}">
                <a16:creationId xmlns:a16="http://schemas.microsoft.com/office/drawing/2014/main" id="{87988272-227A-46F1-B87F-48911BDE0E16}"/>
              </a:ext>
            </a:extLst>
          </p:cNvPr>
          <p:cNvPicPr>
            <a:picLocks noChangeAspect="1"/>
          </p:cNvPicPr>
          <p:nvPr/>
        </p:nvPicPr>
        <p:blipFill>
          <a:blip r:embed="rId4"/>
          <a:stretch>
            <a:fillRect/>
          </a:stretch>
        </p:blipFill>
        <p:spPr>
          <a:xfrm>
            <a:off x="6266512" y="3139705"/>
            <a:ext cx="1809750" cy="704850"/>
          </a:xfrm>
          <a:prstGeom prst="rect">
            <a:avLst/>
          </a:prstGeom>
        </p:spPr>
      </p:pic>
      <p:sp>
        <p:nvSpPr>
          <p:cNvPr id="9" name="Rectangle 8">
            <a:extLst>
              <a:ext uri="{FF2B5EF4-FFF2-40B4-BE49-F238E27FC236}">
                <a16:creationId xmlns:a16="http://schemas.microsoft.com/office/drawing/2014/main" id="{53A087C6-470D-48C7-A370-1DB7BC21DBF8}"/>
              </a:ext>
            </a:extLst>
          </p:cNvPr>
          <p:cNvSpPr/>
          <p:nvPr/>
        </p:nvSpPr>
        <p:spPr>
          <a:xfrm>
            <a:off x="5740355" y="4905471"/>
            <a:ext cx="3168352" cy="646331"/>
          </a:xfrm>
          <a:prstGeom prst="rect">
            <a:avLst/>
          </a:prstGeom>
        </p:spPr>
        <p:txBody>
          <a:bodyPr wrap="square">
            <a:spAutoFit/>
          </a:bodyPr>
          <a:lstStyle/>
          <a:p>
            <a:r>
              <a:rPr lang="es-ES" b="1" dirty="0"/>
              <a:t>G=1 T</a:t>
            </a:r>
            <a:r>
              <a:rPr lang="es-ES" dirty="0"/>
              <a:t>odos los ingresos están en manos de un solo individuo.</a:t>
            </a:r>
            <a:endParaRPr lang="en-US" dirty="0"/>
          </a:p>
        </p:txBody>
      </p:sp>
      <p:sp>
        <p:nvSpPr>
          <p:cNvPr id="11" name="TextBox 10">
            <a:extLst>
              <a:ext uri="{FF2B5EF4-FFF2-40B4-BE49-F238E27FC236}">
                <a16:creationId xmlns:a16="http://schemas.microsoft.com/office/drawing/2014/main" id="{64560E40-A2C1-4754-B351-1931DB0942DA}"/>
              </a:ext>
            </a:extLst>
          </p:cNvPr>
          <p:cNvSpPr txBox="1"/>
          <p:nvPr/>
        </p:nvSpPr>
        <p:spPr>
          <a:xfrm>
            <a:off x="398444" y="5727999"/>
            <a:ext cx="7464702" cy="369332"/>
          </a:xfrm>
          <a:prstGeom prst="rect">
            <a:avLst/>
          </a:prstGeom>
          <a:noFill/>
        </p:spPr>
        <p:txBody>
          <a:bodyPr wrap="square" rtlCol="0">
            <a:spAutoFit/>
          </a:bodyPr>
          <a:lstStyle/>
          <a:p>
            <a:r>
              <a:rPr lang="en-US" u="sng" dirty="0">
                <a:solidFill>
                  <a:srgbClr val="FF0000"/>
                </a:solidFill>
                <a:hlinkClick r:id="rId5"/>
              </a:rPr>
              <a:t>https://www.youtube.com/watch?v=b8612k46DwA</a:t>
            </a:r>
            <a:endParaRPr lang="en-US" u="sng" dirty="0">
              <a:solidFill>
                <a:srgbClr val="FF0000"/>
              </a:solidFill>
            </a:endParaRPr>
          </a:p>
        </p:txBody>
      </p:sp>
      <p:sp>
        <p:nvSpPr>
          <p:cNvPr id="13" name="TextBox 12">
            <a:extLst>
              <a:ext uri="{FF2B5EF4-FFF2-40B4-BE49-F238E27FC236}">
                <a16:creationId xmlns:a16="http://schemas.microsoft.com/office/drawing/2014/main" id="{8557F04C-085C-4A62-8419-A309A5487F3F}"/>
              </a:ext>
            </a:extLst>
          </p:cNvPr>
          <p:cNvSpPr txBox="1"/>
          <p:nvPr/>
        </p:nvSpPr>
        <p:spPr>
          <a:xfrm>
            <a:off x="393884" y="6205591"/>
            <a:ext cx="5726960" cy="369332"/>
          </a:xfrm>
          <a:prstGeom prst="rect">
            <a:avLst/>
          </a:prstGeom>
          <a:noFill/>
        </p:spPr>
        <p:txBody>
          <a:bodyPr wrap="square">
            <a:spAutoFit/>
          </a:bodyPr>
          <a:lstStyle/>
          <a:p>
            <a:r>
              <a:rPr lang="en-US" u="sng" dirty="0">
                <a:solidFill>
                  <a:srgbClr val="FF0000"/>
                </a:solidFill>
                <a:hlinkClick r:id="rId6"/>
              </a:rPr>
              <a:t>https://www.youtube.com/watch?v=4_P3Dxs16lc</a:t>
            </a:r>
            <a:endParaRPr lang="en-US" u="sng" dirty="0">
              <a:solidFill>
                <a:srgbClr val="FF0000"/>
              </a:solidFill>
            </a:endParaRPr>
          </a:p>
        </p:txBody>
      </p:sp>
    </p:spTree>
    <p:extLst>
      <p:ext uri="{BB962C8B-B14F-4D97-AF65-F5344CB8AC3E}">
        <p14:creationId xmlns:p14="http://schemas.microsoft.com/office/powerpoint/2010/main" val="483502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7D11F29-0CB4-4435-BDC0-7C98E504CF4E}"/>
              </a:ext>
            </a:extLst>
          </p:cNvPr>
          <p:cNvPicPr>
            <a:picLocks noChangeAspect="1"/>
          </p:cNvPicPr>
          <p:nvPr/>
        </p:nvPicPr>
        <p:blipFill>
          <a:blip r:embed="rId2"/>
          <a:stretch>
            <a:fillRect/>
          </a:stretch>
        </p:blipFill>
        <p:spPr>
          <a:xfrm>
            <a:off x="683568" y="620688"/>
            <a:ext cx="6984776" cy="4767633"/>
          </a:xfrm>
          <a:prstGeom prst="rect">
            <a:avLst/>
          </a:prstGeom>
        </p:spPr>
      </p:pic>
    </p:spTree>
    <p:extLst>
      <p:ext uri="{BB962C8B-B14F-4D97-AF65-F5344CB8AC3E}">
        <p14:creationId xmlns:p14="http://schemas.microsoft.com/office/powerpoint/2010/main" val="166928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FB4E9D-2858-4C8C-8FA3-D73919B9BE2B}"/>
              </a:ext>
            </a:extLst>
          </p:cNvPr>
          <p:cNvPicPr>
            <a:picLocks noChangeAspect="1"/>
          </p:cNvPicPr>
          <p:nvPr/>
        </p:nvPicPr>
        <p:blipFill>
          <a:blip r:embed="rId2"/>
          <a:stretch>
            <a:fillRect/>
          </a:stretch>
        </p:blipFill>
        <p:spPr>
          <a:xfrm>
            <a:off x="1835696" y="588032"/>
            <a:ext cx="5328592" cy="444762"/>
          </a:xfrm>
          <a:prstGeom prst="rect">
            <a:avLst/>
          </a:prstGeom>
        </p:spPr>
      </p:pic>
      <p:pic>
        <p:nvPicPr>
          <p:cNvPr id="4" name="Picture 3">
            <a:extLst>
              <a:ext uri="{FF2B5EF4-FFF2-40B4-BE49-F238E27FC236}">
                <a16:creationId xmlns:a16="http://schemas.microsoft.com/office/drawing/2014/main" id="{02CA562D-71F1-423D-8481-E60D478626DA}"/>
              </a:ext>
            </a:extLst>
          </p:cNvPr>
          <p:cNvPicPr>
            <a:picLocks noChangeAspect="1"/>
          </p:cNvPicPr>
          <p:nvPr/>
        </p:nvPicPr>
        <p:blipFill>
          <a:blip r:embed="rId3"/>
          <a:stretch>
            <a:fillRect/>
          </a:stretch>
        </p:blipFill>
        <p:spPr>
          <a:xfrm>
            <a:off x="1690687" y="1052736"/>
            <a:ext cx="5762625" cy="5391150"/>
          </a:xfrm>
          <a:prstGeom prst="rect">
            <a:avLst/>
          </a:prstGeom>
        </p:spPr>
      </p:pic>
    </p:spTree>
    <p:extLst>
      <p:ext uri="{BB962C8B-B14F-4D97-AF65-F5344CB8AC3E}">
        <p14:creationId xmlns:p14="http://schemas.microsoft.com/office/powerpoint/2010/main" val="3541758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BB42045-8148-3803-DB69-A010AA8AEE2D}"/>
              </a:ext>
            </a:extLst>
          </p:cNvPr>
          <p:cNvPicPr>
            <a:picLocks noChangeAspect="1"/>
          </p:cNvPicPr>
          <p:nvPr/>
        </p:nvPicPr>
        <p:blipFill>
          <a:blip r:embed="rId2"/>
          <a:stretch>
            <a:fillRect/>
          </a:stretch>
        </p:blipFill>
        <p:spPr>
          <a:xfrm>
            <a:off x="1403648" y="692696"/>
            <a:ext cx="5954043" cy="5293400"/>
          </a:xfrm>
          <a:prstGeom prst="rect">
            <a:avLst/>
          </a:prstGeom>
        </p:spPr>
      </p:pic>
    </p:spTree>
    <p:extLst>
      <p:ext uri="{BB962C8B-B14F-4D97-AF65-F5344CB8AC3E}">
        <p14:creationId xmlns:p14="http://schemas.microsoft.com/office/powerpoint/2010/main" val="635129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1FAE07-6F6C-05A2-B301-C954594421DE}"/>
              </a:ext>
            </a:extLst>
          </p:cNvPr>
          <p:cNvSpPr txBox="1"/>
          <p:nvPr/>
        </p:nvSpPr>
        <p:spPr>
          <a:xfrm>
            <a:off x="899592" y="332656"/>
            <a:ext cx="7848872" cy="3497881"/>
          </a:xfrm>
          <a:prstGeom prst="rect">
            <a:avLst/>
          </a:prstGeom>
          <a:noFill/>
        </p:spPr>
        <p:txBody>
          <a:bodyPr wrap="square">
            <a:spAutoFit/>
          </a:bodyPr>
          <a:lstStyle/>
          <a:p>
            <a:pPr marL="0" marR="0" algn="just">
              <a:lnSpc>
                <a:spcPct val="115000"/>
              </a:lnSpc>
              <a:spcBef>
                <a:spcPts val="0"/>
              </a:spcBef>
              <a:spcAft>
                <a:spcPts val="0"/>
              </a:spcAft>
            </a:pPr>
            <a:r>
              <a:rPr lang="es-CR"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EJ10.</a:t>
            </a:r>
            <a:r>
              <a:rPr lang="es-C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 los siguientes casos indique la metodología de pobreza que se puede aplicar según los datos brindados y como se clasifica el hogar de acuerdo con la misma. Justifique su respuesta. (20 </a:t>
            </a:r>
            <a:r>
              <a:rPr lang="es-CR"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pts</a:t>
            </a:r>
            <a:r>
              <a:rPr lang="es-C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s-CR" sz="1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pts</a:t>
            </a:r>
            <a:r>
              <a:rPr lang="es-C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cada uno)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s-C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a:t>
            </a:r>
            <a:r>
              <a:rPr lang="es-C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 un hogar compuesto por 5 miembros, la vivienda las paredes exteriores se encuentran en mal estado, Antonio el hijo mayor no ha logrado el bachillerato, el papá Arturo es empleado independiente informal y la madre Cristina no trabaja por obligaciones familiares, ya que debe cuidar de Nancy y Valentina sus hijas pequeñas de 2 y 1 año.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15000"/>
              </a:lnSpc>
              <a:spcBef>
                <a:spcPts val="0"/>
              </a:spcBef>
              <a:spcAft>
                <a:spcPts val="0"/>
              </a:spcAft>
            </a:pPr>
            <a:r>
              <a:rPr lang="es-C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Pobreza por IPM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15000"/>
              </a:lnSpc>
              <a:spcBef>
                <a:spcPts val="0"/>
              </a:spcBef>
              <a:spcAft>
                <a:spcPts val="0"/>
              </a:spcAft>
            </a:pPr>
            <a:r>
              <a:rPr lang="es-C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Mal estado paredes exteriores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15000"/>
              </a:lnSpc>
              <a:spcBef>
                <a:spcPts val="0"/>
              </a:spcBef>
              <a:spcAft>
                <a:spcPts val="0"/>
              </a:spcAft>
            </a:pPr>
            <a:r>
              <a:rPr lang="es-C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Sin logro de bachillerato 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07000"/>
              </a:lnSpc>
              <a:spcBef>
                <a:spcPts val="0"/>
              </a:spcBef>
              <a:spcAft>
                <a:spcPts val="0"/>
              </a:spcAft>
            </a:pPr>
            <a:r>
              <a:rPr lang="es-E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Empleo independiente informal 6,67%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07000"/>
              </a:lnSpc>
              <a:spcBef>
                <a:spcPts val="0"/>
              </a:spcBef>
              <a:spcAft>
                <a:spcPts val="0"/>
              </a:spcAft>
            </a:pPr>
            <a:r>
              <a:rPr lang="es-E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Fuera de la fuerza de trabajo por obligaciones familiares 5%</a:t>
            </a:r>
          </a:p>
          <a:p>
            <a:pPr marL="180340" algn="just">
              <a:lnSpc>
                <a:spcPct val="107000"/>
              </a:lnSpc>
            </a:pPr>
            <a:r>
              <a:rPr lang="es-ES"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Total 31,67% se encuentran en pobreza por IPM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524A0B3A-54DC-AA1C-F8B4-4F134A9F69BB}"/>
              </a:ext>
            </a:extLst>
          </p:cNvPr>
          <p:cNvSpPr txBox="1"/>
          <p:nvPr/>
        </p:nvSpPr>
        <p:spPr>
          <a:xfrm>
            <a:off x="785872" y="4005064"/>
            <a:ext cx="7572256" cy="2058705"/>
          </a:xfrm>
          <a:prstGeom prst="rect">
            <a:avLst/>
          </a:prstGeom>
          <a:noFill/>
        </p:spPr>
        <p:txBody>
          <a:bodyPr wrap="square">
            <a:spAutoFit/>
          </a:bodyPr>
          <a:lstStyle/>
          <a:p>
            <a:pPr marR="0" lvl="0" algn="just">
              <a:lnSpc>
                <a:spcPct val="115000"/>
              </a:lnSpc>
              <a:spcBef>
                <a:spcPts val="0"/>
              </a:spcBef>
              <a:spcAft>
                <a:spcPts val="0"/>
              </a:spcAft>
            </a:pPr>
            <a:r>
              <a:rPr lang="es-C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El hogar se compone de 3 miembros en donde María Elena jefa de hogar es la única que trabaja y en el mes de julio tuvo un ingreso de 240 000 colones. Ella vive con sus padres adultos mayores que el mes pasado recibieron 50 000 colones de una rifa que realizaron, para julio solo recibieron la pensión de uno de ellos que fue de 60 000 colones En el mes de julio la Canasta Básica Alimentaria se estableció en 90 000 colones, pero ya para el mes de agosto fue de 106 000 colones.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15000"/>
              </a:lnSpc>
              <a:spcBef>
                <a:spcPts val="0"/>
              </a:spcBef>
              <a:spcAft>
                <a:spcPts val="0"/>
              </a:spcAft>
            </a:pPr>
            <a:r>
              <a:rPr lang="es-C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Metodología línea de pobreza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15000"/>
              </a:lnSpc>
              <a:spcBef>
                <a:spcPts val="0"/>
              </a:spcBef>
              <a:spcAft>
                <a:spcPts val="0"/>
              </a:spcAft>
            </a:pPr>
            <a:r>
              <a:rPr lang="es-C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Ingreso total del hogar: 240 000 + 60 000 = 300 000/3= 100 000 colones se encuentran en pobreza no extrema se considera la CBA mes de julio.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766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3EA01A1-518D-EDB5-E659-4E3F0DF1D0E0}"/>
              </a:ext>
            </a:extLst>
          </p:cNvPr>
          <p:cNvPicPr>
            <a:picLocks noChangeAspect="1"/>
          </p:cNvPicPr>
          <p:nvPr/>
        </p:nvPicPr>
        <p:blipFill>
          <a:blip r:embed="rId2"/>
          <a:stretch>
            <a:fillRect/>
          </a:stretch>
        </p:blipFill>
        <p:spPr>
          <a:xfrm>
            <a:off x="755576" y="620688"/>
            <a:ext cx="7307290" cy="5368255"/>
          </a:xfrm>
          <a:prstGeom prst="rect">
            <a:avLst/>
          </a:prstGeom>
        </p:spPr>
      </p:pic>
    </p:spTree>
    <p:extLst>
      <p:ext uri="{BB962C8B-B14F-4D97-AF65-F5344CB8AC3E}">
        <p14:creationId xmlns:p14="http://schemas.microsoft.com/office/powerpoint/2010/main" val="4227793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7833439-7BA3-0219-99AD-EFEDACC0649E}"/>
              </a:ext>
            </a:extLst>
          </p:cNvPr>
          <p:cNvSpPr txBox="1"/>
          <p:nvPr/>
        </p:nvSpPr>
        <p:spPr>
          <a:xfrm>
            <a:off x="611560" y="3861048"/>
            <a:ext cx="7416824" cy="2339615"/>
          </a:xfrm>
          <a:prstGeom prst="rect">
            <a:avLst/>
          </a:prstGeom>
          <a:noFill/>
        </p:spPr>
        <p:txBody>
          <a:bodyPr wrap="square">
            <a:spAutoFit/>
          </a:bodyPr>
          <a:lstStyle/>
          <a:p>
            <a:pPr marR="0" lvl="0" algn="just">
              <a:lnSpc>
                <a:spcPct val="115000"/>
              </a:lnSpc>
              <a:spcBef>
                <a:spcPts val="0"/>
              </a:spcBef>
              <a:spcAft>
                <a:spcPts val="0"/>
              </a:spcAft>
            </a:pPr>
            <a:r>
              <a:rPr lang="es-C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En el mes de marzo del 2020, el costo de la Canasta Básica Alimentaria fue de 64 000 colones y la no alimentaria de 102 000. En el hogar de Rosemary habitan ella, su hija de 15 años y su papá. En ese mes solo recibieron la pensión de su papá que fue de 80 000 colones pues, por la pandemia, Rosemary se quedó sin trabajo ella ganaba 250 000 colones por mes, solicitó el bono Proteger, pero nunca lo recibió.</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15000"/>
              </a:lnSpc>
              <a:spcBef>
                <a:spcPts val="0"/>
              </a:spcBef>
              <a:spcAft>
                <a:spcPts val="0"/>
              </a:spcAft>
            </a:pPr>
            <a:r>
              <a:rPr lang="es-C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Metodología línea de pobreza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15000"/>
              </a:lnSpc>
              <a:spcBef>
                <a:spcPts val="0"/>
              </a:spcBef>
              <a:spcAft>
                <a:spcPts val="0"/>
              </a:spcAft>
            </a:pPr>
            <a:r>
              <a:rPr lang="es-C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Ingreso total del hogar: 80 000 = 80 000/3= 26 666,67 colones se encuentran en pobreza extrema.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E14F6C5A-975C-E93F-F54F-AE709B9024FB}"/>
              </a:ext>
            </a:extLst>
          </p:cNvPr>
          <p:cNvSpPr txBox="1"/>
          <p:nvPr/>
        </p:nvSpPr>
        <p:spPr>
          <a:xfrm>
            <a:off x="611560" y="404664"/>
            <a:ext cx="7572256" cy="3134961"/>
          </a:xfrm>
          <a:prstGeom prst="rect">
            <a:avLst/>
          </a:prstGeom>
          <a:noFill/>
        </p:spPr>
        <p:txBody>
          <a:bodyPr wrap="square">
            <a:spAutoFit/>
          </a:bodyPr>
          <a:lstStyle/>
          <a:p>
            <a:pPr marR="0" lvl="0" algn="just">
              <a:lnSpc>
                <a:spcPct val="115000"/>
              </a:lnSpc>
              <a:spcBef>
                <a:spcPts val="0"/>
              </a:spcBef>
              <a:spcAft>
                <a:spcPts val="0"/>
              </a:spcAft>
            </a:pPr>
            <a:r>
              <a:rPr lang="es-C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En un hogar compuesto por 6 miembros ,4 de ellos corresponden a los hijos menores de 10 años los cuales todos asisten a educación formal con excepción de María que tiene 9 años y por problemas de salud dejó de asistir. Ricardo y Ana Lucía son los padres, Ricardo trabaja en construcción y es asalariado. Ana Lucía no trabaja, aunque desea tener un empleo, no lo busca porque se cansó  ya que nadie la contrata.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s-C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Pobreza por IPM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s-C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15000"/>
              </a:lnSpc>
              <a:spcBef>
                <a:spcPts val="0"/>
              </a:spcBef>
              <a:spcAft>
                <a:spcPts val="0"/>
              </a:spcAft>
            </a:pPr>
            <a:r>
              <a:rPr lang="es-C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No asistencia a la educación formal 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80340" marR="0" algn="just">
              <a:lnSpc>
                <a:spcPct val="107000"/>
              </a:lnSpc>
              <a:spcBef>
                <a:spcPts val="0"/>
              </a:spcBef>
              <a:spcAft>
                <a:spcPts val="0"/>
              </a:spcAft>
            </a:pPr>
            <a:r>
              <a:rPr lang="es-C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Desempleo de larga duración o personas desalentadas 6,67%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s-C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s-C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Pobreza por IPM  el hogar es no pobre, porcentaje 11,67%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8771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386EAD8-1194-4BA4-AB78-7D2C878C35ED}"/>
              </a:ext>
            </a:extLst>
          </p:cNvPr>
          <p:cNvSpPr/>
          <p:nvPr/>
        </p:nvSpPr>
        <p:spPr>
          <a:xfrm>
            <a:off x="899592" y="836712"/>
            <a:ext cx="2916568" cy="369332"/>
          </a:xfrm>
          <a:prstGeom prst="rect">
            <a:avLst/>
          </a:prstGeom>
        </p:spPr>
        <p:txBody>
          <a:bodyPr wrap="none">
            <a:spAutoFit/>
          </a:bodyPr>
          <a:lstStyle/>
          <a:p>
            <a:r>
              <a:rPr lang="es-ES" b="1" dirty="0"/>
              <a:t>Índice de desarrollo humano</a:t>
            </a:r>
          </a:p>
        </p:txBody>
      </p:sp>
      <p:sp>
        <p:nvSpPr>
          <p:cNvPr id="5" name="Rectángulo 4">
            <a:extLst>
              <a:ext uri="{FF2B5EF4-FFF2-40B4-BE49-F238E27FC236}">
                <a16:creationId xmlns:a16="http://schemas.microsoft.com/office/drawing/2014/main" id="{D6D94ECA-F20E-406B-80B9-8022EA69FD5B}"/>
              </a:ext>
            </a:extLst>
          </p:cNvPr>
          <p:cNvSpPr/>
          <p:nvPr/>
        </p:nvSpPr>
        <p:spPr>
          <a:xfrm>
            <a:off x="899592" y="1438100"/>
            <a:ext cx="7560840" cy="1711366"/>
          </a:xfrm>
          <a:prstGeom prst="rect">
            <a:avLst/>
          </a:prstGeom>
        </p:spPr>
        <p:txBody>
          <a:bodyPr wrap="square">
            <a:spAutoFit/>
          </a:bodyPr>
          <a:lstStyle/>
          <a:p>
            <a:pPr algn="just">
              <a:lnSpc>
                <a:spcPct val="150000"/>
              </a:lnSpc>
            </a:pPr>
            <a:r>
              <a:rPr lang="es-ES" dirty="0"/>
              <a:t>El índice de Desarrollo Humano (IDH) es un indicador sintético de los logros medios obtenidos en las dimensiones fundamentales del desarrollo humano, a saber, tener una vida larga y saludable, adquirir conocimientos y disfrutar de un nivel de vida digno.</a:t>
            </a:r>
            <a:endParaRPr lang="en-US" dirty="0"/>
          </a:p>
        </p:txBody>
      </p:sp>
      <p:pic>
        <p:nvPicPr>
          <p:cNvPr id="3" name="Imagen 2">
            <a:extLst>
              <a:ext uri="{FF2B5EF4-FFF2-40B4-BE49-F238E27FC236}">
                <a16:creationId xmlns:a16="http://schemas.microsoft.com/office/drawing/2014/main" id="{568E96A3-A46D-4CCE-845E-DEDA1D6F88F0}"/>
              </a:ext>
            </a:extLst>
          </p:cNvPr>
          <p:cNvPicPr>
            <a:picLocks noChangeAspect="1"/>
          </p:cNvPicPr>
          <p:nvPr/>
        </p:nvPicPr>
        <p:blipFill>
          <a:blip r:embed="rId2"/>
          <a:stretch>
            <a:fillRect/>
          </a:stretch>
        </p:blipFill>
        <p:spPr>
          <a:xfrm>
            <a:off x="917352" y="3453191"/>
            <a:ext cx="7560840" cy="2323776"/>
          </a:xfrm>
          <a:prstGeom prst="rect">
            <a:avLst/>
          </a:prstGeom>
        </p:spPr>
      </p:pic>
    </p:spTree>
    <p:extLst>
      <p:ext uri="{BB962C8B-B14F-4D97-AF65-F5344CB8AC3E}">
        <p14:creationId xmlns:p14="http://schemas.microsoft.com/office/powerpoint/2010/main" val="438763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33CBB24-FDC7-4DED-9E81-0FF37E30DBA0}"/>
              </a:ext>
            </a:extLst>
          </p:cNvPr>
          <p:cNvPicPr>
            <a:picLocks noChangeAspect="1"/>
          </p:cNvPicPr>
          <p:nvPr/>
        </p:nvPicPr>
        <p:blipFill>
          <a:blip r:embed="rId2"/>
          <a:stretch>
            <a:fillRect/>
          </a:stretch>
        </p:blipFill>
        <p:spPr>
          <a:xfrm>
            <a:off x="539552" y="548680"/>
            <a:ext cx="8316416" cy="3251108"/>
          </a:xfrm>
          <a:prstGeom prst="rect">
            <a:avLst/>
          </a:prstGeom>
        </p:spPr>
      </p:pic>
      <p:pic>
        <p:nvPicPr>
          <p:cNvPr id="3" name="Imagen 2">
            <a:extLst>
              <a:ext uri="{FF2B5EF4-FFF2-40B4-BE49-F238E27FC236}">
                <a16:creationId xmlns:a16="http://schemas.microsoft.com/office/drawing/2014/main" id="{DD9FA3C4-9153-4509-B389-97DFB1139363}"/>
              </a:ext>
            </a:extLst>
          </p:cNvPr>
          <p:cNvPicPr>
            <a:picLocks noChangeAspect="1"/>
          </p:cNvPicPr>
          <p:nvPr/>
        </p:nvPicPr>
        <p:blipFill>
          <a:blip r:embed="rId3"/>
          <a:stretch>
            <a:fillRect/>
          </a:stretch>
        </p:blipFill>
        <p:spPr>
          <a:xfrm>
            <a:off x="3060055" y="4228937"/>
            <a:ext cx="2592065" cy="1783295"/>
          </a:xfrm>
          <a:prstGeom prst="rect">
            <a:avLst/>
          </a:prstGeom>
        </p:spPr>
      </p:pic>
    </p:spTree>
    <p:extLst>
      <p:ext uri="{BB962C8B-B14F-4D97-AF65-F5344CB8AC3E}">
        <p14:creationId xmlns:p14="http://schemas.microsoft.com/office/powerpoint/2010/main" val="2321597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F969D6D-08C0-4915-8BBB-432315E559C9}"/>
              </a:ext>
            </a:extLst>
          </p:cNvPr>
          <p:cNvPicPr>
            <a:picLocks noChangeAspect="1"/>
          </p:cNvPicPr>
          <p:nvPr/>
        </p:nvPicPr>
        <p:blipFill>
          <a:blip r:embed="rId2"/>
          <a:stretch>
            <a:fillRect/>
          </a:stretch>
        </p:blipFill>
        <p:spPr>
          <a:xfrm>
            <a:off x="539552" y="692696"/>
            <a:ext cx="8232970" cy="3562573"/>
          </a:xfrm>
          <a:prstGeom prst="rect">
            <a:avLst/>
          </a:prstGeom>
        </p:spPr>
      </p:pic>
    </p:spTree>
    <p:extLst>
      <p:ext uri="{BB962C8B-B14F-4D97-AF65-F5344CB8AC3E}">
        <p14:creationId xmlns:p14="http://schemas.microsoft.com/office/powerpoint/2010/main" val="90049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uadroTexto 5"/>
              <p:cNvSpPr txBox="1"/>
              <p:nvPr/>
            </p:nvSpPr>
            <p:spPr>
              <a:xfrm>
                <a:off x="4572000" y="2647568"/>
                <a:ext cx="1344534"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0</m:t>
                      </m:r>
                      <m:r>
                        <a:rPr lang="es-ES" sz="2400" b="0" i="1" smtClean="0">
                          <a:latin typeface="Cambria Math" panose="02040503050406030204" pitchFamily="18" charset="0"/>
                          <a:ea typeface="Cambria Math" panose="02040503050406030204" pitchFamily="18" charset="0"/>
                        </a:rPr>
                        <m:t>≤</m:t>
                      </m:r>
                      <m:acc>
                        <m:accPr>
                          <m:chr m:val="̂"/>
                          <m:ctrlPr>
                            <a:rPr lang="es-ES" sz="2000" i="1">
                              <a:latin typeface="Cambria Math" panose="02040503050406030204" pitchFamily="18" charset="0"/>
                              <a:ea typeface="Cambria Math" panose="02040503050406030204" pitchFamily="18" charset="0"/>
                            </a:rPr>
                          </m:ctrlPr>
                        </m:accPr>
                        <m:e>
                          <m:r>
                            <a:rPr lang="es-CR" sz="2000" i="1">
                              <a:latin typeface="Cambria Math" panose="02040503050406030204" pitchFamily="18" charset="0"/>
                              <a:ea typeface="Cambria Math" panose="02040503050406030204" pitchFamily="18" charset="0"/>
                            </a:rPr>
                            <m:t>𝑝</m:t>
                          </m:r>
                        </m:e>
                      </m:acc>
                      <m:r>
                        <a:rPr lang="es-ES" sz="2400" b="0" i="1" smtClean="0">
                          <a:latin typeface="Cambria Math" panose="02040503050406030204" pitchFamily="18" charset="0"/>
                          <a:ea typeface="Cambria Math" panose="02040503050406030204" pitchFamily="18" charset="0"/>
                        </a:rPr>
                        <m:t>≤1</m:t>
                      </m:r>
                    </m:oMath>
                  </m:oMathPara>
                </a14:m>
                <a:endParaRPr lang="es-ES"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4572000" y="2647568"/>
                <a:ext cx="1344534" cy="369332"/>
              </a:xfrm>
              <a:prstGeom prst="rect">
                <a:avLst/>
              </a:prstGeom>
              <a:blipFill rotWithShape="0">
                <a:blip r:embed="rId2"/>
                <a:stretch>
                  <a:fillRect l="-4525" t="-4918" r="-4525" b="-16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a 6"/>
              <p:cNvGraphicFramePr>
                <a:graphicFrameLocks noGrp="1"/>
              </p:cNvGraphicFramePr>
              <p:nvPr>
                <p:extLst>
                  <p:ext uri="{D42A27DB-BD31-4B8C-83A1-F6EECF244321}">
                    <p14:modId xmlns:p14="http://schemas.microsoft.com/office/powerpoint/2010/main" val="2751474087"/>
                  </p:ext>
                </p:extLst>
              </p:nvPr>
            </p:nvGraphicFramePr>
            <p:xfrm>
              <a:off x="1187624" y="3501008"/>
              <a:ext cx="6456040" cy="2196783"/>
            </p:xfrm>
            <a:graphic>
              <a:graphicData uri="http://schemas.openxmlformats.org/drawingml/2006/table">
                <a:tbl>
                  <a:tblPr firstRow="1" bandRow="1">
                    <a:tableStyleId>{3B4B98B0-60AC-42C2-AFA5-B58CD77FA1E5}</a:tableStyleId>
                  </a:tblPr>
                  <a:tblGrid>
                    <a:gridCol w="3744416">
                      <a:extLst>
                        <a:ext uri="{9D8B030D-6E8A-4147-A177-3AD203B41FA5}">
                          <a16:colId xmlns:a16="http://schemas.microsoft.com/office/drawing/2014/main" val="20000"/>
                        </a:ext>
                      </a:extLst>
                    </a:gridCol>
                    <a:gridCol w="2711624">
                      <a:extLst>
                        <a:ext uri="{9D8B030D-6E8A-4147-A177-3AD203B41FA5}">
                          <a16:colId xmlns:a16="http://schemas.microsoft.com/office/drawing/2014/main" val="20001"/>
                        </a:ext>
                      </a:extLst>
                    </a:gridCol>
                  </a:tblGrid>
                  <a:tr h="370840">
                    <a:tc gridSpan="2">
                      <a:txBody>
                        <a:bodyPr/>
                        <a:lstStyle/>
                        <a:p>
                          <a:pPr algn="ctr"/>
                          <a:r>
                            <a:rPr lang="es-ES" dirty="0"/>
                            <a:t>Muestra aleatoria de viviendas(n= 30)</a:t>
                          </a:r>
                        </a:p>
                      </a:txBody>
                      <a:tcPr/>
                    </a:tc>
                    <a:tc hMerge="1">
                      <a:txBody>
                        <a:bodyPr/>
                        <a:lstStyle/>
                        <a:p>
                          <a:endParaRPr lang="es-ES" dirty="0"/>
                        </a:p>
                      </a:txBody>
                      <a:tcPr/>
                    </a:tc>
                    <a:extLst>
                      <a:ext uri="{0D108BD9-81ED-4DB2-BD59-A6C34878D82A}">
                        <a16:rowId xmlns:a16="http://schemas.microsoft.com/office/drawing/2014/main" val="10000"/>
                      </a:ext>
                    </a:extLst>
                  </a:tr>
                  <a:tr h="370840">
                    <a:tc>
                      <a:txBody>
                        <a:bodyPr/>
                        <a:lstStyle/>
                        <a:p>
                          <a:r>
                            <a:rPr lang="es-ES" dirty="0"/>
                            <a:t>Tienen servicio de Internet (</a:t>
                          </a:r>
                          <a:r>
                            <a:rPr lang="es-ES" b="1" i="1" dirty="0"/>
                            <a:t>x= 22</a:t>
                          </a:r>
                          <a:r>
                            <a:rPr lang="es-ES" dirty="0"/>
                            <a: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CR" b="0" i="1" smtClean="0">
                                            <a:latin typeface="Cambria Math" panose="02040503050406030204" pitchFamily="18" charset="0"/>
                                          </a:rPr>
                                          <m:t>𝑝</m:t>
                                        </m:r>
                                      </m:e>
                                    </m:acc>
                                  </m:e>
                                  <m:sub>
                                    <m:r>
                                      <a:rPr lang="es-CR" b="0" i="1" smtClean="0">
                                        <a:latin typeface="Cambria Math" panose="02040503050406030204" pitchFamily="18" charset="0"/>
                                      </a:rPr>
                                      <m:t>𝑆</m:t>
                                    </m:r>
                                    <m:r>
                                      <a:rPr lang="es-CR" b="0" i="1" smtClean="0">
                                        <a:latin typeface="Cambria Math" panose="02040503050406030204" pitchFamily="18" charset="0"/>
                                      </a:rPr>
                                      <m:t>í</m:t>
                                    </m:r>
                                  </m:sub>
                                </m:sSub>
                                <m:r>
                                  <a:rPr lang="es-ES" smtClean="0">
                                    <a:latin typeface="Cambria Math" panose="02040503050406030204" pitchFamily="18" charset="0"/>
                                  </a:rPr>
                                  <m:t>=</m:t>
                                </m:r>
                                <m:f>
                                  <m:fPr>
                                    <m:ctrlPr>
                                      <a:rPr lang="es-ES" i="1" smtClean="0">
                                        <a:latin typeface="Cambria Math" panose="02040503050406030204" pitchFamily="18" charset="0"/>
                                      </a:rPr>
                                    </m:ctrlPr>
                                  </m:fPr>
                                  <m:num>
                                    <m:r>
                                      <a:rPr lang="es-ES" smtClean="0">
                                        <a:latin typeface="Cambria Math" panose="02040503050406030204" pitchFamily="18" charset="0"/>
                                      </a:rPr>
                                      <m:t>22</m:t>
                                    </m:r>
                                  </m:num>
                                  <m:den>
                                    <m:r>
                                      <a:rPr lang="es-ES" smtClean="0">
                                        <a:latin typeface="Cambria Math" panose="02040503050406030204" pitchFamily="18" charset="0"/>
                                      </a:rPr>
                                      <m:t>3</m:t>
                                    </m:r>
                                    <m:r>
                                      <a:rPr lang="es-CR" b="0" i="1" smtClean="0">
                                        <a:latin typeface="Cambria Math" panose="02040503050406030204" pitchFamily="18" charset="0"/>
                                      </a:rPr>
                                      <m:t>0</m:t>
                                    </m:r>
                                  </m:den>
                                </m:f>
                                <m:r>
                                  <a:rPr lang="es-ES" smtClean="0">
                                    <a:latin typeface="Cambria Math" panose="02040503050406030204" pitchFamily="18" charset="0"/>
                                  </a:rPr>
                                  <m:t>=0.</m:t>
                                </m:r>
                                <m:r>
                                  <a:rPr lang="es-CR" b="0" i="0" smtClean="0">
                                    <a:latin typeface="Cambria Math" panose="02040503050406030204" pitchFamily="18" charset="0"/>
                                  </a:rPr>
                                  <m:t>73</m:t>
                                </m:r>
                              </m:oMath>
                            </m:oMathPara>
                          </a14:m>
                          <a:endParaRPr lang="es-ES" dirty="0"/>
                        </a:p>
                      </a:txBody>
                      <a:tcPr/>
                    </a:tc>
                    <a:extLst>
                      <a:ext uri="{0D108BD9-81ED-4DB2-BD59-A6C34878D82A}">
                        <a16:rowId xmlns:a16="http://schemas.microsoft.com/office/drawing/2014/main" val="10001"/>
                      </a:ext>
                    </a:extLst>
                  </a:tr>
                  <a:tr h="370840">
                    <a:tc>
                      <a:txBody>
                        <a:bodyPr/>
                        <a:lstStyle/>
                        <a:p>
                          <a:r>
                            <a:rPr lang="es-ES" dirty="0"/>
                            <a:t>Tienen agua potable (</a:t>
                          </a:r>
                          <a:r>
                            <a:rPr lang="es-ES" b="1" i="1" dirty="0"/>
                            <a:t>x=25</a:t>
                          </a:r>
                          <a:r>
                            <a:rPr lang="es-ES" dirty="0"/>
                            <a:t>)</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CR" b="0" i="1" smtClean="0">
                                            <a:latin typeface="Cambria Math" panose="02040503050406030204" pitchFamily="18" charset="0"/>
                                          </a:rPr>
                                          <m:t>𝑝</m:t>
                                        </m:r>
                                      </m:e>
                                    </m:acc>
                                  </m:e>
                                  <m:sub>
                                    <m:r>
                                      <m:rPr>
                                        <m:sty m:val="p"/>
                                      </m:rPr>
                                      <a:rPr lang="es-CR" b="0" i="0" smtClean="0">
                                        <a:latin typeface="Cambria Math" panose="02040503050406030204" pitchFamily="18" charset="0"/>
                                      </a:rPr>
                                      <m:t>S</m:t>
                                    </m:r>
                                    <m:r>
                                      <a:rPr lang="es-CR" b="0" i="0" smtClean="0">
                                        <a:latin typeface="Cambria Math" panose="02040503050406030204" pitchFamily="18" charset="0"/>
                                      </a:rPr>
                                      <m:t>í</m:t>
                                    </m:r>
                                  </m:sub>
                                </m:sSub>
                                <m:r>
                                  <a:rPr lang="es-ES" smtClean="0">
                                    <a:latin typeface="Cambria Math" panose="02040503050406030204" pitchFamily="18" charset="0"/>
                                  </a:rPr>
                                  <m:t>=</m:t>
                                </m:r>
                                <m:f>
                                  <m:fPr>
                                    <m:ctrlPr>
                                      <a:rPr lang="es-ES" i="1" smtClean="0">
                                        <a:latin typeface="Cambria Math" panose="02040503050406030204" pitchFamily="18" charset="0"/>
                                      </a:rPr>
                                    </m:ctrlPr>
                                  </m:fPr>
                                  <m:num>
                                    <m:r>
                                      <a:rPr lang="es-CR" b="0" i="1" smtClean="0">
                                        <a:latin typeface="Cambria Math" panose="02040503050406030204" pitchFamily="18" charset="0"/>
                                      </a:rPr>
                                      <m:t>2</m:t>
                                    </m:r>
                                    <m:r>
                                      <a:rPr lang="es-ES" smtClean="0">
                                        <a:latin typeface="Cambria Math" panose="02040503050406030204" pitchFamily="18" charset="0"/>
                                      </a:rPr>
                                      <m:t>5</m:t>
                                    </m:r>
                                  </m:num>
                                  <m:den>
                                    <m:r>
                                      <a:rPr lang="es-ES" smtClean="0">
                                        <a:latin typeface="Cambria Math" panose="02040503050406030204" pitchFamily="18" charset="0"/>
                                      </a:rPr>
                                      <m:t>3</m:t>
                                    </m:r>
                                    <m:r>
                                      <a:rPr lang="es-CR" b="0" i="1" smtClean="0">
                                        <a:latin typeface="Cambria Math" panose="02040503050406030204" pitchFamily="18" charset="0"/>
                                      </a:rPr>
                                      <m:t>0</m:t>
                                    </m:r>
                                  </m:den>
                                </m:f>
                                <m:r>
                                  <a:rPr lang="es-ES" smtClean="0">
                                    <a:latin typeface="Cambria Math" panose="02040503050406030204" pitchFamily="18" charset="0"/>
                                  </a:rPr>
                                  <m:t>=0.</m:t>
                                </m:r>
                                <m:r>
                                  <a:rPr lang="es-CR" b="0" i="0" smtClean="0">
                                    <a:latin typeface="Cambria Math" panose="02040503050406030204" pitchFamily="18" charset="0"/>
                                  </a:rPr>
                                  <m:t>83</m:t>
                                </m:r>
                              </m:oMath>
                            </m:oMathPara>
                          </a14:m>
                          <a:endParaRPr lang="es-ES" dirty="0"/>
                        </a:p>
                      </a:txBody>
                      <a:tcPr/>
                    </a:tc>
                    <a:extLst>
                      <a:ext uri="{0D108BD9-81ED-4DB2-BD59-A6C34878D82A}">
                        <a16:rowId xmlns:a16="http://schemas.microsoft.com/office/drawing/2014/main" val="10002"/>
                      </a:ext>
                    </a:extLst>
                  </a:tr>
                  <a:tr h="370840">
                    <a:tc>
                      <a:txBody>
                        <a:bodyPr/>
                        <a:lstStyle/>
                        <a:p>
                          <a:r>
                            <a:rPr lang="es-ES" dirty="0"/>
                            <a:t>Tienen recolección de basura</a:t>
                          </a:r>
                          <a:r>
                            <a:rPr lang="es-ES" baseline="0" dirty="0"/>
                            <a:t> (</a:t>
                          </a:r>
                          <a:r>
                            <a:rPr lang="es-ES" i="1" baseline="0" dirty="0"/>
                            <a:t>x=20</a:t>
                          </a:r>
                          <a:r>
                            <a:rPr lang="es-ES" baseline="0" dirty="0"/>
                            <a:t>)</a:t>
                          </a:r>
                          <a:endParaRPr lang="es-E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acc>
                                      <m:accPr>
                                        <m:chr m:val="̂"/>
                                        <m:ctrlPr>
                                          <a:rPr lang="es-ES" i="1" smtClean="0">
                                            <a:latin typeface="Cambria Math" panose="02040503050406030204" pitchFamily="18" charset="0"/>
                                          </a:rPr>
                                        </m:ctrlPr>
                                      </m:accPr>
                                      <m:e>
                                        <m:r>
                                          <a:rPr lang="es-CR" b="0" i="1" smtClean="0">
                                            <a:latin typeface="Cambria Math" panose="02040503050406030204" pitchFamily="18" charset="0"/>
                                          </a:rPr>
                                          <m:t>𝑝</m:t>
                                        </m:r>
                                      </m:e>
                                    </m:acc>
                                  </m:e>
                                  <m:sub>
                                    <m:r>
                                      <a:rPr lang="es-ES" smtClean="0">
                                        <a:latin typeface="Cambria Math" panose="02040503050406030204" pitchFamily="18" charset="0"/>
                                      </a:rPr>
                                      <m:t>𝑆𝑖</m:t>
                                    </m:r>
                                  </m:sub>
                                </m:sSub>
                                <m:r>
                                  <a:rPr lang="es-ES" smtClean="0">
                                    <a:latin typeface="Cambria Math" panose="02040503050406030204" pitchFamily="18" charset="0"/>
                                  </a:rPr>
                                  <m:t>=</m:t>
                                </m:r>
                                <m:f>
                                  <m:fPr>
                                    <m:ctrlPr>
                                      <a:rPr lang="es-ES" i="1" smtClean="0">
                                        <a:latin typeface="Cambria Math" panose="02040503050406030204" pitchFamily="18" charset="0"/>
                                      </a:rPr>
                                    </m:ctrlPr>
                                  </m:fPr>
                                  <m:num>
                                    <m:r>
                                      <a:rPr lang="es-ES" smtClean="0">
                                        <a:latin typeface="Cambria Math" panose="02040503050406030204" pitchFamily="18" charset="0"/>
                                      </a:rPr>
                                      <m:t>20</m:t>
                                    </m:r>
                                  </m:num>
                                  <m:den>
                                    <m:r>
                                      <a:rPr lang="es-ES" smtClean="0">
                                        <a:latin typeface="Cambria Math" panose="02040503050406030204" pitchFamily="18" charset="0"/>
                                      </a:rPr>
                                      <m:t>3</m:t>
                                    </m:r>
                                    <m:r>
                                      <a:rPr lang="es-CR" b="0" i="0" smtClean="0">
                                        <a:latin typeface="Cambria Math" panose="02040503050406030204" pitchFamily="18" charset="0"/>
                                      </a:rPr>
                                      <m:t>0</m:t>
                                    </m:r>
                                  </m:den>
                                </m:f>
                                <m:r>
                                  <a:rPr lang="es-ES" smtClean="0">
                                    <a:latin typeface="Cambria Math" panose="02040503050406030204" pitchFamily="18" charset="0"/>
                                  </a:rPr>
                                  <m:t>=0</m:t>
                                </m:r>
                                <m:r>
                                  <a:rPr lang="es-CR" b="0" i="0" smtClean="0">
                                    <a:latin typeface="Cambria Math" panose="02040503050406030204" pitchFamily="18" charset="0"/>
                                  </a:rPr>
                                  <m:t>.67</m:t>
                                </m:r>
                              </m:oMath>
                            </m:oMathPara>
                          </a14:m>
                          <a:endParaRPr lang="es-ES" dirty="0"/>
                        </a:p>
                      </a:txBody>
                      <a:tcPr/>
                    </a:tc>
                    <a:extLst>
                      <a:ext uri="{0D108BD9-81ED-4DB2-BD59-A6C34878D82A}">
                        <a16:rowId xmlns:a16="http://schemas.microsoft.com/office/drawing/2014/main" val="10003"/>
                      </a:ext>
                    </a:extLst>
                  </a:tr>
                </a:tbl>
              </a:graphicData>
            </a:graphic>
          </p:graphicFrame>
        </mc:Choice>
        <mc:Fallback xmlns="">
          <p:graphicFrame>
            <p:nvGraphicFramePr>
              <p:cNvPr id="7" name="Tabla 6"/>
              <p:cNvGraphicFramePr>
                <a:graphicFrameLocks noGrp="1"/>
              </p:cNvGraphicFramePr>
              <p:nvPr>
                <p:extLst>
                  <p:ext uri="{D42A27DB-BD31-4B8C-83A1-F6EECF244321}">
                    <p14:modId xmlns:p14="http://schemas.microsoft.com/office/powerpoint/2010/main" val="2751474087"/>
                  </p:ext>
                </p:extLst>
              </p:nvPr>
            </p:nvGraphicFramePr>
            <p:xfrm>
              <a:off x="1187624" y="3501008"/>
              <a:ext cx="6456040" cy="2196783"/>
            </p:xfrm>
            <a:graphic>
              <a:graphicData uri="http://schemas.openxmlformats.org/drawingml/2006/table">
                <a:tbl>
                  <a:tblPr firstRow="1" bandRow="1">
                    <a:tableStyleId>{3B4B98B0-60AC-42C2-AFA5-B58CD77FA1E5}</a:tableStyleId>
                  </a:tblPr>
                  <a:tblGrid>
                    <a:gridCol w="3744416">
                      <a:extLst>
                        <a:ext uri="{9D8B030D-6E8A-4147-A177-3AD203B41FA5}">
                          <a16:colId xmlns:a16="http://schemas.microsoft.com/office/drawing/2014/main" val="20000"/>
                        </a:ext>
                      </a:extLst>
                    </a:gridCol>
                    <a:gridCol w="2711624">
                      <a:extLst>
                        <a:ext uri="{9D8B030D-6E8A-4147-A177-3AD203B41FA5}">
                          <a16:colId xmlns:a16="http://schemas.microsoft.com/office/drawing/2014/main" val="20001"/>
                        </a:ext>
                      </a:extLst>
                    </a:gridCol>
                  </a:tblGrid>
                  <a:tr h="370840">
                    <a:tc gridSpan="2">
                      <a:txBody>
                        <a:bodyPr/>
                        <a:lstStyle/>
                        <a:p>
                          <a:pPr algn="ctr"/>
                          <a:r>
                            <a:rPr lang="es-ES" dirty="0"/>
                            <a:t>Muestra aleatoria de viviendas(n= 30)</a:t>
                          </a:r>
                        </a:p>
                      </a:txBody>
                      <a:tcPr/>
                    </a:tc>
                    <a:tc hMerge="1">
                      <a:txBody>
                        <a:bodyPr/>
                        <a:lstStyle/>
                        <a:p>
                          <a:endParaRPr lang="es-ES" dirty="0"/>
                        </a:p>
                      </a:txBody>
                      <a:tcPr/>
                    </a:tc>
                    <a:extLst>
                      <a:ext uri="{0D108BD9-81ED-4DB2-BD59-A6C34878D82A}">
                        <a16:rowId xmlns:a16="http://schemas.microsoft.com/office/drawing/2014/main" val="10000"/>
                      </a:ext>
                    </a:extLst>
                  </a:tr>
                  <a:tr h="606806">
                    <a:tc>
                      <a:txBody>
                        <a:bodyPr/>
                        <a:lstStyle/>
                        <a:p>
                          <a:r>
                            <a:rPr lang="es-ES" dirty="0"/>
                            <a:t>Tienen servicio de Internet (</a:t>
                          </a:r>
                          <a:r>
                            <a:rPr lang="es-ES" b="1" i="1" dirty="0"/>
                            <a:t>x= 22</a:t>
                          </a:r>
                          <a:r>
                            <a:rPr lang="es-ES" dirty="0"/>
                            <a:t>)</a:t>
                          </a:r>
                        </a:p>
                      </a:txBody>
                      <a:tcPr/>
                    </a:tc>
                    <a:tc>
                      <a:txBody>
                        <a:bodyPr/>
                        <a:lstStyle/>
                        <a:p>
                          <a:endParaRPr lang="en-US"/>
                        </a:p>
                      </a:txBody>
                      <a:tcPr>
                        <a:blipFill>
                          <a:blip r:embed="rId3"/>
                          <a:stretch>
                            <a:fillRect l="-138202" t="-66000" r="-225" b="-201000"/>
                          </a:stretch>
                        </a:blipFill>
                      </a:tcPr>
                    </a:tc>
                    <a:extLst>
                      <a:ext uri="{0D108BD9-81ED-4DB2-BD59-A6C34878D82A}">
                        <a16:rowId xmlns:a16="http://schemas.microsoft.com/office/drawing/2014/main" val="10001"/>
                      </a:ext>
                    </a:extLst>
                  </a:tr>
                  <a:tr h="612331">
                    <a:tc>
                      <a:txBody>
                        <a:bodyPr/>
                        <a:lstStyle/>
                        <a:p>
                          <a:r>
                            <a:rPr lang="es-ES" dirty="0"/>
                            <a:t>Tienen agua potable (</a:t>
                          </a:r>
                          <a:r>
                            <a:rPr lang="es-ES" b="1" i="1" dirty="0"/>
                            <a:t>x=25</a:t>
                          </a:r>
                          <a:r>
                            <a:rPr lang="es-ES" dirty="0"/>
                            <a:t>)</a:t>
                          </a:r>
                        </a:p>
                      </a:txBody>
                      <a:tcPr/>
                    </a:tc>
                    <a:tc>
                      <a:txBody>
                        <a:bodyPr/>
                        <a:lstStyle/>
                        <a:p>
                          <a:endParaRPr lang="en-US"/>
                        </a:p>
                      </a:txBody>
                      <a:tcPr>
                        <a:blipFill>
                          <a:blip r:embed="rId3"/>
                          <a:stretch>
                            <a:fillRect l="-138202" t="-166000" r="-225" b="-101000"/>
                          </a:stretch>
                        </a:blipFill>
                      </a:tcPr>
                    </a:tc>
                    <a:extLst>
                      <a:ext uri="{0D108BD9-81ED-4DB2-BD59-A6C34878D82A}">
                        <a16:rowId xmlns:a16="http://schemas.microsoft.com/office/drawing/2014/main" val="10002"/>
                      </a:ext>
                    </a:extLst>
                  </a:tr>
                  <a:tr h="606806">
                    <a:tc>
                      <a:txBody>
                        <a:bodyPr/>
                        <a:lstStyle/>
                        <a:p>
                          <a:r>
                            <a:rPr lang="es-ES" dirty="0"/>
                            <a:t>Tienen recolección de basura</a:t>
                          </a:r>
                          <a:r>
                            <a:rPr lang="es-ES" baseline="0" dirty="0"/>
                            <a:t> (</a:t>
                          </a:r>
                          <a:r>
                            <a:rPr lang="es-ES" i="1" baseline="0" dirty="0"/>
                            <a:t>x=20</a:t>
                          </a:r>
                          <a:r>
                            <a:rPr lang="es-ES" baseline="0" dirty="0"/>
                            <a:t>)</a:t>
                          </a:r>
                          <a:endParaRPr lang="es-ES" dirty="0"/>
                        </a:p>
                      </a:txBody>
                      <a:tcPr/>
                    </a:tc>
                    <a:tc>
                      <a:txBody>
                        <a:bodyPr/>
                        <a:lstStyle/>
                        <a:p>
                          <a:endParaRPr lang="en-US"/>
                        </a:p>
                      </a:txBody>
                      <a:tcPr>
                        <a:blipFill>
                          <a:blip r:embed="rId3"/>
                          <a:stretch>
                            <a:fillRect l="-138202" t="-266000" r="-225" b="-1000"/>
                          </a:stretch>
                        </a:blipFill>
                      </a:tcPr>
                    </a:tc>
                    <a:extLst>
                      <a:ext uri="{0D108BD9-81ED-4DB2-BD59-A6C34878D82A}">
                        <a16:rowId xmlns:a16="http://schemas.microsoft.com/office/drawing/2014/main" val="10003"/>
                      </a:ext>
                    </a:extLst>
                  </a:tr>
                </a:tbl>
              </a:graphicData>
            </a:graphic>
          </p:graphicFrame>
        </mc:Fallback>
      </mc:AlternateContent>
      <p:sp>
        <p:nvSpPr>
          <p:cNvPr id="8" name="CuadroTexto 7"/>
          <p:cNvSpPr txBox="1"/>
          <p:nvPr/>
        </p:nvSpPr>
        <p:spPr>
          <a:xfrm>
            <a:off x="3347864" y="548680"/>
            <a:ext cx="2279791" cy="400110"/>
          </a:xfrm>
          <a:prstGeom prst="rect">
            <a:avLst/>
          </a:prstGeom>
          <a:noFill/>
        </p:spPr>
        <p:txBody>
          <a:bodyPr wrap="none" rtlCol="0">
            <a:spAutoFit/>
          </a:bodyPr>
          <a:lstStyle/>
          <a:p>
            <a:r>
              <a:rPr lang="es-ES" sz="2000" b="1" dirty="0">
                <a:ln w="0"/>
                <a:effectLst>
                  <a:outerShdw blurRad="38100" dist="25400" dir="5400000" algn="ctr" rotWithShape="0">
                    <a:srgbClr val="6E747A">
                      <a:alpha val="43000"/>
                    </a:srgbClr>
                  </a:outerShdw>
                </a:effectLst>
                <a:latin typeface="Rockwell Extra Bold" panose="02060903040505020403" pitchFamily="18" charset="0"/>
              </a:rPr>
              <a:t>Proporciones</a:t>
            </a:r>
          </a:p>
        </p:txBody>
      </p:sp>
      <p:sp>
        <p:nvSpPr>
          <p:cNvPr id="9" name="CuadroTexto 8"/>
          <p:cNvSpPr txBox="1"/>
          <p:nvPr/>
        </p:nvSpPr>
        <p:spPr>
          <a:xfrm>
            <a:off x="827584" y="1340768"/>
            <a:ext cx="7704856" cy="880369"/>
          </a:xfrm>
          <a:prstGeom prst="rect">
            <a:avLst/>
          </a:prstGeom>
          <a:noFill/>
        </p:spPr>
        <p:txBody>
          <a:bodyPr wrap="square" rtlCol="0">
            <a:spAutoFit/>
          </a:bodyPr>
          <a:lstStyle/>
          <a:p>
            <a:pPr>
              <a:lnSpc>
                <a:spcPct val="150000"/>
              </a:lnSpc>
            </a:pPr>
            <a:r>
              <a:rPr lang="es-CR" dirty="0"/>
              <a:t>Es el cociente del número de veces que se presenta un valor o característica con respecto al total de la muestra de la variable en estudio.</a:t>
            </a:r>
            <a:endParaRPr lang="es-ES" dirty="0"/>
          </a:p>
        </p:txBody>
      </p:sp>
      <mc:AlternateContent xmlns:mc="http://schemas.openxmlformats.org/markup-compatibility/2006" xmlns:a14="http://schemas.microsoft.com/office/drawing/2010/main">
        <mc:Choice Requires="a14">
          <p:sp>
            <p:nvSpPr>
              <p:cNvPr id="10" name="Rectángulo 9"/>
              <p:cNvSpPr/>
              <p:nvPr/>
            </p:nvSpPr>
            <p:spPr>
              <a:xfrm>
                <a:off x="2339752" y="2518110"/>
                <a:ext cx="807016" cy="5666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ea typeface="Cambria Math" panose="02040503050406030204" pitchFamily="18" charset="0"/>
                            </a:rPr>
                          </m:ctrlPr>
                        </m:accPr>
                        <m:e>
                          <m:r>
                            <a:rPr lang="es-CR" b="0" i="1" smtClean="0">
                              <a:latin typeface="Cambria Math" panose="02040503050406030204" pitchFamily="18" charset="0"/>
                              <a:ea typeface="Cambria Math" panose="02040503050406030204" pitchFamily="18" charset="0"/>
                            </a:rPr>
                            <m:t>𝑝</m:t>
                          </m:r>
                        </m:e>
                      </m:acc>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𝑥</m:t>
                          </m:r>
                        </m:num>
                        <m:den>
                          <m:r>
                            <a:rPr lang="es-ES" i="1">
                              <a:latin typeface="Cambria Math" panose="02040503050406030204" pitchFamily="18" charset="0"/>
                              <a:ea typeface="Cambria Math" panose="02040503050406030204" pitchFamily="18" charset="0"/>
                            </a:rPr>
                            <m:t>𝑛</m:t>
                          </m:r>
                        </m:den>
                      </m:f>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2339752" y="2518110"/>
                <a:ext cx="807016" cy="56669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05521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BF327F5-327B-4938-A658-5C66E990B056}"/>
              </a:ext>
            </a:extLst>
          </p:cNvPr>
          <p:cNvSpPr/>
          <p:nvPr/>
        </p:nvSpPr>
        <p:spPr>
          <a:xfrm>
            <a:off x="827584" y="427563"/>
            <a:ext cx="1914691" cy="369332"/>
          </a:xfrm>
          <a:prstGeom prst="rect">
            <a:avLst/>
          </a:prstGeom>
        </p:spPr>
        <p:txBody>
          <a:bodyPr wrap="none">
            <a:spAutoFit/>
          </a:bodyPr>
          <a:lstStyle/>
          <a:p>
            <a:r>
              <a:rPr lang="es-ES" b="1" dirty="0"/>
              <a:t>La escala de Likert</a:t>
            </a:r>
          </a:p>
        </p:txBody>
      </p:sp>
      <p:pic>
        <p:nvPicPr>
          <p:cNvPr id="7" name="Imagen 6">
            <a:extLst>
              <a:ext uri="{FF2B5EF4-FFF2-40B4-BE49-F238E27FC236}">
                <a16:creationId xmlns:a16="http://schemas.microsoft.com/office/drawing/2014/main" id="{AF07AC25-C437-40C9-8409-3D942A511C8F}"/>
              </a:ext>
            </a:extLst>
          </p:cNvPr>
          <p:cNvPicPr>
            <a:picLocks noChangeAspect="1"/>
          </p:cNvPicPr>
          <p:nvPr/>
        </p:nvPicPr>
        <p:blipFill>
          <a:blip r:embed="rId2"/>
          <a:stretch>
            <a:fillRect/>
          </a:stretch>
        </p:blipFill>
        <p:spPr>
          <a:xfrm>
            <a:off x="1043608" y="2708920"/>
            <a:ext cx="5184576" cy="984191"/>
          </a:xfrm>
          <a:prstGeom prst="rect">
            <a:avLst/>
          </a:prstGeom>
        </p:spPr>
      </p:pic>
      <p:pic>
        <p:nvPicPr>
          <p:cNvPr id="8" name="Imagen 7">
            <a:extLst>
              <a:ext uri="{FF2B5EF4-FFF2-40B4-BE49-F238E27FC236}">
                <a16:creationId xmlns:a16="http://schemas.microsoft.com/office/drawing/2014/main" id="{613A3209-D55E-495C-8096-7E31CCEE770B}"/>
              </a:ext>
            </a:extLst>
          </p:cNvPr>
          <p:cNvPicPr>
            <a:picLocks noChangeAspect="1"/>
          </p:cNvPicPr>
          <p:nvPr/>
        </p:nvPicPr>
        <p:blipFill>
          <a:blip r:embed="rId3"/>
          <a:stretch>
            <a:fillRect/>
          </a:stretch>
        </p:blipFill>
        <p:spPr>
          <a:xfrm>
            <a:off x="671010" y="3718672"/>
            <a:ext cx="2654908" cy="1425200"/>
          </a:xfrm>
          <a:prstGeom prst="rect">
            <a:avLst/>
          </a:prstGeom>
        </p:spPr>
      </p:pic>
      <p:pic>
        <p:nvPicPr>
          <p:cNvPr id="10" name="Imagen 9">
            <a:extLst>
              <a:ext uri="{FF2B5EF4-FFF2-40B4-BE49-F238E27FC236}">
                <a16:creationId xmlns:a16="http://schemas.microsoft.com/office/drawing/2014/main" id="{D29BB6B8-4CAB-4A69-ADA7-841CD67D3EBE}"/>
              </a:ext>
            </a:extLst>
          </p:cNvPr>
          <p:cNvPicPr>
            <a:picLocks noChangeAspect="1"/>
          </p:cNvPicPr>
          <p:nvPr/>
        </p:nvPicPr>
        <p:blipFill>
          <a:blip r:embed="rId4"/>
          <a:stretch>
            <a:fillRect/>
          </a:stretch>
        </p:blipFill>
        <p:spPr>
          <a:xfrm>
            <a:off x="827584" y="1041199"/>
            <a:ext cx="6962775" cy="1495425"/>
          </a:xfrm>
          <a:prstGeom prst="rect">
            <a:avLst/>
          </a:prstGeom>
        </p:spPr>
      </p:pic>
      <p:pic>
        <p:nvPicPr>
          <p:cNvPr id="11" name="Imagen 10">
            <a:extLst>
              <a:ext uri="{FF2B5EF4-FFF2-40B4-BE49-F238E27FC236}">
                <a16:creationId xmlns:a16="http://schemas.microsoft.com/office/drawing/2014/main" id="{58963E50-49EC-4C7B-B3A1-FAA2C795E224}"/>
              </a:ext>
            </a:extLst>
          </p:cNvPr>
          <p:cNvPicPr>
            <a:picLocks noChangeAspect="1"/>
          </p:cNvPicPr>
          <p:nvPr/>
        </p:nvPicPr>
        <p:blipFill>
          <a:blip r:embed="rId5"/>
          <a:stretch>
            <a:fillRect/>
          </a:stretch>
        </p:blipFill>
        <p:spPr>
          <a:xfrm>
            <a:off x="3935437" y="3807887"/>
            <a:ext cx="2947902" cy="1066800"/>
          </a:xfrm>
          <a:prstGeom prst="rect">
            <a:avLst/>
          </a:prstGeom>
        </p:spPr>
      </p:pic>
      <p:pic>
        <p:nvPicPr>
          <p:cNvPr id="12" name="Imagen 11">
            <a:extLst>
              <a:ext uri="{FF2B5EF4-FFF2-40B4-BE49-F238E27FC236}">
                <a16:creationId xmlns:a16="http://schemas.microsoft.com/office/drawing/2014/main" id="{E923FBC0-E07A-460A-8D90-A9F5EDBA3437}"/>
              </a:ext>
            </a:extLst>
          </p:cNvPr>
          <p:cNvPicPr>
            <a:picLocks noChangeAspect="1"/>
          </p:cNvPicPr>
          <p:nvPr/>
        </p:nvPicPr>
        <p:blipFill>
          <a:blip r:embed="rId6"/>
          <a:stretch>
            <a:fillRect/>
          </a:stretch>
        </p:blipFill>
        <p:spPr>
          <a:xfrm>
            <a:off x="3935437" y="5085529"/>
            <a:ext cx="1500659" cy="1057165"/>
          </a:xfrm>
          <a:prstGeom prst="rect">
            <a:avLst/>
          </a:prstGeom>
        </p:spPr>
      </p:pic>
      <p:pic>
        <p:nvPicPr>
          <p:cNvPr id="13" name="Imagen 12">
            <a:extLst>
              <a:ext uri="{FF2B5EF4-FFF2-40B4-BE49-F238E27FC236}">
                <a16:creationId xmlns:a16="http://schemas.microsoft.com/office/drawing/2014/main" id="{CB13F037-8820-468E-9229-F6CDC4D4114C}"/>
              </a:ext>
            </a:extLst>
          </p:cNvPr>
          <p:cNvPicPr>
            <a:picLocks noChangeAspect="1"/>
          </p:cNvPicPr>
          <p:nvPr/>
        </p:nvPicPr>
        <p:blipFill>
          <a:blip r:embed="rId7"/>
          <a:stretch>
            <a:fillRect/>
          </a:stretch>
        </p:blipFill>
        <p:spPr>
          <a:xfrm>
            <a:off x="637257" y="5375127"/>
            <a:ext cx="2651226" cy="1042850"/>
          </a:xfrm>
          <a:prstGeom prst="rect">
            <a:avLst/>
          </a:prstGeom>
        </p:spPr>
      </p:pic>
      <p:pic>
        <p:nvPicPr>
          <p:cNvPr id="14" name="Imagen 13">
            <a:extLst>
              <a:ext uri="{FF2B5EF4-FFF2-40B4-BE49-F238E27FC236}">
                <a16:creationId xmlns:a16="http://schemas.microsoft.com/office/drawing/2014/main" id="{09031D7B-1228-42B6-9D8D-CC4AC594813B}"/>
              </a:ext>
            </a:extLst>
          </p:cNvPr>
          <p:cNvPicPr>
            <a:picLocks noChangeAspect="1"/>
          </p:cNvPicPr>
          <p:nvPr/>
        </p:nvPicPr>
        <p:blipFill>
          <a:blip r:embed="rId8"/>
          <a:stretch>
            <a:fillRect/>
          </a:stretch>
        </p:blipFill>
        <p:spPr>
          <a:xfrm>
            <a:off x="7195380" y="3809165"/>
            <a:ext cx="1189955" cy="1129074"/>
          </a:xfrm>
          <a:prstGeom prst="rect">
            <a:avLst/>
          </a:prstGeom>
        </p:spPr>
      </p:pic>
      <p:pic>
        <p:nvPicPr>
          <p:cNvPr id="15" name="Imagen 14">
            <a:extLst>
              <a:ext uri="{FF2B5EF4-FFF2-40B4-BE49-F238E27FC236}">
                <a16:creationId xmlns:a16="http://schemas.microsoft.com/office/drawing/2014/main" id="{A096C0F4-740D-4AB7-9327-60161FBC7732}"/>
              </a:ext>
            </a:extLst>
          </p:cNvPr>
          <p:cNvPicPr>
            <a:picLocks noChangeAspect="1"/>
          </p:cNvPicPr>
          <p:nvPr/>
        </p:nvPicPr>
        <p:blipFill>
          <a:blip r:embed="rId9"/>
          <a:stretch>
            <a:fillRect/>
          </a:stretch>
        </p:blipFill>
        <p:spPr>
          <a:xfrm>
            <a:off x="6755469" y="5143872"/>
            <a:ext cx="1682943" cy="909446"/>
          </a:xfrm>
          <a:prstGeom prst="rect">
            <a:avLst/>
          </a:prstGeom>
        </p:spPr>
      </p:pic>
    </p:spTree>
    <p:extLst>
      <p:ext uri="{BB962C8B-B14F-4D97-AF65-F5344CB8AC3E}">
        <p14:creationId xmlns:p14="http://schemas.microsoft.com/office/powerpoint/2010/main" val="1378554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425B7B-E566-49AB-9D7E-C0D72D95B02D}"/>
              </a:ext>
            </a:extLst>
          </p:cNvPr>
          <p:cNvPicPr>
            <a:picLocks noChangeAspect="1"/>
          </p:cNvPicPr>
          <p:nvPr/>
        </p:nvPicPr>
        <p:blipFill>
          <a:blip r:embed="rId2"/>
          <a:stretch>
            <a:fillRect/>
          </a:stretch>
        </p:blipFill>
        <p:spPr>
          <a:xfrm>
            <a:off x="866775" y="566737"/>
            <a:ext cx="7410450" cy="5724525"/>
          </a:xfrm>
          <a:prstGeom prst="rect">
            <a:avLst/>
          </a:prstGeom>
        </p:spPr>
      </p:pic>
    </p:spTree>
    <p:extLst>
      <p:ext uri="{BB962C8B-B14F-4D97-AF65-F5344CB8AC3E}">
        <p14:creationId xmlns:p14="http://schemas.microsoft.com/office/powerpoint/2010/main" val="3339821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1A64C25-4E0F-409C-A4C2-F26F3118CD89}"/>
              </a:ext>
            </a:extLst>
          </p:cNvPr>
          <p:cNvPicPr>
            <a:picLocks noChangeAspect="1"/>
          </p:cNvPicPr>
          <p:nvPr/>
        </p:nvPicPr>
        <p:blipFill>
          <a:blip r:embed="rId2"/>
          <a:stretch>
            <a:fillRect/>
          </a:stretch>
        </p:blipFill>
        <p:spPr>
          <a:xfrm>
            <a:off x="395536" y="1780249"/>
            <a:ext cx="8172400" cy="4360354"/>
          </a:xfrm>
          <a:prstGeom prst="rect">
            <a:avLst/>
          </a:prstGeom>
        </p:spPr>
      </p:pic>
      <p:pic>
        <p:nvPicPr>
          <p:cNvPr id="3" name="Imagen 2">
            <a:extLst>
              <a:ext uri="{FF2B5EF4-FFF2-40B4-BE49-F238E27FC236}">
                <a16:creationId xmlns:a16="http://schemas.microsoft.com/office/drawing/2014/main" id="{B19047D1-E8AE-445F-B76A-CDA00CCBBF04}"/>
              </a:ext>
            </a:extLst>
          </p:cNvPr>
          <p:cNvPicPr>
            <a:picLocks noChangeAspect="1"/>
          </p:cNvPicPr>
          <p:nvPr/>
        </p:nvPicPr>
        <p:blipFill>
          <a:blip r:embed="rId3"/>
          <a:stretch>
            <a:fillRect/>
          </a:stretch>
        </p:blipFill>
        <p:spPr>
          <a:xfrm>
            <a:off x="2483768" y="775296"/>
            <a:ext cx="3744416" cy="1004953"/>
          </a:xfrm>
          <a:prstGeom prst="rect">
            <a:avLst/>
          </a:prstGeom>
        </p:spPr>
      </p:pic>
    </p:spTree>
    <p:extLst>
      <p:ext uri="{BB962C8B-B14F-4D97-AF65-F5344CB8AC3E}">
        <p14:creationId xmlns:p14="http://schemas.microsoft.com/office/powerpoint/2010/main" val="4105182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023C2E-4663-48F8-9BAD-8F54A6F41EA7}"/>
              </a:ext>
            </a:extLst>
          </p:cNvPr>
          <p:cNvPicPr>
            <a:picLocks noChangeAspect="1"/>
          </p:cNvPicPr>
          <p:nvPr/>
        </p:nvPicPr>
        <p:blipFill>
          <a:blip r:embed="rId2"/>
          <a:stretch>
            <a:fillRect/>
          </a:stretch>
        </p:blipFill>
        <p:spPr>
          <a:xfrm>
            <a:off x="611561" y="980728"/>
            <a:ext cx="3960439" cy="1780714"/>
          </a:xfrm>
          <a:prstGeom prst="rect">
            <a:avLst/>
          </a:prstGeom>
        </p:spPr>
      </p:pic>
      <p:pic>
        <p:nvPicPr>
          <p:cNvPr id="3" name="Imagen 2">
            <a:extLst>
              <a:ext uri="{FF2B5EF4-FFF2-40B4-BE49-F238E27FC236}">
                <a16:creationId xmlns:a16="http://schemas.microsoft.com/office/drawing/2014/main" id="{7A83F141-FFE5-4559-A050-8BCFF6582207}"/>
              </a:ext>
            </a:extLst>
          </p:cNvPr>
          <p:cNvPicPr>
            <a:picLocks noChangeAspect="1"/>
          </p:cNvPicPr>
          <p:nvPr/>
        </p:nvPicPr>
        <p:blipFill>
          <a:blip r:embed="rId3"/>
          <a:stretch>
            <a:fillRect/>
          </a:stretch>
        </p:blipFill>
        <p:spPr>
          <a:xfrm>
            <a:off x="611561" y="548681"/>
            <a:ext cx="2592288" cy="307780"/>
          </a:xfrm>
          <a:prstGeom prst="rect">
            <a:avLst/>
          </a:prstGeom>
        </p:spPr>
      </p:pic>
      <p:pic>
        <p:nvPicPr>
          <p:cNvPr id="4" name="Imagen 3">
            <a:extLst>
              <a:ext uri="{FF2B5EF4-FFF2-40B4-BE49-F238E27FC236}">
                <a16:creationId xmlns:a16="http://schemas.microsoft.com/office/drawing/2014/main" id="{DC8CA4FB-4062-4C78-8AD5-434F1FFF1B05}"/>
              </a:ext>
            </a:extLst>
          </p:cNvPr>
          <p:cNvPicPr>
            <a:picLocks noChangeAspect="1"/>
          </p:cNvPicPr>
          <p:nvPr/>
        </p:nvPicPr>
        <p:blipFill>
          <a:blip r:embed="rId4"/>
          <a:stretch>
            <a:fillRect/>
          </a:stretch>
        </p:blipFill>
        <p:spPr>
          <a:xfrm>
            <a:off x="1403648" y="2925761"/>
            <a:ext cx="3312367" cy="503239"/>
          </a:xfrm>
          <a:prstGeom prst="rect">
            <a:avLst/>
          </a:prstGeom>
        </p:spPr>
      </p:pic>
      <p:pic>
        <p:nvPicPr>
          <p:cNvPr id="5" name="Imagen 4">
            <a:extLst>
              <a:ext uri="{FF2B5EF4-FFF2-40B4-BE49-F238E27FC236}">
                <a16:creationId xmlns:a16="http://schemas.microsoft.com/office/drawing/2014/main" id="{A131C415-E316-4F7C-93BF-CEC51580B789}"/>
              </a:ext>
            </a:extLst>
          </p:cNvPr>
          <p:cNvPicPr>
            <a:picLocks noChangeAspect="1"/>
          </p:cNvPicPr>
          <p:nvPr/>
        </p:nvPicPr>
        <p:blipFill>
          <a:blip r:embed="rId5"/>
          <a:stretch>
            <a:fillRect/>
          </a:stretch>
        </p:blipFill>
        <p:spPr>
          <a:xfrm>
            <a:off x="5796135" y="4581128"/>
            <a:ext cx="3081297" cy="721235"/>
          </a:xfrm>
          <a:prstGeom prst="rect">
            <a:avLst/>
          </a:prstGeom>
        </p:spPr>
      </p:pic>
      <p:pic>
        <p:nvPicPr>
          <p:cNvPr id="8" name="Picture 7">
            <a:extLst>
              <a:ext uri="{FF2B5EF4-FFF2-40B4-BE49-F238E27FC236}">
                <a16:creationId xmlns:a16="http://schemas.microsoft.com/office/drawing/2014/main" id="{7A76E02E-9DDA-4EBC-B09D-A54D40ABD4DF}"/>
              </a:ext>
            </a:extLst>
          </p:cNvPr>
          <p:cNvPicPr>
            <a:picLocks noChangeAspect="1"/>
          </p:cNvPicPr>
          <p:nvPr/>
        </p:nvPicPr>
        <p:blipFill>
          <a:blip r:embed="rId6"/>
          <a:stretch>
            <a:fillRect/>
          </a:stretch>
        </p:blipFill>
        <p:spPr>
          <a:xfrm>
            <a:off x="946424" y="3356992"/>
            <a:ext cx="4514850" cy="2733675"/>
          </a:xfrm>
          <a:prstGeom prst="rect">
            <a:avLst/>
          </a:prstGeom>
        </p:spPr>
      </p:pic>
    </p:spTree>
    <p:extLst>
      <p:ext uri="{BB962C8B-B14F-4D97-AF65-F5344CB8AC3E}">
        <p14:creationId xmlns:p14="http://schemas.microsoft.com/office/powerpoint/2010/main" val="3302740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C706C29-CE9E-4F2C-8BC6-5D07BFD241B6}"/>
              </a:ext>
            </a:extLst>
          </p:cNvPr>
          <p:cNvPicPr>
            <a:picLocks noChangeAspect="1"/>
          </p:cNvPicPr>
          <p:nvPr/>
        </p:nvPicPr>
        <p:blipFill>
          <a:blip r:embed="rId2"/>
          <a:stretch>
            <a:fillRect/>
          </a:stretch>
        </p:blipFill>
        <p:spPr>
          <a:xfrm>
            <a:off x="890587" y="957262"/>
            <a:ext cx="7362825" cy="4943475"/>
          </a:xfrm>
          <a:prstGeom prst="rect">
            <a:avLst/>
          </a:prstGeom>
        </p:spPr>
      </p:pic>
    </p:spTree>
    <p:extLst>
      <p:ext uri="{BB962C8B-B14F-4D97-AF65-F5344CB8AC3E}">
        <p14:creationId xmlns:p14="http://schemas.microsoft.com/office/powerpoint/2010/main" val="348336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0731" y="260648"/>
            <a:ext cx="755672"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adroTexto 2"/>
          <p:cNvSpPr txBox="1"/>
          <p:nvPr/>
        </p:nvSpPr>
        <p:spPr>
          <a:xfrm>
            <a:off x="450708" y="764704"/>
            <a:ext cx="8002835" cy="1162113"/>
          </a:xfrm>
          <a:prstGeom prst="rect">
            <a:avLst/>
          </a:prstGeom>
          <a:noFill/>
        </p:spPr>
        <p:txBody>
          <a:bodyPr wrap="square" rtlCol="0">
            <a:spAutoFit/>
          </a:bodyPr>
          <a:lstStyle/>
          <a:p>
            <a:pPr algn="just">
              <a:lnSpc>
                <a:spcPct val="150000"/>
              </a:lnSpc>
            </a:pPr>
            <a:r>
              <a:rPr lang="es-ES" sz="1600" dirty="0"/>
              <a:t>En la práctica, puede resultar incómodo interpretar, analizar y comunicar proporciones expresadas en valores por unidad, por ello, es muy común  que se expresen “por cien”, multiplicándolos por ese número y usando el símbolo de %.</a:t>
            </a:r>
          </a:p>
        </p:txBody>
      </p:sp>
      <p:sp>
        <p:nvSpPr>
          <p:cNvPr id="6" name="CuadroTexto 5"/>
          <p:cNvSpPr txBox="1"/>
          <p:nvPr/>
        </p:nvSpPr>
        <p:spPr>
          <a:xfrm>
            <a:off x="539550" y="260648"/>
            <a:ext cx="2392643" cy="461665"/>
          </a:xfrm>
          <a:prstGeom prst="rect">
            <a:avLst/>
          </a:prstGeom>
          <a:noFill/>
        </p:spPr>
        <p:txBody>
          <a:bodyPr wrap="none" rtlCol="0">
            <a:spAutoFit/>
          </a:bodyPr>
          <a:lstStyle/>
          <a:p>
            <a:r>
              <a:rPr lang="es-ES" sz="2400" b="1" dirty="0">
                <a:ln w="0"/>
                <a:effectLst>
                  <a:outerShdw blurRad="38100" dist="25400" dir="5400000" algn="ctr" rotWithShape="0">
                    <a:srgbClr val="6E747A">
                      <a:alpha val="43000"/>
                    </a:srgbClr>
                  </a:outerShdw>
                </a:effectLst>
                <a:latin typeface="Rockwell Extra Bold" panose="02060903040505020403" pitchFamily="18" charset="0"/>
              </a:rPr>
              <a:t>Porcentajes</a:t>
            </a:r>
          </a:p>
        </p:txBody>
      </p:sp>
      <p:pic>
        <p:nvPicPr>
          <p:cNvPr id="5" name="Imagen 4">
            <a:extLst>
              <a:ext uri="{FF2B5EF4-FFF2-40B4-BE49-F238E27FC236}">
                <a16:creationId xmlns:a16="http://schemas.microsoft.com/office/drawing/2014/main" id="{D9C6AF0A-67EE-B452-0C51-26F67E962889}"/>
              </a:ext>
            </a:extLst>
          </p:cNvPr>
          <p:cNvPicPr>
            <a:picLocks noChangeAspect="1"/>
          </p:cNvPicPr>
          <p:nvPr/>
        </p:nvPicPr>
        <p:blipFill>
          <a:blip r:embed="rId3"/>
          <a:stretch>
            <a:fillRect/>
          </a:stretch>
        </p:blipFill>
        <p:spPr>
          <a:xfrm>
            <a:off x="435836" y="2060848"/>
            <a:ext cx="7016484" cy="4397080"/>
          </a:xfrm>
          <a:prstGeom prst="rect">
            <a:avLst/>
          </a:prstGeom>
        </p:spPr>
      </p:pic>
    </p:spTree>
    <p:extLst>
      <p:ext uri="{BB962C8B-B14F-4D97-AF65-F5344CB8AC3E}">
        <p14:creationId xmlns:p14="http://schemas.microsoft.com/office/powerpoint/2010/main" val="384067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DAD6A66-3C6A-4CED-B187-B63280E5E70D}"/>
              </a:ext>
            </a:extLst>
          </p:cNvPr>
          <p:cNvPicPr>
            <a:picLocks noChangeAspect="1"/>
          </p:cNvPicPr>
          <p:nvPr/>
        </p:nvPicPr>
        <p:blipFill>
          <a:blip r:embed="rId2"/>
          <a:stretch>
            <a:fillRect/>
          </a:stretch>
        </p:blipFill>
        <p:spPr>
          <a:xfrm>
            <a:off x="611560" y="692696"/>
            <a:ext cx="7200800" cy="1230477"/>
          </a:xfrm>
          <a:prstGeom prst="rect">
            <a:avLst/>
          </a:prstGeom>
        </p:spPr>
      </p:pic>
      <p:pic>
        <p:nvPicPr>
          <p:cNvPr id="3" name="Picture 2">
            <a:extLst>
              <a:ext uri="{FF2B5EF4-FFF2-40B4-BE49-F238E27FC236}">
                <a16:creationId xmlns:a16="http://schemas.microsoft.com/office/drawing/2014/main" id="{9F1C1F11-718C-4E1D-B36E-791503B5032F}"/>
              </a:ext>
            </a:extLst>
          </p:cNvPr>
          <p:cNvPicPr>
            <a:picLocks noChangeAspect="1"/>
          </p:cNvPicPr>
          <p:nvPr/>
        </p:nvPicPr>
        <p:blipFill>
          <a:blip r:embed="rId3"/>
          <a:stretch>
            <a:fillRect/>
          </a:stretch>
        </p:blipFill>
        <p:spPr>
          <a:xfrm>
            <a:off x="971600" y="2159388"/>
            <a:ext cx="6408712" cy="4257309"/>
          </a:xfrm>
          <a:prstGeom prst="rect">
            <a:avLst/>
          </a:prstGeom>
        </p:spPr>
      </p:pic>
    </p:spTree>
    <p:extLst>
      <p:ext uri="{BB962C8B-B14F-4D97-AF65-F5344CB8AC3E}">
        <p14:creationId xmlns:p14="http://schemas.microsoft.com/office/powerpoint/2010/main" val="199091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1CBDEE4C-7F63-4C57-B5FF-E6A97D5B48D7}"/>
              </a:ext>
            </a:extLst>
          </p:cNvPr>
          <p:cNvPicPr>
            <a:picLocks noChangeAspect="1"/>
          </p:cNvPicPr>
          <p:nvPr/>
        </p:nvPicPr>
        <p:blipFill>
          <a:blip r:embed="rId2"/>
          <a:stretch>
            <a:fillRect/>
          </a:stretch>
        </p:blipFill>
        <p:spPr>
          <a:xfrm>
            <a:off x="467544" y="692696"/>
            <a:ext cx="6624736" cy="1075519"/>
          </a:xfrm>
          <a:prstGeom prst="rect">
            <a:avLst/>
          </a:prstGeom>
        </p:spPr>
      </p:pic>
      <p:pic>
        <p:nvPicPr>
          <p:cNvPr id="4" name="Imagen 3">
            <a:extLst>
              <a:ext uri="{FF2B5EF4-FFF2-40B4-BE49-F238E27FC236}">
                <a16:creationId xmlns:a16="http://schemas.microsoft.com/office/drawing/2014/main" id="{48DAC4FC-BEA9-9782-1BA0-A71E2F7BFD67}"/>
              </a:ext>
            </a:extLst>
          </p:cNvPr>
          <p:cNvPicPr>
            <a:picLocks noChangeAspect="1"/>
          </p:cNvPicPr>
          <p:nvPr/>
        </p:nvPicPr>
        <p:blipFill>
          <a:blip r:embed="rId3"/>
          <a:stretch>
            <a:fillRect/>
          </a:stretch>
        </p:blipFill>
        <p:spPr>
          <a:xfrm>
            <a:off x="827584" y="1768215"/>
            <a:ext cx="6040684" cy="3816424"/>
          </a:xfrm>
          <a:prstGeom prst="rect">
            <a:avLst/>
          </a:prstGeom>
        </p:spPr>
      </p:pic>
      <p:pic>
        <p:nvPicPr>
          <p:cNvPr id="6" name="Imagen 5">
            <a:extLst>
              <a:ext uri="{FF2B5EF4-FFF2-40B4-BE49-F238E27FC236}">
                <a16:creationId xmlns:a16="http://schemas.microsoft.com/office/drawing/2014/main" id="{8773EEE5-439D-E532-AC83-6B8164A83E93}"/>
              </a:ext>
            </a:extLst>
          </p:cNvPr>
          <p:cNvPicPr>
            <a:picLocks noChangeAspect="1"/>
          </p:cNvPicPr>
          <p:nvPr/>
        </p:nvPicPr>
        <p:blipFill>
          <a:blip r:embed="rId4"/>
          <a:stretch>
            <a:fillRect/>
          </a:stretch>
        </p:blipFill>
        <p:spPr>
          <a:xfrm>
            <a:off x="6001865" y="5584639"/>
            <a:ext cx="2452886" cy="659502"/>
          </a:xfrm>
          <a:prstGeom prst="rect">
            <a:avLst/>
          </a:prstGeom>
        </p:spPr>
      </p:pic>
    </p:spTree>
    <p:extLst>
      <p:ext uri="{BB962C8B-B14F-4D97-AF65-F5344CB8AC3E}">
        <p14:creationId xmlns:p14="http://schemas.microsoft.com/office/powerpoint/2010/main" val="310733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D1B0780-6F79-4A5B-AF33-B3B890BAC0DE}"/>
              </a:ext>
            </a:extLst>
          </p:cNvPr>
          <p:cNvPicPr>
            <a:picLocks noChangeAspect="1"/>
          </p:cNvPicPr>
          <p:nvPr/>
        </p:nvPicPr>
        <p:blipFill>
          <a:blip r:embed="rId2"/>
          <a:stretch>
            <a:fillRect/>
          </a:stretch>
        </p:blipFill>
        <p:spPr>
          <a:xfrm>
            <a:off x="467544" y="764704"/>
            <a:ext cx="7614592" cy="1284469"/>
          </a:xfrm>
          <a:prstGeom prst="rect">
            <a:avLst/>
          </a:prstGeom>
        </p:spPr>
      </p:pic>
      <p:pic>
        <p:nvPicPr>
          <p:cNvPr id="3" name="Picture 2">
            <a:extLst>
              <a:ext uri="{FF2B5EF4-FFF2-40B4-BE49-F238E27FC236}">
                <a16:creationId xmlns:a16="http://schemas.microsoft.com/office/drawing/2014/main" id="{1EC434F6-F808-427B-9BDA-76A33D18C257}"/>
              </a:ext>
            </a:extLst>
          </p:cNvPr>
          <p:cNvPicPr>
            <a:picLocks noChangeAspect="1"/>
          </p:cNvPicPr>
          <p:nvPr/>
        </p:nvPicPr>
        <p:blipFill>
          <a:blip r:embed="rId3"/>
          <a:stretch>
            <a:fillRect/>
          </a:stretch>
        </p:blipFill>
        <p:spPr>
          <a:xfrm>
            <a:off x="467545" y="2585524"/>
            <a:ext cx="7272808" cy="2009395"/>
          </a:xfrm>
          <a:prstGeom prst="rect">
            <a:avLst/>
          </a:prstGeom>
        </p:spPr>
      </p:pic>
    </p:spTree>
    <p:extLst>
      <p:ext uri="{BB962C8B-B14F-4D97-AF65-F5344CB8AC3E}">
        <p14:creationId xmlns:p14="http://schemas.microsoft.com/office/powerpoint/2010/main" val="3218380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42C981-8FEA-4D06-A90D-86EA52D66474}"/>
              </a:ext>
            </a:extLst>
          </p:cNvPr>
          <p:cNvPicPr>
            <a:picLocks noChangeAspect="1"/>
          </p:cNvPicPr>
          <p:nvPr/>
        </p:nvPicPr>
        <p:blipFill>
          <a:blip r:embed="rId2"/>
          <a:stretch>
            <a:fillRect/>
          </a:stretch>
        </p:blipFill>
        <p:spPr>
          <a:xfrm>
            <a:off x="6283821" y="620688"/>
            <a:ext cx="2232248" cy="784966"/>
          </a:xfrm>
          <a:prstGeom prst="rect">
            <a:avLst/>
          </a:prstGeom>
        </p:spPr>
      </p:pic>
      <p:pic>
        <p:nvPicPr>
          <p:cNvPr id="6" name="Picture 5">
            <a:extLst>
              <a:ext uri="{FF2B5EF4-FFF2-40B4-BE49-F238E27FC236}">
                <a16:creationId xmlns:a16="http://schemas.microsoft.com/office/drawing/2014/main" id="{2A0D22F7-03D2-4740-A171-3968282FC5FC}"/>
              </a:ext>
            </a:extLst>
          </p:cNvPr>
          <p:cNvPicPr>
            <a:picLocks noChangeAspect="1"/>
          </p:cNvPicPr>
          <p:nvPr/>
        </p:nvPicPr>
        <p:blipFill>
          <a:blip r:embed="rId3"/>
          <a:stretch>
            <a:fillRect/>
          </a:stretch>
        </p:blipFill>
        <p:spPr>
          <a:xfrm>
            <a:off x="501677" y="476672"/>
            <a:ext cx="4922017" cy="4608512"/>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897F3C13-80B7-4759-99AD-8445878F60D8}"/>
                  </a:ext>
                </a:extLst>
              </p14:cNvPr>
              <p14:cNvContentPartPr/>
              <p14:nvPr/>
            </p14:nvContentPartPr>
            <p14:xfrm>
              <a:off x="5037840" y="2165760"/>
              <a:ext cx="3159360" cy="2751480"/>
            </p14:xfrm>
          </p:contentPart>
        </mc:Choice>
        <mc:Fallback xmlns="">
          <p:pic>
            <p:nvPicPr>
              <p:cNvPr id="7" name="Ink 6">
                <a:extLst>
                  <a:ext uri="{FF2B5EF4-FFF2-40B4-BE49-F238E27FC236}">
                    <a16:creationId xmlns:a16="http://schemas.microsoft.com/office/drawing/2014/main" id="{897F3C13-80B7-4759-99AD-8445878F60D8}"/>
                  </a:ext>
                </a:extLst>
              </p:cNvPr>
              <p:cNvPicPr/>
              <p:nvPr/>
            </p:nvPicPr>
            <p:blipFill>
              <a:blip r:embed="rId6"/>
              <a:stretch>
                <a:fillRect/>
              </a:stretch>
            </p:blipFill>
            <p:spPr>
              <a:xfrm>
                <a:off x="5028480" y="2156400"/>
                <a:ext cx="3178080" cy="2770200"/>
              </a:xfrm>
              <a:prstGeom prst="rect">
                <a:avLst/>
              </a:prstGeom>
            </p:spPr>
          </p:pic>
        </mc:Fallback>
      </mc:AlternateContent>
      <p:pic>
        <p:nvPicPr>
          <p:cNvPr id="3" name="Imagen 2">
            <a:extLst>
              <a:ext uri="{FF2B5EF4-FFF2-40B4-BE49-F238E27FC236}">
                <a16:creationId xmlns:a16="http://schemas.microsoft.com/office/drawing/2014/main" id="{FA07CD62-F218-4E3E-8BAF-E05938C5D2F9}"/>
              </a:ext>
            </a:extLst>
          </p:cNvPr>
          <p:cNvPicPr>
            <a:picLocks noChangeAspect="1"/>
          </p:cNvPicPr>
          <p:nvPr/>
        </p:nvPicPr>
        <p:blipFill>
          <a:blip r:embed="rId7"/>
          <a:stretch>
            <a:fillRect/>
          </a:stretch>
        </p:blipFill>
        <p:spPr>
          <a:xfrm>
            <a:off x="1043607" y="5023972"/>
            <a:ext cx="4131531" cy="1503076"/>
          </a:xfrm>
          <a:prstGeom prst="rect">
            <a:avLst/>
          </a:prstGeom>
        </p:spPr>
      </p:pic>
    </p:spTree>
    <p:extLst>
      <p:ext uri="{BB962C8B-B14F-4D97-AF65-F5344CB8AC3E}">
        <p14:creationId xmlns:p14="http://schemas.microsoft.com/office/powerpoint/2010/main" val="30303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8892</TotalTime>
  <Words>1301</Words>
  <Application>Microsoft Office PowerPoint</Application>
  <PresentationFormat>Presentación en pantalla (4:3)</PresentationFormat>
  <Paragraphs>151</Paragraphs>
  <Slides>44</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44</vt:i4>
      </vt:variant>
    </vt:vector>
  </HeadingPairs>
  <TitlesOfParts>
    <vt:vector size="54" baseType="lpstr">
      <vt:lpstr>Adobe Fan Heiti Std B</vt:lpstr>
      <vt:lpstr>Adobe Gothic Std B</vt:lpstr>
      <vt:lpstr>Arial</vt:lpstr>
      <vt:lpstr>Britannic Bold</vt:lpstr>
      <vt:lpstr>Calibri</vt:lpstr>
      <vt:lpstr>Cambria Math</vt:lpstr>
      <vt:lpstr>Eras Bold ITC</vt:lpstr>
      <vt:lpstr>Rockwell Extra Bold</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522</cp:revision>
  <dcterms:created xsi:type="dcterms:W3CDTF">2016-04-03T02:47:20Z</dcterms:created>
  <dcterms:modified xsi:type="dcterms:W3CDTF">2025-04-25T20:06:59Z</dcterms:modified>
</cp:coreProperties>
</file>