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97" r:id="rId6"/>
    <p:sldId id="295" r:id="rId7"/>
    <p:sldId id="260" r:id="rId8"/>
    <p:sldId id="282" r:id="rId9"/>
    <p:sldId id="261" r:id="rId10"/>
    <p:sldId id="262" r:id="rId11"/>
    <p:sldId id="296" r:id="rId12"/>
    <p:sldId id="275" r:id="rId13"/>
    <p:sldId id="283" r:id="rId14"/>
    <p:sldId id="269" r:id="rId15"/>
    <p:sldId id="279" r:id="rId16"/>
    <p:sldId id="28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FCCC-F662-4474-B973-608DA7CEEA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48" y="619093"/>
            <a:ext cx="1341139" cy="14338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62151" y="598429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Carlomagno Araya Alpízar</a:t>
            </a:r>
          </a:p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Catedrático en Estadística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88452-E33D-2745-E0FA-8A8EEB58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404" y="2741189"/>
            <a:ext cx="69818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685" y="667941"/>
            <a:ext cx="10244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Relación entre dos variables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685" y="3481400"/>
            <a:ext cx="9797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 simple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1164165"/>
            <a:ext cx="10380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/>
              <a:t>La regresión es una técnica estadística para estudiar la naturaleza de la relación entre dos o más variables. 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forma de la función de regresión en principio podría ser arbitraria, y tal vez se tenga que la relación más exacta entre las variables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sea la siguiente,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03" y="2629885"/>
            <a:ext cx="2828925" cy="552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685" y="4018590"/>
            <a:ext cx="104986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 el momento no se pretende encontrar relaciones tan complicadas entre variables, pues la discusión se limitará al caso de la 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Con este tipo de regresiones será suficiente hallar relaciones funcionales de tipo lineal.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03" y="5656483"/>
            <a:ext cx="1590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FD215C-1802-7D6D-9E94-7CF9C043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69" y="378432"/>
            <a:ext cx="5273607" cy="59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650" y="585800"/>
            <a:ext cx="937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a typeface="Times New Roman" panose="02020603050405020304" pitchFamily="18" charset="0"/>
                <a:cs typeface="Times New Roman" panose="02020603050405020304" pitchFamily="18" charset="0"/>
              </a:rPr>
              <a:t>Análisis de R</a:t>
            </a: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egresión lineal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9" y="2654966"/>
            <a:ext cx="2366963" cy="1272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45" y="5141313"/>
            <a:ext cx="1728787" cy="59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07" y="1145160"/>
            <a:ext cx="1691967" cy="483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constante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regresión indica el valor pronosticado de Y cuando X es cero.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coeficiente de regresión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representa la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cantidad de cambio 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(bien, puede ser aumento o disminución)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 se pronostica en Y para un aumento de una unidad en X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03" t="-4717" r="-6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signo negativo en el coeficiente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indica que medida que aumenta X, disminuye Y.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16" t="-5660" r="-108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3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986488-634E-D8F7-AA1B-D7950EDE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07" y="448437"/>
            <a:ext cx="9110282" cy="32253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E52630-73E3-C863-2518-76D32EAC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78" y="5127498"/>
            <a:ext cx="47148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331" y="709135"/>
            <a:ext cx="9508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Limitaciones de la regresión lineal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330" y="1533436"/>
            <a:ext cx="7188203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/>
              <a:t>Por su naturaleza, la regresión lineal sólo se ve una relación lineal entre las variables dependientes e independientes. Es decir, se asume que existe una relación lineal entre ellos. A veces esto no es correcto.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30" y="3845573"/>
            <a:ext cx="999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Los valores atípicos pueden tener enormes efectos sobre la regresión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7330" y="5399793"/>
            <a:ext cx="971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La regresión lineal asume que los datos son independientes.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03" y="867982"/>
            <a:ext cx="1892829" cy="160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504" y="3276693"/>
            <a:ext cx="2098341" cy="132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03" y="4988063"/>
            <a:ext cx="1833033" cy="99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803" y="3000468"/>
            <a:ext cx="28289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2283" y="645067"/>
                <a:ext cx="961813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Coeficiente de determinación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R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s-CR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(Bondad de ajuste)</a:t>
                </a:r>
                <a:endParaRPr lang="en-US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83" y="645067"/>
                <a:ext cx="9618134" cy="375552"/>
              </a:xfrm>
              <a:prstGeom prst="rect">
                <a:avLst/>
              </a:prstGeom>
              <a:blipFill rotWithShape="0">
                <a:blip r:embed="rId2"/>
                <a:stretch>
                  <a:fillRect l="-571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16" y="2278472"/>
            <a:ext cx="4000500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16" y="4250082"/>
            <a:ext cx="8048097" cy="2151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16" y="1266180"/>
            <a:ext cx="8705851" cy="9307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18E2B7-E088-E3CC-013F-E389E54A9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913" y="2550144"/>
            <a:ext cx="46958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1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712215-0154-BA2B-70F6-A2A1CEC6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1" y="228600"/>
            <a:ext cx="6491721" cy="44805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9053C3-CC70-319F-4412-8EC5FCCF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132" y="3829050"/>
            <a:ext cx="51530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508529"/>
            <a:ext cx="10041467" cy="60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0401" y="719668"/>
            <a:ext cx="9541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279857"/>
            <a:ext cx="10295466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 objetivos de la </a:t>
            </a:r>
            <a:r>
              <a:rPr lang="es-CR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son mostrar 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forma como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la variable independiente (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se relaciona con la variable dependiente (Y), hacer pronósticos sobre los valores de la variable dependiente, con base en el conocimiento de los valores de la variable independiente.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0400" y="2990218"/>
            <a:ext cx="10083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Se considera que dos variables cuantitativas están correlacionadas cuando los valores de una de ellas varían sistemáticamente con respecto a los valores de la otra: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9767" y="4253637"/>
            <a:ext cx="78231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b="1" i="1" dirty="0"/>
              <a:t>Si tenemos dos variables (X, Y) existe correlación si al aumentar los valores de X lo hacen también los de Y o viceversa. La correlación entre dos variables no implica, por sí misma, ninguna relación de causalidad.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6858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465" y="568110"/>
            <a:ext cx="9736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correlación lineal simple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463" y="1711111"/>
            <a:ext cx="101515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fuerza</a:t>
            </a:r>
            <a:r>
              <a:rPr lang="es-CR" dirty="0"/>
              <a:t> mide el grado en que una línea representa a la nube de puntos.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El </a:t>
            </a:r>
            <a:r>
              <a:rPr lang="es-CR" b="1" dirty="0"/>
              <a:t>sentido</a:t>
            </a:r>
            <a:r>
              <a:rPr lang="es-CR" dirty="0"/>
              <a:t> mide la variación de los valores de </a:t>
            </a:r>
            <a:r>
              <a:rPr lang="es-CR" b="1" dirty="0"/>
              <a:t>Y</a:t>
            </a:r>
            <a:r>
              <a:rPr lang="es-CR" dirty="0"/>
              <a:t> con respecto a </a:t>
            </a:r>
            <a:r>
              <a:rPr lang="es-CR" b="1" dirty="0"/>
              <a:t>X</a:t>
            </a:r>
            <a:r>
              <a:rPr lang="es-CR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forma</a:t>
            </a:r>
            <a:r>
              <a:rPr lang="es-CR" dirty="0"/>
              <a:t> establece el tipo de línea que define el mejor ajuste.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0464" y="1057660"/>
            <a:ext cx="101515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Los principales componentes elementales de una correlación, son la fuerza, el sentido y la forma: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4" y="3142048"/>
            <a:ext cx="5432158" cy="33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998" y="399534"/>
            <a:ext cx="955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Diagrama de dispersión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1198" y="983102"/>
            <a:ext cx="10168467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Un </a:t>
            </a:r>
            <a:r>
              <a:rPr lang="es-CR" b="1" dirty="0"/>
              <a:t>diagrama de dispersión</a:t>
            </a:r>
            <a:r>
              <a:rPr lang="es-CR" dirty="0"/>
              <a:t> o gráfica de </a:t>
            </a:r>
            <a:r>
              <a:rPr lang="es-CR" b="1" dirty="0"/>
              <a:t>dispersión</a:t>
            </a:r>
            <a:r>
              <a:rPr lang="es-CR" dirty="0"/>
              <a:t> es un tipo de </a:t>
            </a:r>
            <a:r>
              <a:rPr lang="es-CR" b="1" dirty="0"/>
              <a:t>diagrama</a:t>
            </a:r>
            <a:r>
              <a:rPr lang="es-CR" dirty="0"/>
              <a:t> que utiliza las coordenadas cartesianas para mostrar los valores de dos variables para un conjunto de datos.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10" y="2497667"/>
            <a:ext cx="4499750" cy="29121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D3C9AF-1A6B-4901-A43C-2CAE13F7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78" y="2242614"/>
            <a:ext cx="3925007" cy="31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C73093-08D5-6CF1-7A9A-5402366A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17" y="417342"/>
            <a:ext cx="7810119" cy="62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89B18F-B13E-C6DB-5123-16BDA418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" y="316610"/>
            <a:ext cx="9235631" cy="43446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269AE0-8971-2894-631E-5AF69AD7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187" y="4694302"/>
            <a:ext cx="2970966" cy="20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469" y="588077"/>
            <a:ext cx="99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medición de la correlación lineal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69" y="3840767"/>
            <a:ext cx="5215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Cálculo del coeficiente de correlación lineal simple (r)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52" y="4468548"/>
            <a:ext cx="3110583" cy="1341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1192370"/>
            <a:ext cx="77046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La cuantificación de la fuerza de la relación lineal entre dos variables cuantitativas, se estudia por medio del cálculo del </a:t>
            </a:r>
            <a:r>
              <a:rPr lang="es-CR" b="1" dirty="0"/>
              <a:t>coeficiente de correlación de Pearson</a:t>
            </a:r>
            <a:r>
              <a:rPr lang="es-CR" dirty="0"/>
              <a:t>. Dicho coeficiente oscila entre –1 y +1. Un valor de –1 indica una relación lineal o línea recta positiva perfecta. Una correlación próxima a cero indica que no hay relación lineal entre las dos variables.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46" r="-40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23968" y="4677602"/>
            <a:ext cx="5109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dirty="0"/>
              <a:t>El </a:t>
            </a:r>
            <a:r>
              <a:rPr lang="es-CR" b="1" dirty="0"/>
              <a:t>coeficiente de correlación de Pearson</a:t>
            </a:r>
            <a:r>
              <a:rPr lang="es-CR" dirty="0"/>
              <a:t> es una medida de la relación lineal entre dos variables aleatorias cuantitativas.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2" y="1031713"/>
            <a:ext cx="1803398" cy="18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26F7818-358D-F019-F314-3FE28D55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5" y="1189101"/>
            <a:ext cx="9110282" cy="32253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CCD64D-2243-CF04-4B4A-F93EF993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8" y="4414428"/>
            <a:ext cx="4724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8867" y="585802"/>
            <a:ext cx="10041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Correlación y causalidad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868" y="1081923"/>
            <a:ext cx="9711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Hay que tener presente que la fuerza de asociación no significa necesariamente </a:t>
            </a:r>
            <a:r>
              <a:rPr lang="es-CR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causalidad</a:t>
            </a:r>
            <a:r>
              <a:rPr lang="es-C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 simple hecho de que los cambios en X parezca explicar gran parte de la variación en Y no significa automáticamente que X sea la causa de Y. En efecto, lo inverso puede suceder o bien ambas variables pueden ser causadas por una tercera que no ha sido identificada.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533" y="3285405"/>
            <a:ext cx="995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Se trata simplemente de establecer una especie de comparación entre dos o más variables al mismo tiempo, pero de ningún modo la correlación busca explicar porqué las variables sufren tal o cual cambio.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6770</TotalTime>
  <Words>682</Words>
  <Application>Microsoft Office PowerPoint</Application>
  <PresentationFormat>Panorámica</PresentationFormat>
  <Paragraphs>34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Carlomagno1</dc:creator>
  <cp:lastModifiedBy>Carlomagno Araya Alpizar</cp:lastModifiedBy>
  <cp:revision>210</cp:revision>
  <dcterms:created xsi:type="dcterms:W3CDTF">2016-10-01T00:18:47Z</dcterms:created>
  <dcterms:modified xsi:type="dcterms:W3CDTF">2024-06-19T17:46:39Z</dcterms:modified>
</cp:coreProperties>
</file>