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4" r:id="rId5"/>
    <p:sldId id="273" r:id="rId6"/>
    <p:sldId id="304" r:id="rId7"/>
    <p:sldId id="305" r:id="rId8"/>
    <p:sldId id="313" r:id="rId9"/>
    <p:sldId id="309" r:id="rId10"/>
    <p:sldId id="310" r:id="rId11"/>
    <p:sldId id="307" r:id="rId12"/>
    <p:sldId id="308" r:id="rId13"/>
    <p:sldId id="267" r:id="rId14"/>
    <p:sldId id="280" r:id="rId15"/>
    <p:sldId id="283" r:id="rId16"/>
    <p:sldId id="289" r:id="rId17"/>
    <p:sldId id="306" r:id="rId18"/>
    <p:sldId id="291" r:id="rId19"/>
    <p:sldId id="281" r:id="rId20"/>
    <p:sldId id="282" r:id="rId21"/>
    <p:sldId id="311" r:id="rId22"/>
    <p:sldId id="260" r:id="rId23"/>
    <p:sldId id="275" r:id="rId24"/>
    <p:sldId id="314" r:id="rId25"/>
    <p:sldId id="316" r:id="rId26"/>
    <p:sldId id="269" r:id="rId27"/>
    <p:sldId id="261" r:id="rId28"/>
    <p:sldId id="276" r:id="rId29"/>
    <p:sldId id="278" r:id="rId30"/>
    <p:sldId id="270" r:id="rId31"/>
    <p:sldId id="262" r:id="rId32"/>
    <p:sldId id="263" r:id="rId33"/>
    <p:sldId id="277" r:id="rId34"/>
    <p:sldId id="271" r:id="rId35"/>
    <p:sldId id="272" r:id="rId36"/>
    <p:sldId id="312" r:id="rId37"/>
    <p:sldId id="297" r:id="rId38"/>
    <p:sldId id="301" r:id="rId39"/>
    <p:sldId id="303" r:id="rId40"/>
    <p:sldId id="298" r:id="rId41"/>
    <p:sldId id="299" r:id="rId42"/>
    <p:sldId id="295" r:id="rId43"/>
    <p:sldId id="296" r:id="rId44"/>
    <p:sldId id="315" r:id="rId45"/>
    <p:sldId id="300" r:id="rId46"/>
    <p:sldId id="265" r:id="rId4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8332" units="cm"/>
          <inkml:channel name="Y" type="integer" max="10564" units="cm"/>
          <inkml:channel name="F" type="integer" max="256" units="dev"/>
          <inkml:channel name="T" type="integer" max="2.14748E9" units="dev"/>
        </inkml:traceFormat>
        <inkml:channelProperties>
          <inkml:channelProperty channel="X" name="resolution" value="623.53741" units="1/cm"/>
          <inkml:channelProperty channel="Y" name="resolution" value="636.38556" units="1/cm"/>
          <inkml:channelProperty channel="F" name="resolution" value="0" units="1/dev"/>
          <inkml:channelProperty channel="T" name="resolution" value="1" units="1/dev"/>
        </inkml:channelProperties>
      </inkml:inkSource>
      <inkml:timestamp xml:id="ts0" timeString="2020-11-23T14:29:55.124"/>
    </inkml:context>
    <inkml:brush xml:id="br0">
      <inkml:brushProperty name="width" value="0.05292" units="cm"/>
      <inkml:brushProperty name="height" value="0.05292" units="cm"/>
    </inkml:brush>
  </inkml:definitions>
  <inkml:trace contextRef="#ctx0" brushRef="#br0">24977 9945 127 0,'-4'11'0'0,"1"5"7"16,3-16 0-16,0 0-7 15,0 0 1-15,0 0 2 16,1 7 1-16,1 6 4 15,0 1 0-15,4 6-5 16,-5 6 1-16,7-1-3 16,-6 5 1-16,1 3 0 15,1-4 0-15,2-2-1 16,-4-7 0-16,-1-4 0 0,-1-3 0 16,0-4-1-16,0-9 1 15,0 7 0-15,0-7 1 16,0 0-1-16,4-7 0 15,2-12-1-15,1-8 0 16,2-10 0-16,0 1 1 16,1-4-1-16,1 0 1 15,4-1-1-15,-3 6 1 16,3 7-1-16,7 2 0 16,6 5 0-16,2 4 0 15,-1 8 0-15,6 6 1 16,4 3-1-16,-11 3 0 15,-6 3 1-15,-11 10 0 16,-7 4 0-16,0 3 1 16,-4 3-2-16,-4-3 1 15,-2-1-1-15,-9 19 1 16,-5 11 0-16,13-32 0 0,7-20-1 16,-9 13 1-16,-4 7 0 15,3-8 0-15,5-1-1 16,1-4 0-16,2-3 0 15,-3 5 1-15,-4 4-1 16,9-13 0-16,22 5-1 16,-22-5 0-16,0 0-25 15,14 2 0-15,1 0-78 0</inkml:trace>
  <inkml:trace contextRef="#ctx0" brushRef="#br0" timeOffset="663.28">25635 10171 73 0,'0'0'0'0,"0"0"9"16,0 0 0-16,16-18 8 15,-16 18 0-15,6-8-4 16,-6 8 0-16,0 0-10 0,0 0 0 16,0 0 0-16,0 0 1 15,0 0-4-15,-24 11 0 16,-17 2 2-16,2 1 0 15,-3 6 1-15,-4 2 0 16,-2 7-1-16,33-20 1 16,22-11-2-16,-7 2 1 15,-9 11-1-15,0 5 1 16,-6 7 0-16,9-12 1 16,5-4-2-16,2-1 0 15,5 1 0-15,12 6 0 16,12-1-1-16,-15-8 0 15,-4-4 1-15,15-7 0 16,7-6 0-16,-9 4 0 16,-4 0-1-16,-5 5 0 15,-4-1-1-15,-3 1 0 16,-3 1-4-16,-5 3 0 16,8-4-54-16,-8 4 1 15,0 0 24-15</inkml:trace>
  <inkml:trace contextRef="#ctx0" brushRef="#br0" timeOffset="1037.45">25771 10275 149 0,'0'0'0'16,"0"0"3"-16,0 0 1 16,0 0 2-16,0 0 0 15,32-5-3-15,-8-2 1 16,7-2 0-16,-3 3 0 15,-2 3-4-15,0-1 1 16,-1-2 1-16,-4 5 0 16,-6-1-1-16,-3 2 0 15,0-4-1-15,-3 4 1 16,-4 0-22-16,-5 0 0 16,8-3-21-16,-8 3 0 15,0 0 7-15</inkml:trace>
  <inkml:trace contextRef="#ctx0" brushRef="#br0" timeOffset="1337.52">25727 10097 129 0,'24'5'0'15,"17"4"7"-15,-28-9 1 16,-12-5 4-16,-1 5 0 16,12-11-7-16,0 5 1 15,5-1-4-15,7 2 0 16,6-1 1-16,-4 3 0 16,-2-1-2-16,-6 4 1 15,0-3-2-15,-8 1 0 16,-1 0-4-16,-2 2 0 15,1 2-82-15,1 0 0 16,0 1 102-16</inkml:trace>
  <inkml:trace contextRef="#ctx0" brushRef="#br0" timeOffset="2267.02">26374 10017 44 0,'0'0'0'15,"-15"6"21"-15,15-6 0 16,0 0-15-16,0 0 1 15,7-4-2-15,-7 4 0 16,13-5 19-16,-13 5 1 16,9-8-25-16,-1 3 0 15,1-4 3-15,4 2 0 16,2 1 0-16,3-4 1 16,2 1-1-16,5 0 1 15,4 0-3-15,-1 1 0 16,-1 3-1-16,-1 1 1 0,0-1-1 15,-2 3 1-15,0 0-1 16,-3 2 1-16,-5 2-1 16,-3 2 1-16,-4-1-1 15,-9-3 0-15,8 13 0 16,-14 0 1-16,-3 5 0 16,0-2 0-16,-2 0-1 15,-2 0 0-15,-2 2 0 16,4-1 1-16,-2-1-1 0,0-2 0 15,-2 2 0-15,4-3 0 16,4-4 0-16,3-2 0 16,2-1 0-16,2-6 0 15,11 7 0-15,-1-7 0 16,1 0 0-16,9 4 0 16,6-1 0-16,-6 3 0 15,-1-3 0-15,-1-1 0 16,-1 0 0-16,-4 0 0 15,-4 1 0-15,-4 4 1 16,-1 6-1-16,-2-2 0 16,-4 1 0-16,-9-1 0 15,-6-2 0-15,-7-2 1 16,-5 3-1-16,-3-1 0 16,-3 3 0-16,4-5 0 15,1 2 0-15,3 0 1 16,-1-3-1-16,2 1 0 15,2-3 0-15,2-4 0 0,5 0 0 16,4 0 0-16,4 0 0 16,9 0 0-16,-9-11-1 15,7 5 0-15,4-6-33 16,3 5 1-16,1 1-47 16</inkml:trace>
  <inkml:trace contextRef="#ctx0" brushRef="#br0" timeOffset="2792.67">27076 9875 104 0,'-10'12'0'15,"-3"8"12"-15,13-20 0 16,13-16 4-16,-5 3 1 15,-1 3-16-15,1 4 1 0,-3-1 2 16,-5 7 0-16,7-5 1 16,-7 5 0-16,0 0 0 15,0 12 1-15,-1 4-5 16,-3 10 0-16,-2 3 1 16,1 1 0-16,-3 3 1 15,3 3 1-15,-1 2-4 16,3-6 0-16,3-7 0 15,-2 1 1-15,-2 2-1 0,0-6 1 16,3-4-1-16,-3-4 1 16,2-3 0-16,2 0 0 15,0-2-2-15,0-9 0 16,11 0-6-16,-11 0 1 16,9-9-40-16,-9 9 1 15,0 0-19-15</inkml:trace>
  <inkml:trace contextRef="#ctx0" brushRef="#br0" timeOffset="5765.4">24970 10926 83 0,'0'0'0'0,"-4"13"12"15,4-13 1-15,0 0 0 16,0 0 0-16,0 0-5 15,0 0 0-15,-9 5 2 16,3 4 1-16,2 2-8 16,-1 9 1-16,1 7-3 0,2 2 0 15,2-4 0 1,4 2 1-16,3 0-1 0,-1-3 0 16,-2-1 0-16,-1-10 1 15,1-1-2-15,0-6 1 16,-1 1-1-16,-3-7 1 15,10 2 0-15,-10-2 0 16,9-8 0-16,0-8 0 16,-3-11 0-16,1 0 0 15,0-9 0-15,1 0 0 16,-3-2-1-16,1 6 0 16,-1 1 0-16,1 2 0 15,1 4 0-15,4 3 0 16,2 6 0-16,4 5 0 15,-2 6 0-15,0 1 0 16,-2 2 0-16,3 11 0 16,1 6 0-16,-4 3 0 15,0 5 0-15,-6-3 0 16,-1 0 0-16,-3 3 0 16,-3 3-1-16,0-1 1 0,-2-2 0 15,1-1 0-15,1-6 0 16,-2 6 0-16,-2 3 0 15,0-9 0-15,2-1 0 16,1-4 0-16,1-6-2 16,0-5 1-16,0 0-14 15,0 0 1-15,9 4-33 16,6-1 1-16,-1 3 7 16</inkml:trace>
  <inkml:trace contextRef="#ctx0" brushRef="#br0" timeOffset="6411.39">25417 11150 104 0,'0'0'0'15,"-13"9"1"-15,13-9 1 16,0 0 0-16,0 0 1 16,0 0 10-16,0 0 1 15,-4 7-11-15,4-7 1 16,0 9 5-16,0 2 1 16,0 3-8-16,0 2 1 15,-4 1-2-15,2-1 1 16,-1 2-2-16,-1 0 0 15,0 2 0-15,3-4 1 16,-5 0-1-16,4-1 0 16,0-4 0-16,0 1 1 15,2-1-3-15,-1-2 1 16,1-4-3-16,0-5 1 16,3-7-43-16,7-2 1 0,-5 2 4 15</inkml:trace>
  <inkml:trace contextRef="#ctx0" brushRef="#br0" timeOffset="6832.04">25365 11193 74 0,'9'11'0'15,"8"7"6"-15,-17-18 0 16,9 4 1-16,-9-4 1 15,4-13 3-15,3 4 0 16,4-9-1-16,-2 5 1 16,-1 2-1-16,8 2 1 15,5 0-10-15,1 6 1 16,0-4-2-16,2 1 1 16,4-5 0-16,-4 4 0 15,-2 0-1-15,-4 1 1 16,-1 1-29-16,-6 3 0 0,-3 2-22 15,-8 0 0-15,0 0 54 16</inkml:trace>
  <inkml:trace contextRef="#ctx0" brushRef="#br0" timeOffset="7191.49">25404 11258 91 0,'11'-4'0'16,"5"-3"8"-16,-16 7 0 16,0 0 6-16,0 0 1 15,0 0-13-15,0 0 1 16,0 0 3-16,0 0 0 15,13-5-3-15,-2 1 1 16,2 1 0-16,2-3 1 16,2 1-4-16,-2-1 1 15,1 4-1-15,3 2 1 16,1 0-1-16,-3 2 0 16,-6 2-1-16,-2 0 0 15,-2-1-22-15,-7-3 0 16,10 2-9-16,-10-2 0 15,0 0-11-15</inkml:trace>
  <inkml:trace contextRef="#ctx0" brushRef="#br0" timeOffset="7734.07">25862 11188 131 0,'-9'3'0'0,"-4"-1"0"16,13-2 1-16,16-2 16 15,-3-1 0-15,2-3-16 16,3 3 1-16,5-5-1 16,-1 3 1-16,0 1-1 15,-2-1 0-15,-1 1-1 16,-3-1 1-16,1 1-1 15,-6 3 0-15,-2-1-24 0,-1 2 1 16,-5 2-23-16,-3-2 0 16,0 0 34-16</inkml:trace>
  <inkml:trace contextRef="#ctx0" brushRef="#br0" timeOffset="8002.38">25810 11310 117 0,'22'-9'0'16,"15"-5"7"-16,-29 14 1 15,-14 7 4-15,6-7 1 16,-11 11-7-16,11-11 0 16,0 0-4-16,15-4 1 15,11-1-1-15,1 1 0 16,8-5-1-16,-7 6 0 15,0-3-1-15,-6 3 1 16,-3-1-1-16,-3 4 0 0,-7-4-32 16,-3 4 0-16,-2 0-4 15,-4 0 1-15,0 0 13 16</inkml:trace>
  <inkml:trace contextRef="#ctx0" brushRef="#br0" timeOffset="10495.11">26592 11099 107 0,'0'0'0'0,"-15"24"16"15,15-24 1-15,0 0-19 16,0 0 1-16,0 0 4 16,0 0 1-16,0 0-1 0,0 0 0 15,-17 11-3-15,8-4 0 16,0-4 0-16,-1 6 0 16,-1-3 0-16,0 1 1 15,0-2 5-15,0 3 0 16,2-7-6-16,1 1 1 15,5-4-1-15,3 2 0 16,0 0-1-16,11-9 1 16,6-7 0-16,-1 2 1 15,3-4 0-15,1 3 1 16,4 1-1-16,4 5 1 16,3 3-1-16,-3 5 0 15,-1-5-1-15,-4 8 0 16,-3 2 1-16,-5-1 0 15,-6-1 0-15,-2 5 0 16,-3 2 0-16,-8 2 0 16,-3 2-1-16,-10 5 1 15,-8 7-1-15,-1-5 1 16,-2 1-1-16,-2 1 1 16,-3 3-1-16,4-5 1 0,-1 0-1 15,6-2 1-15,2 0-1 16,3-3 1-16,6-3-1 15,2-1 1-15,4-6 0 16,7-5 0-16,-4 8 0 16,15-7 1-16,8-2-2 0,-1 1 0 15,4-8 0-15,2 5 1 16,4-3-1-16,-4 3 0 16,0-3 0-16,2 3 1 15,2 1 0-15,-8 0 1 16,-1 2-2-16,-5 0 0 15,-3 0-1-15,-1 0 1 16,-3 0-18-16,0 0 0 16,3 0-10-16,-10 0 0 15,0 0-38-15</inkml:trace>
  <inkml:trace contextRef="#ctx0" brushRef="#br0" timeOffset="10841.83">26963 11280 121 0,'0'0'0'16,"7"0"12"-16,-9 9 0 15,1 7 1-15,-5-2 1 0,4 1-9 16,4-1 0-16,5-1 0 16,12-4 1-16,10-2-4 15,5-3 0-15,6-4 1 16,-1-6 1-16,4-1-3 15,-14-4 1-15,-5 2 0 16,-3-3 0-16,-7-5-2 16,-8-3 0-16,-8-5 0 15,-2 5 1-15,-3-5-1 0,-15 9 1 16,-10 3-1 0,1 6 0-16,-4 5 0 0,3 2 0 15,1 7-3-15,5 2 0 16,6 2-12-16,3 2 1 15,4 1-16-15,4-3 0 16,0 0-48-16</inkml:trace>
  <inkml:trace contextRef="#ctx0" brushRef="#br0" timeOffset="16756.32">28694 10010 91 0,'0'0'0'16,"2"7"8"-16,-2-7 1 15,5-7 0-15,-5 7 0 16,0 0 1-16,0 0 1 15,0 0-2-15,0 0 1 16,4 7-9-16,14 19 1 16,14 11-1-16,-36-15 1 15,-18-9-1-15,15-4 1 16,3 0-1-16,6 23 0 0,3 10 0 16,-7-28 0-16,-5-16 0 15,7 2 1-15,0 0-2 16,0 0 1-16,4-12 1 15,-2 1 0-15,1 2-2 16,3-22 1-16,3-18-1 16,4 15 0-16,6 4 0 15,-1-5 0-15,0 3 0 0,-8 16 0 16,-7 12 0-16,3-5 0 16,1 4 0-16,-7 5 0 15,10-11 0-15,-3 9 0 16,0-2 0-16,-7 4 1 15,8 4-1-15,-6 9 0 16,-1 12 0-16,3 5 1 16,2 12-1-16,-4-20 1 15,-2-12-1-15,-4 25 1 16,-2 6 0-16,4-23 1 16,2-18-2-16,-1 13 0 15,-1-1 1-15,0-4 0 16,2-3-1-16,0-5 0 15,0 0 0-15,0 0 1 16,0 0-2-16,0 0 1 16,5 5-10-16,-5-5 0 15,8-1-14-15,1 1 1 16,0-4-65-16</inkml:trace>
  <inkml:trace contextRef="#ctx0" brushRef="#br0" timeOffset="17130.48">29185 10026 103 0,'43'0'22'0,"-30"0"0"16,-6 0-15-16,1 0 0 16,-5 0-6-16,8-3 0 15,6 1 3-15,3-2 1 16,6-7-2-16,2 6 1 16,1-4-3-16,3 5 0 15,3-3 0-15,-4 2 0 16,1 1-1-16,-6 1 1 15,-6 1-1-15,-3 2 0 16,-3 0 0-16,-14 0 0 16,6 12-40-16,-17-3 0 15,-8 0 5-15,1 0 0 16,-1 2 22-16</inkml:trace>
  <inkml:trace contextRef="#ctx0" brushRef="#br0" timeOffset="17401">29141 10178 111 0,'18'7'0'0,"12"11"3"16,-11-9 1-16,-3-2 14 16,-5-1 1-16,-5-3-12 15,9-3 0-15,3 0-3 16,6-7 0-16,7 2 2 16,6-8 0-16,6 0-5 0,1 4 0 15,4-1 0-15,19 4 0 16,12 6 0-16,-51 0 1 15,-32 0-1-15,13 0 0 16,1 0-1-16,-10 0 0 16,9 0-1-16,-9 0 0 15,0 0-23-15,0 0 1 16,0 0 5-16,0 0 0 16,0 0-59-16</inkml:trace>
  <inkml:trace contextRef="#ctx0" brushRef="#br0" timeOffset="19444.05">30423 9875 57 0,'-18'5'0'16,"-14"8"6"-16,41-15 0 15,23-11 4-15,-23 10 1 16,-7 3-5-16,-2 0 0 16,0 0 5-16,0 0 0 15,0 0-11-15,-17 0 0 16,-12-6 9-16,5 5 0 16,-2 1-9-16,7 1 0 15,5 5-1-15,-14 1 1 16,-7 6 0-16,20-8 0 15,13-5 0-15,-7 0 0 16,0 0 0-16,9 0 0 16,-10 0 0-16,10 0 1 15,-7 4-1-15,7-4 0 16,0 0 0-16,0 0 0 16,0 0 3-16,0 0 0 15,0 0 0-15,0 0 0 16,0 0-10-16,0 0 1 0,0 0 11 15,0 0 1-15,0 0-1 16,-9 12 1-16,-6 10-4 16,10-13 0-16,3-2-1 15,2 2 0-15,2-2-2 16,-2 2 1-16,0-5 0 16,12 5 1-16,12 4-1 15,-14-10 0-15,-8-3 0 16,20 6 0-16,13-3 1 0,-19 1 1 15,-4-2-2-15,15 1 1 16,10 1 0-16,-24-4 0 16,-11 0 0-16,-2 0 1 15,11 5 0-15,-5 3 0 16,-3 4 0-16,-8 13 0 16,-8 15-1-16,5-25 1 15,1-15-2-15,-32 27 1 16,-18 14 0-16,31-28 1 15,17-13-2-15,-8 3 0 16,1-3 0-16,6 2 0 16,9-2 1-16,1 0 0 15,-12 4-1-15,-4-1 0 16,-10-3 0-16,17 4 0 16,9-4 0-16,0 0 0 15,0 0-3-15,16-16 1 16,10-10-31-16,-17 17 0 15,1 2-48-15</inkml:trace>
  <inkml:trace contextRef="#ctx0" brushRef="#br0" timeOffset="19849.59">30818 9853 176 0,'0'0'0'16,"0"0"0"-16,0 0 0 15,0 0 1-15,0 0 1 16,0 0 1-16,0 0 1 16,0 0-2-16,0 0 0 15,-16 22 1-15,7-2 0 16,-3 5 0-16,-4 18 0 15,-4 8-1-15,5-22 0 16,2-11-1-16,-2 10 1 16,-2 1-1-16,6-11 1 15,2-1-2-15,4-5 0 16,3-5 0-16,-6 8 0 16,-3 5 1-16,4-11 0 15,3 0-1-15,4-9 0 16,0 0-7-16,0 0 1 15,17-2-4-15,-8-5 0 16,0-2-75-16,2-2 1 0,0 2 99 16</inkml:trace>
  <inkml:trace contextRef="#ctx0" brushRef="#br0" timeOffset="28089.36">28779 11058 52 0,'0'0'0'15,"-7"7"15"-15,7-7 0 16,0 0-6-16,0 0 0 16,0 0 23-16,0 0 0 15,0 0-32-15,0 0 1 16,0 0-3-16,0 0 1 15,0 0 2-15,0 0 0 16,5 13 0-16,1-4 0 16,1 1 1-16,0 34 0 15,1 15-2-15,-6-43 1 16,-4-32 0-16,2 16 0 16,0 0-1-16,0 0 1 15,0 0 0-15,0 0 0 16,0 7-1-16,-9 2 1 15,-6 1-1-15,15-10 1 16,-8 5-1-16,8-5 1 16,0 0-1-16,0 0 1 15,0 0 0-15,0 0 0 16,0 0 0-16,0-7 0 16,-1-6-1-16,13-25 0 0,12-18 0 15,-5 18 0-15,-1 8 0 16,-7 10 1-16,-3 7-1 15,14-7 0-15,8 1 0 16,1-3 0-16,2 0 0 16,-18 15 0-16,-11 2 0 15,7-1 0-15,0 5 0 16,-4-3 0-16,1 4 0 0,-1 0 0 16,2 0 0-16,-1 0 0 15,-1 4 0-15,0-3 0 16,1 7-7-16,-8-8 0 15,7 7-61-15,3 2 0 16,-1 0 62-16</inkml:trace>
  <inkml:trace contextRef="#ctx0" brushRef="#br0" timeOffset="28976.56">28738 11015 63 0,'11'3'0'16,"10"3"11"-16,-14-6 0 15,-7-6-5-15,0 6 0 16,-4-7-2-16,4 7 1 16,0 0 4-16,0 0 0 15,0 0-9-15,0 0 0 16,0 0 8-16,-3 16 0 16,-1 4-1-16,0-2 0 0,2 0-7 15,1-2 1-15,-1 1 2 16,-2 10 0-16,-1 10-2 15,3-24 0-15,4-15 1 16,-2 2 0-16,3 9-1 16,6-2 1-16,6 2-2 15,-7-7 0-15,-5 0 0 0,-3-2 1 16,0 0 0-16,0 0 0 16,0 0-1-16,0 0 0 15,0 0 0-15,0 0 0 16,0 0 0-16,0 0 0 15,0 0 0-15,0 0 0 16,0 0 0-16,4-7 0 16,2-6 0-16,14-26 0 15,11-19 0-15,-16 36 0 16,-8 19 0-16,25-15 0 16,12-2 0-16,-29 13 0 15,-17 7 0-15,11-6 0 16,2 1-3-16,2-1 1 15,4-1-18-15,-10 4 0 16,-5 3-16-16,-2 0 1 16,0 0 4-16</inkml:trace>
  <inkml:trace contextRef="#ctx0" brushRef="#br0" timeOffset="29921.4">29226 11094 142 0,'0'0'0'16,"0"0"1"-16,0 0 0 15,0 0 9-15,0 0 0 16,24-9-8-16,-9 3 0 0,1-1-1 15,8 0 1-15,6 0-2 16,0 1 1-16,3-3 0 16,-5 6 0-16,-3-1 0 15,-2 2 0-15,-3 2-2 16,-5 0 1-16,-6 2-12 0,2 2 0 16,-2-4-30-1,-5 9 0-15,0 0 6 16</inkml:trace>
  <inkml:trace contextRef="#ctx0" brushRef="#br0" timeOffset="30236.58">29182 11294 158 0,'24'-7'0'16,"16"-4"3"-16,-25 7 0 15,-13 4-2-15,-2 0 1 16,7-1 0-16,12-3 1 16,10-3 0-16,5 1 0 15,4 3-2-15,-2-1 0 16,0-1 0-16,-2 1 1 16,-1 2-2-16,-5 1 1 15,-2-1 0-15,-8 2 0 16,-7 0-1-16,-2 0 1 15,-3 2-1-15,-6-2 0 0,7 0-25 16,-7 0 1-16,0 0-17 16,0 0 1-16,0 0 11 15</inkml:trace>
  <inkml:trace contextRef="#ctx0" brushRef="#br0" timeOffset="32564.2">30261 11015 107 0,'-12'7'0'16,"-4"4"11"-16,16-11 0 15,13-6-12-15,-13 6 0 16,0 0 8-16,0 0 0 16,0 0-7-16,-28 7 0 15,-18 4 0-15,35-7 1 16,22-8-1-16,-11 4 0 15,-13 15 10-15,2 15 0 16,-2 12-12-16,7-31 1 16,12-22 1-16,-6 11 0 0,-13-2 1 15,13 2 1-15,0 0-2 16,0 0 0-16,4-7 2 16,25-10 1-16,19-6-4 15,-26 12 0-15,-9 4 2 16,22-4 0-16,13 0-1 15,-25 4 0-15,-12 4 0 0,26 3 0 16,13 7 0 0,-39-7 0-16,-22 0 1 0,11 0 1 15,0 0-1-15,-19 16 1 16,-12 13-2-16,3-9 1 16,-3-4-1-16,-12 16 1 15,-9 6-1-15,25-20 1 16,10-11-1-16,-9 12 1 15,-3 6-1-15,12-14 1 16,10-10-1-16,-6 7 1 16,2-1 0-16,3-2 1 15,6-3-1-15,2-2 0 16,0 0 2-16,0 0 0 16,15 7-3-16,0-3 1 15,7-2 0-15,8-2 0 16,8 0 0-16,-8-2 0 15,-4 2-1-15,2-4 1 16,-1 1-1-16,-3-1 1 16,0-1-1-16,-7 1 1 15,-4 0-1-15,-2 3 1 0,-2 1-1 16,-1 0 1-16,-5 0-3 16,-3 0 1-16,0 0-37 15,0 0 1-15,2 5-19 16,-2-5 0-16,0 0 66 15</inkml:trace>
  <inkml:trace contextRef="#ctx0" brushRef="#br0" timeOffset="33104.25">30778 11065 152 0,'-8'13'0'16,"-5"1"5"-16,8-3 0 15,5-8-1-15,0-3 0 16,13 11-1-16,-9-3 1 16,-3 1 0-16,-2 0 1 15,-3 1-5-15,-7 7 1 16,-6 1-1-16,4-2 1 15,0-7 0-15,-1 2 0 16,-3-2-1-16,4 0 1 16,2-4 0-16,3 2 1 0,3-1-2 15,5-6 0-15,-6 9 1 16,6-9 0-16,0 0-1 16,8 2 1-16,5-1 0 15,5-1 0-15,4 0-1 16,1-1 0-16,1-1 1 15,7-4 1-15,6-3-2 16,0 4 1-16,2 0-1 0,-6 3 0 16,-2-2 0-1,-5 2 1-15,-6 2 0 0,-3-1 0 16,-6-1-1-16,2 2 0 16,2 2 0-16,-6-1 0 15,-1 1-1-15,-8-2 0 16,7 4-12-16,-7-4 1 15,0 0-17-15,0 0 0 16,5 7-6-16,-5-7 1 16,0 0 7-16</inkml:trace>
  <inkml:trace contextRef="#ctx0" brushRef="#br0" timeOffset="33419.85">31190 10991 122 0,'-4'25'0'15,"0"15"22"-15,4-40 1 0,10-9-19 16,-7 2 1-16,1-6 2 16,-13 17 0-16,-10 10-4 15,12 6 0-15,3 7 0 16,-3 9 1-16,-1 2-4 15,-1 0 1-15,0 0-1 16,0 0 1-16,-1-1 1 16,3-4 0-16,0-2-2 0,-3-4 0 15,-1 0 0-15,4-6 0 16,0-6-3-16,1-3 0 16,4-4-40-16,2-1 1 15,0 2-33-15</inkml:trace>
  <inkml:trace contextRef="#ctx0" brushRef="#br0" timeOffset="39591.33">25069 12167 30 0,'0'0'0'0,"0"0"9"16,0 0 0-16,0 0 13 16,0 0 1-16,0 0-17 15,0 0 0-15,0 0 21 0,0 0 0 16,0 0-27-16,0 0 1 16,0 0 2-16,0 0 0 15,0 0 0-15,0 0 1 16,0 0 0-16,0 0 1 15,21 23-3-15,-8-5 0 16,-1 6-2-16,1-3 1 16,0 3 0-16,-2 1 0 15,-1 2 0-15,-5-3 0 16,-1-6 0-16,-8 1 1 16,-3-4-2-16,-6-1 0 15,-6-1 1-15,-5 0 0 16,-5-1-1-16,-4-1 1 15,-2-4 0-15,9 0 0 16,2-3-1-16,0-4 0 16,0-5 0-16,7 3 1 15,0-5-1-15,8-6 1 0,5-5-1 16,3-4 0-16,4 1 0 16,8-6 0-16,6-4 0 15,5 2 0-15,4 2 0 16,2 2 0-16,3 1 0 15,1 3 0-15,3-3 0 16,2 10 0-16,3-2 0 16,-5 7 0-16,-3-2 0 0,1 2 0 15,2-2 0 1,-7 4 0-16,-2 3 0 0,-4-1 0 16,-4 1 0-16,-3 0 0 15,-2-1-1-15,-6 3 0 16,-1 0-32-16,-6 2 0 15,0 0-29-15,0 0 1 16,0 0 72-16</inkml:trace>
  <inkml:trace contextRef="#ctx0" brushRef="#br0" timeOffset="40790.81">25256 12499 84 0,'0'0'0'15,"4"7"8"-15,-4-7 1 16,0 0 15-16,0 0 1 15,0 0-19-15,0 0 0 16,3 12-5-16,5 8 0 16,5 9 0-16,-12-11 1 15,-2-2 1-15,4 1 0 16,5-1-2-16,-3-2 1 16,-1-3-1-16,0 0 0 0,-1 0 0 15,1-4 0-15,2 2 0 16,-3 0 1-16,1-7-2 15,-4-2 1-15,4 7 0 16,-4-7 0-16,0 0-1 16,0 0 0-16,3-16 1 15,-1 0 0-15,0-6-1 16,4-7 0-16,1-7 0 0,0 7 1 16,1 0-1-16,-1 4 0 15,1 3 0-15,1 6 0 16,-4 4 0-16,8 3 0 15,2 1 0-15,-2 3 0 16,-2 1 0-16,-2 1 0 16,1 1 0-16,-3 2 0 15,0 0-1-15,-7 0 0 16,11 4-14-16,-11-4 1 16,10 5-17-16,-10-5 0 15,0 0-30-15</inkml:trace>
  <inkml:trace contextRef="#ctx0" brushRef="#br0" timeOffset="41467.68">25793 12383 128 0,'0'0'0'0,"-11"4"20"15,11-4 0-15,13-6-19 16,-13 6 1-16,8-3-1 16,-1 3 1-16,2-6 0 15,14-4 0-15,8-7-1 16,-5 5 1-16,2 1-1 16,-4 4 0-16,-4 1-1 15,-2 3 1-15,-3 1-1 0,-2 2 0 16,-4 0-10-16,-1 3 0 15,-3 1-46-15,-1 5 1 16,0 0 32-16</inkml:trace>
  <inkml:trace contextRef="#ctx0" brushRef="#br0" timeOffset="41736.35">25782 12529 125 0,'13'-16'0'15,"13"-6"3"-15,-18 13 0 16,-16 18 6-16,8-9 0 16,0 0 0-16,11 0 1 15,6-3-7-15,7 1 1 16,7 0-3-16,1 0 0 16,3-1 1-16,-4-1 1 15,-1 1-2-15,-6 1 1 16,-4 0-2-16,-7 2 1 0,-2 0-2 15,-3 0 0 1,-3 0-20-16,-5 0 0 0,0 0-24 16,0 0 1-16,0 0 19 15</inkml:trace>
  <inkml:trace contextRef="#ctx0" brushRef="#br0" timeOffset="44771.18">26503 12318 89 0,'-2'9'0'15,"0"6"6"-15,2-15 1 16,0 0-4-16,0 0 0 15,0 0 15-15,0 0 1 16,0 0-17-16,0 0 0 16,0 0-2-16,0 0 1 15,6-13 6-15,3 2 0 16,6-5-7-16,-4 7 0 16,-2 2 0-16,26-6 0 15,19-3 1-15,-12 11 0 16,1 6 0-16,-17-2 0 15,-10 1 0-15,1 0 0 16,-4 0 0-16,-2 0 0 0,-4 0-1 16,-7 0 1-16,11 1-1 15,-11-1 1-15,6 8-1 16,-10-1 1-16,-3 4-1 16,-2-1 0-16,-1-4 0 15,-3 6 1-15,-3 3-1 16,1-2 0-16,2-3 0 15,0 1 0-15,0 0 0 16,2 0 1-16,4-6-2 0,1 2 1 16,2 1 0-16,4-8 0 15,8 9 0-15,3-6 0 16,4 3 0-16,0-6 0 16,-1 1 0-16,5 1 0 15,1 2 0-15,-5 1 1 16,-2-3-1-16,-4 0 1 15,-2 0-1-15,-7-2 0 16,8 7 0-16,-8-7 0 16,-4 7 0-16,-1 2 1 15,-5 2-1-15,-8 3 1 16,-6 3-1-16,2-3 1 16,1 2 0-16,-4-3 0 15,-5-4 0-15,4 0 0 16,4 0-1-16,3 2 1 15,3-6-1-15,3 2 1 16,4-3-1-16,1 0 1 16,5-4-1-16,3 0 0 15,0 0-2-15,0 0 1 16,14 0-30-16,1 0 0 0,0 0-50 16</inkml:trace>
  <inkml:trace contextRef="#ctx0" brushRef="#br0" timeOffset="45057.48">26994 12549 117 0,'0'0'0'15,"22"-14"18"-15,-14 8 1 16,-1 3-14-16,-7 3 1 16,8-2-5-16,-8 2 1 15,0 0-1-15,0 0 0 16,0 0-1-16,0 0 1 16,0 0-1-16,0 0 1 15,0 0-39-15,0 0 0 16,0 0-21-16</inkml:trace>
  <inkml:trace contextRef="#ctx0" brushRef="#br0" timeOffset="45791.42">27312 12268 147 0,'-13'14'0'16,"-9"10"0"-16,22-24 0 15,9-20 5-15,2 7 0 16,6-1-2-16,1 1 0 15,5-1-1-15,-1 3 1 16,2 4-2-16,0 1 0 16,0 1 0-16,-2-1 1 15,0 3-1-15,-5 1 1 16,-2 0-1-16,-4 2 0 16,-2 2-1-16,-2-2 1 15,-3 0-1-15,-4 0 1 16,-9 13 0-16,-8-4 0 15,-5 3-1-15,-4-3 0 16,-2 4 0-16,6-2 1 16,2 0-1-16,1-2 0 15,5 1 0-15,2-2 1 16,7-1-1-16,5-7 0 16,2 11 0-16,7-8 0 0,4 6 0 15,4-3 0-15,1 1 0 16,6-2 0-16,4 4 0 15,0 2 0-15,-1-5 0 16,-1 1 0-16,0 0 0 16,-9-2 0-16,-5-1 1 15,-2 1 0-15,-7 1-1 16,-3 5 0-16,-5-4 0 0,-8 7 1 16,-7 6 0-16,-1-4 0 15,-6 2 0-15,3-5 0 16,1 0-1-16,-1-1 0 15,-7 1 0-15,3-4 0 16,1 0 0-16,3-2 1 16,3-1 0-16,5-3 0 15,3-3-1-15,3 4 0 16,3-4-1-16,7 0 0 16,4-11-37-16,9 2 1 15,0 0-38-15</inkml:trace>
  <inkml:trace contextRef="#ctx0" brushRef="#br0" timeOffset="46405.75">27768 12311 117 0,'-18'9'0'0,"-12"6"13"16,30-15 1-16,15-20-9 16,-6 9 0-16,4 0 2 15,-2-2 1-15,-1-1-6 16,-1 0 1-16,0 1 0 0,-3 0 0 16,-1 4 0-16,-3 2 0 15,0 3-2-15,-2 4 1 16,0 0-2-16,0 0 0 15,0 0 1-15,0 0 1 16,0 0-2-16,0 0 0 16,11 8 0-16,-2-6 0 15,4 1 1-15,6-1 0 16,6 0 0-16,7-2 0 16,7-4-1-16,-2 1 0 15,0 1 0-15,-10-4 0 16,-3 3 1-16,-5-1 0 15,-4 4-1-15,-4-4 1 16,-6 3-1-16,3 1 1 16,-1 1-1-16,-7-1 0 15,-2 11 0-15,-2 2 0 16,-3 5 0-16,0 4 1 16,-1 3 0-16,3-2 1 0,-1 3-2 15,2 4 1-15,4-1-1 16,-5 0 1-16,-1-2-1 15,1-2 0-15,-3-1 0 16,-1-1 0-16,-2-1 0 16,0-2 1-16,-2-2-1 15,4-4 0-15,1-3-8 16,3-4 1-16,1-2-31 16,4-5 0-16,0 0-36 0</inkml:trace>
  <inkml:trace contextRef="#ctx0" brushRef="#br0" timeOffset="46691.88">27785 12556 118 0,'22'6'0'16,"15"3"0"-16,-37-9 1 15,-17 5 28-15,6-5 0 16,0-3-28-16,11 3 0 15,10-4 2-15,10-1 0 16,9-3-1-16,7 3 0 16,4-2 1-16,5 1 0 15,4-1-3-15,-2 5 1 16,-1-1 0-16,-9-1 0 16,-8 0-1-16,-1-1 1 0,-6 0-4 15,-5 1 1 1,-6 0-40-16,-4 8 0 0,1-4-27 15</inkml:trace>
  <inkml:trace contextRef="#ctx0" brushRef="#br0" timeOffset="49603.03">29505 12226 63 0,'-7'2'0'16,"-5"2"15"-16,12-4 1 15,0 0-12-15,0 0 1 16,0 0 19-16,0 0 1 15,0 0-22-15,0 0 0 16,0 0 1-16,0 0 0 16,12-6-3-16,15 1 1 15,14-2-1-15,-10 3 1 16,-3 0-1-16,-8 3 1 16,-3-1-2-16,3 4 1 15,4-1-1-15,-7 1 1 16,-2 0 0-16,-6 2 0 15,-4 1-1-15,-5 6 1 16,-3 5-1-16,-8 4 1 16,-6 5-1-16,-3-1 1 0,-4 1-1 15,-8-3 0-15,-6 1 0 16,1-1 0-16,0-4 1 16,5 0 0-16,6 0 0 15,4 0 0-15,6 0 0 16,3-4 1-16,5-3-2 15,6 2 0-15,8 1 2 16,1-1 0-16,6-2-1 16,6-4 0-16,5-4 0 0,5 1 0 15,8-4-1-15,-9 2 1 16,-2-2-1-16,0 0 1 16,0 0-1-16,-6 0 1 15,-5 0-1-15,-4 0 0 16,-2 3-3-16,-9-3 0 15,0 0-36-15,0 0 1 16,-15-9-13-16,4 6 0 16,0-4 56-16</inkml:trace>
  <inkml:trace contextRef="#ctx0" brushRef="#br0" timeOffset="49859.18">29270 12479 67 0,'22'3'0'15,"15"6"31"-15,-29-9 0 16,-16 0-29-16,8 0 1 16,-14-10 9-16,17 2 0 0,8-2-9 15,10 1 1-15,6-2-2 16,10 2 0-16,8-2 0 16,12 4 0-16,13-1-1 15,-24 5 1-15,-9 1-2 16,-9 2 1-16,-8 0 0 15,-5 0 0-15,-6-4-4 16,-1 4 1-16,-5 0-48 16,-3 0 0-16,0 0 10 0</inkml:trace>
  <inkml:trace contextRef="#ctx0" brushRef="#br0" timeOffset="50879.58">29987 12580 78 0,'0'0'0'0,"-13"2"8"16,22-4 0-16,10-5 1 15,-6 1 1-15,2 1 1 16,-4 1 0-16,-4 2-12 16,-7 2 1-16,9-1 11 0,-9 1 0 15,0 0-11-15,-7 0 0 16,-6 3 1-16,-7 3 0 16,-6-1 0-16,-6 2 0 15,-3 2 2-15,0 4 1 16,-2 3-2-16,8 0 0 15,3-3-1-15,4 3 1 16,5 0 0-16,4-1 0 16,4 1-1-16,3-3 0 15,4-4-1-15,8 0 1 16,5-2-1-16,6-2 1 16,7-1-1-16,-2 0 1 15,2-4-1-15,0-4 1 16,0 0 0-16,0 2 0 15,0-1-1-15,-6 3 0 16,-5 0-1-16,2 0 1 16,2 0-22-16,-4 0 0 15,-4 0 12-15,0 0 0 16,0 0-75-16</inkml:trace>
  <inkml:trace contextRef="#ctx0" brushRef="#br0" timeOffset="52095.89">30207 12405 94 0,'0'0'0'16,"17"2"12"-16,-17-2 1 15,11-4-3-15,-11 4 1 16,7-7-3-16,0 1 0 16,3 1-5-16,3 0 1 15,5-1-3-15,4 3 0 16,6-1 1-16,-2 2 0 0,2 2-1 16,-4-3 0-16,-4 3 0 15,-3 0 0-15,-6-2-1 16,13 2 1-16,7 2-6 15,-22 1 1-15,-11 1-34 16,2-4 0-16,0 0-16 16</inkml:trace>
  <inkml:trace contextRef="#ctx0" brushRef="#br0" timeOffset="52413.4">30238 12587 113 0,'11'-14'0'16,"8"-10"15"-16,-12 17 0 15,-5 7-15-15,-2 0 0 16,8-4 4-16,4 3 1 16,7 1 0-16,11-4 0 15,6 0-2-15,3-1 0 16,4-1-1-16,-8 5 1 15,-6-5-2-15,-3 4 1 16,-2 1-2-16,-7 1 1 16,-8 1-1-16,-9-1 1 15,-11 13-16-15,11-13 1 16,-11 9 10-16,11-9 1 16,0 0-63-16,0 0 1 0,0 0 76 15</inkml:trace>
  <inkml:trace contextRef="#ctx0" brushRef="#br0" timeOffset="54317.5">30896 12479 79 0,'0'0'0'15,"17"14"16"-15,-17-14 1 16,-2-7-10-16,2 7 1 16,-4-7 5-16,4 7 1 15,8-13-12-15,3 8 1 16,5-1 2-16,-1 5 1 15,0-5-2-15,7 3 1 16,8-1-4-16,-8 4 0 16,0-4 0-16,-2 4 0 15,-1 0-1-15,-5 0 0 16,-2 0 1-16,-5 0 1 16,-2 0-3-16,-5 0 1 15,0 0-22-15,0 0 0 16,0 0 0-16,0 0 0 15,0 0-42-15</inkml:trace>
  <inkml:trace contextRef="#ctx0" brushRef="#br0" timeOffset="54797.44">31426 12311 128 0,'-9'9'0'0,"-6"6"1"0,-7 3 0 15,-6 0 21-15,10 1 0 16,3-2-21-16,2 4 1 16,2-1 1-16,4 2 0 15,3-1-2-15,6-3 0 16,3-3 0-16,10-4 0 15,9-2-1-15,4-7 1 16,7-6 0-16,6-3 1 16,5-4-2-16,-13-4 1 15,-7-3 0-15,-8 0 0 16,-5 2 0-16,-3-5 1 16,-3-7-2-16,-11 1 1 15,-7-1-1-15,0 2 1 16,-4 3-1-16,1 5 1 15,-1 5-1-15,-11 4 0 16,-7 6 0-16,3 6 0 0,-1 3 0 16,3 6 0-1,2 8 0-15,8-6 0 0,3 5-1 16,4 0 0-16,5 5-10 16,3-3 1-16,3 5-7 15,1-6 1-15,1 1-85 16</inkml:trace>
  <inkml:trace contextRef="#ctx0" brushRef="#br0" timeOffset="55114.21">31685 12592 117 0,'-13'-7'0'15,"-9"-7"12"-15,22 14 1 16,7-4-11-16,2 4 1 16,4 2 1-16,-3 2 1 15,-1-1-4-15,-2 1 1 16,-1-4 1-16,-6 0 0 15,7 2-2-15,-7-2 1 16,0 0-4-16,0 0 1 0,0 0-39 16,0 0 1-16,0 0-12 15</inkml:trace>
  <inkml:trace contextRef="#ctx0" brushRef="#br0" timeOffset="55818.37">31958 12327 133 0,'-5'8'0'16,"-6"6"4"-16,11-14 1 15,20-13-5-15,-7 4 1 16,4-2 3-16,3 1 1 16,6-1 2-16,-6 0 0 15,0 4-6-15,1-2 0 16,1 5 0-16,-6-1 0 16,-1 1-1-16,2 1 1 15,1 3-1-15,-5-4 1 16,-2 2-1-16,-3 2 1 15,-5 2 0-15,-3-2 0 16,-1 13-1-16,-12-3 1 16,-8 3-1-16,3 0 1 0,-1 1-1 15,6-1 1-15,4-1-1 16,0 1 0 0,3 3 0-16,3-7 0 0,1-2 0 15,-2 2 0-15,1-7 0 16,3-2 0-16,0 0 0 15,0 0 0-15,11 15 0 16,0-5 0-16,3 3 0 16,-1-2 1-16,0-4-1 0,-2 0 1 15,-1 1-1-15,-3-1 1 16,0 2 0-16,-3-2 0 16,-4 0 0-16,2 4 0 15,-2-4-1-15,-7 6 1 16,-6 5 0-16,-11-4 1 15,-11 3-2-15,3-5 1 16,-1-3-1-16,3 2 0 16,3-7 0-16,-3 5 1 15,2-4-1-15,8 2 0 16,7-1 0-16,-2-3 1 16,4 1-1-16,2-4 0 15,3 0-3-15,6 0 0 16,10-11-28-16,10 4 0 15,0 0-51-15</inkml:trace>
  <inkml:trace contextRef="#ctx0" brushRef="#br0" timeOffset="56389.91">32714 12270 121 0,'0'0'13'15,"-17"-2"1"-15,-9 0-14 0,2 0 0 16,-3-7 6-16,-3 7 1 16,-1 4-2-16,-3 4 0 15,-1 1-3-15,6 5 1 16,5 6 0-16,0 0 0 15,2 1-1-15,5-5 1 16,6-1-2-16,7-3 0 16,8 1 0-16,9-2 0 15,7-3-1-15,4-6 0 16,8-4 1-16,1 0 1 16,4-3-2-16,-2-5 1 15,-2-5 0-15,-5 3 1 16,-2-4-2-16,-8 5 1 15,-5 1-1-15,-4 4 0 16,-5-2 0-16,-4 10 0 16,0 0 0-16,-9 10 1 15,-8 5 0-15,2 8 0 0,-1 3-1 16,-1-1 0-16,0 2 0 16,5 5 1-16,0 4 0 15,3-1 0-15,4 1-1 16,-3-7 0-16,3-4 1 15,-1-4 0-15,3-3 0 16,-3 1 0-16,-1-5-2 16,3-3 0-16,2-2-14 0,2-2 0 15,2-3-15-15,-2-4 0 16,0 0-47-16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27/11/2022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255401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27/11/2022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82661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27/11/2022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325711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27/11/2022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8761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F88176-FD59-445A-8A2A-66C8DA12FE90}" type="datetimeFigureOut">
              <a:rPr lang="es-ES" smtClean="0"/>
              <a:t>27/11/2022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417429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p:txBody>
          <a:bodyPr/>
          <a:lstStyle/>
          <a:p>
            <a:fld id="{E1F88176-FD59-445A-8A2A-66C8DA12FE90}" type="datetimeFigureOut">
              <a:rPr lang="es-ES" smtClean="0"/>
              <a:t>27/11/2022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193062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p:cNvSpPr>
            <a:spLocks noGrp="1"/>
          </p:cNvSpPr>
          <p:nvPr>
            <p:ph type="dt" sz="half" idx="10"/>
          </p:nvPr>
        </p:nvSpPr>
        <p:spPr/>
        <p:txBody>
          <a:bodyPr/>
          <a:lstStyle/>
          <a:p>
            <a:fld id="{E1F88176-FD59-445A-8A2A-66C8DA12FE90}" type="datetimeFigureOut">
              <a:rPr lang="es-ES" smtClean="0"/>
              <a:t>27/11/2022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377841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Date Placeholder 2"/>
          <p:cNvSpPr>
            <a:spLocks noGrp="1"/>
          </p:cNvSpPr>
          <p:nvPr>
            <p:ph type="dt" sz="half" idx="10"/>
          </p:nvPr>
        </p:nvSpPr>
        <p:spPr/>
        <p:txBody>
          <a:bodyPr/>
          <a:lstStyle/>
          <a:p>
            <a:fld id="{E1F88176-FD59-445A-8A2A-66C8DA12FE90}" type="datetimeFigureOut">
              <a:rPr lang="es-ES" smtClean="0"/>
              <a:t>27/11/2022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31269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88176-FD59-445A-8A2A-66C8DA12FE90}" type="datetimeFigureOut">
              <a:rPr lang="es-ES" smtClean="0"/>
              <a:t>27/11/2022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296656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F88176-FD59-445A-8A2A-66C8DA12FE90}" type="datetimeFigureOut">
              <a:rPr lang="es-ES" smtClean="0"/>
              <a:t>27/11/2022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682225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F88176-FD59-445A-8A2A-66C8DA12FE90}" type="datetimeFigureOut">
              <a:rPr lang="es-ES" smtClean="0"/>
              <a:t>27/11/2022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292876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88176-FD59-445A-8A2A-66C8DA12FE90}" type="datetimeFigureOut">
              <a:rPr lang="es-ES" smtClean="0"/>
              <a:t>27/11/2022</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07676-F89E-4F63-AE95-27C0563773D4}" type="slidenum">
              <a:rPr lang="es-ES" smtClean="0"/>
              <a:t>‹Nº›</a:t>
            </a:fld>
            <a:endParaRPr lang="es-ES"/>
          </a:p>
        </p:txBody>
      </p:sp>
    </p:spTree>
    <p:extLst>
      <p:ext uri="{BB962C8B-B14F-4D97-AF65-F5344CB8AC3E}">
        <p14:creationId xmlns:p14="http://schemas.microsoft.com/office/powerpoint/2010/main" val="2229802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200.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410.png"/></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60.png"/><Relationship Id="rId7" Type="http://schemas.openxmlformats.org/officeDocument/2006/relationships/image" Target="../media/image800.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3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5" Type="http://schemas.openxmlformats.org/officeDocument/2006/relationships/image" Target="../media/image95.png"/><Relationship Id="rId4" Type="http://schemas.openxmlformats.org/officeDocument/2006/relationships/image" Target="../media/image9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4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106.png"/></Relationships>
</file>

<file path=ppt/slides/_rels/slide4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3.png"/><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08.emf"/><Relationship Id="rId5" Type="http://schemas.openxmlformats.org/officeDocument/2006/relationships/customXml" Target="../ink/ink1.xml"/><Relationship Id="rId4" Type="http://schemas.openxmlformats.org/officeDocument/2006/relationships/image" Target="../media/image112.png"/></Relationships>
</file>

<file path=ppt/slides/_rels/slide46.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8747" y="455367"/>
            <a:ext cx="1082722" cy="1157565"/>
          </a:xfrm>
          <a:prstGeom prst="rect">
            <a:avLst/>
          </a:prstGeom>
        </p:spPr>
      </p:pic>
      <p:sp>
        <p:nvSpPr>
          <p:cNvPr id="3" name="CuadroTexto 2"/>
          <p:cNvSpPr txBox="1"/>
          <p:nvPr/>
        </p:nvSpPr>
        <p:spPr>
          <a:xfrm>
            <a:off x="7633551" y="5748243"/>
            <a:ext cx="3024336" cy="523220"/>
          </a:xfrm>
          <a:prstGeom prst="rect">
            <a:avLst/>
          </a:prstGeom>
          <a:noFill/>
        </p:spPr>
        <p:txBody>
          <a:bodyPr wrap="square" rtlCol="0">
            <a:spAutoFit/>
          </a:bodyPr>
          <a:lstStyle/>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Dr. Carlomagno Araya Alpízar</a:t>
            </a:r>
          </a:p>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Catedrático en Estadística</a:t>
            </a:r>
          </a:p>
        </p:txBody>
      </p:sp>
      <p:pic>
        <p:nvPicPr>
          <p:cNvPr id="5" name="Imagen 4">
            <a:extLst>
              <a:ext uri="{FF2B5EF4-FFF2-40B4-BE49-F238E27FC236}">
                <a16:creationId xmlns:a16="http://schemas.microsoft.com/office/drawing/2014/main" id="{2FB9B425-3854-87C5-1B2B-F0BA1BF16DE6}"/>
              </a:ext>
            </a:extLst>
          </p:cNvPr>
          <p:cNvPicPr>
            <a:picLocks noChangeAspect="1"/>
          </p:cNvPicPr>
          <p:nvPr/>
        </p:nvPicPr>
        <p:blipFill>
          <a:blip r:embed="rId3"/>
          <a:stretch>
            <a:fillRect/>
          </a:stretch>
        </p:blipFill>
        <p:spPr>
          <a:xfrm>
            <a:off x="1053725" y="1898904"/>
            <a:ext cx="10475488" cy="3560064"/>
          </a:xfrm>
          <a:prstGeom prst="rect">
            <a:avLst/>
          </a:prstGeom>
        </p:spPr>
      </p:pic>
    </p:spTree>
    <p:extLst>
      <p:ext uri="{BB962C8B-B14F-4D97-AF65-F5344CB8AC3E}">
        <p14:creationId xmlns:p14="http://schemas.microsoft.com/office/powerpoint/2010/main" val="99026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85C0B0C-C31C-495B-82B6-6267A6B2F30D}"/>
              </a:ext>
            </a:extLst>
          </p:cNvPr>
          <p:cNvPicPr>
            <a:picLocks noChangeAspect="1"/>
          </p:cNvPicPr>
          <p:nvPr/>
        </p:nvPicPr>
        <p:blipFill>
          <a:blip r:embed="rId2"/>
          <a:stretch>
            <a:fillRect/>
          </a:stretch>
        </p:blipFill>
        <p:spPr>
          <a:xfrm>
            <a:off x="603827" y="908338"/>
            <a:ext cx="10744200" cy="2990850"/>
          </a:xfrm>
          <a:prstGeom prst="rect">
            <a:avLst/>
          </a:prstGeom>
        </p:spPr>
      </p:pic>
    </p:spTree>
    <p:extLst>
      <p:ext uri="{BB962C8B-B14F-4D97-AF65-F5344CB8AC3E}">
        <p14:creationId xmlns:p14="http://schemas.microsoft.com/office/powerpoint/2010/main" val="2377725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0257997-6806-4C4A-969A-101AB0055BDC}"/>
              </a:ext>
            </a:extLst>
          </p:cNvPr>
          <p:cNvPicPr>
            <a:picLocks noChangeAspect="1"/>
          </p:cNvPicPr>
          <p:nvPr/>
        </p:nvPicPr>
        <p:blipFill>
          <a:blip r:embed="rId2"/>
          <a:stretch>
            <a:fillRect/>
          </a:stretch>
        </p:blipFill>
        <p:spPr>
          <a:xfrm>
            <a:off x="652462" y="999980"/>
            <a:ext cx="10887075" cy="4562475"/>
          </a:xfrm>
          <a:prstGeom prst="rect">
            <a:avLst/>
          </a:prstGeom>
        </p:spPr>
      </p:pic>
    </p:spTree>
    <p:extLst>
      <p:ext uri="{BB962C8B-B14F-4D97-AF65-F5344CB8AC3E}">
        <p14:creationId xmlns:p14="http://schemas.microsoft.com/office/powerpoint/2010/main" val="1423179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39F0959-D941-4C6D-BE19-5D3D72EBCE3D}"/>
              </a:ext>
            </a:extLst>
          </p:cNvPr>
          <p:cNvPicPr>
            <a:picLocks noChangeAspect="1"/>
          </p:cNvPicPr>
          <p:nvPr/>
        </p:nvPicPr>
        <p:blipFill>
          <a:blip r:embed="rId2"/>
          <a:stretch>
            <a:fillRect/>
          </a:stretch>
        </p:blipFill>
        <p:spPr>
          <a:xfrm>
            <a:off x="540471" y="710045"/>
            <a:ext cx="10963275" cy="3276600"/>
          </a:xfrm>
          <a:prstGeom prst="rect">
            <a:avLst/>
          </a:prstGeom>
        </p:spPr>
      </p:pic>
    </p:spTree>
    <p:extLst>
      <p:ext uri="{BB962C8B-B14F-4D97-AF65-F5344CB8AC3E}">
        <p14:creationId xmlns:p14="http://schemas.microsoft.com/office/powerpoint/2010/main" val="3448110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6612" y="485775"/>
            <a:ext cx="8036456" cy="2686961"/>
          </a:xfrm>
          <a:prstGeom prst="rect">
            <a:avLst/>
          </a:prstGeom>
        </p:spPr>
      </p:pic>
      <p:pic>
        <p:nvPicPr>
          <p:cNvPr id="3" name="Picture 2"/>
          <p:cNvPicPr>
            <a:picLocks noChangeAspect="1"/>
          </p:cNvPicPr>
          <p:nvPr/>
        </p:nvPicPr>
        <p:blipFill>
          <a:blip r:embed="rId3"/>
          <a:stretch>
            <a:fillRect/>
          </a:stretch>
        </p:blipFill>
        <p:spPr>
          <a:xfrm>
            <a:off x="9127068" y="863599"/>
            <a:ext cx="2636458" cy="1735668"/>
          </a:xfrm>
          <a:prstGeom prst="rect">
            <a:avLst/>
          </a:prstGeom>
        </p:spPr>
      </p:pic>
      <p:pic>
        <p:nvPicPr>
          <p:cNvPr id="4" name="Imagen 3">
            <a:extLst>
              <a:ext uri="{FF2B5EF4-FFF2-40B4-BE49-F238E27FC236}">
                <a16:creationId xmlns:a16="http://schemas.microsoft.com/office/drawing/2014/main" id="{1C70C269-9EDB-4642-84AC-0210977B1760}"/>
              </a:ext>
            </a:extLst>
          </p:cNvPr>
          <p:cNvPicPr>
            <a:picLocks noChangeAspect="1"/>
          </p:cNvPicPr>
          <p:nvPr/>
        </p:nvPicPr>
        <p:blipFill>
          <a:blip r:embed="rId4"/>
          <a:stretch>
            <a:fillRect/>
          </a:stretch>
        </p:blipFill>
        <p:spPr>
          <a:xfrm>
            <a:off x="6096000" y="5845175"/>
            <a:ext cx="5848350" cy="704850"/>
          </a:xfrm>
          <a:prstGeom prst="rect">
            <a:avLst/>
          </a:prstGeom>
        </p:spPr>
      </p:pic>
    </p:spTree>
    <p:extLst>
      <p:ext uri="{BB962C8B-B14F-4D97-AF65-F5344CB8AC3E}">
        <p14:creationId xmlns:p14="http://schemas.microsoft.com/office/powerpoint/2010/main" val="4201099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888" y="896416"/>
            <a:ext cx="10653711" cy="461665"/>
          </a:xfrm>
          <a:prstGeom prst="rect">
            <a:avLst/>
          </a:prstGeom>
        </p:spPr>
        <p:txBody>
          <a:bodyPr wrap="square">
            <a:spAutoFit/>
          </a:bodyPr>
          <a:lstStyle/>
          <a:p>
            <a:pPr algn="ctr">
              <a:tabLst>
                <a:tab pos="-457200" algn="l"/>
                <a:tab pos="548640" algn="l"/>
                <a:tab pos="640080" algn="l"/>
                <a:tab pos="914400" algn="l"/>
              </a:tabLst>
            </a:pPr>
            <a:r>
              <a:rPr lang="es-ES_tradnl" sz="2400" b="1" spc="-15" dirty="0">
                <a:ea typeface="Times New Roman" panose="02020603050405020304" pitchFamily="18" charset="0"/>
                <a:cs typeface="Times New Roman" panose="02020603050405020304" pitchFamily="18" charset="0"/>
              </a:rPr>
              <a:t>Prueba de Bondad de Ajuste con Chi-Cuadrado</a:t>
            </a:r>
            <a:endParaRPr lang="en-US" sz="2400" dirty="0">
              <a:ea typeface="Times New Roman" panose="02020603050405020304" pitchFamily="18" charset="0"/>
              <a:cs typeface="Times New Roman" panose="02020603050405020304" pitchFamily="18" charset="0"/>
            </a:endParaRPr>
          </a:p>
        </p:txBody>
      </p:sp>
      <p:sp>
        <p:nvSpPr>
          <p:cNvPr id="3" name="Rectangle 2"/>
          <p:cNvSpPr/>
          <p:nvPr/>
        </p:nvSpPr>
        <p:spPr>
          <a:xfrm>
            <a:off x="369888" y="1827458"/>
            <a:ext cx="11187112" cy="1162113"/>
          </a:xfrm>
          <a:prstGeom prst="rect">
            <a:avLst/>
          </a:prstGeom>
        </p:spPr>
        <p:txBody>
          <a:bodyPr wrap="square">
            <a:spAutoFit/>
          </a:bodyPr>
          <a:lstStyle/>
          <a:p>
            <a:pPr algn="just">
              <a:lnSpc>
                <a:spcPct val="150000"/>
              </a:lnSpc>
            </a:pPr>
            <a:r>
              <a:rPr lang="es-CR" sz="1600" dirty="0"/>
              <a:t>La prueba se basa en qué tan buen ajuste se tiene entre la frecuencia de ocurrencia de las observaciones en una muestra observada y las frecuencias esperadas que se obtienen a partir de la distribución hipotética. Esta prueba es aplicable para variables aleatorias discretas o continuas.</a:t>
            </a:r>
          </a:p>
        </p:txBody>
      </p:sp>
      <p:pic>
        <p:nvPicPr>
          <p:cNvPr id="8" name="Picture 7"/>
          <p:cNvPicPr>
            <a:picLocks noChangeAspect="1"/>
          </p:cNvPicPr>
          <p:nvPr/>
        </p:nvPicPr>
        <p:blipFill>
          <a:blip r:embed="rId2"/>
          <a:stretch>
            <a:fillRect/>
          </a:stretch>
        </p:blipFill>
        <p:spPr>
          <a:xfrm>
            <a:off x="3607857" y="3274282"/>
            <a:ext cx="5009670" cy="706712"/>
          </a:xfrm>
          <a:prstGeom prst="rect">
            <a:avLst/>
          </a:prstGeom>
        </p:spPr>
        <p:style>
          <a:lnRef idx="2">
            <a:schemeClr val="accent6"/>
          </a:lnRef>
          <a:fillRef idx="1">
            <a:schemeClr val="lt1"/>
          </a:fillRef>
          <a:effectRef idx="0">
            <a:schemeClr val="accent6"/>
          </a:effectRef>
          <a:fontRef idx="minor">
            <a:schemeClr val="dk1"/>
          </a:fontRef>
        </p:style>
      </p:pic>
      <p:pic>
        <p:nvPicPr>
          <p:cNvPr id="14" name="Picture 13"/>
          <p:cNvPicPr>
            <a:picLocks noChangeAspect="1"/>
          </p:cNvPicPr>
          <p:nvPr/>
        </p:nvPicPr>
        <p:blipFill>
          <a:blip r:embed="rId3"/>
          <a:stretch>
            <a:fillRect/>
          </a:stretch>
        </p:blipFill>
        <p:spPr>
          <a:xfrm>
            <a:off x="758296" y="4449485"/>
            <a:ext cx="8953500" cy="1743075"/>
          </a:xfrm>
          <a:prstGeom prst="rect">
            <a:avLst/>
          </a:prstGeom>
        </p:spPr>
      </p:pic>
    </p:spTree>
    <p:extLst>
      <p:ext uri="{BB962C8B-B14F-4D97-AF65-F5344CB8AC3E}">
        <p14:creationId xmlns:p14="http://schemas.microsoft.com/office/powerpoint/2010/main" val="986739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42975" y="614362"/>
            <a:ext cx="10306050" cy="5629275"/>
          </a:xfrm>
          <a:prstGeom prst="rect">
            <a:avLst/>
          </a:prstGeom>
        </p:spPr>
      </p:pic>
    </p:spTree>
    <p:extLst>
      <p:ext uri="{BB962C8B-B14F-4D97-AF65-F5344CB8AC3E}">
        <p14:creationId xmlns:p14="http://schemas.microsoft.com/office/powerpoint/2010/main" val="1950531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8285934-7F9B-4654-ADC7-17DBEEC42956}"/>
              </a:ext>
            </a:extLst>
          </p:cNvPr>
          <p:cNvPicPr>
            <a:picLocks noChangeAspect="1"/>
          </p:cNvPicPr>
          <p:nvPr/>
        </p:nvPicPr>
        <p:blipFill>
          <a:blip r:embed="rId2"/>
          <a:stretch>
            <a:fillRect/>
          </a:stretch>
        </p:blipFill>
        <p:spPr>
          <a:xfrm>
            <a:off x="6211599" y="3216563"/>
            <a:ext cx="5066001" cy="2505252"/>
          </a:xfrm>
          <a:prstGeom prst="rect">
            <a:avLst/>
          </a:prstGeom>
        </p:spPr>
      </p:pic>
      <p:pic>
        <p:nvPicPr>
          <p:cNvPr id="5" name="Imagen 4">
            <a:extLst>
              <a:ext uri="{FF2B5EF4-FFF2-40B4-BE49-F238E27FC236}">
                <a16:creationId xmlns:a16="http://schemas.microsoft.com/office/drawing/2014/main" id="{326A1852-1C51-48C9-8D74-23537DB4F197}"/>
              </a:ext>
            </a:extLst>
          </p:cNvPr>
          <p:cNvPicPr>
            <a:picLocks noChangeAspect="1"/>
          </p:cNvPicPr>
          <p:nvPr/>
        </p:nvPicPr>
        <p:blipFill>
          <a:blip r:embed="rId3"/>
          <a:stretch>
            <a:fillRect/>
          </a:stretch>
        </p:blipFill>
        <p:spPr>
          <a:xfrm>
            <a:off x="431224" y="597188"/>
            <a:ext cx="5886450" cy="5238750"/>
          </a:xfrm>
          <a:prstGeom prst="rect">
            <a:avLst/>
          </a:prstGeom>
        </p:spPr>
      </p:pic>
    </p:spTree>
    <p:extLst>
      <p:ext uri="{BB962C8B-B14F-4D97-AF65-F5344CB8AC3E}">
        <p14:creationId xmlns:p14="http://schemas.microsoft.com/office/powerpoint/2010/main" val="419769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4C50FE2-DE28-4AC0-A541-33356C3A9974}"/>
              </a:ext>
            </a:extLst>
          </p:cNvPr>
          <p:cNvPicPr>
            <a:picLocks noChangeAspect="1"/>
          </p:cNvPicPr>
          <p:nvPr/>
        </p:nvPicPr>
        <p:blipFill>
          <a:blip r:embed="rId2"/>
          <a:stretch>
            <a:fillRect/>
          </a:stretch>
        </p:blipFill>
        <p:spPr>
          <a:xfrm>
            <a:off x="1100280" y="1819562"/>
            <a:ext cx="9264617" cy="3620655"/>
          </a:xfrm>
          <a:prstGeom prst="rect">
            <a:avLst/>
          </a:prstGeom>
        </p:spPr>
      </p:pic>
      <p:pic>
        <p:nvPicPr>
          <p:cNvPr id="4" name="Imagen 3">
            <a:extLst>
              <a:ext uri="{FF2B5EF4-FFF2-40B4-BE49-F238E27FC236}">
                <a16:creationId xmlns:a16="http://schemas.microsoft.com/office/drawing/2014/main" id="{EE9C0E06-647A-44AD-AD1D-070AD8109E44}"/>
              </a:ext>
            </a:extLst>
          </p:cNvPr>
          <p:cNvPicPr>
            <a:picLocks noChangeAspect="1"/>
          </p:cNvPicPr>
          <p:nvPr/>
        </p:nvPicPr>
        <p:blipFill>
          <a:blip r:embed="rId3"/>
          <a:stretch>
            <a:fillRect/>
          </a:stretch>
        </p:blipFill>
        <p:spPr>
          <a:xfrm>
            <a:off x="632834" y="614073"/>
            <a:ext cx="9732063" cy="1027767"/>
          </a:xfrm>
          <a:prstGeom prst="rect">
            <a:avLst/>
          </a:prstGeom>
        </p:spPr>
      </p:pic>
    </p:spTree>
    <p:extLst>
      <p:ext uri="{BB962C8B-B14F-4D97-AF65-F5344CB8AC3E}">
        <p14:creationId xmlns:p14="http://schemas.microsoft.com/office/powerpoint/2010/main" val="2804463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FAC98F2-BC29-42C2-AA6F-91C1083B141D}"/>
              </a:ext>
            </a:extLst>
          </p:cNvPr>
          <p:cNvPicPr>
            <a:picLocks noChangeAspect="1"/>
          </p:cNvPicPr>
          <p:nvPr/>
        </p:nvPicPr>
        <p:blipFill>
          <a:blip r:embed="rId2"/>
          <a:stretch>
            <a:fillRect/>
          </a:stretch>
        </p:blipFill>
        <p:spPr>
          <a:xfrm>
            <a:off x="904875" y="1095375"/>
            <a:ext cx="9929380" cy="4463666"/>
          </a:xfrm>
          <a:prstGeom prst="rect">
            <a:avLst/>
          </a:prstGeom>
        </p:spPr>
      </p:pic>
    </p:spTree>
    <p:extLst>
      <p:ext uri="{BB962C8B-B14F-4D97-AF65-F5344CB8AC3E}">
        <p14:creationId xmlns:p14="http://schemas.microsoft.com/office/powerpoint/2010/main" val="4094304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99" y="716973"/>
            <a:ext cx="6841067" cy="369332"/>
          </a:xfrm>
          <a:prstGeom prst="rect">
            <a:avLst/>
          </a:prstGeom>
        </p:spPr>
        <p:txBody>
          <a:bodyPr wrap="square">
            <a:spAutoFit/>
          </a:bodyPr>
          <a:lstStyle/>
          <a:p>
            <a:pPr algn="just">
              <a:spcAft>
                <a:spcPts val="0"/>
              </a:spcAft>
              <a:tabLst>
                <a:tab pos="-457200" algn="l"/>
                <a:tab pos="548640" algn="l"/>
                <a:tab pos="640080" algn="l"/>
                <a:tab pos="914400" algn="l"/>
              </a:tabLst>
            </a:pPr>
            <a:r>
              <a:rPr lang="es-ES_tradnl" b="1" spc="-15" dirty="0">
                <a:ea typeface="Times New Roman" panose="02020603050405020304" pitchFamily="18" charset="0"/>
                <a:cs typeface="Times New Roman" panose="02020603050405020304" pitchFamily="18" charset="0"/>
              </a:rPr>
              <a:t>Corrección de Yates para la Continuidad</a:t>
            </a:r>
            <a:endParaRPr lang="en-US" b="1" dirty="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61999" y="1287992"/>
            <a:ext cx="11032484" cy="1116541"/>
          </a:xfrm>
          <a:prstGeom prst="rect">
            <a:avLst/>
          </a:prstGeom>
        </p:spPr>
      </p:pic>
      <p:pic>
        <p:nvPicPr>
          <p:cNvPr id="6" name="Picture 5"/>
          <p:cNvPicPr>
            <a:picLocks noChangeAspect="1"/>
          </p:cNvPicPr>
          <p:nvPr/>
        </p:nvPicPr>
        <p:blipFill>
          <a:blip r:embed="rId3"/>
          <a:stretch>
            <a:fillRect/>
          </a:stretch>
        </p:blipFill>
        <p:spPr>
          <a:xfrm>
            <a:off x="821266" y="4342342"/>
            <a:ext cx="7750175" cy="636788"/>
          </a:xfrm>
          <a:prstGeom prst="rect">
            <a:avLst/>
          </a:prstGeom>
        </p:spPr>
      </p:pic>
      <p:pic>
        <p:nvPicPr>
          <p:cNvPr id="7" name="Picture 6"/>
          <p:cNvPicPr>
            <a:picLocks noChangeAspect="1"/>
          </p:cNvPicPr>
          <p:nvPr/>
        </p:nvPicPr>
        <p:blipFill>
          <a:blip r:embed="rId4"/>
          <a:stretch>
            <a:fillRect/>
          </a:stretch>
        </p:blipFill>
        <p:spPr>
          <a:xfrm>
            <a:off x="4291012" y="2628900"/>
            <a:ext cx="3609975" cy="1600200"/>
          </a:xfrm>
          <a:prstGeom prst="rect">
            <a:avLst/>
          </a:prstGeom>
        </p:spPr>
      </p:pic>
      <p:pic>
        <p:nvPicPr>
          <p:cNvPr id="8" name="Picture 7"/>
          <p:cNvPicPr>
            <a:picLocks noChangeAspect="1"/>
          </p:cNvPicPr>
          <p:nvPr/>
        </p:nvPicPr>
        <p:blipFill>
          <a:blip r:embed="rId5"/>
          <a:stretch>
            <a:fillRect/>
          </a:stretch>
        </p:blipFill>
        <p:spPr>
          <a:xfrm>
            <a:off x="9660883" y="4342342"/>
            <a:ext cx="1769117" cy="1977971"/>
          </a:xfrm>
          <a:prstGeom prst="rect">
            <a:avLst/>
          </a:prstGeom>
        </p:spPr>
      </p:pic>
      <p:pic>
        <p:nvPicPr>
          <p:cNvPr id="9" name="Picture 8"/>
          <p:cNvPicPr>
            <a:picLocks noChangeAspect="1"/>
          </p:cNvPicPr>
          <p:nvPr/>
        </p:nvPicPr>
        <p:blipFill>
          <a:blip r:embed="rId6"/>
          <a:stretch>
            <a:fillRect/>
          </a:stretch>
        </p:blipFill>
        <p:spPr>
          <a:xfrm>
            <a:off x="994833" y="5301138"/>
            <a:ext cx="4025900" cy="854705"/>
          </a:xfrm>
          <a:prstGeom prst="rect">
            <a:avLst/>
          </a:prstGeom>
        </p:spPr>
      </p:pic>
    </p:spTree>
    <p:extLst>
      <p:ext uri="{BB962C8B-B14F-4D97-AF65-F5344CB8AC3E}">
        <p14:creationId xmlns:p14="http://schemas.microsoft.com/office/powerpoint/2010/main" val="2282100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667" y="673755"/>
            <a:ext cx="9584266" cy="369332"/>
          </a:xfrm>
          <a:prstGeom prst="rect">
            <a:avLst/>
          </a:prstGeom>
        </p:spPr>
        <p:txBody>
          <a:bodyPr wrap="square">
            <a:spAutoFit/>
          </a:bodyPr>
          <a:lstStyle/>
          <a:p>
            <a:pPr algn="just">
              <a:spcAft>
                <a:spcPts val="0"/>
              </a:spcAft>
              <a:tabLst>
                <a:tab pos="-457200" algn="l"/>
                <a:tab pos="548640" algn="l"/>
                <a:tab pos="640080" algn="l"/>
                <a:tab pos="914400" algn="l"/>
              </a:tabLst>
            </a:pPr>
            <a:r>
              <a:rPr lang="es-ES_tradnl" b="1" spc="-15" dirty="0">
                <a:ea typeface="Times New Roman" panose="02020603050405020304" pitchFamily="18" charset="0"/>
                <a:cs typeface="Times New Roman" panose="02020603050405020304" pitchFamily="18" charset="0"/>
              </a:rPr>
              <a:t>Introducción</a:t>
            </a:r>
          </a:p>
        </p:txBody>
      </p:sp>
      <p:pic>
        <p:nvPicPr>
          <p:cNvPr id="3" name="Picture 2"/>
          <p:cNvPicPr>
            <a:picLocks noChangeAspect="1"/>
          </p:cNvPicPr>
          <p:nvPr/>
        </p:nvPicPr>
        <p:blipFill>
          <a:blip r:embed="rId2"/>
          <a:stretch>
            <a:fillRect/>
          </a:stretch>
        </p:blipFill>
        <p:spPr>
          <a:xfrm>
            <a:off x="9518650" y="655625"/>
            <a:ext cx="1504950" cy="2009775"/>
          </a:xfrm>
          <a:prstGeom prst="rect">
            <a:avLst/>
          </a:prstGeom>
        </p:spPr>
      </p:pic>
      <p:sp>
        <p:nvSpPr>
          <p:cNvPr id="4" name="Rectangle 3"/>
          <p:cNvSpPr/>
          <p:nvPr/>
        </p:nvSpPr>
        <p:spPr>
          <a:xfrm>
            <a:off x="846667" y="1326572"/>
            <a:ext cx="8669866" cy="1338828"/>
          </a:xfrm>
          <a:prstGeom prst="rect">
            <a:avLst/>
          </a:prstGeom>
        </p:spPr>
        <p:txBody>
          <a:bodyPr wrap="square">
            <a:spAutoFit/>
          </a:bodyPr>
          <a:lstStyle/>
          <a:p>
            <a:pPr>
              <a:lnSpc>
                <a:spcPct val="150000"/>
              </a:lnSpc>
            </a:pPr>
            <a:r>
              <a:rPr lang="es-CR" dirty="0"/>
              <a:t>La </a:t>
            </a:r>
            <a:r>
              <a:rPr lang="es-CR" b="1" dirty="0"/>
              <a:t>estadística no paramétrica</a:t>
            </a:r>
            <a:r>
              <a:rPr lang="es-CR" dirty="0"/>
              <a:t> es una rama de la estadística que estudia las pruebas y modelos estadísticos cuya distribución subyacente no se ajusta a los llamados criterios paramétricos. </a:t>
            </a:r>
            <a:endParaRPr lang="en-US" dirty="0"/>
          </a:p>
        </p:txBody>
      </p:sp>
      <p:sp>
        <p:nvSpPr>
          <p:cNvPr id="5" name="Rectangle 4"/>
          <p:cNvSpPr/>
          <p:nvPr/>
        </p:nvSpPr>
        <p:spPr>
          <a:xfrm>
            <a:off x="846666" y="3038355"/>
            <a:ext cx="10117667" cy="1338828"/>
          </a:xfrm>
          <a:prstGeom prst="rect">
            <a:avLst/>
          </a:prstGeom>
        </p:spPr>
        <p:txBody>
          <a:bodyPr wrap="square">
            <a:spAutoFit/>
          </a:bodyPr>
          <a:lstStyle/>
          <a:p>
            <a:pPr algn="just">
              <a:lnSpc>
                <a:spcPct val="150000"/>
              </a:lnSpc>
            </a:pPr>
            <a:r>
              <a:rPr lang="es-CR" dirty="0"/>
              <a:t>Su distribución no puede ser definida a priori, pues son los datos observados los que la determinan. La utilización de estos métodos se hace recomendable cuando no se puede asumir que los datos se ajusten a una distribución conocida, cuando el nivel de medida empleado no sea, como mínimo, de intervalo.</a:t>
            </a:r>
            <a:endParaRPr lang="en-US" dirty="0"/>
          </a:p>
        </p:txBody>
      </p:sp>
      <p:sp>
        <p:nvSpPr>
          <p:cNvPr id="6" name="Rectangle 5"/>
          <p:cNvSpPr/>
          <p:nvPr/>
        </p:nvSpPr>
        <p:spPr>
          <a:xfrm>
            <a:off x="846665" y="4872335"/>
            <a:ext cx="10176935" cy="923330"/>
          </a:xfrm>
          <a:prstGeom prst="rect">
            <a:avLst/>
          </a:prstGeom>
        </p:spPr>
        <p:txBody>
          <a:bodyPr wrap="square">
            <a:spAutoFit/>
          </a:bodyPr>
          <a:lstStyle/>
          <a:p>
            <a:pPr>
              <a:lnSpc>
                <a:spcPct val="150000"/>
              </a:lnSpc>
            </a:pPr>
            <a:r>
              <a:rPr lang="es-CR" dirty="0"/>
              <a:t>Para poder aplicar las pruebas no paramétricas existen diversas hipótesis nulas y condiciones que deben cumplir nuestros datos para que los resultados de aplicar el test sean fiables. </a:t>
            </a:r>
            <a:endParaRPr lang="en-US" dirty="0"/>
          </a:p>
        </p:txBody>
      </p:sp>
    </p:spTree>
    <p:extLst>
      <p:ext uri="{BB962C8B-B14F-4D97-AF65-F5344CB8AC3E}">
        <p14:creationId xmlns:p14="http://schemas.microsoft.com/office/powerpoint/2010/main" val="2320133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 y="787993"/>
            <a:ext cx="8873067" cy="4041500"/>
          </a:xfrm>
          <a:prstGeom prst="rect">
            <a:avLst/>
          </a:prstGeom>
        </p:spPr>
      </p:pic>
      <p:pic>
        <p:nvPicPr>
          <p:cNvPr id="4" name="Picture 3"/>
          <p:cNvPicPr>
            <a:picLocks noChangeAspect="1"/>
          </p:cNvPicPr>
          <p:nvPr/>
        </p:nvPicPr>
        <p:blipFill>
          <a:blip r:embed="rId3"/>
          <a:stretch>
            <a:fillRect/>
          </a:stretch>
        </p:blipFill>
        <p:spPr>
          <a:xfrm>
            <a:off x="8367712" y="1152917"/>
            <a:ext cx="2924175" cy="2324100"/>
          </a:xfrm>
          <a:prstGeom prst="rect">
            <a:avLst/>
          </a:prstGeom>
        </p:spPr>
      </p:pic>
    </p:spTree>
    <p:extLst>
      <p:ext uri="{BB962C8B-B14F-4D97-AF65-F5344CB8AC3E}">
        <p14:creationId xmlns:p14="http://schemas.microsoft.com/office/powerpoint/2010/main" val="367516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AC470F7-A28B-41F8-8FBC-90EAE79D8BDD}"/>
              </a:ext>
            </a:extLst>
          </p:cNvPr>
          <p:cNvPicPr>
            <a:picLocks noChangeAspect="1"/>
          </p:cNvPicPr>
          <p:nvPr/>
        </p:nvPicPr>
        <p:blipFill>
          <a:blip r:embed="rId2"/>
          <a:stretch>
            <a:fillRect/>
          </a:stretch>
        </p:blipFill>
        <p:spPr>
          <a:xfrm>
            <a:off x="641350" y="648652"/>
            <a:ext cx="9574068" cy="2780348"/>
          </a:xfrm>
          <a:prstGeom prst="rect">
            <a:avLst/>
          </a:prstGeom>
        </p:spPr>
      </p:pic>
      <p:pic>
        <p:nvPicPr>
          <p:cNvPr id="3" name="Imagen 2">
            <a:extLst>
              <a:ext uri="{FF2B5EF4-FFF2-40B4-BE49-F238E27FC236}">
                <a16:creationId xmlns:a16="http://schemas.microsoft.com/office/drawing/2014/main" id="{875CFFBF-1586-4087-80A9-73D293E53DDB}"/>
              </a:ext>
            </a:extLst>
          </p:cNvPr>
          <p:cNvPicPr>
            <a:picLocks noChangeAspect="1"/>
          </p:cNvPicPr>
          <p:nvPr/>
        </p:nvPicPr>
        <p:blipFill>
          <a:blip r:embed="rId3"/>
          <a:stretch>
            <a:fillRect/>
          </a:stretch>
        </p:blipFill>
        <p:spPr>
          <a:xfrm>
            <a:off x="641350" y="4052455"/>
            <a:ext cx="8372475" cy="304800"/>
          </a:xfrm>
          <a:prstGeom prst="rect">
            <a:avLst/>
          </a:prstGeom>
        </p:spPr>
      </p:pic>
    </p:spTree>
    <p:extLst>
      <p:ext uri="{BB962C8B-B14F-4D97-AF65-F5344CB8AC3E}">
        <p14:creationId xmlns:p14="http://schemas.microsoft.com/office/powerpoint/2010/main" val="136862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1332" y="686138"/>
            <a:ext cx="9804399" cy="400110"/>
          </a:xfrm>
          <a:prstGeom prst="rect">
            <a:avLst/>
          </a:prstGeom>
        </p:spPr>
        <p:txBody>
          <a:bodyPr wrap="square">
            <a:spAutoFit/>
          </a:bodyPr>
          <a:lstStyle/>
          <a:p>
            <a:pPr algn="just">
              <a:spcAft>
                <a:spcPts val="0"/>
              </a:spcAft>
              <a:tabLst>
                <a:tab pos="-457200" algn="l"/>
                <a:tab pos="548640" algn="l"/>
                <a:tab pos="640080" algn="l"/>
                <a:tab pos="914400" algn="l"/>
              </a:tabLst>
            </a:pPr>
            <a:r>
              <a:rPr lang="es-ES_tradnl" sz="2000" b="1" spc="-15" dirty="0">
                <a:solidFill>
                  <a:schemeClr val="accent5">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Prueba de hipótesis U </a:t>
            </a:r>
            <a:r>
              <a:rPr lang="en-US" sz="2000" b="1" spc="-15" dirty="0">
                <a:solidFill>
                  <a:schemeClr val="accent5">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Mann-Whitney</a:t>
            </a:r>
            <a:r>
              <a:rPr lang="es-ES_tradnl" sz="2000" b="1" spc="-15" dirty="0">
                <a:solidFill>
                  <a:schemeClr val="accent5">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 (dos poblaciones)</a:t>
            </a:r>
          </a:p>
        </p:txBody>
      </p:sp>
      <p:pic>
        <p:nvPicPr>
          <p:cNvPr id="3" name="Picture 2"/>
          <p:cNvPicPr>
            <a:picLocks noChangeAspect="1"/>
          </p:cNvPicPr>
          <p:nvPr/>
        </p:nvPicPr>
        <p:blipFill>
          <a:blip r:embed="rId2"/>
          <a:stretch>
            <a:fillRect/>
          </a:stretch>
        </p:blipFill>
        <p:spPr>
          <a:xfrm>
            <a:off x="1264176" y="3055079"/>
            <a:ext cx="2924175" cy="971550"/>
          </a:xfrm>
          <a:prstGeom prst="rect">
            <a:avLst/>
          </a:prstGeom>
        </p:spPr>
      </p:pic>
      <p:pic>
        <p:nvPicPr>
          <p:cNvPr id="4" name="Picture 3"/>
          <p:cNvPicPr>
            <a:picLocks noChangeAspect="1"/>
          </p:cNvPicPr>
          <p:nvPr/>
        </p:nvPicPr>
        <p:blipFill>
          <a:blip r:embed="rId3"/>
          <a:stretch>
            <a:fillRect/>
          </a:stretch>
        </p:blipFill>
        <p:spPr>
          <a:xfrm>
            <a:off x="5833531" y="3055079"/>
            <a:ext cx="2781300" cy="1000125"/>
          </a:xfrm>
          <a:prstGeom prst="rect">
            <a:avLst/>
          </a:prstGeom>
        </p:spPr>
      </p:pic>
      <p:pic>
        <p:nvPicPr>
          <p:cNvPr id="5" name="Picture 4"/>
          <p:cNvPicPr>
            <a:picLocks noChangeAspect="1"/>
          </p:cNvPicPr>
          <p:nvPr/>
        </p:nvPicPr>
        <p:blipFill>
          <a:blip r:embed="rId4"/>
          <a:stretch>
            <a:fillRect/>
          </a:stretch>
        </p:blipFill>
        <p:spPr>
          <a:xfrm>
            <a:off x="1075794" y="4099175"/>
            <a:ext cx="2657475" cy="1552575"/>
          </a:xfrm>
          <a:prstGeom prst="rect">
            <a:avLst/>
          </a:prstGeom>
        </p:spPr>
      </p:pic>
      <p:pic>
        <p:nvPicPr>
          <p:cNvPr id="7" name="Picture 6"/>
          <p:cNvPicPr>
            <a:picLocks noChangeAspect="1"/>
          </p:cNvPicPr>
          <p:nvPr/>
        </p:nvPicPr>
        <p:blipFill>
          <a:blip r:embed="rId5"/>
          <a:stretch>
            <a:fillRect/>
          </a:stretch>
        </p:blipFill>
        <p:spPr>
          <a:xfrm>
            <a:off x="9618133" y="686138"/>
            <a:ext cx="1676400" cy="2238375"/>
          </a:xfrm>
          <a:prstGeom prst="rect">
            <a:avLst/>
          </a:prstGeom>
        </p:spPr>
      </p:pic>
      <p:pic>
        <p:nvPicPr>
          <p:cNvPr id="8" name="Picture 7"/>
          <p:cNvPicPr>
            <a:picLocks noChangeAspect="1"/>
          </p:cNvPicPr>
          <p:nvPr/>
        </p:nvPicPr>
        <p:blipFill>
          <a:blip r:embed="rId6"/>
          <a:stretch>
            <a:fillRect/>
          </a:stretch>
        </p:blipFill>
        <p:spPr>
          <a:xfrm>
            <a:off x="867039" y="1261533"/>
            <a:ext cx="8251562" cy="1252737"/>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4055002" y="2697605"/>
                <a:ext cx="1765227" cy="276999"/>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R" b="0" i="1" smtClean="0">
                              <a:latin typeface="Cambria Math" panose="02040503050406030204" pitchFamily="18" charset="0"/>
                            </a:rPr>
                            <m:t>𝐻</m:t>
                          </m:r>
                        </m:e>
                        <m:sub>
                          <m:r>
                            <a:rPr lang="es-CR" b="0" i="1" smtClean="0">
                              <a:latin typeface="Cambria Math" panose="02040503050406030204" pitchFamily="18" charset="0"/>
                            </a:rPr>
                            <m:t>0</m:t>
                          </m:r>
                        </m:sub>
                      </m:sSub>
                      <m:r>
                        <a:rPr lang="es-CR" b="0" i="1" smtClean="0">
                          <a:latin typeface="Cambria Math" panose="02040503050406030204" pitchFamily="18" charset="0"/>
                        </a:rPr>
                        <m:t>: </m:t>
                      </m:r>
                      <m:sSub>
                        <m:sSubPr>
                          <m:ctrlPr>
                            <a:rPr lang="es-CR" b="0" i="1" smtClean="0">
                              <a:latin typeface="Cambria Math" panose="02040503050406030204" pitchFamily="18" charset="0"/>
                            </a:rPr>
                          </m:ctrlPr>
                        </m:sSubPr>
                        <m:e>
                          <m:r>
                            <a:rPr lang="es-CR" b="0" i="1" smtClean="0">
                              <a:latin typeface="Cambria Math" panose="02040503050406030204" pitchFamily="18" charset="0"/>
                            </a:rPr>
                            <m:t>𝑓</m:t>
                          </m:r>
                        </m:e>
                        <m:sub>
                          <m:r>
                            <a:rPr lang="es-CR" b="0" i="1" smtClean="0">
                              <a:latin typeface="Cambria Math" panose="02040503050406030204" pitchFamily="18" charset="0"/>
                            </a:rPr>
                            <m:t>1</m:t>
                          </m:r>
                        </m:sub>
                      </m:sSub>
                      <m:d>
                        <m:dPr>
                          <m:ctrlPr>
                            <a:rPr lang="es-CR" b="0" i="1" smtClean="0">
                              <a:latin typeface="Cambria Math" panose="02040503050406030204" pitchFamily="18" charset="0"/>
                            </a:rPr>
                          </m:ctrlPr>
                        </m:dPr>
                        <m:e>
                          <m:r>
                            <m:rPr>
                              <m:sty m:val="p"/>
                            </m:rPr>
                            <a:rPr lang="es-CR" b="0" i="0" smtClean="0">
                              <a:latin typeface="Cambria Math" panose="02040503050406030204" pitchFamily="18" charset="0"/>
                            </a:rPr>
                            <m:t>x</m:t>
                          </m:r>
                        </m:e>
                      </m:d>
                      <m:r>
                        <a:rPr lang="es-CR" b="0" i="1" smtClean="0">
                          <a:latin typeface="Cambria Math" panose="02040503050406030204" pitchFamily="18" charset="0"/>
                        </a:rPr>
                        <m:t>=</m:t>
                      </m:r>
                      <m:sSub>
                        <m:sSubPr>
                          <m:ctrlPr>
                            <a:rPr lang="es-CR" i="1">
                              <a:latin typeface="Cambria Math" panose="02040503050406030204" pitchFamily="18" charset="0"/>
                            </a:rPr>
                          </m:ctrlPr>
                        </m:sSubPr>
                        <m:e>
                          <m:r>
                            <a:rPr lang="es-CR" i="1">
                              <a:latin typeface="Cambria Math" panose="02040503050406030204" pitchFamily="18" charset="0"/>
                            </a:rPr>
                            <m:t>𝑓</m:t>
                          </m:r>
                        </m:e>
                        <m:sub>
                          <m:r>
                            <a:rPr lang="es-CR" b="0" i="1" smtClean="0">
                              <a:latin typeface="Cambria Math" panose="02040503050406030204" pitchFamily="18" charset="0"/>
                            </a:rPr>
                            <m:t>2</m:t>
                          </m:r>
                        </m:sub>
                      </m:sSub>
                      <m:d>
                        <m:dPr>
                          <m:ctrlPr>
                            <a:rPr lang="es-CR" i="1">
                              <a:latin typeface="Cambria Math" panose="02040503050406030204" pitchFamily="18" charset="0"/>
                            </a:rPr>
                          </m:ctrlPr>
                        </m:dPr>
                        <m:e>
                          <m:r>
                            <m:rPr>
                              <m:sty m:val="p"/>
                            </m:rPr>
                            <a:rPr lang="es-CR">
                              <a:latin typeface="Cambria Math" panose="02040503050406030204" pitchFamily="18" charset="0"/>
                            </a:rPr>
                            <m:t>x</m:t>
                          </m:r>
                        </m:e>
                      </m:d>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055002" y="2697605"/>
                <a:ext cx="1765227" cy="276999"/>
              </a:xfrm>
              <a:prstGeom prst="rect">
                <a:avLst/>
              </a:prstGeom>
              <a:blipFill rotWithShape="0">
                <a:blip r:embed="rId7"/>
                <a:stretch>
                  <a:fillRect l="-2055" t="-2128" b="-31915"/>
                </a:stretch>
              </a:blipFill>
            </p:spPr>
            <p:txBody>
              <a:bodyPr/>
              <a:lstStyle/>
              <a:p>
                <a:r>
                  <a:rPr lang="en-US">
                    <a:noFill/>
                  </a:rPr>
                  <a:t> </a:t>
                </a:r>
              </a:p>
            </p:txBody>
          </p:sp>
        </mc:Fallback>
      </mc:AlternateContent>
      <p:pic>
        <p:nvPicPr>
          <p:cNvPr id="11" name="Picture 10"/>
          <p:cNvPicPr>
            <a:picLocks noChangeAspect="1"/>
          </p:cNvPicPr>
          <p:nvPr/>
        </p:nvPicPr>
        <p:blipFill>
          <a:blip r:embed="rId8"/>
          <a:stretch>
            <a:fillRect/>
          </a:stretch>
        </p:blipFill>
        <p:spPr>
          <a:xfrm>
            <a:off x="904610" y="5724296"/>
            <a:ext cx="6647657" cy="886851"/>
          </a:xfrm>
          <a:prstGeom prst="rect">
            <a:avLst/>
          </a:prstGeom>
        </p:spPr>
      </p:pic>
      <p:pic>
        <p:nvPicPr>
          <p:cNvPr id="13" name="Picture 12"/>
          <p:cNvPicPr>
            <a:picLocks noChangeAspect="1"/>
          </p:cNvPicPr>
          <p:nvPr/>
        </p:nvPicPr>
        <p:blipFill>
          <a:blip r:embed="rId9"/>
          <a:stretch>
            <a:fillRect/>
          </a:stretch>
        </p:blipFill>
        <p:spPr>
          <a:xfrm>
            <a:off x="8364006" y="5615271"/>
            <a:ext cx="2371725" cy="1104900"/>
          </a:xfrm>
          <a:prstGeom prst="rect">
            <a:avLst/>
          </a:prstGeom>
        </p:spPr>
      </p:pic>
      <p:pic>
        <p:nvPicPr>
          <p:cNvPr id="14" name="Picture 13"/>
          <p:cNvPicPr>
            <a:picLocks noChangeAspect="1"/>
          </p:cNvPicPr>
          <p:nvPr/>
        </p:nvPicPr>
        <p:blipFill>
          <a:blip r:embed="rId10"/>
          <a:stretch>
            <a:fillRect/>
          </a:stretch>
        </p:blipFill>
        <p:spPr>
          <a:xfrm>
            <a:off x="5833531" y="3954976"/>
            <a:ext cx="1524000" cy="1590675"/>
          </a:xfrm>
          <a:prstGeom prst="rect">
            <a:avLst/>
          </a:prstGeom>
        </p:spPr>
      </p:pic>
    </p:spTree>
    <p:extLst>
      <p:ext uri="{BB962C8B-B14F-4D97-AF65-F5344CB8AC3E}">
        <p14:creationId xmlns:p14="http://schemas.microsoft.com/office/powerpoint/2010/main" val="2937291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1584" y="1311540"/>
            <a:ext cx="9595578" cy="4234920"/>
          </a:xfrm>
          <a:prstGeom prst="rect">
            <a:avLst/>
          </a:prstGeom>
        </p:spPr>
      </p:pic>
      <p:sp>
        <p:nvSpPr>
          <p:cNvPr id="3" name="CuadroTexto 2">
            <a:extLst>
              <a:ext uri="{FF2B5EF4-FFF2-40B4-BE49-F238E27FC236}">
                <a16:creationId xmlns:a16="http://schemas.microsoft.com/office/drawing/2014/main" id="{FDF64798-684C-4DB7-B0A6-4DA651DB3032}"/>
              </a:ext>
            </a:extLst>
          </p:cNvPr>
          <p:cNvSpPr txBox="1"/>
          <p:nvPr/>
        </p:nvSpPr>
        <p:spPr>
          <a:xfrm>
            <a:off x="1113183" y="765313"/>
            <a:ext cx="9595578" cy="400110"/>
          </a:xfrm>
          <a:prstGeom prst="rect">
            <a:avLst/>
          </a:prstGeom>
          <a:noFill/>
        </p:spPr>
        <p:txBody>
          <a:bodyPr wrap="square" rtlCol="0">
            <a:spAutoFit/>
          </a:bodyPr>
          <a:lstStyle/>
          <a:p>
            <a:r>
              <a:rPr lang="es-CR" sz="2000" dirty="0">
                <a:solidFill>
                  <a:schemeClr val="accent5">
                    <a:lumMod val="50000"/>
                  </a:schemeClr>
                </a:solidFill>
                <a:latin typeface="Arial Black" panose="020B0A04020102020204" pitchFamily="34" charset="0"/>
              </a:rPr>
              <a:t>Cálculo de rangos por muestra</a:t>
            </a:r>
            <a:endParaRPr lang="en-US" sz="2000" dirty="0">
              <a:solidFill>
                <a:schemeClr val="accent5">
                  <a:lumMod val="50000"/>
                </a:schemeClr>
              </a:solidFill>
              <a:latin typeface="Arial Black" panose="020B0A04020102020204" pitchFamily="34" charset="0"/>
            </a:endParaRPr>
          </a:p>
        </p:txBody>
      </p:sp>
    </p:spTree>
    <p:extLst>
      <p:ext uri="{BB962C8B-B14F-4D97-AF65-F5344CB8AC3E}">
        <p14:creationId xmlns:p14="http://schemas.microsoft.com/office/powerpoint/2010/main" val="3683687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A9B8469-E38B-4233-B18C-8CC843F6691B}"/>
              </a:ext>
            </a:extLst>
          </p:cNvPr>
          <p:cNvPicPr>
            <a:picLocks noChangeAspect="1"/>
          </p:cNvPicPr>
          <p:nvPr/>
        </p:nvPicPr>
        <p:blipFill>
          <a:blip r:embed="rId2"/>
          <a:stretch>
            <a:fillRect/>
          </a:stretch>
        </p:blipFill>
        <p:spPr>
          <a:xfrm>
            <a:off x="580404" y="303764"/>
            <a:ext cx="7917553" cy="3489499"/>
          </a:xfrm>
          <a:prstGeom prst="rect">
            <a:avLst/>
          </a:prstGeom>
        </p:spPr>
      </p:pic>
      <p:pic>
        <p:nvPicPr>
          <p:cNvPr id="3" name="Imagen 2">
            <a:extLst>
              <a:ext uri="{FF2B5EF4-FFF2-40B4-BE49-F238E27FC236}">
                <a16:creationId xmlns:a16="http://schemas.microsoft.com/office/drawing/2014/main" id="{4F621743-B531-4F90-B10A-76F960B22014}"/>
              </a:ext>
            </a:extLst>
          </p:cNvPr>
          <p:cNvPicPr>
            <a:picLocks noChangeAspect="1"/>
          </p:cNvPicPr>
          <p:nvPr/>
        </p:nvPicPr>
        <p:blipFill>
          <a:blip r:embed="rId3"/>
          <a:stretch>
            <a:fillRect/>
          </a:stretch>
        </p:blipFill>
        <p:spPr>
          <a:xfrm>
            <a:off x="580404" y="3972733"/>
            <a:ext cx="4706687" cy="2328675"/>
          </a:xfrm>
          <a:prstGeom prst="rect">
            <a:avLst/>
          </a:prstGeom>
        </p:spPr>
      </p:pic>
      <p:pic>
        <p:nvPicPr>
          <p:cNvPr id="4" name="Imagen 3">
            <a:extLst>
              <a:ext uri="{FF2B5EF4-FFF2-40B4-BE49-F238E27FC236}">
                <a16:creationId xmlns:a16="http://schemas.microsoft.com/office/drawing/2014/main" id="{1AF1264D-A3C5-4ECD-B08E-9E0B6CA83719}"/>
              </a:ext>
            </a:extLst>
          </p:cNvPr>
          <p:cNvPicPr>
            <a:picLocks noChangeAspect="1"/>
          </p:cNvPicPr>
          <p:nvPr/>
        </p:nvPicPr>
        <p:blipFill>
          <a:blip r:embed="rId4"/>
          <a:stretch>
            <a:fillRect/>
          </a:stretch>
        </p:blipFill>
        <p:spPr>
          <a:xfrm>
            <a:off x="6836341" y="1822153"/>
            <a:ext cx="4984205" cy="4301159"/>
          </a:xfrm>
          <a:prstGeom prst="rect">
            <a:avLst/>
          </a:prstGeom>
        </p:spPr>
      </p:pic>
    </p:spTree>
    <p:extLst>
      <p:ext uri="{BB962C8B-B14F-4D97-AF65-F5344CB8AC3E}">
        <p14:creationId xmlns:p14="http://schemas.microsoft.com/office/powerpoint/2010/main" val="102155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D62294-453B-46CD-9E9D-21041597A69D}"/>
              </a:ext>
            </a:extLst>
          </p:cNvPr>
          <p:cNvPicPr>
            <a:picLocks noChangeAspect="1"/>
          </p:cNvPicPr>
          <p:nvPr/>
        </p:nvPicPr>
        <p:blipFill>
          <a:blip r:embed="rId2"/>
          <a:stretch>
            <a:fillRect/>
          </a:stretch>
        </p:blipFill>
        <p:spPr>
          <a:xfrm>
            <a:off x="1923164" y="756905"/>
            <a:ext cx="6134100" cy="4514850"/>
          </a:xfrm>
          <a:prstGeom prst="rect">
            <a:avLst/>
          </a:prstGeom>
        </p:spPr>
      </p:pic>
    </p:spTree>
    <p:extLst>
      <p:ext uri="{BB962C8B-B14F-4D97-AF65-F5344CB8AC3E}">
        <p14:creationId xmlns:p14="http://schemas.microsoft.com/office/powerpoint/2010/main" val="431130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7333" y="465138"/>
            <a:ext cx="8545378" cy="2007130"/>
          </a:xfrm>
          <a:prstGeom prst="rect">
            <a:avLst/>
          </a:prstGeom>
        </p:spPr>
      </p:pic>
      <p:pic>
        <p:nvPicPr>
          <p:cNvPr id="3" name="Picture 2"/>
          <p:cNvPicPr>
            <a:picLocks noChangeAspect="1"/>
          </p:cNvPicPr>
          <p:nvPr/>
        </p:nvPicPr>
        <p:blipFill>
          <a:blip r:embed="rId3"/>
          <a:stretch>
            <a:fillRect/>
          </a:stretch>
        </p:blipFill>
        <p:spPr>
          <a:xfrm>
            <a:off x="9432330" y="465138"/>
            <a:ext cx="1953324" cy="1913995"/>
          </a:xfrm>
          <a:prstGeom prst="rect">
            <a:avLst/>
          </a:prstGeom>
        </p:spPr>
      </p:pic>
      <p:pic>
        <p:nvPicPr>
          <p:cNvPr id="5" name="Picture 4">
            <a:extLst>
              <a:ext uri="{FF2B5EF4-FFF2-40B4-BE49-F238E27FC236}">
                <a16:creationId xmlns:a16="http://schemas.microsoft.com/office/drawing/2014/main" id="{AE25BD9F-96C1-4B1F-944F-3DE3E9DD7AA2}"/>
              </a:ext>
            </a:extLst>
          </p:cNvPr>
          <p:cNvPicPr>
            <a:picLocks noChangeAspect="1"/>
          </p:cNvPicPr>
          <p:nvPr/>
        </p:nvPicPr>
        <p:blipFill>
          <a:blip r:embed="rId4"/>
          <a:stretch>
            <a:fillRect/>
          </a:stretch>
        </p:blipFill>
        <p:spPr>
          <a:xfrm>
            <a:off x="8376128" y="2977116"/>
            <a:ext cx="3144291" cy="3223438"/>
          </a:xfrm>
          <a:prstGeom prst="rect">
            <a:avLst/>
          </a:prstGeom>
        </p:spPr>
      </p:pic>
    </p:spTree>
    <p:extLst>
      <p:ext uri="{BB962C8B-B14F-4D97-AF65-F5344CB8AC3E}">
        <p14:creationId xmlns:p14="http://schemas.microsoft.com/office/powerpoint/2010/main" val="508457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8132" y="452104"/>
            <a:ext cx="10041467" cy="400110"/>
          </a:xfrm>
          <a:prstGeom prst="rect">
            <a:avLst/>
          </a:prstGeom>
        </p:spPr>
        <p:txBody>
          <a:bodyPr wrap="square">
            <a:spAutoFit/>
          </a:bodyPr>
          <a:lstStyle/>
          <a:p>
            <a:pPr algn="just">
              <a:spcAft>
                <a:spcPts val="0"/>
              </a:spcAft>
              <a:tabLst>
                <a:tab pos="-457200" algn="l"/>
                <a:tab pos="548640" algn="l"/>
                <a:tab pos="640080" algn="l"/>
                <a:tab pos="914400" algn="l"/>
              </a:tabLst>
            </a:pPr>
            <a:r>
              <a:rPr lang="es-ES_tradnl" sz="2000" b="1" spc="-15" dirty="0">
                <a:solidFill>
                  <a:schemeClr val="accent5">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Prueba de hipótesis </a:t>
            </a:r>
            <a:r>
              <a:rPr lang="en-US" sz="2000" b="1" spc="-15" dirty="0">
                <a:solidFill>
                  <a:schemeClr val="accent5">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Kruskal</a:t>
            </a:r>
            <a:r>
              <a:rPr lang="es-ES_tradnl" sz="2000" b="1" spc="-15" dirty="0">
                <a:solidFill>
                  <a:schemeClr val="accent5">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 Wallis (tres o más poblaciones) </a:t>
            </a:r>
          </a:p>
        </p:txBody>
      </p:sp>
      <p:pic>
        <p:nvPicPr>
          <p:cNvPr id="8" name="Picture 7"/>
          <p:cNvPicPr>
            <a:picLocks noChangeAspect="1"/>
          </p:cNvPicPr>
          <p:nvPr/>
        </p:nvPicPr>
        <p:blipFill>
          <a:blip r:embed="rId2"/>
          <a:stretch>
            <a:fillRect/>
          </a:stretch>
        </p:blipFill>
        <p:spPr>
          <a:xfrm>
            <a:off x="10232494" y="425305"/>
            <a:ext cx="1333500" cy="3962400"/>
          </a:xfrm>
          <a:prstGeom prst="rect">
            <a:avLst/>
          </a:prstGeom>
        </p:spPr>
      </p:pic>
      <p:sp>
        <p:nvSpPr>
          <p:cNvPr id="4" name="Rectangle 3"/>
          <p:cNvSpPr/>
          <p:nvPr/>
        </p:nvSpPr>
        <p:spPr>
          <a:xfrm>
            <a:off x="728132" y="1022704"/>
            <a:ext cx="9338734" cy="300082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dirty="0">
                <a:ea typeface="Verdana" pitchFamily="34" charset="0"/>
                <a:cs typeface="Verdana" pitchFamily="34" charset="0"/>
              </a:rPr>
              <a:t>Probar si un grupo de datos proviene de la misma población. </a:t>
            </a:r>
            <a:endParaRPr lang="es-CO" dirty="0">
              <a:ea typeface="Verdana" pitchFamily="34" charset="0"/>
              <a:cs typeface="Verdana" pitchFamily="34" charset="0"/>
            </a:endParaRPr>
          </a:p>
          <a:p>
            <a:pPr marL="285750" indent="-285750" algn="just">
              <a:lnSpc>
                <a:spcPct val="150000"/>
              </a:lnSpc>
              <a:buFont typeface="Arial" panose="020B0604020202020204" pitchFamily="34" charset="0"/>
              <a:buChar char="•"/>
            </a:pPr>
            <a:r>
              <a:rPr lang="es-CO" dirty="0"/>
              <a:t>Se emplea cuando se quieren comparar tres o más poblaciones.</a:t>
            </a:r>
          </a:p>
          <a:p>
            <a:pPr marL="285750" indent="-285750" algn="just">
              <a:lnSpc>
                <a:spcPct val="150000"/>
              </a:lnSpc>
              <a:buFont typeface="Arial" panose="020B0604020202020204" pitchFamily="34" charset="0"/>
              <a:buChar char="•"/>
            </a:pPr>
            <a:r>
              <a:rPr lang="es-CO" dirty="0"/>
              <a:t>Es el equivalente a un análisis de varianza de una sola vía. </a:t>
            </a:r>
          </a:p>
          <a:p>
            <a:pPr marL="285750" indent="-285750" algn="just">
              <a:lnSpc>
                <a:spcPct val="150000"/>
              </a:lnSpc>
              <a:buFont typeface="Arial" panose="020B0604020202020204" pitchFamily="34" charset="0"/>
              <a:buChar char="•"/>
            </a:pPr>
            <a:r>
              <a:rPr lang="es-CO" dirty="0"/>
              <a:t>No requiere supuesto de normalidad. </a:t>
            </a:r>
          </a:p>
          <a:p>
            <a:pPr marL="285750" indent="-285750" algn="just">
              <a:lnSpc>
                <a:spcPct val="150000"/>
              </a:lnSpc>
              <a:buFont typeface="Arial" panose="020B0604020202020204" pitchFamily="34" charset="0"/>
              <a:buChar char="•"/>
            </a:pPr>
            <a:r>
              <a:rPr lang="es-CO" dirty="0"/>
              <a:t>No requiere supuesto de varianzas iguales (homogeneidad de varianzas).</a:t>
            </a:r>
          </a:p>
          <a:p>
            <a:pPr marL="285750" indent="-285750" algn="just">
              <a:lnSpc>
                <a:spcPct val="150000"/>
              </a:lnSpc>
              <a:buFont typeface="Arial" panose="020B0604020202020204" pitchFamily="34" charset="0"/>
              <a:buChar char="•"/>
            </a:pPr>
            <a:r>
              <a:rPr lang="es-CO" dirty="0"/>
              <a:t>Compara esencialmente los rangos promedios observados para las </a:t>
            </a:r>
            <a:r>
              <a:rPr lang="es-CO" b="1" dirty="0"/>
              <a:t>k</a:t>
            </a:r>
            <a:r>
              <a:rPr lang="es-CO" dirty="0"/>
              <a:t> muestras, con los esperados bajo Ho.</a:t>
            </a:r>
          </a:p>
        </p:txBody>
      </p:sp>
      <p:pic>
        <p:nvPicPr>
          <p:cNvPr id="10" name="Picture 9"/>
          <p:cNvPicPr>
            <a:picLocks noChangeAspect="1"/>
          </p:cNvPicPr>
          <p:nvPr/>
        </p:nvPicPr>
        <p:blipFill>
          <a:blip r:embed="rId3"/>
          <a:stretch>
            <a:fillRect/>
          </a:stretch>
        </p:blipFill>
        <p:spPr>
          <a:xfrm>
            <a:off x="844550" y="5385328"/>
            <a:ext cx="8572500" cy="523875"/>
          </a:xfrm>
          <a:prstGeom prst="rect">
            <a:avLst/>
          </a:prstGeom>
        </p:spPr>
      </p:pic>
      <p:pic>
        <p:nvPicPr>
          <p:cNvPr id="9" name="Imagen 8">
            <a:extLst>
              <a:ext uri="{FF2B5EF4-FFF2-40B4-BE49-F238E27FC236}">
                <a16:creationId xmlns:a16="http://schemas.microsoft.com/office/drawing/2014/main" id="{072B82CC-7E84-0339-6C66-6BE1976A3840}"/>
              </a:ext>
            </a:extLst>
          </p:cNvPr>
          <p:cNvPicPr>
            <a:picLocks noChangeAspect="1"/>
          </p:cNvPicPr>
          <p:nvPr/>
        </p:nvPicPr>
        <p:blipFill>
          <a:blip r:embed="rId4"/>
          <a:stretch>
            <a:fillRect/>
          </a:stretch>
        </p:blipFill>
        <p:spPr>
          <a:xfrm>
            <a:off x="3865054" y="3878117"/>
            <a:ext cx="3585930" cy="1068787"/>
          </a:xfrm>
          <a:prstGeom prst="rect">
            <a:avLst/>
          </a:prstGeom>
        </p:spPr>
      </p:pic>
    </p:spTree>
    <p:extLst>
      <p:ext uri="{BB962C8B-B14F-4D97-AF65-F5344CB8AC3E}">
        <p14:creationId xmlns:p14="http://schemas.microsoft.com/office/powerpoint/2010/main" val="663436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838199" y="1367183"/>
            <a:ext cx="9821333" cy="32935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buFont typeface="+mj-lt"/>
              <a:buAutoNum type="arabicPeriod"/>
            </a:pPr>
            <a:r>
              <a:rPr lang="es-CO" sz="1800" dirty="0"/>
              <a:t>Planteamiento de hipótesis.</a:t>
            </a:r>
          </a:p>
          <a:p>
            <a:pPr marL="342900" indent="-342900">
              <a:lnSpc>
                <a:spcPct val="150000"/>
              </a:lnSpc>
              <a:buFont typeface="+mj-lt"/>
              <a:buAutoNum type="arabicPeriod"/>
            </a:pPr>
            <a:r>
              <a:rPr lang="es-ES" sz="1800" dirty="0"/>
              <a:t>Se ordenan las n observaciones de menor a mayor, y se les asignan rangos desde 1 hasta n.</a:t>
            </a:r>
          </a:p>
          <a:p>
            <a:pPr marL="342900" indent="-342900">
              <a:lnSpc>
                <a:spcPct val="150000"/>
              </a:lnSpc>
              <a:buFont typeface="+mj-lt"/>
              <a:buAutoNum type="arabicPeriod"/>
            </a:pPr>
            <a:r>
              <a:rPr lang="es-ES" sz="1800" dirty="0"/>
              <a:t>Se obtiene la suma de los rangos  correspondientes a los elementos de cada muestra.</a:t>
            </a:r>
          </a:p>
          <a:p>
            <a:pPr marL="342900" indent="-342900">
              <a:lnSpc>
                <a:spcPct val="150000"/>
              </a:lnSpc>
              <a:buFont typeface="+mj-lt"/>
              <a:buAutoNum type="arabicPeriod"/>
            </a:pPr>
            <a:r>
              <a:rPr lang="es-CO" sz="1800" dirty="0"/>
              <a:t>Calcular estadístico de prueba.</a:t>
            </a:r>
          </a:p>
          <a:p>
            <a:pPr marL="342900" indent="-342900">
              <a:lnSpc>
                <a:spcPct val="150000"/>
              </a:lnSpc>
              <a:buFont typeface="+mj-lt"/>
              <a:buAutoNum type="arabicPeriod"/>
            </a:pPr>
            <a:r>
              <a:rPr lang="es-CO" sz="1800" dirty="0"/>
              <a:t>Buscar K en la Tabla de Chi-Cuadrado.</a:t>
            </a:r>
          </a:p>
          <a:p>
            <a:pPr marL="342900" indent="-342900">
              <a:lnSpc>
                <a:spcPct val="150000"/>
              </a:lnSpc>
              <a:buFont typeface="+mj-lt"/>
              <a:buAutoNum type="arabicPeriod"/>
            </a:pPr>
            <a:r>
              <a:rPr lang="es-CO" sz="1800" dirty="0"/>
              <a:t>Conclusiones.</a:t>
            </a:r>
          </a:p>
        </p:txBody>
      </p:sp>
      <p:sp>
        <p:nvSpPr>
          <p:cNvPr id="3" name="TextBox 2"/>
          <p:cNvSpPr txBox="1"/>
          <p:nvPr/>
        </p:nvSpPr>
        <p:spPr>
          <a:xfrm>
            <a:off x="838199" y="778932"/>
            <a:ext cx="4385733" cy="400110"/>
          </a:xfrm>
          <a:prstGeom prst="rect">
            <a:avLst/>
          </a:prstGeom>
          <a:noFill/>
        </p:spPr>
        <p:txBody>
          <a:bodyPr wrap="square" rtlCol="0">
            <a:spAutoFit/>
          </a:bodyPr>
          <a:lstStyle/>
          <a:p>
            <a:r>
              <a:rPr lang="es-CR" sz="2000" b="1" dirty="0">
                <a:solidFill>
                  <a:schemeClr val="accent5">
                    <a:lumMod val="50000"/>
                  </a:schemeClr>
                </a:solidFill>
                <a:latin typeface="Arial Black" panose="020B0A04020102020204" pitchFamily="34" charset="0"/>
              </a:rPr>
              <a:t>Pasos de la prueba:</a:t>
            </a:r>
            <a:endParaRPr lang="en-US" sz="2000" b="1" dirty="0">
              <a:solidFill>
                <a:schemeClr val="accent5">
                  <a:lumMod val="50000"/>
                </a:schemeClr>
              </a:solidFill>
              <a:latin typeface="Arial Black" panose="020B0A04020102020204" pitchFamily="34" charset="0"/>
            </a:endParaRPr>
          </a:p>
        </p:txBody>
      </p:sp>
    </p:spTree>
    <p:extLst>
      <p:ext uri="{BB962C8B-B14F-4D97-AF65-F5344CB8AC3E}">
        <p14:creationId xmlns:p14="http://schemas.microsoft.com/office/powerpoint/2010/main" val="231117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2443" y="923488"/>
            <a:ext cx="5682824" cy="5540335"/>
          </a:xfrm>
          <a:prstGeom prst="rect">
            <a:avLst/>
          </a:prstGeom>
        </p:spPr>
      </p:pic>
      <p:pic>
        <p:nvPicPr>
          <p:cNvPr id="4" name="Picture 3"/>
          <p:cNvPicPr>
            <a:picLocks noChangeAspect="1"/>
          </p:cNvPicPr>
          <p:nvPr/>
        </p:nvPicPr>
        <p:blipFill>
          <a:blip r:embed="rId3"/>
          <a:stretch>
            <a:fillRect/>
          </a:stretch>
        </p:blipFill>
        <p:spPr>
          <a:xfrm>
            <a:off x="6510337" y="1498599"/>
            <a:ext cx="4566684" cy="1041401"/>
          </a:xfrm>
          <a:prstGeom prst="rect">
            <a:avLst/>
          </a:prstGeom>
        </p:spPr>
      </p:pic>
      <p:pic>
        <p:nvPicPr>
          <p:cNvPr id="5" name="Picture 4"/>
          <p:cNvPicPr>
            <a:picLocks noChangeAspect="1"/>
          </p:cNvPicPr>
          <p:nvPr/>
        </p:nvPicPr>
        <p:blipFill>
          <a:blip r:embed="rId4"/>
          <a:stretch>
            <a:fillRect/>
          </a:stretch>
        </p:blipFill>
        <p:spPr>
          <a:xfrm>
            <a:off x="6510337" y="2777158"/>
            <a:ext cx="5007104" cy="1896441"/>
          </a:xfrm>
          <a:prstGeom prst="rect">
            <a:avLst/>
          </a:prstGeom>
        </p:spPr>
      </p:pic>
      <p:pic>
        <p:nvPicPr>
          <p:cNvPr id="8" name="Picture 7"/>
          <p:cNvPicPr>
            <a:picLocks noChangeAspect="1"/>
          </p:cNvPicPr>
          <p:nvPr/>
        </p:nvPicPr>
        <p:blipFill>
          <a:blip r:embed="rId5"/>
          <a:stretch>
            <a:fillRect/>
          </a:stretch>
        </p:blipFill>
        <p:spPr>
          <a:xfrm>
            <a:off x="997376" y="452966"/>
            <a:ext cx="10191750" cy="381000"/>
          </a:xfrm>
          <a:prstGeom prst="rect">
            <a:avLst/>
          </a:prstGeom>
        </p:spPr>
      </p:pic>
    </p:spTree>
    <p:extLst>
      <p:ext uri="{BB962C8B-B14F-4D97-AF65-F5344CB8AC3E}">
        <p14:creationId xmlns:p14="http://schemas.microsoft.com/office/powerpoint/2010/main" val="712298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266" y="556105"/>
            <a:ext cx="6841067" cy="369332"/>
          </a:xfrm>
          <a:prstGeom prst="rect">
            <a:avLst/>
          </a:prstGeom>
        </p:spPr>
        <p:txBody>
          <a:bodyPr wrap="square">
            <a:spAutoFit/>
          </a:bodyPr>
          <a:lstStyle/>
          <a:p>
            <a:pPr algn="just">
              <a:spcAft>
                <a:spcPts val="0"/>
              </a:spcAft>
              <a:tabLst>
                <a:tab pos="-457200" algn="l"/>
                <a:tab pos="548640" algn="l"/>
                <a:tab pos="640080" algn="l"/>
                <a:tab pos="914400" algn="l"/>
              </a:tabLst>
            </a:pPr>
            <a:r>
              <a:rPr lang="es-ES_tradnl" b="1" spc="-15" dirty="0">
                <a:ea typeface="Times New Roman" panose="02020603050405020304" pitchFamily="18" charset="0"/>
                <a:cs typeface="Times New Roman" panose="02020603050405020304" pitchFamily="18" charset="0"/>
              </a:rPr>
              <a:t>Prueba de hipótesis de independencia con Chi-Cuadrado</a:t>
            </a:r>
            <a:endParaRPr lang="en-US" b="1" dirty="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140171" y="556105"/>
            <a:ext cx="3481258" cy="2078566"/>
          </a:xfrm>
          <a:prstGeom prst="rect">
            <a:avLst/>
          </a:prstGeom>
        </p:spPr>
      </p:pic>
      <p:sp>
        <p:nvSpPr>
          <p:cNvPr id="5" name="Rectangle 4"/>
          <p:cNvSpPr/>
          <p:nvPr/>
        </p:nvSpPr>
        <p:spPr>
          <a:xfrm>
            <a:off x="694265" y="4903506"/>
            <a:ext cx="10337802" cy="923330"/>
          </a:xfrm>
          <a:prstGeom prst="rect">
            <a:avLst/>
          </a:prstGeom>
        </p:spPr>
        <p:txBody>
          <a:bodyPr wrap="square">
            <a:spAutoFit/>
          </a:bodyPr>
          <a:lstStyle/>
          <a:p>
            <a:pPr>
              <a:lnSpc>
                <a:spcPct val="150000"/>
              </a:lnSpc>
            </a:pPr>
            <a:r>
              <a:rPr lang="es-CR" dirty="0"/>
              <a:t>Se utiliza para probar la independencia de dos variables entre sí, mediante la presentación de los datos en tablas de contingencia.</a:t>
            </a:r>
            <a:endParaRPr lang="en-US" dirty="0"/>
          </a:p>
        </p:txBody>
      </p:sp>
      <p:sp>
        <p:nvSpPr>
          <p:cNvPr id="6" name="Rectangle 5"/>
          <p:cNvSpPr/>
          <p:nvPr/>
        </p:nvSpPr>
        <p:spPr>
          <a:xfrm>
            <a:off x="694265" y="1154996"/>
            <a:ext cx="6968067" cy="1711366"/>
          </a:xfrm>
          <a:prstGeom prst="rect">
            <a:avLst/>
          </a:prstGeom>
        </p:spPr>
        <p:txBody>
          <a:bodyPr wrap="square">
            <a:spAutoFit/>
          </a:bodyPr>
          <a:lstStyle/>
          <a:p>
            <a:pPr algn="just">
              <a:lnSpc>
                <a:spcPct val="150000"/>
              </a:lnSpc>
            </a:pPr>
            <a:r>
              <a:rPr lang="es-CR" dirty="0"/>
              <a:t>La </a:t>
            </a:r>
            <a:r>
              <a:rPr lang="es-CR" b="1" dirty="0"/>
              <a:t>prueba χ² de Pearson</a:t>
            </a:r>
            <a:r>
              <a:rPr lang="es-CR" dirty="0"/>
              <a:t> se considera una prueba no paramétrica que mide la discrepancia entre una distribución observada y otra teórica (bondad de ajuste), indicando en qué medida las diferencias existentes entre ambas, de haberlas, se deben al azar en el contraste de hipótesis. </a:t>
            </a:r>
            <a:endParaRPr lang="en-US" dirty="0"/>
          </a:p>
        </p:txBody>
      </p:sp>
      <p:pic>
        <p:nvPicPr>
          <p:cNvPr id="8" name="Picture 7"/>
          <p:cNvPicPr>
            <a:picLocks noChangeAspect="1"/>
          </p:cNvPicPr>
          <p:nvPr/>
        </p:nvPicPr>
        <p:blipFill>
          <a:blip r:embed="rId3"/>
          <a:stretch>
            <a:fillRect/>
          </a:stretch>
        </p:blipFill>
        <p:spPr>
          <a:xfrm>
            <a:off x="971546" y="3503934"/>
            <a:ext cx="2902854" cy="687066"/>
          </a:xfrm>
          <a:prstGeom prst="rect">
            <a:avLst/>
          </a:prstGeom>
        </p:spPr>
      </p:pic>
      <p:pic>
        <p:nvPicPr>
          <p:cNvPr id="9" name="Picture 8"/>
          <p:cNvPicPr>
            <a:picLocks noChangeAspect="1"/>
          </p:cNvPicPr>
          <p:nvPr/>
        </p:nvPicPr>
        <p:blipFill>
          <a:blip r:embed="rId4"/>
          <a:stretch>
            <a:fillRect/>
          </a:stretch>
        </p:blipFill>
        <p:spPr>
          <a:xfrm>
            <a:off x="4817004" y="3200400"/>
            <a:ext cx="2267648" cy="1128183"/>
          </a:xfrm>
          <a:prstGeom prst="rect">
            <a:avLst/>
          </a:prstGeom>
        </p:spPr>
      </p:pic>
      <p:pic>
        <p:nvPicPr>
          <p:cNvPr id="10" name="Picture 9"/>
          <p:cNvPicPr>
            <a:picLocks noChangeAspect="1"/>
          </p:cNvPicPr>
          <p:nvPr/>
        </p:nvPicPr>
        <p:blipFill>
          <a:blip r:embed="rId5"/>
          <a:stretch>
            <a:fillRect/>
          </a:stretch>
        </p:blipFill>
        <p:spPr>
          <a:xfrm>
            <a:off x="4379842" y="5681601"/>
            <a:ext cx="3760329" cy="808673"/>
          </a:xfrm>
          <a:prstGeom prst="rect">
            <a:avLst/>
          </a:prstGeom>
          <a:ln>
            <a:solidFill>
              <a:schemeClr val="accent2">
                <a:lumMod val="40000"/>
                <a:lumOff val="60000"/>
              </a:schemeClr>
            </a:solidFill>
          </a:ln>
        </p:spPr>
        <p:style>
          <a:lnRef idx="3">
            <a:schemeClr val="lt1"/>
          </a:lnRef>
          <a:fillRef idx="1">
            <a:schemeClr val="accent6"/>
          </a:fillRef>
          <a:effectRef idx="1">
            <a:schemeClr val="accent6"/>
          </a:effectRef>
          <a:fontRef idx="minor">
            <a:schemeClr val="lt1"/>
          </a:fontRef>
        </p:style>
      </p:pic>
    </p:spTree>
    <p:extLst>
      <p:ext uri="{BB962C8B-B14F-4D97-AF65-F5344CB8AC3E}">
        <p14:creationId xmlns:p14="http://schemas.microsoft.com/office/powerpoint/2010/main" val="246495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2107" y="850233"/>
            <a:ext cx="9266353" cy="1607045"/>
          </a:xfrm>
          <a:prstGeom prst="rect">
            <a:avLst/>
          </a:prstGeom>
        </p:spPr>
      </p:pic>
      <p:pic>
        <p:nvPicPr>
          <p:cNvPr id="3" name="Picture 2"/>
          <p:cNvPicPr>
            <a:picLocks noChangeAspect="1"/>
          </p:cNvPicPr>
          <p:nvPr/>
        </p:nvPicPr>
        <p:blipFill>
          <a:blip r:embed="rId3"/>
          <a:stretch>
            <a:fillRect/>
          </a:stretch>
        </p:blipFill>
        <p:spPr>
          <a:xfrm>
            <a:off x="782108" y="2671233"/>
            <a:ext cx="10387716" cy="757767"/>
          </a:xfrm>
          <a:prstGeom prst="rect">
            <a:avLst/>
          </a:prstGeom>
        </p:spPr>
      </p:pic>
      <p:pic>
        <p:nvPicPr>
          <p:cNvPr id="6" name="Picture 5">
            <a:extLst>
              <a:ext uri="{FF2B5EF4-FFF2-40B4-BE49-F238E27FC236}">
                <a16:creationId xmlns:a16="http://schemas.microsoft.com/office/drawing/2014/main" id="{563D476E-679B-49E5-8CF1-723E56840AE4}"/>
              </a:ext>
            </a:extLst>
          </p:cNvPr>
          <p:cNvPicPr>
            <a:picLocks noChangeAspect="1"/>
          </p:cNvPicPr>
          <p:nvPr/>
        </p:nvPicPr>
        <p:blipFill>
          <a:blip r:embed="rId4"/>
          <a:stretch>
            <a:fillRect/>
          </a:stretch>
        </p:blipFill>
        <p:spPr>
          <a:xfrm>
            <a:off x="7543910" y="3591556"/>
            <a:ext cx="3801030" cy="2983771"/>
          </a:xfrm>
          <a:prstGeom prst="rect">
            <a:avLst/>
          </a:prstGeom>
        </p:spPr>
      </p:pic>
      <p:pic>
        <p:nvPicPr>
          <p:cNvPr id="5" name="Picture 4">
            <a:extLst>
              <a:ext uri="{FF2B5EF4-FFF2-40B4-BE49-F238E27FC236}">
                <a16:creationId xmlns:a16="http://schemas.microsoft.com/office/drawing/2014/main" id="{7FC05C23-B596-4EE5-92FB-41D15767EBC1}"/>
              </a:ext>
            </a:extLst>
          </p:cNvPr>
          <p:cNvPicPr>
            <a:picLocks noChangeAspect="1"/>
          </p:cNvPicPr>
          <p:nvPr/>
        </p:nvPicPr>
        <p:blipFill>
          <a:blip r:embed="rId5"/>
          <a:stretch>
            <a:fillRect/>
          </a:stretch>
        </p:blipFill>
        <p:spPr>
          <a:xfrm>
            <a:off x="8302665" y="1453305"/>
            <a:ext cx="2656642" cy="757767"/>
          </a:xfrm>
          <a:prstGeom prst="rect">
            <a:avLst/>
          </a:prstGeom>
        </p:spPr>
      </p:pic>
    </p:spTree>
    <p:extLst>
      <p:ext uri="{BB962C8B-B14F-4D97-AF65-F5344CB8AC3E}">
        <p14:creationId xmlns:p14="http://schemas.microsoft.com/office/powerpoint/2010/main" val="3335799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8266" y="500502"/>
            <a:ext cx="10329333" cy="400110"/>
          </a:xfrm>
          <a:prstGeom prst="rect">
            <a:avLst/>
          </a:prstGeom>
        </p:spPr>
        <p:txBody>
          <a:bodyPr wrap="square">
            <a:spAutoFit/>
          </a:bodyPr>
          <a:lstStyle/>
          <a:p>
            <a:pPr algn="just">
              <a:spcAft>
                <a:spcPts val="0"/>
              </a:spcAft>
              <a:tabLst>
                <a:tab pos="-457200" algn="l"/>
                <a:tab pos="548640" algn="l"/>
                <a:tab pos="640080" algn="l"/>
                <a:tab pos="914400" algn="l"/>
              </a:tabLst>
            </a:pPr>
            <a:r>
              <a:rPr lang="es-ES_tradnl" sz="2000" b="1" spc="-15" dirty="0">
                <a:solidFill>
                  <a:schemeClr val="accent5">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Prueba de hipótesis para la diferencia entre pares de medias</a:t>
            </a:r>
            <a:endParaRPr lang="en-US" sz="2000" b="1" dirty="0">
              <a:solidFill>
                <a:schemeClr val="accent5">
                  <a:lumMod val="50000"/>
                </a:schemeClr>
              </a:solidFill>
              <a:latin typeface="Arial Black" panose="020B0A0402010202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106334" y="2604032"/>
            <a:ext cx="4140976" cy="1409168"/>
          </a:xfrm>
          <a:prstGeom prst="rect">
            <a:avLst/>
          </a:prstGeom>
        </p:spPr>
      </p:pic>
      <p:sp>
        <p:nvSpPr>
          <p:cNvPr id="4" name="Rectangle 3"/>
          <p:cNvSpPr/>
          <p:nvPr/>
        </p:nvSpPr>
        <p:spPr>
          <a:xfrm>
            <a:off x="948266" y="1163369"/>
            <a:ext cx="9948334" cy="1295868"/>
          </a:xfrm>
          <a:prstGeom prst="rect">
            <a:avLst/>
          </a:prstGeom>
        </p:spPr>
        <p:txBody>
          <a:bodyPr wrap="square">
            <a:spAutoFit/>
          </a:bodyPr>
          <a:lstStyle/>
          <a:p>
            <a:pPr algn="just">
              <a:lnSpc>
                <a:spcPct val="150000"/>
              </a:lnSpc>
            </a:pPr>
            <a:r>
              <a:rPr lang="es-CR" dirty="0"/>
              <a:t>En la prueba de Kruskal-Wallis la hipótesis alternativa es que no todos los grupos tienen la misma distribución, esto es, que en al menos dos grupos hay diferencias. Para saber entre qué par de grupos se han encontrado diferencias realizamos un análisis post-hoc.</a:t>
            </a:r>
            <a:endParaRPr lang="en-US" dirty="0"/>
          </a:p>
        </p:txBody>
      </p:sp>
      <p:pic>
        <p:nvPicPr>
          <p:cNvPr id="6" name="Picture 5"/>
          <p:cNvPicPr>
            <a:picLocks noChangeAspect="1"/>
          </p:cNvPicPr>
          <p:nvPr/>
        </p:nvPicPr>
        <p:blipFill>
          <a:blip r:embed="rId3"/>
          <a:stretch>
            <a:fillRect/>
          </a:stretch>
        </p:blipFill>
        <p:spPr>
          <a:xfrm>
            <a:off x="1139825" y="3041916"/>
            <a:ext cx="1276350" cy="53340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139825" y="3858682"/>
                <a:ext cx="1276350" cy="63177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s-CR" b="0" i="1" smtClean="0">
                              <a:latin typeface="Cambria Math" panose="02040503050406030204" pitchFamily="18" charset="0"/>
                            </a:rPr>
                            <m:t>𝐻</m:t>
                          </m:r>
                        </m:e>
                        <m:sub>
                          <m:r>
                            <a:rPr lang="es-CR" b="0" i="1" smtClean="0">
                              <a:latin typeface="Cambria Math" panose="02040503050406030204" pitchFamily="18" charset="0"/>
                            </a:rPr>
                            <m:t>0</m:t>
                          </m:r>
                        </m:sub>
                      </m:sSub>
                      <m:r>
                        <a:rPr lang="es-CR" b="0" i="1" smtClean="0">
                          <a:latin typeface="Cambria Math" panose="02040503050406030204" pitchFamily="18" charset="0"/>
                        </a:rPr>
                        <m:t>:</m:t>
                      </m:r>
                      <m:sSub>
                        <m:sSubPr>
                          <m:ctrlPr>
                            <a:rPr lang="es-CR" b="0" i="1" smtClean="0">
                              <a:latin typeface="Cambria Math" panose="02040503050406030204" pitchFamily="18" charset="0"/>
                            </a:rPr>
                          </m:ctrlPr>
                        </m:sSubPr>
                        <m:e>
                          <m:r>
                            <a:rPr lang="es-CR" b="0" i="1" smtClean="0">
                              <a:latin typeface="Cambria Math" panose="02040503050406030204" pitchFamily="18" charset="0"/>
                              <a:ea typeface="Cambria Math" panose="02040503050406030204" pitchFamily="18" charset="0"/>
                            </a:rPr>
                            <m:t>𝜇</m:t>
                          </m:r>
                        </m:e>
                        <m:sub>
                          <m:r>
                            <a:rPr lang="es-CR" b="0" i="1" smtClean="0">
                              <a:latin typeface="Cambria Math" panose="02040503050406030204" pitchFamily="18" charset="0"/>
                            </a:rPr>
                            <m:t>𝑖</m:t>
                          </m:r>
                        </m:sub>
                      </m:sSub>
                      <m:r>
                        <a:rPr lang="es-CR" b="0" i="1" smtClean="0">
                          <a:latin typeface="Cambria Math" panose="02040503050406030204" pitchFamily="18" charset="0"/>
                        </a:rPr>
                        <m:t>=</m:t>
                      </m:r>
                      <m:sSub>
                        <m:sSubPr>
                          <m:ctrlPr>
                            <a:rPr lang="es-CR" b="0" i="1" smtClean="0">
                              <a:latin typeface="Cambria Math" panose="02040503050406030204" pitchFamily="18" charset="0"/>
                            </a:rPr>
                          </m:ctrlPr>
                        </m:sSubPr>
                        <m:e>
                          <m:r>
                            <a:rPr lang="es-CR" b="0" i="1" smtClean="0">
                              <a:latin typeface="Cambria Math" panose="02040503050406030204" pitchFamily="18" charset="0"/>
                              <a:ea typeface="Cambria Math" panose="02040503050406030204" pitchFamily="18" charset="0"/>
                            </a:rPr>
                            <m:t>𝜇</m:t>
                          </m:r>
                        </m:e>
                        <m:sub>
                          <m:r>
                            <a:rPr lang="es-CR" b="0" i="1" smtClean="0">
                              <a:latin typeface="Cambria Math" panose="02040503050406030204" pitchFamily="18" charset="0"/>
                            </a:rPr>
                            <m:t>𝑗</m:t>
                          </m:r>
                        </m:sub>
                      </m:sSub>
                    </m:oMath>
                  </m:oMathPara>
                </a14:m>
                <a:endParaRPr lang="es-CR" b="0" dirty="0"/>
              </a:p>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s-CR" sz="2000" i="1">
                              <a:latin typeface="Cambria Math" panose="02040503050406030204" pitchFamily="18" charset="0"/>
                            </a:rPr>
                            <m:t>𝐻</m:t>
                          </m:r>
                        </m:e>
                        <m:sub>
                          <m:r>
                            <a:rPr lang="es-CR" sz="2000" b="0" i="1" smtClean="0">
                              <a:latin typeface="Cambria Math" panose="02040503050406030204" pitchFamily="18" charset="0"/>
                            </a:rPr>
                            <m:t>1</m:t>
                          </m:r>
                        </m:sub>
                      </m:sSub>
                      <m:r>
                        <a:rPr lang="es-CR" sz="2000" i="1">
                          <a:latin typeface="Cambria Math" panose="02040503050406030204" pitchFamily="18" charset="0"/>
                        </a:rPr>
                        <m:t>:</m:t>
                      </m:r>
                      <m:sSub>
                        <m:sSubPr>
                          <m:ctrlPr>
                            <a:rPr lang="es-CR" sz="2000" i="1">
                              <a:latin typeface="Cambria Math" panose="02040503050406030204" pitchFamily="18" charset="0"/>
                            </a:rPr>
                          </m:ctrlPr>
                        </m:sSubPr>
                        <m:e>
                          <m:r>
                            <a:rPr lang="es-CR" sz="2000" i="1">
                              <a:latin typeface="Cambria Math" panose="02040503050406030204" pitchFamily="18" charset="0"/>
                              <a:ea typeface="Cambria Math" panose="02040503050406030204" pitchFamily="18" charset="0"/>
                            </a:rPr>
                            <m:t>𝜇</m:t>
                          </m:r>
                        </m:e>
                        <m:sub>
                          <m:r>
                            <a:rPr lang="es-CR" sz="2000" i="1">
                              <a:latin typeface="Cambria Math" panose="02040503050406030204" pitchFamily="18" charset="0"/>
                            </a:rPr>
                            <m:t>𝑖</m:t>
                          </m:r>
                        </m:sub>
                      </m:sSub>
                      <m:r>
                        <a:rPr lang="es-CR" sz="2000" i="1" smtClean="0">
                          <a:latin typeface="Cambria Math" panose="02040503050406030204" pitchFamily="18" charset="0"/>
                          <a:ea typeface="Cambria Math" panose="02040503050406030204" pitchFamily="18" charset="0"/>
                        </a:rPr>
                        <m:t>≠</m:t>
                      </m:r>
                      <m:sSub>
                        <m:sSubPr>
                          <m:ctrlPr>
                            <a:rPr lang="es-CR" sz="2000" i="1">
                              <a:latin typeface="Cambria Math" panose="02040503050406030204" pitchFamily="18" charset="0"/>
                            </a:rPr>
                          </m:ctrlPr>
                        </m:sSubPr>
                        <m:e>
                          <m:r>
                            <a:rPr lang="es-CR" sz="2000" i="1">
                              <a:latin typeface="Cambria Math" panose="02040503050406030204" pitchFamily="18" charset="0"/>
                              <a:ea typeface="Cambria Math" panose="02040503050406030204" pitchFamily="18" charset="0"/>
                            </a:rPr>
                            <m:t>𝜇</m:t>
                          </m:r>
                        </m:e>
                        <m:sub>
                          <m:r>
                            <a:rPr lang="es-CR" sz="2000" i="1">
                              <a:latin typeface="Cambria Math" panose="02040503050406030204" pitchFamily="18" charset="0"/>
                            </a:rPr>
                            <m:t>𝑗</m:t>
                          </m:r>
                        </m:sub>
                      </m:sSub>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139825" y="3858682"/>
                <a:ext cx="1276350" cy="631776"/>
              </a:xfrm>
              <a:prstGeom prst="rect">
                <a:avLst/>
              </a:prstGeom>
              <a:blipFill rotWithShape="0">
                <a:blip r:embed="rId4"/>
                <a:stretch>
                  <a:fillRect l="-3828" r="-2392" b="-12500"/>
                </a:stretch>
              </a:blipFill>
            </p:spPr>
            <p:txBody>
              <a:bodyPr/>
              <a:lstStyle/>
              <a:p>
                <a:r>
                  <a:rPr lang="en-US">
                    <a:noFill/>
                  </a:rPr>
                  <a:t> </a:t>
                </a:r>
              </a:p>
            </p:txBody>
          </p:sp>
        </mc:Fallback>
      </mc:AlternateContent>
    </p:spTree>
    <p:extLst>
      <p:ext uri="{BB962C8B-B14F-4D97-AF65-F5344CB8AC3E}">
        <p14:creationId xmlns:p14="http://schemas.microsoft.com/office/powerpoint/2010/main" val="2609265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799" y="664403"/>
            <a:ext cx="10591801" cy="400110"/>
          </a:xfrm>
          <a:prstGeom prst="rect">
            <a:avLst/>
          </a:prstGeom>
        </p:spPr>
        <p:txBody>
          <a:bodyPr wrap="square">
            <a:spAutoFit/>
          </a:bodyPr>
          <a:lstStyle/>
          <a:p>
            <a:pPr algn="just">
              <a:spcAft>
                <a:spcPts val="0"/>
              </a:spcAft>
              <a:tabLst>
                <a:tab pos="-457200" algn="l"/>
                <a:tab pos="548640" algn="l"/>
                <a:tab pos="640080" algn="l"/>
                <a:tab pos="914400" algn="l"/>
              </a:tabLst>
            </a:pPr>
            <a:r>
              <a:rPr lang="es-ES_tradnl" sz="2000" b="1" spc="-15" dirty="0">
                <a:solidFill>
                  <a:schemeClr val="accent5">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Correlación de rangos de </a:t>
            </a:r>
            <a:r>
              <a:rPr lang="en-US" sz="2000" b="1" spc="-15" dirty="0">
                <a:solidFill>
                  <a:schemeClr val="accent5">
                    <a:lumMod val="50000"/>
                  </a:schemeClr>
                </a:solidFill>
                <a:latin typeface="Arial Black" panose="020B0A04020102020204" pitchFamily="34" charset="0"/>
                <a:ea typeface="Times New Roman" panose="02020603050405020304" pitchFamily="18" charset="0"/>
                <a:cs typeface="Times New Roman" panose="02020603050405020304" pitchFamily="18" charset="0"/>
              </a:rPr>
              <a:t>Spearman</a:t>
            </a:r>
            <a:endParaRPr lang="en-US" sz="2000" b="1" dirty="0">
              <a:solidFill>
                <a:schemeClr val="accent5">
                  <a:lumMod val="50000"/>
                </a:schemeClr>
              </a:solidFill>
              <a:latin typeface="Arial Black" panose="020B0A0402010202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485842" y="682095"/>
            <a:ext cx="2044371" cy="1999192"/>
          </a:xfrm>
          <a:prstGeom prst="rect">
            <a:avLst/>
          </a:prstGeom>
        </p:spPr>
      </p:pic>
      <p:sp>
        <p:nvSpPr>
          <p:cNvPr id="6" name="Rectangle 5"/>
          <p:cNvSpPr/>
          <p:nvPr/>
        </p:nvSpPr>
        <p:spPr>
          <a:xfrm>
            <a:off x="812798" y="1217523"/>
            <a:ext cx="8128001" cy="1295868"/>
          </a:xfrm>
          <a:prstGeom prst="rect">
            <a:avLst/>
          </a:prstGeom>
        </p:spPr>
        <p:txBody>
          <a:bodyPr wrap="square">
            <a:spAutoFit/>
          </a:bodyPr>
          <a:lstStyle/>
          <a:p>
            <a:pPr>
              <a:lnSpc>
                <a:spcPct val="150000"/>
              </a:lnSpc>
            </a:pPr>
            <a:r>
              <a:rPr lang="es-CR" dirty="0"/>
              <a:t>Esta prueba estadística permite medir la correlación o asociación de dos variables y es aplicable cuando las mediciones se realizan en una escala ordinal, aprovechando la clasificación por rangos.</a:t>
            </a:r>
            <a:endParaRPr lang="en-US" dirty="0"/>
          </a:p>
        </p:txBody>
      </p:sp>
      <p:pic>
        <p:nvPicPr>
          <p:cNvPr id="3" name="Picture 2"/>
          <p:cNvPicPr>
            <a:picLocks noChangeAspect="1"/>
          </p:cNvPicPr>
          <p:nvPr/>
        </p:nvPicPr>
        <p:blipFill>
          <a:blip r:embed="rId3"/>
          <a:stretch>
            <a:fillRect/>
          </a:stretch>
        </p:blipFill>
        <p:spPr>
          <a:xfrm>
            <a:off x="657225" y="2697180"/>
            <a:ext cx="3409950" cy="1495425"/>
          </a:xfrm>
          <a:prstGeom prst="rect">
            <a:avLst/>
          </a:prstGeom>
        </p:spPr>
      </p:pic>
      <p:pic>
        <p:nvPicPr>
          <p:cNvPr id="8" name="Picture 7"/>
          <p:cNvPicPr>
            <a:picLocks noChangeAspect="1"/>
          </p:cNvPicPr>
          <p:nvPr/>
        </p:nvPicPr>
        <p:blipFill>
          <a:blip r:embed="rId4"/>
          <a:stretch>
            <a:fillRect/>
          </a:stretch>
        </p:blipFill>
        <p:spPr>
          <a:xfrm>
            <a:off x="812798" y="4717018"/>
            <a:ext cx="2247900" cy="876300"/>
          </a:xfrm>
          <a:prstGeom prst="rect">
            <a:avLst/>
          </a:prstGeom>
        </p:spPr>
      </p:pic>
    </p:spTree>
    <p:extLst>
      <p:ext uri="{BB962C8B-B14F-4D97-AF65-F5344CB8AC3E}">
        <p14:creationId xmlns:p14="http://schemas.microsoft.com/office/powerpoint/2010/main" val="3024857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7159" y="1313391"/>
            <a:ext cx="8439150" cy="3486150"/>
          </a:xfrm>
          <a:prstGeom prst="rect">
            <a:avLst/>
          </a:prstGeom>
        </p:spPr>
      </p:pic>
      <p:pic>
        <p:nvPicPr>
          <p:cNvPr id="3" name="Picture 2"/>
          <p:cNvPicPr>
            <a:picLocks noChangeAspect="1"/>
          </p:cNvPicPr>
          <p:nvPr/>
        </p:nvPicPr>
        <p:blipFill>
          <a:blip r:embed="rId3"/>
          <a:stretch>
            <a:fillRect/>
          </a:stretch>
        </p:blipFill>
        <p:spPr>
          <a:xfrm>
            <a:off x="4803246" y="5132387"/>
            <a:ext cx="2466975" cy="742950"/>
          </a:xfrm>
          <a:prstGeom prst="rect">
            <a:avLst/>
          </a:prstGeom>
        </p:spPr>
      </p:pic>
      <p:pic>
        <p:nvPicPr>
          <p:cNvPr id="4" name="Picture 3"/>
          <p:cNvPicPr>
            <a:picLocks noChangeAspect="1"/>
          </p:cNvPicPr>
          <p:nvPr/>
        </p:nvPicPr>
        <p:blipFill>
          <a:blip r:embed="rId4"/>
          <a:stretch>
            <a:fillRect/>
          </a:stretch>
        </p:blipFill>
        <p:spPr>
          <a:xfrm>
            <a:off x="1026584" y="418570"/>
            <a:ext cx="9229725" cy="561975"/>
          </a:xfrm>
          <a:prstGeom prst="rect">
            <a:avLst/>
          </a:prstGeom>
        </p:spPr>
      </p:pic>
    </p:spTree>
    <p:extLst>
      <p:ext uri="{BB962C8B-B14F-4D97-AF65-F5344CB8AC3E}">
        <p14:creationId xmlns:p14="http://schemas.microsoft.com/office/powerpoint/2010/main" val="3693104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7291" y="574871"/>
            <a:ext cx="8280456" cy="2706748"/>
          </a:xfrm>
          <a:prstGeom prst="rect">
            <a:avLst/>
          </a:prstGeom>
        </p:spPr>
      </p:pic>
      <p:pic>
        <p:nvPicPr>
          <p:cNvPr id="4" name="Picture 3"/>
          <p:cNvPicPr>
            <a:picLocks noChangeAspect="1"/>
          </p:cNvPicPr>
          <p:nvPr/>
        </p:nvPicPr>
        <p:blipFill>
          <a:blip r:embed="rId3"/>
          <a:stretch>
            <a:fillRect/>
          </a:stretch>
        </p:blipFill>
        <p:spPr>
          <a:xfrm>
            <a:off x="10383999" y="807857"/>
            <a:ext cx="1477434" cy="1120388"/>
          </a:xfrm>
          <a:prstGeom prst="rect">
            <a:avLst/>
          </a:prstGeom>
        </p:spPr>
      </p:pic>
      <p:pic>
        <p:nvPicPr>
          <p:cNvPr id="5" name="Picture 4"/>
          <p:cNvPicPr>
            <a:picLocks noChangeAspect="1"/>
          </p:cNvPicPr>
          <p:nvPr/>
        </p:nvPicPr>
        <p:blipFill>
          <a:blip r:embed="rId4"/>
          <a:stretch>
            <a:fillRect/>
          </a:stretch>
        </p:blipFill>
        <p:spPr>
          <a:xfrm>
            <a:off x="10309982" y="2171515"/>
            <a:ext cx="1625468" cy="1032933"/>
          </a:xfrm>
          <a:prstGeom prst="rect">
            <a:avLst/>
          </a:prstGeom>
        </p:spPr>
      </p:pic>
      <p:pic>
        <p:nvPicPr>
          <p:cNvPr id="6" name="Imagen 5">
            <a:extLst>
              <a:ext uri="{FF2B5EF4-FFF2-40B4-BE49-F238E27FC236}">
                <a16:creationId xmlns:a16="http://schemas.microsoft.com/office/drawing/2014/main" id="{B6D05F62-16AD-4471-ACD6-59A2A7506882}"/>
              </a:ext>
            </a:extLst>
          </p:cNvPr>
          <p:cNvPicPr>
            <a:picLocks noChangeAspect="1"/>
          </p:cNvPicPr>
          <p:nvPr/>
        </p:nvPicPr>
        <p:blipFill>
          <a:blip r:embed="rId5"/>
          <a:stretch>
            <a:fillRect/>
          </a:stretch>
        </p:blipFill>
        <p:spPr>
          <a:xfrm>
            <a:off x="1162218" y="3504661"/>
            <a:ext cx="4933782" cy="2860764"/>
          </a:xfrm>
          <a:prstGeom prst="rect">
            <a:avLst/>
          </a:prstGeom>
        </p:spPr>
      </p:pic>
      <p:pic>
        <p:nvPicPr>
          <p:cNvPr id="7" name="Picture 6">
            <a:extLst>
              <a:ext uri="{FF2B5EF4-FFF2-40B4-BE49-F238E27FC236}">
                <a16:creationId xmlns:a16="http://schemas.microsoft.com/office/drawing/2014/main" id="{249BCA56-AEC6-49C5-888F-348CAC7ED884}"/>
              </a:ext>
            </a:extLst>
          </p:cNvPr>
          <p:cNvPicPr>
            <a:picLocks noChangeAspect="1"/>
          </p:cNvPicPr>
          <p:nvPr/>
        </p:nvPicPr>
        <p:blipFill>
          <a:blip r:embed="rId6"/>
          <a:stretch>
            <a:fillRect/>
          </a:stretch>
        </p:blipFill>
        <p:spPr>
          <a:xfrm>
            <a:off x="9770123" y="3504661"/>
            <a:ext cx="1978975" cy="2860764"/>
          </a:xfrm>
          <a:prstGeom prst="rect">
            <a:avLst/>
          </a:prstGeom>
        </p:spPr>
      </p:pic>
    </p:spTree>
    <p:extLst>
      <p:ext uri="{BB962C8B-B14F-4D97-AF65-F5344CB8AC3E}">
        <p14:creationId xmlns:p14="http://schemas.microsoft.com/office/powerpoint/2010/main" val="71262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9028" y="781833"/>
            <a:ext cx="9846389" cy="2841642"/>
          </a:xfrm>
          <a:prstGeom prst="rect">
            <a:avLst/>
          </a:prstGeom>
        </p:spPr>
      </p:pic>
      <p:pic>
        <p:nvPicPr>
          <p:cNvPr id="5" name="Picture 4">
            <a:extLst>
              <a:ext uri="{FF2B5EF4-FFF2-40B4-BE49-F238E27FC236}">
                <a16:creationId xmlns:a16="http://schemas.microsoft.com/office/drawing/2014/main" id="{23FE1893-2F8D-4CF2-9D9D-8D21FE6D7BBD}"/>
              </a:ext>
            </a:extLst>
          </p:cNvPr>
          <p:cNvPicPr>
            <a:picLocks noChangeAspect="1"/>
          </p:cNvPicPr>
          <p:nvPr/>
        </p:nvPicPr>
        <p:blipFill>
          <a:blip r:embed="rId3"/>
          <a:stretch>
            <a:fillRect/>
          </a:stretch>
        </p:blipFill>
        <p:spPr>
          <a:xfrm>
            <a:off x="9196197" y="3538728"/>
            <a:ext cx="2008106" cy="2955988"/>
          </a:xfrm>
          <a:prstGeom prst="rect">
            <a:avLst/>
          </a:prstGeom>
        </p:spPr>
      </p:pic>
    </p:spTree>
    <p:extLst>
      <p:ext uri="{BB962C8B-B14F-4D97-AF65-F5344CB8AC3E}">
        <p14:creationId xmlns:p14="http://schemas.microsoft.com/office/powerpoint/2010/main" val="2272424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4DF7C68-204C-4125-974C-0B78A204C511}"/>
              </a:ext>
            </a:extLst>
          </p:cNvPr>
          <p:cNvPicPr>
            <a:picLocks noChangeAspect="1"/>
          </p:cNvPicPr>
          <p:nvPr/>
        </p:nvPicPr>
        <p:blipFill>
          <a:blip r:embed="rId2"/>
          <a:stretch>
            <a:fillRect/>
          </a:stretch>
        </p:blipFill>
        <p:spPr>
          <a:xfrm>
            <a:off x="547687" y="446521"/>
            <a:ext cx="11096625" cy="2381250"/>
          </a:xfrm>
          <a:prstGeom prst="rect">
            <a:avLst/>
          </a:prstGeom>
        </p:spPr>
      </p:pic>
      <p:pic>
        <p:nvPicPr>
          <p:cNvPr id="3" name="Imagen 2">
            <a:extLst>
              <a:ext uri="{FF2B5EF4-FFF2-40B4-BE49-F238E27FC236}">
                <a16:creationId xmlns:a16="http://schemas.microsoft.com/office/drawing/2014/main" id="{9481C73D-47D7-435C-9A77-CFA4E3BAE7D4}"/>
              </a:ext>
            </a:extLst>
          </p:cNvPr>
          <p:cNvPicPr>
            <a:picLocks noChangeAspect="1"/>
          </p:cNvPicPr>
          <p:nvPr/>
        </p:nvPicPr>
        <p:blipFill>
          <a:blip r:embed="rId3"/>
          <a:stretch>
            <a:fillRect/>
          </a:stretch>
        </p:blipFill>
        <p:spPr>
          <a:xfrm>
            <a:off x="9706986" y="5181599"/>
            <a:ext cx="2107440" cy="1412875"/>
          </a:xfrm>
          <a:prstGeom prst="rect">
            <a:avLst/>
          </a:prstGeom>
        </p:spPr>
      </p:pic>
    </p:spTree>
    <p:extLst>
      <p:ext uri="{BB962C8B-B14F-4D97-AF65-F5344CB8AC3E}">
        <p14:creationId xmlns:p14="http://schemas.microsoft.com/office/powerpoint/2010/main" val="4007865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2518" y="868327"/>
            <a:ext cx="5985933" cy="400110"/>
          </a:xfrm>
          <a:prstGeom prst="rect">
            <a:avLst/>
          </a:prstGeom>
          <a:noFill/>
        </p:spPr>
        <p:txBody>
          <a:bodyPr wrap="square" rtlCol="0">
            <a:spAutoFit/>
          </a:bodyPr>
          <a:lstStyle/>
          <a:p>
            <a:r>
              <a:rPr lang="es-CR"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Prueba de los signos</a:t>
            </a:r>
            <a:endParaRPr lang="en-US"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p:txBody>
      </p:sp>
      <p:pic>
        <p:nvPicPr>
          <p:cNvPr id="7" name="Picture 6"/>
          <p:cNvPicPr>
            <a:picLocks noChangeAspect="1"/>
          </p:cNvPicPr>
          <p:nvPr/>
        </p:nvPicPr>
        <p:blipFill>
          <a:blip r:embed="rId2"/>
          <a:stretch>
            <a:fillRect/>
          </a:stretch>
        </p:blipFill>
        <p:spPr>
          <a:xfrm>
            <a:off x="8992130" y="256854"/>
            <a:ext cx="2818869" cy="596420"/>
          </a:xfrm>
          <a:prstGeom prst="rect">
            <a:avLst/>
          </a:prstGeom>
        </p:spPr>
      </p:pic>
      <p:pic>
        <p:nvPicPr>
          <p:cNvPr id="4" name="Picture 3"/>
          <p:cNvPicPr>
            <a:picLocks noChangeAspect="1"/>
          </p:cNvPicPr>
          <p:nvPr/>
        </p:nvPicPr>
        <p:blipFill>
          <a:blip r:embed="rId3"/>
          <a:stretch>
            <a:fillRect/>
          </a:stretch>
        </p:blipFill>
        <p:spPr>
          <a:xfrm>
            <a:off x="1342518" y="1401901"/>
            <a:ext cx="7970447" cy="4904333"/>
          </a:xfrm>
          <a:prstGeom prst="rect">
            <a:avLst/>
          </a:prstGeom>
        </p:spPr>
      </p:pic>
    </p:spTree>
    <p:extLst>
      <p:ext uri="{BB962C8B-B14F-4D97-AF65-F5344CB8AC3E}">
        <p14:creationId xmlns:p14="http://schemas.microsoft.com/office/powerpoint/2010/main" val="2739792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974727" y="1427984"/>
                <a:ext cx="3030008" cy="59131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CR" b="0" i="1" smtClean="0">
                              <a:latin typeface="Cambria Math" panose="02040503050406030204" pitchFamily="18" charset="0"/>
                            </a:rPr>
                          </m:ctrlPr>
                        </m:sSubPr>
                        <m:e>
                          <m:r>
                            <a:rPr lang="es-CR" b="0" i="1" smtClean="0">
                              <a:latin typeface="Cambria Math" panose="02040503050406030204" pitchFamily="18" charset="0"/>
                            </a:rPr>
                            <m:t>𝑍</m:t>
                          </m:r>
                        </m:e>
                        <m:sub>
                          <m:r>
                            <a:rPr lang="es-CR" b="0" i="1" smtClean="0">
                              <a:latin typeface="Cambria Math" panose="02040503050406030204" pitchFamily="18" charset="0"/>
                            </a:rPr>
                            <m:t>𝑐</m:t>
                          </m:r>
                        </m:sub>
                      </m:sSub>
                      <m:r>
                        <a:rPr lang="es-CR" b="0" i="1" smtClean="0">
                          <a:latin typeface="Cambria Math" panose="02040503050406030204" pitchFamily="18" charset="0"/>
                        </a:rPr>
                        <m:t>=</m:t>
                      </m:r>
                      <m:f>
                        <m:fPr>
                          <m:ctrlPr>
                            <a:rPr lang="es-CR" b="0" i="1" smtClean="0">
                              <a:latin typeface="Cambria Math" panose="02040503050406030204" pitchFamily="18" charset="0"/>
                            </a:rPr>
                          </m:ctrlPr>
                        </m:fPr>
                        <m:num>
                          <m:r>
                            <a:rPr lang="es-CR" b="0" i="1" smtClean="0">
                              <a:latin typeface="Cambria Math" panose="02040503050406030204" pitchFamily="18" charset="0"/>
                            </a:rPr>
                            <m:t>(</m:t>
                          </m:r>
                          <m:r>
                            <a:rPr lang="es-CR" b="0" i="1" smtClean="0">
                              <a:latin typeface="Cambria Math" panose="02040503050406030204" pitchFamily="18" charset="0"/>
                            </a:rPr>
                            <m:t>𝑘</m:t>
                          </m:r>
                          <m:r>
                            <a:rPr lang="es-CR" i="1">
                              <a:latin typeface="Cambria Math" panose="02040503050406030204" pitchFamily="18" charset="0"/>
                              <a:ea typeface="Cambria Math" panose="02040503050406030204" pitchFamily="18" charset="0"/>
                            </a:rPr>
                            <m:t>±</m:t>
                          </m:r>
                          <m:r>
                            <a:rPr lang="es-CR" b="0" i="1" smtClean="0">
                              <a:latin typeface="Cambria Math" panose="02040503050406030204" pitchFamily="18" charset="0"/>
                              <a:ea typeface="Cambria Math" panose="02040503050406030204" pitchFamily="18" charset="0"/>
                            </a:rPr>
                            <m:t>𝑝</m:t>
                          </m:r>
                          <m:r>
                            <a:rPr lang="es-CR" b="0" i="1" smtClean="0">
                              <a:latin typeface="Cambria Math" panose="02040503050406030204" pitchFamily="18" charset="0"/>
                              <a:ea typeface="Cambria Math" panose="02040503050406030204" pitchFamily="18" charset="0"/>
                            </a:rPr>
                            <m:t>)−</m:t>
                          </m:r>
                          <m:r>
                            <a:rPr lang="es-CR" b="0" i="1" smtClean="0">
                              <a:latin typeface="Cambria Math" panose="02040503050406030204" pitchFamily="18" charset="0"/>
                              <a:ea typeface="Cambria Math" panose="02040503050406030204" pitchFamily="18" charset="0"/>
                            </a:rPr>
                            <m:t>𝑛𝑝</m:t>
                          </m:r>
                        </m:num>
                        <m:den>
                          <m:rad>
                            <m:radPr>
                              <m:degHide m:val="on"/>
                              <m:ctrlPr>
                                <a:rPr lang="es-CR" b="0" i="1" smtClean="0">
                                  <a:latin typeface="Cambria Math" panose="02040503050406030204" pitchFamily="18" charset="0"/>
                                </a:rPr>
                              </m:ctrlPr>
                            </m:radPr>
                            <m:deg/>
                            <m:e>
                              <m:r>
                                <a:rPr lang="es-CR" b="0" i="1" smtClean="0">
                                  <a:latin typeface="Cambria Math" panose="02040503050406030204" pitchFamily="18" charset="0"/>
                                </a:rPr>
                                <m:t>𝑛𝑝𝑞</m:t>
                              </m:r>
                            </m:e>
                          </m:rad>
                        </m:den>
                      </m:f>
                      <m:r>
                        <a:rPr lang="es-CR" b="0" i="0" smtClean="0">
                          <a:latin typeface="Cambria Math" panose="02040503050406030204" pitchFamily="18" charset="0"/>
                        </a:rPr>
                        <m:t> </m:t>
                      </m:r>
                    </m:oMath>
                  </m:oMathPara>
                </a14:m>
                <a:endParaRPr lang="es-CR" b="0" i="0" dirty="0">
                  <a:latin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74727" y="1427984"/>
                <a:ext cx="3030008" cy="591316"/>
              </a:xfrm>
              <a:prstGeom prst="rect">
                <a:avLst/>
              </a:prstGeom>
              <a:blipFill rotWithShape="0">
                <a:blip r:embed="rId3"/>
                <a:stretch>
                  <a:fillRect/>
                </a:stretch>
              </a:blipFill>
              <a:ln>
                <a:solidFill>
                  <a:schemeClr val="bg1"/>
                </a:solidFill>
              </a:ln>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788459" y="700521"/>
            <a:ext cx="5924550" cy="400050"/>
          </a:xfrm>
          <a:prstGeom prst="rect">
            <a:avLst/>
          </a:prstGeom>
        </p:spPr>
      </p:pic>
      <p:pic>
        <p:nvPicPr>
          <p:cNvPr id="7" name="Picture 6"/>
          <p:cNvPicPr>
            <a:picLocks noChangeAspect="1"/>
          </p:cNvPicPr>
          <p:nvPr/>
        </p:nvPicPr>
        <p:blipFill>
          <a:blip r:embed="rId5"/>
          <a:stretch>
            <a:fillRect/>
          </a:stretch>
        </p:blipFill>
        <p:spPr>
          <a:xfrm>
            <a:off x="880004" y="3013857"/>
            <a:ext cx="7553325" cy="1724025"/>
          </a:xfrm>
          <a:prstGeom prst="rect">
            <a:avLst/>
          </a:prstGeom>
        </p:spPr>
      </p:pic>
      <p:pic>
        <p:nvPicPr>
          <p:cNvPr id="8" name="Picture 7"/>
          <p:cNvPicPr>
            <a:picLocks noChangeAspect="1"/>
          </p:cNvPicPr>
          <p:nvPr/>
        </p:nvPicPr>
        <p:blipFill>
          <a:blip r:embed="rId6"/>
          <a:stretch>
            <a:fillRect/>
          </a:stretch>
        </p:blipFill>
        <p:spPr>
          <a:xfrm>
            <a:off x="7770283" y="1426868"/>
            <a:ext cx="3086100" cy="1790700"/>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788459" y="2389748"/>
                <a:ext cx="14509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CR" b="1" i="1">
                              <a:latin typeface="Cambria Math" panose="02040503050406030204" pitchFamily="18" charset="0"/>
                            </a:rPr>
                          </m:ctrlPr>
                        </m:sSubPr>
                        <m:e>
                          <m:r>
                            <a:rPr lang="es-CR" b="1" i="1">
                              <a:latin typeface="Cambria Math" panose="02040503050406030204" pitchFamily="18" charset="0"/>
                            </a:rPr>
                            <m:t>𝑯</m:t>
                          </m:r>
                        </m:e>
                        <m:sub>
                          <m:r>
                            <a:rPr lang="es-CR" b="1" i="1">
                              <a:latin typeface="Cambria Math" panose="02040503050406030204" pitchFamily="18" charset="0"/>
                            </a:rPr>
                            <m:t>𝟎</m:t>
                          </m:r>
                        </m:sub>
                      </m:sSub>
                      <m:r>
                        <a:rPr lang="es-CR" b="1" i="1">
                          <a:latin typeface="Cambria Math" panose="02040503050406030204" pitchFamily="18" charset="0"/>
                        </a:rPr>
                        <m:t>:</m:t>
                      </m:r>
                      <m:r>
                        <a:rPr lang="es-CR" b="1" i="1">
                          <a:latin typeface="Cambria Math" panose="02040503050406030204" pitchFamily="18" charset="0"/>
                        </a:rPr>
                        <m:t>𝑷</m:t>
                      </m:r>
                      <m:r>
                        <a:rPr lang="es-CR" b="1" i="1">
                          <a:latin typeface="Cambria Math" panose="02040503050406030204" pitchFamily="18" charset="0"/>
                        </a:rPr>
                        <m:t>=</m:t>
                      </m:r>
                      <m:r>
                        <a:rPr lang="es-CR" b="1" i="1">
                          <a:latin typeface="Cambria Math" panose="02040503050406030204" pitchFamily="18" charset="0"/>
                        </a:rPr>
                        <m:t>𝟎</m:t>
                      </m:r>
                      <m:r>
                        <a:rPr lang="es-CR" b="1" i="1">
                          <a:latin typeface="Cambria Math" panose="02040503050406030204" pitchFamily="18" charset="0"/>
                        </a:rPr>
                        <m:t>.</m:t>
                      </m:r>
                      <m:r>
                        <a:rPr lang="es-CR" b="1" i="1">
                          <a:latin typeface="Cambria Math" panose="02040503050406030204" pitchFamily="18" charset="0"/>
                        </a:rPr>
                        <m:t>𝟓</m:t>
                      </m:r>
                    </m:oMath>
                  </m:oMathPara>
                </a14:m>
                <a:endParaRPr lang="en-US" b="1" dirty="0"/>
              </a:p>
            </p:txBody>
          </p:sp>
        </mc:Choice>
        <mc:Fallback xmlns="">
          <p:sp>
            <p:nvSpPr>
              <p:cNvPr id="9" name="Rectangle 8"/>
              <p:cNvSpPr>
                <a:spLocks noRot="1" noChangeAspect="1" noMove="1" noResize="1" noEditPoints="1" noAdjustHandles="1" noChangeArrowheads="1" noChangeShapeType="1" noTextEdit="1"/>
              </p:cNvSpPr>
              <p:nvPr/>
            </p:nvSpPr>
            <p:spPr>
              <a:xfrm>
                <a:off x="788459" y="2389748"/>
                <a:ext cx="1450975" cy="369332"/>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8856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0509" y="339724"/>
            <a:ext cx="7701491" cy="5537969"/>
          </a:xfrm>
          <a:prstGeom prst="rect">
            <a:avLst/>
          </a:prstGeom>
        </p:spPr>
      </p:pic>
      <p:pic>
        <p:nvPicPr>
          <p:cNvPr id="3" name="Picture 2"/>
          <p:cNvPicPr>
            <a:picLocks noChangeAspect="1"/>
          </p:cNvPicPr>
          <p:nvPr/>
        </p:nvPicPr>
        <p:blipFill>
          <a:blip r:embed="rId3"/>
          <a:stretch>
            <a:fillRect/>
          </a:stretch>
        </p:blipFill>
        <p:spPr>
          <a:xfrm>
            <a:off x="8705850" y="763059"/>
            <a:ext cx="3005773" cy="1743074"/>
          </a:xfrm>
          <a:prstGeom prst="rect">
            <a:avLst/>
          </a:prstGeom>
        </p:spPr>
      </p:pic>
      <p:pic>
        <p:nvPicPr>
          <p:cNvPr id="4" name="Picture 3"/>
          <p:cNvPicPr>
            <a:picLocks noChangeAspect="1"/>
          </p:cNvPicPr>
          <p:nvPr/>
        </p:nvPicPr>
        <p:blipFill>
          <a:blip r:embed="rId4"/>
          <a:stretch>
            <a:fillRect/>
          </a:stretch>
        </p:blipFill>
        <p:spPr>
          <a:xfrm>
            <a:off x="8849254" y="3108708"/>
            <a:ext cx="2359729" cy="1792287"/>
          </a:xfrm>
          <a:prstGeom prst="rect">
            <a:avLst/>
          </a:prstGeom>
        </p:spPr>
      </p:pic>
      <p:pic>
        <p:nvPicPr>
          <p:cNvPr id="5" name="Picture 4"/>
          <p:cNvPicPr>
            <a:picLocks noChangeAspect="1"/>
          </p:cNvPicPr>
          <p:nvPr/>
        </p:nvPicPr>
        <p:blipFill>
          <a:blip r:embed="rId5"/>
          <a:stretch>
            <a:fillRect/>
          </a:stretch>
        </p:blipFill>
        <p:spPr>
          <a:xfrm>
            <a:off x="784225" y="5877693"/>
            <a:ext cx="6598708" cy="40217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393836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8809" y="510645"/>
            <a:ext cx="10077450" cy="3533775"/>
          </a:xfrm>
          <a:prstGeom prst="rect">
            <a:avLst/>
          </a:prstGeom>
        </p:spPr>
      </p:pic>
      <p:pic>
        <p:nvPicPr>
          <p:cNvPr id="4" name="Picture 3"/>
          <p:cNvPicPr>
            <a:picLocks noChangeAspect="1"/>
          </p:cNvPicPr>
          <p:nvPr/>
        </p:nvPicPr>
        <p:blipFill>
          <a:blip r:embed="rId3"/>
          <a:stretch>
            <a:fillRect/>
          </a:stretch>
        </p:blipFill>
        <p:spPr>
          <a:xfrm>
            <a:off x="1048809" y="4560887"/>
            <a:ext cx="5086350" cy="581025"/>
          </a:xfrm>
          <a:prstGeom prst="rect">
            <a:avLst/>
          </a:prstGeom>
        </p:spPr>
      </p:pic>
    </p:spTree>
    <p:extLst>
      <p:ext uri="{BB962C8B-B14F-4D97-AF65-F5344CB8AC3E}">
        <p14:creationId xmlns:p14="http://schemas.microsoft.com/office/powerpoint/2010/main" val="1657031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7116" y="445558"/>
            <a:ext cx="8734199" cy="5478164"/>
          </a:xfrm>
          <a:prstGeom prst="rect">
            <a:avLst/>
          </a:prstGeom>
        </p:spPr>
      </p:pic>
      <p:pic>
        <p:nvPicPr>
          <p:cNvPr id="5" name="Picture 4"/>
          <p:cNvPicPr>
            <a:picLocks noChangeAspect="1"/>
          </p:cNvPicPr>
          <p:nvPr/>
        </p:nvPicPr>
        <p:blipFill>
          <a:blip r:embed="rId3"/>
          <a:stretch>
            <a:fillRect/>
          </a:stretch>
        </p:blipFill>
        <p:spPr>
          <a:xfrm>
            <a:off x="9371315" y="1066449"/>
            <a:ext cx="1714215" cy="1192119"/>
          </a:xfrm>
          <a:prstGeom prst="rect">
            <a:avLst/>
          </a:prstGeom>
        </p:spPr>
      </p:pic>
      <p:pic>
        <p:nvPicPr>
          <p:cNvPr id="6" name="Picture 5"/>
          <p:cNvPicPr>
            <a:picLocks noChangeAspect="1"/>
          </p:cNvPicPr>
          <p:nvPr/>
        </p:nvPicPr>
        <p:blipFill>
          <a:blip r:embed="rId4"/>
          <a:stretch>
            <a:fillRect/>
          </a:stretch>
        </p:blipFill>
        <p:spPr>
          <a:xfrm>
            <a:off x="9371315" y="2430898"/>
            <a:ext cx="1714215" cy="1144406"/>
          </a:xfrm>
          <a:prstGeom prst="rect">
            <a:avLst/>
          </a:prstGeom>
        </p:spPr>
      </p:pic>
      <p:pic>
        <p:nvPicPr>
          <p:cNvPr id="3" name="Picture 2">
            <a:extLst>
              <a:ext uri="{FF2B5EF4-FFF2-40B4-BE49-F238E27FC236}">
                <a16:creationId xmlns:a16="http://schemas.microsoft.com/office/drawing/2014/main" id="{AC843D2F-8872-463C-B15E-AC5DF346484F}"/>
              </a:ext>
            </a:extLst>
          </p:cNvPr>
          <p:cNvPicPr>
            <a:picLocks noChangeAspect="1"/>
          </p:cNvPicPr>
          <p:nvPr/>
        </p:nvPicPr>
        <p:blipFill>
          <a:blip r:embed="rId5"/>
          <a:stretch>
            <a:fillRect/>
          </a:stretch>
        </p:blipFill>
        <p:spPr>
          <a:xfrm>
            <a:off x="10002251" y="4040907"/>
            <a:ext cx="1386459" cy="1628753"/>
          </a:xfrm>
          <a:prstGeom prst="rect">
            <a:avLst/>
          </a:prstGeom>
        </p:spPr>
      </p:pic>
    </p:spTree>
    <p:extLst>
      <p:ext uri="{BB962C8B-B14F-4D97-AF65-F5344CB8AC3E}">
        <p14:creationId xmlns:p14="http://schemas.microsoft.com/office/powerpoint/2010/main" val="4106764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1337" y="1026744"/>
            <a:ext cx="10496550" cy="1400175"/>
          </a:xfrm>
          <a:prstGeom prst="rect">
            <a:avLst/>
          </a:prstGeom>
        </p:spPr>
      </p:pic>
      <p:pic>
        <p:nvPicPr>
          <p:cNvPr id="3" name="Picture 2"/>
          <p:cNvPicPr>
            <a:picLocks noChangeAspect="1"/>
          </p:cNvPicPr>
          <p:nvPr/>
        </p:nvPicPr>
        <p:blipFill>
          <a:blip r:embed="rId3"/>
          <a:stretch>
            <a:fillRect/>
          </a:stretch>
        </p:blipFill>
        <p:spPr>
          <a:xfrm>
            <a:off x="9563284" y="5208587"/>
            <a:ext cx="1976046" cy="1396560"/>
          </a:xfrm>
          <a:prstGeom prst="rect">
            <a:avLst/>
          </a:prstGeom>
        </p:spPr>
      </p:pic>
    </p:spTree>
    <p:extLst>
      <p:ext uri="{BB962C8B-B14F-4D97-AF65-F5344CB8AC3E}">
        <p14:creationId xmlns:p14="http://schemas.microsoft.com/office/powerpoint/2010/main" val="482084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5933" y="757070"/>
            <a:ext cx="6654800" cy="400110"/>
          </a:xfrm>
          <a:prstGeom prst="rect">
            <a:avLst/>
          </a:prstGeom>
          <a:noFill/>
        </p:spPr>
        <p:txBody>
          <a:bodyPr wrap="square" rtlCol="0">
            <a:spAutoFit/>
          </a:bodyPr>
          <a:lstStyle/>
          <a:p>
            <a:r>
              <a:rPr lang="es-CR"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Prueba de corridas (rachas) de aleatoriedad</a:t>
            </a:r>
            <a:endParaRPr lang="en-US" sz="2000" b="1" dirty="0">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p:txBody>
      </p:sp>
      <p:pic>
        <p:nvPicPr>
          <p:cNvPr id="5" name="Picture 4"/>
          <p:cNvPicPr>
            <a:picLocks noChangeAspect="1"/>
          </p:cNvPicPr>
          <p:nvPr/>
        </p:nvPicPr>
        <p:blipFill>
          <a:blip r:embed="rId2"/>
          <a:stretch>
            <a:fillRect/>
          </a:stretch>
        </p:blipFill>
        <p:spPr>
          <a:xfrm>
            <a:off x="905933" y="1621366"/>
            <a:ext cx="9840384" cy="4663315"/>
          </a:xfrm>
          <a:prstGeom prst="rect">
            <a:avLst/>
          </a:prstGeom>
        </p:spPr>
      </p:pic>
      <p:pic>
        <p:nvPicPr>
          <p:cNvPr id="2" name="Picture 1"/>
          <p:cNvPicPr>
            <a:picLocks noChangeAspect="1"/>
          </p:cNvPicPr>
          <p:nvPr/>
        </p:nvPicPr>
        <p:blipFill>
          <a:blip r:embed="rId3"/>
          <a:stretch>
            <a:fillRect/>
          </a:stretch>
        </p:blipFill>
        <p:spPr>
          <a:xfrm>
            <a:off x="7730068" y="751753"/>
            <a:ext cx="3683000" cy="374650"/>
          </a:xfrm>
          <a:prstGeom prst="rect">
            <a:avLst/>
          </a:prstGeom>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267869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19667" y="410984"/>
            <a:ext cx="9006307" cy="3272016"/>
          </a:xfrm>
          <a:prstGeom prst="rect">
            <a:avLst/>
          </a:prstGeom>
        </p:spPr>
      </p:pic>
      <p:pic>
        <p:nvPicPr>
          <p:cNvPr id="6" name="Picture 5"/>
          <p:cNvPicPr>
            <a:picLocks noChangeAspect="1"/>
          </p:cNvPicPr>
          <p:nvPr/>
        </p:nvPicPr>
        <p:blipFill>
          <a:blip r:embed="rId3"/>
          <a:stretch>
            <a:fillRect/>
          </a:stretch>
        </p:blipFill>
        <p:spPr>
          <a:xfrm>
            <a:off x="719667" y="4673600"/>
            <a:ext cx="6526059" cy="1393293"/>
          </a:xfrm>
          <a:prstGeom prst="rect">
            <a:avLst/>
          </a:prstGeom>
        </p:spPr>
      </p:pic>
      <p:pic>
        <p:nvPicPr>
          <p:cNvPr id="7" name="Picture 6"/>
          <p:cNvPicPr>
            <a:picLocks noChangeAspect="1"/>
          </p:cNvPicPr>
          <p:nvPr/>
        </p:nvPicPr>
        <p:blipFill>
          <a:blip r:embed="rId4"/>
          <a:stretch>
            <a:fillRect/>
          </a:stretch>
        </p:blipFill>
        <p:spPr>
          <a:xfrm>
            <a:off x="5617104" y="2028470"/>
            <a:ext cx="1076325" cy="409575"/>
          </a:xfrm>
          <a:prstGeom prst="rect">
            <a:avLst/>
          </a:prstGeom>
          <a:ln>
            <a:solidFill>
              <a:schemeClr val="accent1">
                <a:lumMod val="40000"/>
                <a:lumOff val="60000"/>
              </a:schemeClr>
            </a:solidFill>
          </a:ln>
        </p:spPr>
      </p:pic>
      <p:pic>
        <p:nvPicPr>
          <p:cNvPr id="2" name="Picture 1"/>
          <p:cNvPicPr>
            <a:picLocks noChangeAspect="1"/>
          </p:cNvPicPr>
          <p:nvPr/>
        </p:nvPicPr>
        <p:blipFill>
          <a:blip r:embed="rId5"/>
          <a:stretch>
            <a:fillRect/>
          </a:stretch>
        </p:blipFill>
        <p:spPr>
          <a:xfrm>
            <a:off x="7991732" y="1327589"/>
            <a:ext cx="3668726" cy="14017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56599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7E11282-9670-40E5-BF1B-37F663E3D5A1}"/>
              </a:ext>
            </a:extLst>
          </p:cNvPr>
          <p:cNvPicPr>
            <a:picLocks noChangeAspect="1"/>
          </p:cNvPicPr>
          <p:nvPr/>
        </p:nvPicPr>
        <p:blipFill>
          <a:blip r:embed="rId2"/>
          <a:stretch>
            <a:fillRect/>
          </a:stretch>
        </p:blipFill>
        <p:spPr>
          <a:xfrm>
            <a:off x="632584" y="585581"/>
            <a:ext cx="8382208" cy="2503204"/>
          </a:xfrm>
          <a:prstGeom prst="rect">
            <a:avLst/>
          </a:prstGeom>
        </p:spPr>
      </p:pic>
      <p:pic>
        <p:nvPicPr>
          <p:cNvPr id="3" name="Imagen 2">
            <a:extLst>
              <a:ext uri="{FF2B5EF4-FFF2-40B4-BE49-F238E27FC236}">
                <a16:creationId xmlns:a16="http://schemas.microsoft.com/office/drawing/2014/main" id="{D3799005-C764-4282-92EC-05E2FCF5BC23}"/>
              </a:ext>
            </a:extLst>
          </p:cNvPr>
          <p:cNvPicPr>
            <a:picLocks noChangeAspect="1"/>
          </p:cNvPicPr>
          <p:nvPr/>
        </p:nvPicPr>
        <p:blipFill>
          <a:blip r:embed="rId3"/>
          <a:stretch>
            <a:fillRect/>
          </a:stretch>
        </p:blipFill>
        <p:spPr>
          <a:xfrm>
            <a:off x="954770" y="3170584"/>
            <a:ext cx="7364282" cy="3322526"/>
          </a:xfrm>
          <a:prstGeom prst="rect">
            <a:avLst/>
          </a:prstGeom>
        </p:spPr>
      </p:pic>
    </p:spTree>
    <p:extLst>
      <p:ext uri="{BB962C8B-B14F-4D97-AF65-F5344CB8AC3E}">
        <p14:creationId xmlns:p14="http://schemas.microsoft.com/office/powerpoint/2010/main" val="225833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558212" y="5254455"/>
            <a:ext cx="2736322" cy="1392407"/>
          </a:xfrm>
          <a:prstGeom prst="rect">
            <a:avLst/>
          </a:prstGeom>
        </p:spPr>
      </p:pic>
      <p:pic>
        <p:nvPicPr>
          <p:cNvPr id="2" name="Imagen 1">
            <a:extLst>
              <a:ext uri="{FF2B5EF4-FFF2-40B4-BE49-F238E27FC236}">
                <a16:creationId xmlns:a16="http://schemas.microsoft.com/office/drawing/2014/main" id="{EAF8E147-5A0B-466C-8553-BCA023822BA3}"/>
              </a:ext>
            </a:extLst>
          </p:cNvPr>
          <p:cNvPicPr>
            <a:picLocks noChangeAspect="1"/>
          </p:cNvPicPr>
          <p:nvPr/>
        </p:nvPicPr>
        <p:blipFill>
          <a:blip r:embed="rId3"/>
          <a:stretch>
            <a:fillRect/>
          </a:stretch>
        </p:blipFill>
        <p:spPr>
          <a:xfrm>
            <a:off x="666129" y="1044644"/>
            <a:ext cx="10144125" cy="2562225"/>
          </a:xfrm>
          <a:prstGeom prst="rect">
            <a:avLst/>
          </a:prstGeom>
        </p:spPr>
      </p:pic>
      <p:pic>
        <p:nvPicPr>
          <p:cNvPr id="4" name="Imagen 3">
            <a:extLst>
              <a:ext uri="{FF2B5EF4-FFF2-40B4-BE49-F238E27FC236}">
                <a16:creationId xmlns:a16="http://schemas.microsoft.com/office/drawing/2014/main" id="{FFBCB20E-FD6C-4D88-A90E-F03167EF6C3B}"/>
              </a:ext>
            </a:extLst>
          </p:cNvPr>
          <p:cNvPicPr>
            <a:picLocks noChangeAspect="1"/>
          </p:cNvPicPr>
          <p:nvPr/>
        </p:nvPicPr>
        <p:blipFill>
          <a:blip r:embed="rId4"/>
          <a:stretch>
            <a:fillRect/>
          </a:stretch>
        </p:blipFill>
        <p:spPr>
          <a:xfrm>
            <a:off x="666129" y="3808338"/>
            <a:ext cx="7134225" cy="2409825"/>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Entrada de lápiz 5">
                <a:extLst>
                  <a:ext uri="{FF2B5EF4-FFF2-40B4-BE49-F238E27FC236}">
                    <a16:creationId xmlns:a16="http://schemas.microsoft.com/office/drawing/2014/main" id="{4AE34A8A-4325-4349-9F7C-6A6CED54467B}"/>
                  </a:ext>
                </a:extLst>
              </p14:cNvPr>
              <p14:cNvContentPartPr/>
              <p14:nvPr/>
            </p14:nvContentPartPr>
            <p14:xfrm>
              <a:off x="8949960" y="3546000"/>
              <a:ext cx="2827440" cy="1046880"/>
            </p14:xfrm>
          </p:contentPart>
        </mc:Choice>
        <mc:Fallback xmlns="">
          <p:pic>
            <p:nvPicPr>
              <p:cNvPr id="6" name="Entrada de lápiz 5">
                <a:extLst>
                  <a:ext uri="{FF2B5EF4-FFF2-40B4-BE49-F238E27FC236}">
                    <a16:creationId xmlns:a16="http://schemas.microsoft.com/office/drawing/2014/main" id="{4AE34A8A-4325-4349-9F7C-6A6CED54467B}"/>
                  </a:ext>
                </a:extLst>
              </p:cNvPr>
              <p:cNvPicPr/>
              <p:nvPr/>
            </p:nvPicPr>
            <p:blipFill>
              <a:blip r:embed="rId6"/>
              <a:stretch>
                <a:fillRect/>
              </a:stretch>
            </p:blipFill>
            <p:spPr>
              <a:xfrm>
                <a:off x="8940600" y="3536640"/>
                <a:ext cx="2846160" cy="1065600"/>
              </a:xfrm>
              <a:prstGeom prst="rect">
                <a:avLst/>
              </a:prstGeom>
            </p:spPr>
          </p:pic>
        </mc:Fallback>
      </mc:AlternateContent>
      <p:pic>
        <p:nvPicPr>
          <p:cNvPr id="7" name="Picture 6">
            <a:extLst>
              <a:ext uri="{FF2B5EF4-FFF2-40B4-BE49-F238E27FC236}">
                <a16:creationId xmlns:a16="http://schemas.microsoft.com/office/drawing/2014/main" id="{8E2F301B-EEE1-41FA-90AA-2D48F30E8CEB}"/>
              </a:ext>
            </a:extLst>
          </p:cNvPr>
          <p:cNvPicPr>
            <a:picLocks noChangeAspect="1"/>
          </p:cNvPicPr>
          <p:nvPr/>
        </p:nvPicPr>
        <p:blipFill>
          <a:blip r:embed="rId7"/>
          <a:stretch>
            <a:fillRect/>
          </a:stretch>
        </p:blipFill>
        <p:spPr>
          <a:xfrm>
            <a:off x="10605710" y="597750"/>
            <a:ext cx="1052890" cy="1986133"/>
          </a:xfrm>
          <a:prstGeom prst="rect">
            <a:avLst/>
          </a:prstGeom>
        </p:spPr>
      </p:pic>
    </p:spTree>
    <p:extLst>
      <p:ext uri="{BB962C8B-B14F-4D97-AF65-F5344CB8AC3E}">
        <p14:creationId xmlns:p14="http://schemas.microsoft.com/office/powerpoint/2010/main" val="59084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5E0BA9-9EF6-46D7-91E9-33C03CD280B0}"/>
              </a:ext>
            </a:extLst>
          </p:cNvPr>
          <p:cNvPicPr>
            <a:picLocks noChangeAspect="1"/>
          </p:cNvPicPr>
          <p:nvPr/>
        </p:nvPicPr>
        <p:blipFill>
          <a:blip r:embed="rId2"/>
          <a:stretch>
            <a:fillRect/>
          </a:stretch>
        </p:blipFill>
        <p:spPr>
          <a:xfrm>
            <a:off x="1701801" y="949238"/>
            <a:ext cx="8476672" cy="5597083"/>
          </a:xfrm>
          <a:prstGeom prst="rect">
            <a:avLst/>
          </a:prstGeom>
        </p:spPr>
      </p:pic>
    </p:spTree>
    <p:extLst>
      <p:ext uri="{BB962C8B-B14F-4D97-AF65-F5344CB8AC3E}">
        <p14:creationId xmlns:p14="http://schemas.microsoft.com/office/powerpoint/2010/main" val="396487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1186" y="745067"/>
            <a:ext cx="10828843" cy="5387376"/>
          </a:xfrm>
          <a:prstGeom prst="rect">
            <a:avLst/>
          </a:prstGeom>
        </p:spPr>
      </p:pic>
    </p:spTree>
    <p:extLst>
      <p:ext uri="{BB962C8B-B14F-4D97-AF65-F5344CB8AC3E}">
        <p14:creationId xmlns:p14="http://schemas.microsoft.com/office/powerpoint/2010/main" val="1381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98EC33E-5B5F-4542-95D9-6DDC156F459A}"/>
              </a:ext>
            </a:extLst>
          </p:cNvPr>
          <p:cNvPicPr>
            <a:picLocks noChangeAspect="1"/>
          </p:cNvPicPr>
          <p:nvPr/>
        </p:nvPicPr>
        <p:blipFill>
          <a:blip r:embed="rId2"/>
          <a:stretch>
            <a:fillRect/>
          </a:stretch>
        </p:blipFill>
        <p:spPr>
          <a:xfrm>
            <a:off x="764741" y="371765"/>
            <a:ext cx="8963025" cy="1828800"/>
          </a:xfrm>
          <a:prstGeom prst="rect">
            <a:avLst/>
          </a:prstGeom>
        </p:spPr>
      </p:pic>
      <p:pic>
        <p:nvPicPr>
          <p:cNvPr id="3" name="Imagen 2">
            <a:extLst>
              <a:ext uri="{FF2B5EF4-FFF2-40B4-BE49-F238E27FC236}">
                <a16:creationId xmlns:a16="http://schemas.microsoft.com/office/drawing/2014/main" id="{2F2C1398-5BA1-4019-B4A0-A24CC7A33D96}"/>
              </a:ext>
            </a:extLst>
          </p:cNvPr>
          <p:cNvPicPr>
            <a:picLocks noChangeAspect="1"/>
          </p:cNvPicPr>
          <p:nvPr/>
        </p:nvPicPr>
        <p:blipFill>
          <a:blip r:embed="rId3"/>
          <a:stretch>
            <a:fillRect/>
          </a:stretch>
        </p:blipFill>
        <p:spPr>
          <a:xfrm>
            <a:off x="2272146" y="2375832"/>
            <a:ext cx="6354618" cy="2403996"/>
          </a:xfrm>
          <a:prstGeom prst="rect">
            <a:avLst/>
          </a:prstGeom>
        </p:spPr>
      </p:pic>
      <p:pic>
        <p:nvPicPr>
          <p:cNvPr id="4" name="Imagen 3">
            <a:extLst>
              <a:ext uri="{FF2B5EF4-FFF2-40B4-BE49-F238E27FC236}">
                <a16:creationId xmlns:a16="http://schemas.microsoft.com/office/drawing/2014/main" id="{C0256F97-DEEC-4072-8EDE-C275A329F4B5}"/>
              </a:ext>
            </a:extLst>
          </p:cNvPr>
          <p:cNvPicPr>
            <a:picLocks noChangeAspect="1"/>
          </p:cNvPicPr>
          <p:nvPr/>
        </p:nvPicPr>
        <p:blipFill>
          <a:blip r:embed="rId4"/>
          <a:stretch>
            <a:fillRect/>
          </a:stretch>
        </p:blipFill>
        <p:spPr>
          <a:xfrm>
            <a:off x="2565114" y="5157930"/>
            <a:ext cx="5960049" cy="1507541"/>
          </a:xfrm>
          <a:prstGeom prst="rect">
            <a:avLst/>
          </a:prstGeom>
        </p:spPr>
      </p:pic>
    </p:spTree>
    <p:extLst>
      <p:ext uri="{BB962C8B-B14F-4D97-AF65-F5344CB8AC3E}">
        <p14:creationId xmlns:p14="http://schemas.microsoft.com/office/powerpoint/2010/main" val="2709538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A6C1A2C-2147-4EE5-833D-858AB270489B}"/>
              </a:ext>
            </a:extLst>
          </p:cNvPr>
          <p:cNvPicPr>
            <a:picLocks noChangeAspect="1"/>
          </p:cNvPicPr>
          <p:nvPr/>
        </p:nvPicPr>
        <p:blipFill>
          <a:blip r:embed="rId2"/>
          <a:stretch>
            <a:fillRect/>
          </a:stretch>
        </p:blipFill>
        <p:spPr>
          <a:xfrm>
            <a:off x="1314162" y="2243824"/>
            <a:ext cx="8568748" cy="3747690"/>
          </a:xfrm>
          <a:prstGeom prst="rect">
            <a:avLst/>
          </a:prstGeom>
        </p:spPr>
      </p:pic>
      <p:pic>
        <p:nvPicPr>
          <p:cNvPr id="3" name="Imagen 2">
            <a:extLst>
              <a:ext uri="{FF2B5EF4-FFF2-40B4-BE49-F238E27FC236}">
                <a16:creationId xmlns:a16="http://schemas.microsoft.com/office/drawing/2014/main" id="{3EBF6518-0200-49BA-B20C-7FE102B8773B}"/>
              </a:ext>
            </a:extLst>
          </p:cNvPr>
          <p:cNvPicPr>
            <a:picLocks noChangeAspect="1"/>
          </p:cNvPicPr>
          <p:nvPr/>
        </p:nvPicPr>
        <p:blipFill>
          <a:blip r:embed="rId3"/>
          <a:stretch>
            <a:fillRect/>
          </a:stretch>
        </p:blipFill>
        <p:spPr>
          <a:xfrm>
            <a:off x="1248641" y="1332345"/>
            <a:ext cx="7810500" cy="628650"/>
          </a:xfrm>
          <a:prstGeom prst="rect">
            <a:avLst/>
          </a:prstGeom>
        </p:spPr>
      </p:pic>
      <p:pic>
        <p:nvPicPr>
          <p:cNvPr id="5" name="Imagen 4">
            <a:extLst>
              <a:ext uri="{FF2B5EF4-FFF2-40B4-BE49-F238E27FC236}">
                <a16:creationId xmlns:a16="http://schemas.microsoft.com/office/drawing/2014/main" id="{CDAD3739-59AE-4DCC-91B5-DA5DB3F5B846}"/>
              </a:ext>
            </a:extLst>
          </p:cNvPr>
          <p:cNvPicPr>
            <a:picLocks noChangeAspect="1"/>
          </p:cNvPicPr>
          <p:nvPr/>
        </p:nvPicPr>
        <p:blipFill>
          <a:blip r:embed="rId4"/>
          <a:stretch>
            <a:fillRect/>
          </a:stretch>
        </p:blipFill>
        <p:spPr>
          <a:xfrm>
            <a:off x="1314162" y="662293"/>
            <a:ext cx="981075" cy="352425"/>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988160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919DB45-D43F-4F61-A5D0-E5DFDBF3CCEC}"/>
              </a:ext>
            </a:extLst>
          </p:cNvPr>
          <p:cNvPicPr>
            <a:picLocks noChangeAspect="1"/>
          </p:cNvPicPr>
          <p:nvPr/>
        </p:nvPicPr>
        <p:blipFill>
          <a:blip r:embed="rId2"/>
          <a:stretch>
            <a:fillRect/>
          </a:stretch>
        </p:blipFill>
        <p:spPr>
          <a:xfrm>
            <a:off x="1724025" y="481012"/>
            <a:ext cx="8743950" cy="5895975"/>
          </a:xfrm>
          <a:prstGeom prst="rect">
            <a:avLst/>
          </a:prstGeom>
        </p:spPr>
      </p:pic>
    </p:spTree>
    <p:extLst>
      <p:ext uri="{BB962C8B-B14F-4D97-AF65-F5344CB8AC3E}">
        <p14:creationId xmlns:p14="http://schemas.microsoft.com/office/powerpoint/2010/main" val="1547406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ECC0363-5231-4776-9DC5-714D65991859}"/>
              </a:ext>
            </a:extLst>
          </p:cNvPr>
          <p:cNvPicPr>
            <a:picLocks noChangeAspect="1"/>
          </p:cNvPicPr>
          <p:nvPr/>
        </p:nvPicPr>
        <p:blipFill>
          <a:blip r:embed="rId2"/>
          <a:stretch>
            <a:fillRect/>
          </a:stretch>
        </p:blipFill>
        <p:spPr>
          <a:xfrm>
            <a:off x="612775" y="1416916"/>
            <a:ext cx="10763250" cy="4781550"/>
          </a:xfrm>
          <a:prstGeom prst="rect">
            <a:avLst/>
          </a:prstGeom>
        </p:spPr>
      </p:pic>
      <p:pic>
        <p:nvPicPr>
          <p:cNvPr id="3" name="Imagen 2">
            <a:extLst>
              <a:ext uri="{FF2B5EF4-FFF2-40B4-BE49-F238E27FC236}">
                <a16:creationId xmlns:a16="http://schemas.microsoft.com/office/drawing/2014/main" id="{F8DF84F0-DABB-4028-9BE9-2D6863386D4C}"/>
              </a:ext>
            </a:extLst>
          </p:cNvPr>
          <p:cNvPicPr>
            <a:picLocks noChangeAspect="1"/>
          </p:cNvPicPr>
          <p:nvPr/>
        </p:nvPicPr>
        <p:blipFill>
          <a:blip r:embed="rId3"/>
          <a:stretch>
            <a:fillRect/>
          </a:stretch>
        </p:blipFill>
        <p:spPr>
          <a:xfrm>
            <a:off x="612774" y="351022"/>
            <a:ext cx="10624173" cy="997487"/>
          </a:xfrm>
          <a:prstGeom prst="rect">
            <a:avLst/>
          </a:prstGeom>
        </p:spPr>
      </p:pic>
    </p:spTree>
    <p:extLst>
      <p:ext uri="{BB962C8B-B14F-4D97-AF65-F5344CB8AC3E}">
        <p14:creationId xmlns:p14="http://schemas.microsoft.com/office/powerpoint/2010/main" val="53096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8849</TotalTime>
  <Words>551</Words>
  <Application>Microsoft Office PowerPoint</Application>
  <PresentationFormat>Panorámica</PresentationFormat>
  <Paragraphs>39</Paragraphs>
  <Slides>46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46</vt:i4>
      </vt:variant>
    </vt:vector>
  </HeadingPairs>
  <TitlesOfParts>
    <vt:vector size="53" baseType="lpstr">
      <vt:lpstr>Adobe Gothic Std B</vt:lpstr>
      <vt:lpstr>Arial</vt:lpstr>
      <vt:lpstr>Arial Black</vt:lpstr>
      <vt:lpstr>Calibri</vt:lpstr>
      <vt:lpstr>Calibri Light</vt:lpstr>
      <vt:lpstr>Cambria Math</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Probabilidades</dc:title>
  <dc:creator>Carlom</dc:creator>
  <cp:lastModifiedBy>Carlomagno Araya Alpízar</cp:lastModifiedBy>
  <cp:revision>281</cp:revision>
  <dcterms:created xsi:type="dcterms:W3CDTF">2016-07-26T04:00:17Z</dcterms:created>
  <dcterms:modified xsi:type="dcterms:W3CDTF">2022-11-28T03:13:18Z</dcterms:modified>
</cp:coreProperties>
</file>